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9" r:id="rId4"/>
    <p:sldMasterId id="2147483722" r:id="rId5"/>
    <p:sldMasterId id="2147483755" r:id="rId6"/>
    <p:sldMasterId id="2147483768" r:id="rId7"/>
  </p:sldMasterIdLst>
  <p:notesMasterIdLst>
    <p:notesMasterId r:id="rId51"/>
  </p:notesMasterIdLst>
  <p:sldIdLst>
    <p:sldId id="256" r:id="rId8"/>
    <p:sldId id="259" r:id="rId9"/>
    <p:sldId id="257" r:id="rId10"/>
    <p:sldId id="341" r:id="rId11"/>
    <p:sldId id="342" r:id="rId12"/>
    <p:sldId id="343" r:id="rId13"/>
    <p:sldId id="344" r:id="rId14"/>
    <p:sldId id="345" r:id="rId15"/>
    <p:sldId id="347" r:id="rId16"/>
    <p:sldId id="348" r:id="rId17"/>
    <p:sldId id="346" r:id="rId18"/>
    <p:sldId id="265" r:id="rId19"/>
    <p:sldId id="349" r:id="rId20"/>
    <p:sldId id="444" r:id="rId21"/>
    <p:sldId id="303" r:id="rId22"/>
    <p:sldId id="445" r:id="rId23"/>
    <p:sldId id="446" r:id="rId24"/>
    <p:sldId id="447" r:id="rId25"/>
    <p:sldId id="448" r:id="rId26"/>
    <p:sldId id="450" r:id="rId27"/>
    <p:sldId id="457" r:id="rId28"/>
    <p:sldId id="453" r:id="rId29"/>
    <p:sldId id="451" r:id="rId30"/>
    <p:sldId id="454" r:id="rId31"/>
    <p:sldId id="455" r:id="rId32"/>
    <p:sldId id="456" r:id="rId33"/>
    <p:sldId id="473" r:id="rId34"/>
    <p:sldId id="443" r:id="rId35"/>
    <p:sldId id="458" r:id="rId36"/>
    <p:sldId id="459" r:id="rId37"/>
    <p:sldId id="460" r:id="rId38"/>
    <p:sldId id="461" r:id="rId39"/>
    <p:sldId id="462" r:id="rId40"/>
    <p:sldId id="463" r:id="rId41"/>
    <p:sldId id="464" r:id="rId42"/>
    <p:sldId id="465" r:id="rId43"/>
    <p:sldId id="466" r:id="rId44"/>
    <p:sldId id="467" r:id="rId45"/>
    <p:sldId id="468" r:id="rId46"/>
    <p:sldId id="469" r:id="rId47"/>
    <p:sldId id="470" r:id="rId48"/>
    <p:sldId id="471" r:id="rId49"/>
    <p:sldId id="47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997"/>
    <a:srgbClr val="5A543F"/>
    <a:srgbClr val="99CCFF"/>
    <a:srgbClr val="CCFF66"/>
    <a:srgbClr val="009900"/>
    <a:srgbClr val="FF9999"/>
    <a:srgbClr val="CCFFFF"/>
    <a:srgbClr val="FFFF99"/>
    <a:srgbClr val="99FF99"/>
    <a:srgbClr val="B59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108"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EF990-FC85-4163-A3AE-143747F41036}" type="datetimeFigureOut">
              <a:rPr lang="en-US" smtClean="0"/>
              <a:t>9/25/2021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58F83-481E-418E-9392-5CD902752B2B}" type="slidenum">
              <a:rPr lang="en-US" smtClean="0"/>
              <a:t>‹#›</a:t>
            </a:fld>
            <a:endParaRPr lang="en-US"/>
          </a:p>
        </p:txBody>
      </p:sp>
    </p:spTree>
    <p:extLst>
      <p:ext uri="{BB962C8B-B14F-4D97-AF65-F5344CB8AC3E}">
        <p14:creationId xmlns:p14="http://schemas.microsoft.com/office/powerpoint/2010/main" val="389414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89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c8950ef51c_0_15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c8950ef51c_0_15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7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7E011C3E-8D59-4B87-B56C-E94D4BA2B6F8}" type="slidenum">
              <a:rPr lang="vi-VN" smtClean="0">
                <a:solidFill>
                  <a:prstClr val="black"/>
                </a:solidFill>
              </a:rPr>
              <a:pPr/>
              <a:t>29</a:t>
            </a:fld>
            <a:endParaRPr lang="vi-VN">
              <a:solidFill>
                <a:prstClr val="black"/>
              </a:solidFill>
            </a:endParaRPr>
          </a:p>
        </p:txBody>
      </p:sp>
    </p:spTree>
    <p:extLst>
      <p:ext uri="{BB962C8B-B14F-4D97-AF65-F5344CB8AC3E}">
        <p14:creationId xmlns:p14="http://schemas.microsoft.com/office/powerpoint/2010/main" val="142610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2074E4-06B6-4505-9BD3-AADAA9C79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A6B3994-5A50-407E-974A-505AA0D0D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2D5319-060B-4DBF-A6FA-A055AE46DDDA}"/>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5" name="Footer Placeholder 4">
            <a:extLst>
              <a:ext uri="{FF2B5EF4-FFF2-40B4-BE49-F238E27FC236}">
                <a16:creationId xmlns="" xmlns:a16="http://schemas.microsoft.com/office/drawing/2014/main" id="{497757AD-A893-4A29-91D1-506281011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B089F7D-E4B8-401A-B4A8-F19A075AC7B6}"/>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38229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17044D-D4B2-4F36-B8F4-BD8B530F81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6F3ED64-377A-4AB2-8F5A-245820BA17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8CB49E-6CCF-49C0-96E8-A55E120A2361}"/>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5" name="Footer Placeholder 4">
            <a:extLst>
              <a:ext uri="{FF2B5EF4-FFF2-40B4-BE49-F238E27FC236}">
                <a16:creationId xmlns="" xmlns:a16="http://schemas.microsoft.com/office/drawing/2014/main" id="{16006922-9E58-4A05-A319-3D3477FD8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8E2C3F-577E-4A03-80AA-F462E7F01073}"/>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29838983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13"/>
        <p:cNvGrpSpPr/>
        <p:nvPr/>
      </p:nvGrpSpPr>
      <p:grpSpPr>
        <a:xfrm>
          <a:off x="0" y="0"/>
          <a:ext cx="0" cy="0"/>
          <a:chOff x="0" y="0"/>
          <a:chExt cx="0" cy="0"/>
        </a:xfrm>
      </p:grpSpPr>
      <p:sp>
        <p:nvSpPr>
          <p:cNvPr id="514" name="Google Shape;514;p31"/>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9752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15"/>
        <p:cNvGrpSpPr/>
        <p:nvPr/>
      </p:nvGrpSpPr>
      <p:grpSpPr>
        <a:xfrm>
          <a:off x="0" y="0"/>
          <a:ext cx="0" cy="0"/>
          <a:chOff x="0" y="0"/>
          <a:chExt cx="0" cy="0"/>
        </a:xfrm>
      </p:grpSpPr>
      <p:sp>
        <p:nvSpPr>
          <p:cNvPr id="516" name="Google Shape;516;p32"/>
          <p:cNvSpPr/>
          <p:nvPr/>
        </p:nvSpPr>
        <p:spPr>
          <a:xfrm>
            <a:off x="0" y="1710933"/>
            <a:ext cx="11242800" cy="2823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83145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17"/>
        <p:cNvGrpSpPr/>
        <p:nvPr/>
      </p:nvGrpSpPr>
      <p:grpSpPr>
        <a:xfrm>
          <a:off x="0" y="0"/>
          <a:ext cx="0" cy="0"/>
          <a:chOff x="0" y="0"/>
          <a:chExt cx="0" cy="0"/>
        </a:xfrm>
      </p:grpSpPr>
      <p:sp>
        <p:nvSpPr>
          <p:cNvPr id="518" name="Google Shape;518;p33"/>
          <p:cNvSpPr/>
          <p:nvPr/>
        </p:nvSpPr>
        <p:spPr>
          <a:xfrm>
            <a:off x="357480" y="356563"/>
            <a:ext cx="11477040" cy="6144876"/>
          </a:xfrm>
          <a:custGeom>
            <a:avLst/>
            <a:gdLst/>
            <a:ahLst/>
            <a:cxnLst/>
            <a:rect l="l" t="t" r="r" b="b"/>
            <a:pathLst>
              <a:path w="281323" h="150622" extrusionOk="0">
                <a:moveTo>
                  <a:pt x="264828" y="0"/>
                </a:moveTo>
                <a:cubicBezTo>
                  <a:pt x="264621" y="0"/>
                  <a:pt x="264422" y="32"/>
                  <a:pt x="264247" y="154"/>
                </a:cubicBezTo>
                <a:cubicBezTo>
                  <a:pt x="263929" y="404"/>
                  <a:pt x="263946" y="906"/>
                  <a:pt x="263829" y="1307"/>
                </a:cubicBezTo>
                <a:cubicBezTo>
                  <a:pt x="263378" y="2689"/>
                  <a:pt x="262212" y="3179"/>
                  <a:pt x="260998" y="3179"/>
                </a:cubicBezTo>
                <a:cubicBezTo>
                  <a:pt x="260861" y="3179"/>
                  <a:pt x="260724" y="3173"/>
                  <a:pt x="260588" y="3161"/>
                </a:cubicBezTo>
                <a:cubicBezTo>
                  <a:pt x="259335" y="3011"/>
                  <a:pt x="258349" y="2025"/>
                  <a:pt x="258215" y="772"/>
                </a:cubicBezTo>
                <a:cubicBezTo>
                  <a:pt x="258148" y="271"/>
                  <a:pt x="257931" y="37"/>
                  <a:pt x="257413" y="37"/>
                </a:cubicBezTo>
                <a:lnTo>
                  <a:pt x="255441" y="37"/>
                </a:lnTo>
                <a:cubicBezTo>
                  <a:pt x="254238" y="37"/>
                  <a:pt x="254238" y="37"/>
                  <a:pt x="253821" y="1206"/>
                </a:cubicBezTo>
                <a:cubicBezTo>
                  <a:pt x="253787" y="1307"/>
                  <a:pt x="253754" y="1407"/>
                  <a:pt x="253704" y="1507"/>
                </a:cubicBezTo>
                <a:cubicBezTo>
                  <a:pt x="253227" y="2580"/>
                  <a:pt x="252218" y="3188"/>
                  <a:pt x="250985" y="3188"/>
                </a:cubicBezTo>
                <a:cubicBezTo>
                  <a:pt x="250836" y="3188"/>
                  <a:pt x="250684" y="3179"/>
                  <a:pt x="250529" y="3161"/>
                </a:cubicBezTo>
                <a:cubicBezTo>
                  <a:pt x="249309" y="2977"/>
                  <a:pt x="248374" y="2042"/>
                  <a:pt x="248190" y="839"/>
                </a:cubicBezTo>
                <a:cubicBezTo>
                  <a:pt x="248073" y="104"/>
                  <a:pt x="248023" y="53"/>
                  <a:pt x="247254" y="37"/>
                </a:cubicBezTo>
                <a:cubicBezTo>
                  <a:pt x="246920" y="28"/>
                  <a:pt x="246586" y="24"/>
                  <a:pt x="246254" y="24"/>
                </a:cubicBezTo>
                <a:cubicBezTo>
                  <a:pt x="245922" y="24"/>
                  <a:pt x="245592" y="28"/>
                  <a:pt x="245266" y="37"/>
                </a:cubicBezTo>
                <a:cubicBezTo>
                  <a:pt x="245237" y="37"/>
                  <a:pt x="245209" y="37"/>
                  <a:pt x="245181" y="37"/>
                </a:cubicBezTo>
                <a:cubicBezTo>
                  <a:pt x="244932" y="37"/>
                  <a:pt x="244738" y="20"/>
                  <a:pt x="244583" y="20"/>
                </a:cubicBezTo>
                <a:cubicBezTo>
                  <a:pt x="244162" y="20"/>
                  <a:pt x="244021" y="151"/>
                  <a:pt x="243796" y="1123"/>
                </a:cubicBezTo>
                <a:cubicBezTo>
                  <a:pt x="243528" y="2192"/>
                  <a:pt x="242476" y="3044"/>
                  <a:pt x="241389" y="3144"/>
                </a:cubicBezTo>
                <a:cubicBezTo>
                  <a:pt x="241247" y="3158"/>
                  <a:pt x="241108" y="3165"/>
                  <a:pt x="240972" y="3165"/>
                </a:cubicBezTo>
                <a:cubicBezTo>
                  <a:pt x="239497" y="3165"/>
                  <a:pt x="238500" y="2335"/>
                  <a:pt x="238148" y="789"/>
                </a:cubicBezTo>
                <a:cubicBezTo>
                  <a:pt x="238035" y="271"/>
                  <a:pt x="237796" y="19"/>
                  <a:pt x="237280" y="19"/>
                </a:cubicBezTo>
                <a:cubicBezTo>
                  <a:pt x="237263" y="19"/>
                  <a:pt x="237246" y="19"/>
                  <a:pt x="237229" y="20"/>
                </a:cubicBezTo>
                <a:cubicBezTo>
                  <a:pt x="237029" y="26"/>
                  <a:pt x="236830" y="27"/>
                  <a:pt x="236632" y="27"/>
                </a:cubicBezTo>
                <a:cubicBezTo>
                  <a:pt x="236238" y="27"/>
                  <a:pt x="235848" y="20"/>
                  <a:pt x="235458" y="20"/>
                </a:cubicBezTo>
                <a:cubicBezTo>
                  <a:pt x="234205" y="20"/>
                  <a:pt x="234205" y="20"/>
                  <a:pt x="233754" y="1240"/>
                </a:cubicBezTo>
                <a:cubicBezTo>
                  <a:pt x="233292" y="2454"/>
                  <a:pt x="232152" y="3183"/>
                  <a:pt x="230960" y="3183"/>
                </a:cubicBezTo>
                <a:cubicBezTo>
                  <a:pt x="230511" y="3183"/>
                  <a:pt x="230056" y="3080"/>
                  <a:pt x="229627" y="2860"/>
                </a:cubicBezTo>
                <a:cubicBezTo>
                  <a:pt x="228841" y="2459"/>
                  <a:pt x="228290" y="1908"/>
                  <a:pt x="228089" y="1006"/>
                </a:cubicBezTo>
                <a:cubicBezTo>
                  <a:pt x="227889" y="37"/>
                  <a:pt x="227856" y="37"/>
                  <a:pt x="226836" y="37"/>
                </a:cubicBezTo>
                <a:lnTo>
                  <a:pt x="224547" y="37"/>
                </a:lnTo>
                <a:cubicBezTo>
                  <a:pt x="224113" y="37"/>
                  <a:pt x="223829" y="170"/>
                  <a:pt x="223745" y="655"/>
                </a:cubicBezTo>
                <a:cubicBezTo>
                  <a:pt x="223480" y="2301"/>
                  <a:pt x="222200" y="2988"/>
                  <a:pt x="220922" y="2988"/>
                </a:cubicBezTo>
                <a:cubicBezTo>
                  <a:pt x="220344" y="2988"/>
                  <a:pt x="219767" y="2848"/>
                  <a:pt x="219284" y="2593"/>
                </a:cubicBezTo>
                <a:cubicBezTo>
                  <a:pt x="218916" y="2426"/>
                  <a:pt x="218599" y="2109"/>
                  <a:pt x="218432" y="1724"/>
                </a:cubicBezTo>
                <a:cubicBezTo>
                  <a:pt x="218265" y="1340"/>
                  <a:pt x="218114" y="956"/>
                  <a:pt x="217981" y="555"/>
                </a:cubicBezTo>
                <a:cubicBezTo>
                  <a:pt x="217905" y="236"/>
                  <a:pt x="217622" y="13"/>
                  <a:pt x="217307" y="13"/>
                </a:cubicBezTo>
                <a:cubicBezTo>
                  <a:pt x="217276" y="13"/>
                  <a:pt x="217244" y="15"/>
                  <a:pt x="217212" y="20"/>
                </a:cubicBezTo>
                <a:cubicBezTo>
                  <a:pt x="216911" y="26"/>
                  <a:pt x="216611" y="27"/>
                  <a:pt x="216309" y="27"/>
                </a:cubicBezTo>
                <a:cubicBezTo>
                  <a:pt x="215707" y="27"/>
                  <a:pt x="215101" y="20"/>
                  <a:pt x="214489" y="20"/>
                </a:cubicBezTo>
                <a:cubicBezTo>
                  <a:pt x="214054" y="20"/>
                  <a:pt x="213754" y="187"/>
                  <a:pt x="213737" y="672"/>
                </a:cubicBezTo>
                <a:cubicBezTo>
                  <a:pt x="213703" y="1022"/>
                  <a:pt x="213603" y="1373"/>
                  <a:pt x="213403" y="1657"/>
                </a:cubicBezTo>
                <a:cubicBezTo>
                  <a:pt x="212791" y="2621"/>
                  <a:pt x="211925" y="2996"/>
                  <a:pt x="210956" y="2996"/>
                </a:cubicBezTo>
                <a:cubicBezTo>
                  <a:pt x="210681" y="2996"/>
                  <a:pt x="210399" y="2966"/>
                  <a:pt x="210111" y="2911"/>
                </a:cubicBezTo>
                <a:cubicBezTo>
                  <a:pt x="208958" y="2677"/>
                  <a:pt x="208206" y="1925"/>
                  <a:pt x="208073" y="705"/>
                </a:cubicBezTo>
                <a:cubicBezTo>
                  <a:pt x="208022" y="237"/>
                  <a:pt x="207772" y="37"/>
                  <a:pt x="207321" y="37"/>
                </a:cubicBezTo>
                <a:lnTo>
                  <a:pt x="204296" y="37"/>
                </a:lnTo>
                <a:cubicBezTo>
                  <a:pt x="204268" y="32"/>
                  <a:pt x="204239" y="30"/>
                  <a:pt x="204211" y="30"/>
                </a:cubicBezTo>
                <a:cubicBezTo>
                  <a:pt x="203915" y="30"/>
                  <a:pt x="203677" y="266"/>
                  <a:pt x="203662" y="571"/>
                </a:cubicBezTo>
                <a:cubicBezTo>
                  <a:pt x="203611" y="839"/>
                  <a:pt x="203545" y="1106"/>
                  <a:pt x="203428" y="1373"/>
                </a:cubicBezTo>
                <a:cubicBezTo>
                  <a:pt x="203144" y="2075"/>
                  <a:pt x="202659" y="2693"/>
                  <a:pt x="201924" y="2844"/>
                </a:cubicBezTo>
                <a:cubicBezTo>
                  <a:pt x="201535" y="2926"/>
                  <a:pt x="201130" y="2978"/>
                  <a:pt x="200735" y="2978"/>
                </a:cubicBezTo>
                <a:cubicBezTo>
                  <a:pt x="199518" y="2978"/>
                  <a:pt x="198388" y="2478"/>
                  <a:pt x="198047" y="789"/>
                </a:cubicBezTo>
                <a:cubicBezTo>
                  <a:pt x="197935" y="226"/>
                  <a:pt x="197621" y="19"/>
                  <a:pt x="197092" y="19"/>
                </a:cubicBezTo>
                <a:cubicBezTo>
                  <a:pt x="197071" y="19"/>
                  <a:pt x="197050" y="19"/>
                  <a:pt x="197028" y="20"/>
                </a:cubicBezTo>
                <a:cubicBezTo>
                  <a:pt x="196772" y="26"/>
                  <a:pt x="196516" y="27"/>
                  <a:pt x="196260" y="27"/>
                </a:cubicBezTo>
                <a:cubicBezTo>
                  <a:pt x="195747" y="27"/>
                  <a:pt x="195235" y="20"/>
                  <a:pt x="194722" y="20"/>
                </a:cubicBezTo>
                <a:cubicBezTo>
                  <a:pt x="193820" y="37"/>
                  <a:pt x="193787" y="20"/>
                  <a:pt x="193536" y="956"/>
                </a:cubicBezTo>
                <a:cubicBezTo>
                  <a:pt x="193141" y="2416"/>
                  <a:pt x="192112" y="3001"/>
                  <a:pt x="190927" y="3001"/>
                </a:cubicBezTo>
                <a:cubicBezTo>
                  <a:pt x="190458" y="3001"/>
                  <a:pt x="189964" y="2909"/>
                  <a:pt x="189476" y="2743"/>
                </a:cubicBezTo>
                <a:cubicBezTo>
                  <a:pt x="188590" y="2426"/>
                  <a:pt x="188223" y="1674"/>
                  <a:pt x="188006" y="839"/>
                </a:cubicBezTo>
                <a:cubicBezTo>
                  <a:pt x="187868" y="287"/>
                  <a:pt x="187589" y="30"/>
                  <a:pt x="187054" y="30"/>
                </a:cubicBezTo>
                <a:cubicBezTo>
                  <a:pt x="187006" y="30"/>
                  <a:pt x="186955" y="33"/>
                  <a:pt x="186903" y="37"/>
                </a:cubicBezTo>
                <a:cubicBezTo>
                  <a:pt x="186647" y="53"/>
                  <a:pt x="186390" y="59"/>
                  <a:pt x="186135" y="59"/>
                </a:cubicBezTo>
                <a:cubicBezTo>
                  <a:pt x="185624" y="59"/>
                  <a:pt x="185115" y="37"/>
                  <a:pt x="184614" y="37"/>
                </a:cubicBezTo>
                <a:cubicBezTo>
                  <a:pt x="183711" y="53"/>
                  <a:pt x="183661" y="53"/>
                  <a:pt x="183478" y="922"/>
                </a:cubicBezTo>
                <a:cubicBezTo>
                  <a:pt x="183163" y="2460"/>
                  <a:pt x="182085" y="3006"/>
                  <a:pt x="180911" y="3006"/>
                </a:cubicBezTo>
                <a:cubicBezTo>
                  <a:pt x="180465" y="3006"/>
                  <a:pt x="180005" y="2927"/>
                  <a:pt x="179568" y="2794"/>
                </a:cubicBezTo>
                <a:cubicBezTo>
                  <a:pt x="178666" y="2510"/>
                  <a:pt x="178281" y="1791"/>
                  <a:pt x="177997" y="956"/>
                </a:cubicBezTo>
                <a:cubicBezTo>
                  <a:pt x="177713" y="70"/>
                  <a:pt x="177863" y="37"/>
                  <a:pt x="176694" y="37"/>
                </a:cubicBezTo>
                <a:lnTo>
                  <a:pt x="174605" y="37"/>
                </a:lnTo>
                <a:cubicBezTo>
                  <a:pt x="173703" y="53"/>
                  <a:pt x="173636" y="70"/>
                  <a:pt x="173452" y="906"/>
                </a:cubicBezTo>
                <a:cubicBezTo>
                  <a:pt x="173127" y="2448"/>
                  <a:pt x="172072" y="2999"/>
                  <a:pt x="170914" y="2999"/>
                </a:cubicBezTo>
                <a:cubicBezTo>
                  <a:pt x="170466" y="2999"/>
                  <a:pt x="170002" y="2917"/>
                  <a:pt x="169559" y="2777"/>
                </a:cubicBezTo>
                <a:cubicBezTo>
                  <a:pt x="168690" y="2526"/>
                  <a:pt x="168206" y="1858"/>
                  <a:pt x="167972" y="989"/>
                </a:cubicBezTo>
                <a:cubicBezTo>
                  <a:pt x="167705" y="37"/>
                  <a:pt x="167688" y="37"/>
                  <a:pt x="166685" y="37"/>
                </a:cubicBezTo>
                <a:lnTo>
                  <a:pt x="164714" y="37"/>
                </a:lnTo>
                <a:cubicBezTo>
                  <a:pt x="163761" y="37"/>
                  <a:pt x="163745" y="37"/>
                  <a:pt x="163461" y="989"/>
                </a:cubicBezTo>
                <a:cubicBezTo>
                  <a:pt x="163022" y="2453"/>
                  <a:pt x="162066" y="2999"/>
                  <a:pt x="160906" y="2999"/>
                </a:cubicBezTo>
                <a:cubicBezTo>
                  <a:pt x="160477" y="2999"/>
                  <a:pt x="160020" y="2924"/>
                  <a:pt x="159551" y="2794"/>
                </a:cubicBezTo>
                <a:cubicBezTo>
                  <a:pt x="158548" y="2510"/>
                  <a:pt x="158014" y="1724"/>
                  <a:pt x="157830" y="738"/>
                </a:cubicBezTo>
                <a:cubicBezTo>
                  <a:pt x="157751" y="185"/>
                  <a:pt x="157462" y="35"/>
                  <a:pt x="156991" y="35"/>
                </a:cubicBezTo>
                <a:cubicBezTo>
                  <a:pt x="156965" y="35"/>
                  <a:pt x="156938" y="36"/>
                  <a:pt x="156911" y="37"/>
                </a:cubicBezTo>
                <a:cubicBezTo>
                  <a:pt x="156605" y="42"/>
                  <a:pt x="156300" y="44"/>
                  <a:pt x="155997" y="44"/>
                </a:cubicBezTo>
                <a:cubicBezTo>
                  <a:pt x="155390" y="44"/>
                  <a:pt x="154789" y="37"/>
                  <a:pt x="154187" y="37"/>
                </a:cubicBezTo>
                <a:cubicBezTo>
                  <a:pt x="154170" y="36"/>
                  <a:pt x="154152" y="36"/>
                  <a:pt x="154135" y="36"/>
                </a:cubicBezTo>
                <a:cubicBezTo>
                  <a:pt x="153670" y="36"/>
                  <a:pt x="153449" y="255"/>
                  <a:pt x="153352" y="738"/>
                </a:cubicBezTo>
                <a:cubicBezTo>
                  <a:pt x="153057" y="2228"/>
                  <a:pt x="151917" y="2983"/>
                  <a:pt x="150670" y="2983"/>
                </a:cubicBezTo>
                <a:cubicBezTo>
                  <a:pt x="150224" y="2983"/>
                  <a:pt x="149765" y="2887"/>
                  <a:pt x="149325" y="2693"/>
                </a:cubicBezTo>
                <a:cubicBezTo>
                  <a:pt x="148523" y="2359"/>
                  <a:pt x="148106" y="1741"/>
                  <a:pt x="147888" y="906"/>
                </a:cubicBezTo>
                <a:cubicBezTo>
                  <a:pt x="147671" y="37"/>
                  <a:pt x="147654" y="37"/>
                  <a:pt x="146769" y="37"/>
                </a:cubicBezTo>
                <a:lnTo>
                  <a:pt x="144263" y="37"/>
                </a:lnTo>
                <a:cubicBezTo>
                  <a:pt x="144238" y="36"/>
                  <a:pt x="144213" y="35"/>
                  <a:pt x="144189" y="35"/>
                </a:cubicBezTo>
                <a:cubicBezTo>
                  <a:pt x="143716" y="35"/>
                  <a:pt x="143438" y="199"/>
                  <a:pt x="143327" y="755"/>
                </a:cubicBezTo>
                <a:cubicBezTo>
                  <a:pt x="143042" y="2228"/>
                  <a:pt x="141887" y="2995"/>
                  <a:pt x="140621" y="2995"/>
                </a:cubicBezTo>
                <a:cubicBezTo>
                  <a:pt x="140178" y="2995"/>
                  <a:pt x="139721" y="2901"/>
                  <a:pt x="139283" y="2710"/>
                </a:cubicBezTo>
                <a:cubicBezTo>
                  <a:pt x="138532" y="2393"/>
                  <a:pt x="137997" y="1724"/>
                  <a:pt x="137863" y="906"/>
                </a:cubicBezTo>
                <a:cubicBezTo>
                  <a:pt x="137696" y="53"/>
                  <a:pt x="137629" y="37"/>
                  <a:pt x="136744" y="37"/>
                </a:cubicBezTo>
                <a:lnTo>
                  <a:pt x="134438" y="37"/>
                </a:lnTo>
                <a:cubicBezTo>
                  <a:pt x="133519" y="37"/>
                  <a:pt x="133519" y="53"/>
                  <a:pt x="133252" y="956"/>
                </a:cubicBezTo>
                <a:cubicBezTo>
                  <a:pt x="132849" y="2308"/>
                  <a:pt x="131807" y="2994"/>
                  <a:pt x="130618" y="2994"/>
                </a:cubicBezTo>
                <a:cubicBezTo>
                  <a:pt x="130177" y="2994"/>
                  <a:pt x="129715" y="2900"/>
                  <a:pt x="129258" y="2710"/>
                </a:cubicBezTo>
                <a:cubicBezTo>
                  <a:pt x="128456" y="2359"/>
                  <a:pt x="128022" y="1741"/>
                  <a:pt x="127788" y="922"/>
                </a:cubicBezTo>
                <a:cubicBezTo>
                  <a:pt x="127554" y="37"/>
                  <a:pt x="127521" y="37"/>
                  <a:pt x="126602" y="37"/>
                </a:cubicBezTo>
                <a:lnTo>
                  <a:pt x="124613" y="37"/>
                </a:lnTo>
                <a:cubicBezTo>
                  <a:pt x="124439" y="37"/>
                  <a:pt x="124291" y="33"/>
                  <a:pt x="124162" y="33"/>
                </a:cubicBezTo>
                <a:cubicBezTo>
                  <a:pt x="123539" y="33"/>
                  <a:pt x="123398" y="114"/>
                  <a:pt x="123176" y="1056"/>
                </a:cubicBezTo>
                <a:cubicBezTo>
                  <a:pt x="122909" y="2058"/>
                  <a:pt x="122074" y="2810"/>
                  <a:pt x="121054" y="2961"/>
                </a:cubicBezTo>
                <a:cubicBezTo>
                  <a:pt x="120858" y="2981"/>
                  <a:pt x="120665" y="2992"/>
                  <a:pt x="120478" y="2992"/>
                </a:cubicBezTo>
                <a:cubicBezTo>
                  <a:pt x="119411" y="2992"/>
                  <a:pt x="118520" y="2633"/>
                  <a:pt x="117980" y="1524"/>
                </a:cubicBezTo>
                <a:cubicBezTo>
                  <a:pt x="117813" y="1256"/>
                  <a:pt x="117713" y="956"/>
                  <a:pt x="117646" y="655"/>
                </a:cubicBezTo>
                <a:cubicBezTo>
                  <a:pt x="117596" y="170"/>
                  <a:pt x="117278" y="20"/>
                  <a:pt x="116844" y="20"/>
                </a:cubicBezTo>
                <a:lnTo>
                  <a:pt x="114337" y="20"/>
                </a:lnTo>
                <a:cubicBezTo>
                  <a:pt x="113452" y="37"/>
                  <a:pt x="113469" y="53"/>
                  <a:pt x="113251" y="906"/>
                </a:cubicBezTo>
                <a:cubicBezTo>
                  <a:pt x="112984" y="1925"/>
                  <a:pt x="112316" y="2693"/>
                  <a:pt x="111313" y="2894"/>
                </a:cubicBezTo>
                <a:cubicBezTo>
                  <a:pt x="110962" y="2958"/>
                  <a:pt x="110621" y="2997"/>
                  <a:pt x="110295" y="2997"/>
                </a:cubicBezTo>
                <a:cubicBezTo>
                  <a:pt x="109099" y="2997"/>
                  <a:pt x="108114" y="2471"/>
                  <a:pt x="107654" y="738"/>
                </a:cubicBezTo>
                <a:cubicBezTo>
                  <a:pt x="107504" y="187"/>
                  <a:pt x="107236" y="20"/>
                  <a:pt x="106718" y="20"/>
                </a:cubicBezTo>
                <a:lnTo>
                  <a:pt x="104413" y="20"/>
                </a:lnTo>
                <a:cubicBezTo>
                  <a:pt x="103460" y="37"/>
                  <a:pt x="103460" y="37"/>
                  <a:pt x="103159" y="1006"/>
                </a:cubicBezTo>
                <a:cubicBezTo>
                  <a:pt x="102792" y="2209"/>
                  <a:pt x="101873" y="2894"/>
                  <a:pt x="100620" y="2944"/>
                </a:cubicBezTo>
                <a:cubicBezTo>
                  <a:pt x="100566" y="2946"/>
                  <a:pt x="100513" y="2947"/>
                  <a:pt x="100460" y="2947"/>
                </a:cubicBezTo>
                <a:cubicBezTo>
                  <a:pt x="99000" y="2947"/>
                  <a:pt x="98097" y="2271"/>
                  <a:pt x="97629" y="755"/>
                </a:cubicBezTo>
                <a:cubicBezTo>
                  <a:pt x="97512" y="337"/>
                  <a:pt x="97378" y="37"/>
                  <a:pt x="96894" y="37"/>
                </a:cubicBezTo>
                <a:lnTo>
                  <a:pt x="93869" y="37"/>
                </a:lnTo>
                <a:cubicBezTo>
                  <a:pt x="93858" y="36"/>
                  <a:pt x="93847" y="36"/>
                  <a:pt x="93836" y="36"/>
                </a:cubicBezTo>
                <a:cubicBezTo>
                  <a:pt x="93516" y="36"/>
                  <a:pt x="93250" y="265"/>
                  <a:pt x="93218" y="588"/>
                </a:cubicBezTo>
                <a:cubicBezTo>
                  <a:pt x="93168" y="855"/>
                  <a:pt x="93067" y="1123"/>
                  <a:pt x="92951" y="1373"/>
                </a:cubicBezTo>
                <a:cubicBezTo>
                  <a:pt x="92428" y="2488"/>
                  <a:pt x="91716" y="2995"/>
                  <a:pt x="90501" y="2995"/>
                </a:cubicBezTo>
                <a:cubicBezTo>
                  <a:pt x="90277" y="2995"/>
                  <a:pt x="90036" y="2978"/>
                  <a:pt x="89776" y="2944"/>
                </a:cubicBezTo>
                <a:cubicBezTo>
                  <a:pt x="88573" y="2810"/>
                  <a:pt x="87788" y="2142"/>
                  <a:pt x="87587" y="789"/>
                </a:cubicBezTo>
                <a:cubicBezTo>
                  <a:pt x="87504" y="204"/>
                  <a:pt x="87219" y="37"/>
                  <a:pt x="86685" y="37"/>
                </a:cubicBezTo>
                <a:lnTo>
                  <a:pt x="84279" y="37"/>
                </a:lnTo>
                <a:cubicBezTo>
                  <a:pt x="83410" y="37"/>
                  <a:pt x="83427" y="53"/>
                  <a:pt x="83143" y="872"/>
                </a:cubicBezTo>
                <a:cubicBezTo>
                  <a:pt x="82909" y="1540"/>
                  <a:pt x="82575" y="2125"/>
                  <a:pt x="81940" y="2526"/>
                </a:cubicBezTo>
                <a:cubicBezTo>
                  <a:pt x="81487" y="2811"/>
                  <a:pt x="80920" y="2969"/>
                  <a:pt x="80343" y="2969"/>
                </a:cubicBezTo>
                <a:cubicBezTo>
                  <a:pt x="79197" y="2969"/>
                  <a:pt x="78012" y="2345"/>
                  <a:pt x="77612" y="855"/>
                </a:cubicBezTo>
                <a:cubicBezTo>
                  <a:pt x="77441" y="249"/>
                  <a:pt x="77183" y="33"/>
                  <a:pt x="76650" y="33"/>
                </a:cubicBezTo>
                <a:cubicBezTo>
                  <a:pt x="76610" y="33"/>
                  <a:pt x="76569" y="34"/>
                  <a:pt x="76526" y="37"/>
                </a:cubicBezTo>
                <a:cubicBezTo>
                  <a:pt x="76270" y="42"/>
                  <a:pt x="76014" y="44"/>
                  <a:pt x="75757" y="44"/>
                </a:cubicBezTo>
                <a:cubicBezTo>
                  <a:pt x="75245" y="44"/>
                  <a:pt x="74733" y="37"/>
                  <a:pt x="74220" y="37"/>
                </a:cubicBezTo>
                <a:cubicBezTo>
                  <a:pt x="73385" y="37"/>
                  <a:pt x="73385" y="53"/>
                  <a:pt x="73101" y="906"/>
                </a:cubicBezTo>
                <a:cubicBezTo>
                  <a:pt x="72649" y="2236"/>
                  <a:pt x="71506" y="3009"/>
                  <a:pt x="70247" y="3009"/>
                </a:cubicBezTo>
                <a:cubicBezTo>
                  <a:pt x="69734" y="3009"/>
                  <a:pt x="69202" y="2880"/>
                  <a:pt x="68690" y="2610"/>
                </a:cubicBezTo>
                <a:cubicBezTo>
                  <a:pt x="68005" y="2242"/>
                  <a:pt x="67537" y="1574"/>
                  <a:pt x="67403" y="805"/>
                </a:cubicBezTo>
                <a:cubicBezTo>
                  <a:pt x="67296" y="269"/>
                  <a:pt x="67090" y="14"/>
                  <a:pt x="66580" y="14"/>
                </a:cubicBezTo>
                <a:cubicBezTo>
                  <a:pt x="66534" y="14"/>
                  <a:pt x="66485" y="16"/>
                  <a:pt x="66434" y="20"/>
                </a:cubicBezTo>
                <a:cubicBezTo>
                  <a:pt x="66033" y="37"/>
                  <a:pt x="65632" y="45"/>
                  <a:pt x="65231" y="45"/>
                </a:cubicBezTo>
                <a:cubicBezTo>
                  <a:pt x="64830" y="45"/>
                  <a:pt x="64429" y="37"/>
                  <a:pt x="64028" y="20"/>
                </a:cubicBezTo>
                <a:cubicBezTo>
                  <a:pt x="63985" y="18"/>
                  <a:pt x="63943" y="16"/>
                  <a:pt x="63904" y="16"/>
                </a:cubicBezTo>
                <a:cubicBezTo>
                  <a:pt x="63411" y="16"/>
                  <a:pt x="63215" y="216"/>
                  <a:pt x="63076" y="789"/>
                </a:cubicBezTo>
                <a:cubicBezTo>
                  <a:pt x="62683" y="2357"/>
                  <a:pt x="61556" y="2979"/>
                  <a:pt x="60348" y="2979"/>
                </a:cubicBezTo>
                <a:cubicBezTo>
                  <a:pt x="59858" y="2979"/>
                  <a:pt x="59355" y="2877"/>
                  <a:pt x="58882" y="2693"/>
                </a:cubicBezTo>
                <a:cubicBezTo>
                  <a:pt x="58013" y="2359"/>
                  <a:pt x="57562" y="1674"/>
                  <a:pt x="57378" y="822"/>
                </a:cubicBezTo>
                <a:cubicBezTo>
                  <a:pt x="57218" y="89"/>
                  <a:pt x="57080" y="15"/>
                  <a:pt x="56674" y="15"/>
                </a:cubicBezTo>
                <a:cubicBezTo>
                  <a:pt x="56571" y="15"/>
                  <a:pt x="56451" y="20"/>
                  <a:pt x="56309" y="20"/>
                </a:cubicBezTo>
                <a:lnTo>
                  <a:pt x="54538" y="20"/>
                </a:lnTo>
                <a:cubicBezTo>
                  <a:pt x="53301" y="20"/>
                  <a:pt x="53284" y="20"/>
                  <a:pt x="52900" y="1173"/>
                </a:cubicBezTo>
                <a:cubicBezTo>
                  <a:pt x="52482" y="2426"/>
                  <a:pt x="51480" y="2961"/>
                  <a:pt x="50294" y="3094"/>
                </a:cubicBezTo>
                <a:cubicBezTo>
                  <a:pt x="50185" y="3107"/>
                  <a:pt x="50078" y="3114"/>
                  <a:pt x="49974" y="3114"/>
                </a:cubicBezTo>
                <a:cubicBezTo>
                  <a:pt x="49004" y="3114"/>
                  <a:pt x="48230" y="2566"/>
                  <a:pt x="47687" y="1691"/>
                </a:cubicBezTo>
                <a:cubicBezTo>
                  <a:pt x="47503" y="1407"/>
                  <a:pt x="47370" y="1073"/>
                  <a:pt x="47303" y="738"/>
                </a:cubicBezTo>
                <a:cubicBezTo>
                  <a:pt x="47272" y="450"/>
                  <a:pt x="47021" y="230"/>
                  <a:pt x="46737" y="230"/>
                </a:cubicBezTo>
                <a:cubicBezTo>
                  <a:pt x="46709" y="230"/>
                  <a:pt x="46680" y="233"/>
                  <a:pt x="46651" y="237"/>
                </a:cubicBezTo>
                <a:lnTo>
                  <a:pt x="43727" y="237"/>
                </a:lnTo>
                <a:cubicBezTo>
                  <a:pt x="43343" y="237"/>
                  <a:pt x="43142" y="354"/>
                  <a:pt x="43059" y="755"/>
                </a:cubicBezTo>
                <a:cubicBezTo>
                  <a:pt x="43009" y="989"/>
                  <a:pt x="42925" y="1206"/>
                  <a:pt x="42808" y="1423"/>
                </a:cubicBezTo>
                <a:cubicBezTo>
                  <a:pt x="42140" y="2777"/>
                  <a:pt x="41104" y="3128"/>
                  <a:pt x="39934" y="3128"/>
                </a:cubicBezTo>
                <a:cubicBezTo>
                  <a:pt x="38614" y="3094"/>
                  <a:pt x="37511" y="2159"/>
                  <a:pt x="37261" y="872"/>
                </a:cubicBezTo>
                <a:cubicBezTo>
                  <a:pt x="37161" y="321"/>
                  <a:pt x="36910" y="220"/>
                  <a:pt x="36425" y="220"/>
                </a:cubicBezTo>
                <a:cubicBezTo>
                  <a:pt x="36008" y="237"/>
                  <a:pt x="35590" y="246"/>
                  <a:pt x="35172" y="246"/>
                </a:cubicBezTo>
                <a:cubicBezTo>
                  <a:pt x="34755" y="246"/>
                  <a:pt x="34337" y="237"/>
                  <a:pt x="33919" y="220"/>
                </a:cubicBezTo>
                <a:cubicBezTo>
                  <a:pt x="33896" y="220"/>
                  <a:pt x="33873" y="219"/>
                  <a:pt x="33851" y="219"/>
                </a:cubicBezTo>
                <a:cubicBezTo>
                  <a:pt x="33373" y="219"/>
                  <a:pt x="33077" y="395"/>
                  <a:pt x="32933" y="906"/>
                </a:cubicBezTo>
                <a:cubicBezTo>
                  <a:pt x="32800" y="1490"/>
                  <a:pt x="32465" y="1992"/>
                  <a:pt x="31981" y="2359"/>
                </a:cubicBezTo>
                <a:cubicBezTo>
                  <a:pt x="31374" y="2803"/>
                  <a:pt x="30708" y="3014"/>
                  <a:pt x="30068" y="3014"/>
                </a:cubicBezTo>
                <a:cubicBezTo>
                  <a:pt x="28876" y="3014"/>
                  <a:pt x="27776" y="2282"/>
                  <a:pt x="27319" y="956"/>
                </a:cubicBezTo>
                <a:cubicBezTo>
                  <a:pt x="27133" y="427"/>
                  <a:pt x="26903" y="217"/>
                  <a:pt x="26401" y="217"/>
                </a:cubicBezTo>
                <a:cubicBezTo>
                  <a:pt x="26364" y="217"/>
                  <a:pt x="26324" y="218"/>
                  <a:pt x="26283" y="220"/>
                </a:cubicBezTo>
                <a:cubicBezTo>
                  <a:pt x="26055" y="232"/>
                  <a:pt x="25825" y="235"/>
                  <a:pt x="25593" y="235"/>
                </a:cubicBezTo>
                <a:cubicBezTo>
                  <a:pt x="25130" y="235"/>
                  <a:pt x="24663" y="220"/>
                  <a:pt x="24195" y="220"/>
                </a:cubicBezTo>
                <a:cubicBezTo>
                  <a:pt x="23259" y="220"/>
                  <a:pt x="23259" y="237"/>
                  <a:pt x="22891" y="1123"/>
                </a:cubicBezTo>
                <a:cubicBezTo>
                  <a:pt x="22299" y="2565"/>
                  <a:pt x="21376" y="3111"/>
                  <a:pt x="20248" y="3111"/>
                </a:cubicBezTo>
                <a:cubicBezTo>
                  <a:pt x="20134" y="3111"/>
                  <a:pt x="20018" y="3105"/>
                  <a:pt x="19901" y="3094"/>
                </a:cubicBezTo>
                <a:cubicBezTo>
                  <a:pt x="18380" y="2944"/>
                  <a:pt x="17478" y="2359"/>
                  <a:pt x="17211" y="789"/>
                </a:cubicBezTo>
                <a:cubicBezTo>
                  <a:pt x="17127" y="354"/>
                  <a:pt x="16927" y="220"/>
                  <a:pt x="16509" y="220"/>
                </a:cubicBezTo>
                <a:cubicBezTo>
                  <a:pt x="16026" y="230"/>
                  <a:pt x="15544" y="240"/>
                  <a:pt x="15062" y="240"/>
                </a:cubicBezTo>
                <a:cubicBezTo>
                  <a:pt x="14709" y="240"/>
                  <a:pt x="14356" y="235"/>
                  <a:pt x="14003" y="220"/>
                </a:cubicBezTo>
                <a:cubicBezTo>
                  <a:pt x="13949" y="217"/>
                  <a:pt x="13897" y="216"/>
                  <a:pt x="13847" y="216"/>
                </a:cubicBezTo>
                <a:cubicBezTo>
                  <a:pt x="13349" y="216"/>
                  <a:pt x="13015" y="379"/>
                  <a:pt x="12833" y="956"/>
                </a:cubicBezTo>
                <a:cubicBezTo>
                  <a:pt x="12683" y="1490"/>
                  <a:pt x="12382" y="1975"/>
                  <a:pt x="11947" y="2342"/>
                </a:cubicBezTo>
                <a:cubicBezTo>
                  <a:pt x="11440" y="2731"/>
                  <a:pt x="10721" y="2970"/>
                  <a:pt x="9992" y="2970"/>
                </a:cubicBezTo>
                <a:cubicBezTo>
                  <a:pt x="8872" y="2970"/>
                  <a:pt x="7724" y="2409"/>
                  <a:pt x="7269" y="972"/>
                </a:cubicBezTo>
                <a:cubicBezTo>
                  <a:pt x="7098" y="428"/>
                  <a:pt x="6884" y="217"/>
                  <a:pt x="6371" y="217"/>
                </a:cubicBezTo>
                <a:cubicBezTo>
                  <a:pt x="6332" y="217"/>
                  <a:pt x="6292" y="218"/>
                  <a:pt x="6250" y="220"/>
                </a:cubicBezTo>
                <a:cubicBezTo>
                  <a:pt x="5918" y="235"/>
                  <a:pt x="5583" y="240"/>
                  <a:pt x="5246" y="240"/>
                </a:cubicBezTo>
                <a:cubicBezTo>
                  <a:pt x="4787" y="240"/>
                  <a:pt x="4323" y="230"/>
                  <a:pt x="3860" y="220"/>
                </a:cubicBezTo>
                <a:cubicBezTo>
                  <a:pt x="3814" y="218"/>
                  <a:pt x="3769" y="216"/>
                  <a:pt x="3726" y="216"/>
                </a:cubicBezTo>
                <a:cubicBezTo>
                  <a:pt x="3272" y="216"/>
                  <a:pt x="2995" y="384"/>
                  <a:pt x="2858" y="872"/>
                </a:cubicBezTo>
                <a:cubicBezTo>
                  <a:pt x="2607" y="1958"/>
                  <a:pt x="1755" y="2794"/>
                  <a:pt x="686" y="3061"/>
                </a:cubicBezTo>
                <a:cubicBezTo>
                  <a:pt x="168" y="3195"/>
                  <a:pt x="51" y="3495"/>
                  <a:pt x="68" y="3980"/>
                </a:cubicBezTo>
                <a:cubicBezTo>
                  <a:pt x="84" y="4815"/>
                  <a:pt x="84" y="5651"/>
                  <a:pt x="68" y="6486"/>
                </a:cubicBezTo>
                <a:cubicBezTo>
                  <a:pt x="51" y="7004"/>
                  <a:pt x="201" y="7238"/>
                  <a:pt x="769" y="7388"/>
                </a:cubicBezTo>
                <a:cubicBezTo>
                  <a:pt x="2457" y="7806"/>
                  <a:pt x="2841" y="8642"/>
                  <a:pt x="2958" y="10262"/>
                </a:cubicBezTo>
                <a:cubicBezTo>
                  <a:pt x="3042" y="11382"/>
                  <a:pt x="2123" y="12819"/>
                  <a:pt x="836" y="12986"/>
                </a:cubicBezTo>
                <a:cubicBezTo>
                  <a:pt x="235" y="13069"/>
                  <a:pt x="34" y="13437"/>
                  <a:pt x="51" y="14022"/>
                </a:cubicBezTo>
                <a:cubicBezTo>
                  <a:pt x="84" y="14774"/>
                  <a:pt x="68" y="15542"/>
                  <a:pt x="68" y="16311"/>
                </a:cubicBezTo>
                <a:cubicBezTo>
                  <a:pt x="68" y="17146"/>
                  <a:pt x="68" y="17146"/>
                  <a:pt x="903" y="17397"/>
                </a:cubicBezTo>
                <a:cubicBezTo>
                  <a:pt x="3242" y="18099"/>
                  <a:pt x="3576" y="20521"/>
                  <a:pt x="2524" y="21958"/>
                </a:cubicBezTo>
                <a:cubicBezTo>
                  <a:pt x="2089" y="22510"/>
                  <a:pt x="1488" y="22894"/>
                  <a:pt x="803" y="23044"/>
                </a:cubicBezTo>
                <a:cubicBezTo>
                  <a:pt x="235" y="23195"/>
                  <a:pt x="17" y="23495"/>
                  <a:pt x="51" y="24097"/>
                </a:cubicBezTo>
                <a:cubicBezTo>
                  <a:pt x="101" y="24849"/>
                  <a:pt x="68" y="25617"/>
                  <a:pt x="68" y="26386"/>
                </a:cubicBezTo>
                <a:cubicBezTo>
                  <a:pt x="68" y="27205"/>
                  <a:pt x="84" y="27205"/>
                  <a:pt x="853" y="27405"/>
                </a:cubicBezTo>
                <a:cubicBezTo>
                  <a:pt x="2423" y="27890"/>
                  <a:pt x="3309" y="29544"/>
                  <a:pt x="2824" y="31115"/>
                </a:cubicBezTo>
                <a:cubicBezTo>
                  <a:pt x="2574" y="32034"/>
                  <a:pt x="1855" y="32769"/>
                  <a:pt x="953" y="33053"/>
                </a:cubicBezTo>
                <a:cubicBezTo>
                  <a:pt x="68" y="33337"/>
                  <a:pt x="68" y="33353"/>
                  <a:pt x="68" y="34289"/>
                </a:cubicBezTo>
                <a:lnTo>
                  <a:pt x="68" y="36277"/>
                </a:lnTo>
                <a:cubicBezTo>
                  <a:pt x="68" y="37230"/>
                  <a:pt x="68" y="37230"/>
                  <a:pt x="1003" y="37547"/>
                </a:cubicBezTo>
                <a:cubicBezTo>
                  <a:pt x="2758" y="38149"/>
                  <a:pt x="3493" y="40237"/>
                  <a:pt x="2507" y="41808"/>
                </a:cubicBezTo>
                <a:cubicBezTo>
                  <a:pt x="2139" y="42443"/>
                  <a:pt x="1521" y="42894"/>
                  <a:pt x="803" y="43061"/>
                </a:cubicBezTo>
                <a:cubicBezTo>
                  <a:pt x="285" y="43178"/>
                  <a:pt x="51" y="43462"/>
                  <a:pt x="68" y="44014"/>
                </a:cubicBezTo>
                <a:cubicBezTo>
                  <a:pt x="101" y="44882"/>
                  <a:pt x="84" y="45751"/>
                  <a:pt x="68" y="46620"/>
                </a:cubicBezTo>
                <a:cubicBezTo>
                  <a:pt x="51" y="47105"/>
                  <a:pt x="168" y="47389"/>
                  <a:pt x="736" y="47455"/>
                </a:cubicBezTo>
                <a:cubicBezTo>
                  <a:pt x="1337" y="47506"/>
                  <a:pt x="1889" y="47823"/>
                  <a:pt x="2256" y="48291"/>
                </a:cubicBezTo>
                <a:cubicBezTo>
                  <a:pt x="3677" y="50112"/>
                  <a:pt x="2958" y="52384"/>
                  <a:pt x="753" y="53086"/>
                </a:cubicBezTo>
                <a:cubicBezTo>
                  <a:pt x="285" y="53237"/>
                  <a:pt x="51" y="53471"/>
                  <a:pt x="68" y="53989"/>
                </a:cubicBezTo>
                <a:cubicBezTo>
                  <a:pt x="84" y="54824"/>
                  <a:pt x="68" y="55659"/>
                  <a:pt x="68" y="56495"/>
                </a:cubicBezTo>
                <a:cubicBezTo>
                  <a:pt x="68" y="57263"/>
                  <a:pt x="68" y="57247"/>
                  <a:pt x="870" y="57497"/>
                </a:cubicBezTo>
                <a:cubicBezTo>
                  <a:pt x="1922" y="57815"/>
                  <a:pt x="2674" y="58433"/>
                  <a:pt x="2925" y="59536"/>
                </a:cubicBezTo>
                <a:cubicBezTo>
                  <a:pt x="3159" y="60622"/>
                  <a:pt x="3058" y="61674"/>
                  <a:pt x="2089" y="62476"/>
                </a:cubicBezTo>
                <a:cubicBezTo>
                  <a:pt x="1688" y="62844"/>
                  <a:pt x="1187" y="63111"/>
                  <a:pt x="669" y="63262"/>
                </a:cubicBezTo>
                <a:cubicBezTo>
                  <a:pt x="168" y="63362"/>
                  <a:pt x="68" y="63629"/>
                  <a:pt x="68" y="64064"/>
                </a:cubicBezTo>
                <a:cubicBezTo>
                  <a:pt x="84" y="64899"/>
                  <a:pt x="101" y="65735"/>
                  <a:pt x="68" y="66570"/>
                </a:cubicBezTo>
                <a:cubicBezTo>
                  <a:pt x="51" y="67155"/>
                  <a:pt x="218" y="67389"/>
                  <a:pt x="836" y="67539"/>
                </a:cubicBezTo>
                <a:cubicBezTo>
                  <a:pt x="2390" y="67873"/>
                  <a:pt x="3192" y="69410"/>
                  <a:pt x="2875" y="70981"/>
                </a:cubicBezTo>
                <a:cubicBezTo>
                  <a:pt x="2624" y="72134"/>
                  <a:pt x="1989" y="72869"/>
                  <a:pt x="870" y="73153"/>
                </a:cubicBezTo>
                <a:cubicBezTo>
                  <a:pt x="285" y="73320"/>
                  <a:pt x="34" y="73621"/>
                  <a:pt x="68" y="74256"/>
                </a:cubicBezTo>
                <a:cubicBezTo>
                  <a:pt x="118" y="75058"/>
                  <a:pt x="101" y="75860"/>
                  <a:pt x="68" y="76662"/>
                </a:cubicBezTo>
                <a:cubicBezTo>
                  <a:pt x="51" y="77197"/>
                  <a:pt x="201" y="77447"/>
                  <a:pt x="803" y="77548"/>
                </a:cubicBezTo>
                <a:cubicBezTo>
                  <a:pt x="1872" y="77715"/>
                  <a:pt x="2724" y="78517"/>
                  <a:pt x="2941" y="79586"/>
                </a:cubicBezTo>
                <a:cubicBezTo>
                  <a:pt x="3209" y="80722"/>
                  <a:pt x="3025" y="81791"/>
                  <a:pt x="2006" y="82593"/>
                </a:cubicBezTo>
                <a:cubicBezTo>
                  <a:pt x="1621" y="82894"/>
                  <a:pt x="1204" y="83195"/>
                  <a:pt x="736" y="83279"/>
                </a:cubicBezTo>
                <a:cubicBezTo>
                  <a:pt x="134" y="83395"/>
                  <a:pt x="51" y="83730"/>
                  <a:pt x="68" y="84248"/>
                </a:cubicBezTo>
                <a:cubicBezTo>
                  <a:pt x="84" y="84933"/>
                  <a:pt x="68" y="85634"/>
                  <a:pt x="68" y="86336"/>
                </a:cubicBezTo>
                <a:cubicBezTo>
                  <a:pt x="68" y="87339"/>
                  <a:pt x="68" y="87339"/>
                  <a:pt x="1020" y="87706"/>
                </a:cubicBezTo>
                <a:cubicBezTo>
                  <a:pt x="2440" y="88241"/>
                  <a:pt x="3225" y="89761"/>
                  <a:pt x="2824" y="91232"/>
                </a:cubicBezTo>
                <a:cubicBezTo>
                  <a:pt x="2591" y="92201"/>
                  <a:pt x="1839" y="92953"/>
                  <a:pt x="886" y="93237"/>
                </a:cubicBezTo>
                <a:cubicBezTo>
                  <a:pt x="51" y="93504"/>
                  <a:pt x="51" y="93521"/>
                  <a:pt x="51" y="94406"/>
                </a:cubicBezTo>
                <a:cubicBezTo>
                  <a:pt x="51" y="95158"/>
                  <a:pt x="68" y="95927"/>
                  <a:pt x="51" y="96695"/>
                </a:cubicBezTo>
                <a:cubicBezTo>
                  <a:pt x="34" y="97197"/>
                  <a:pt x="118" y="97514"/>
                  <a:pt x="753" y="97614"/>
                </a:cubicBezTo>
                <a:cubicBezTo>
                  <a:pt x="1855" y="97765"/>
                  <a:pt x="2741" y="98617"/>
                  <a:pt x="2941" y="99720"/>
                </a:cubicBezTo>
                <a:cubicBezTo>
                  <a:pt x="3225" y="100973"/>
                  <a:pt x="2908" y="102076"/>
                  <a:pt x="1789" y="102844"/>
                </a:cubicBezTo>
                <a:cubicBezTo>
                  <a:pt x="1421" y="103112"/>
                  <a:pt x="1003" y="103312"/>
                  <a:pt x="569" y="103412"/>
                </a:cubicBezTo>
                <a:cubicBezTo>
                  <a:pt x="168" y="103479"/>
                  <a:pt x="51" y="103713"/>
                  <a:pt x="51" y="104064"/>
                </a:cubicBezTo>
                <a:lnTo>
                  <a:pt x="51" y="106988"/>
                </a:lnTo>
                <a:cubicBezTo>
                  <a:pt x="17" y="107322"/>
                  <a:pt x="268" y="107606"/>
                  <a:pt x="586" y="107606"/>
                </a:cubicBezTo>
                <a:cubicBezTo>
                  <a:pt x="803" y="107656"/>
                  <a:pt x="1003" y="107706"/>
                  <a:pt x="1187" y="107790"/>
                </a:cubicBezTo>
                <a:cubicBezTo>
                  <a:pt x="2440" y="108291"/>
                  <a:pt x="3142" y="109678"/>
                  <a:pt x="2875" y="110998"/>
                </a:cubicBezTo>
                <a:cubicBezTo>
                  <a:pt x="2624" y="112218"/>
                  <a:pt x="1956" y="112986"/>
                  <a:pt x="753" y="113304"/>
                </a:cubicBezTo>
                <a:cubicBezTo>
                  <a:pt x="235" y="113437"/>
                  <a:pt x="17" y="113721"/>
                  <a:pt x="51" y="114273"/>
                </a:cubicBezTo>
                <a:cubicBezTo>
                  <a:pt x="84" y="115108"/>
                  <a:pt x="68" y="115944"/>
                  <a:pt x="51" y="116779"/>
                </a:cubicBezTo>
                <a:cubicBezTo>
                  <a:pt x="34" y="117314"/>
                  <a:pt x="201" y="117514"/>
                  <a:pt x="786" y="117665"/>
                </a:cubicBezTo>
                <a:cubicBezTo>
                  <a:pt x="2657" y="118116"/>
                  <a:pt x="3476" y="119686"/>
                  <a:pt x="2908" y="121491"/>
                </a:cubicBezTo>
                <a:cubicBezTo>
                  <a:pt x="2591" y="122477"/>
                  <a:pt x="1906" y="123095"/>
                  <a:pt x="853" y="123362"/>
                </a:cubicBezTo>
                <a:cubicBezTo>
                  <a:pt x="51" y="123579"/>
                  <a:pt x="51" y="123613"/>
                  <a:pt x="51" y="124415"/>
                </a:cubicBezTo>
                <a:cubicBezTo>
                  <a:pt x="51" y="125184"/>
                  <a:pt x="84" y="125952"/>
                  <a:pt x="51" y="126704"/>
                </a:cubicBezTo>
                <a:cubicBezTo>
                  <a:pt x="34" y="127272"/>
                  <a:pt x="168" y="127539"/>
                  <a:pt x="819" y="127690"/>
                </a:cubicBezTo>
                <a:cubicBezTo>
                  <a:pt x="2390" y="128041"/>
                  <a:pt x="3292" y="129795"/>
                  <a:pt x="2824" y="131349"/>
                </a:cubicBezTo>
                <a:cubicBezTo>
                  <a:pt x="2540" y="132368"/>
                  <a:pt x="1889" y="133053"/>
                  <a:pt x="870" y="133304"/>
                </a:cubicBezTo>
                <a:cubicBezTo>
                  <a:pt x="251" y="133454"/>
                  <a:pt x="1" y="133772"/>
                  <a:pt x="51" y="134407"/>
                </a:cubicBezTo>
                <a:cubicBezTo>
                  <a:pt x="101" y="135142"/>
                  <a:pt x="68" y="135877"/>
                  <a:pt x="68" y="136595"/>
                </a:cubicBezTo>
                <a:cubicBezTo>
                  <a:pt x="68" y="137448"/>
                  <a:pt x="68" y="137481"/>
                  <a:pt x="903" y="137681"/>
                </a:cubicBezTo>
                <a:cubicBezTo>
                  <a:pt x="2708" y="138149"/>
                  <a:pt x="3560" y="140438"/>
                  <a:pt x="2858" y="141742"/>
                </a:cubicBezTo>
                <a:cubicBezTo>
                  <a:pt x="2457" y="142610"/>
                  <a:pt x="1672" y="143229"/>
                  <a:pt x="753" y="143429"/>
                </a:cubicBezTo>
                <a:cubicBezTo>
                  <a:pt x="251" y="143546"/>
                  <a:pt x="51" y="143763"/>
                  <a:pt x="68" y="144265"/>
                </a:cubicBezTo>
                <a:cubicBezTo>
                  <a:pt x="84" y="145184"/>
                  <a:pt x="68" y="146086"/>
                  <a:pt x="68" y="146988"/>
                </a:cubicBezTo>
                <a:cubicBezTo>
                  <a:pt x="51" y="147322"/>
                  <a:pt x="101" y="147573"/>
                  <a:pt x="519" y="147690"/>
                </a:cubicBezTo>
                <a:cubicBezTo>
                  <a:pt x="1772" y="147991"/>
                  <a:pt x="2607" y="148759"/>
                  <a:pt x="2908" y="150046"/>
                </a:cubicBezTo>
                <a:cubicBezTo>
                  <a:pt x="3025" y="150514"/>
                  <a:pt x="3326" y="150614"/>
                  <a:pt x="3760" y="150614"/>
                </a:cubicBezTo>
                <a:cubicBezTo>
                  <a:pt x="4000" y="150608"/>
                  <a:pt x="4241" y="150606"/>
                  <a:pt x="4484" y="150606"/>
                </a:cubicBezTo>
                <a:cubicBezTo>
                  <a:pt x="4969" y="150606"/>
                  <a:pt x="5459" y="150614"/>
                  <a:pt x="5949" y="150614"/>
                </a:cubicBezTo>
                <a:cubicBezTo>
                  <a:pt x="6968" y="150614"/>
                  <a:pt x="6968" y="150614"/>
                  <a:pt x="7252" y="149645"/>
                </a:cubicBezTo>
                <a:cubicBezTo>
                  <a:pt x="7536" y="148525"/>
                  <a:pt x="8472" y="147690"/>
                  <a:pt x="9608" y="147523"/>
                </a:cubicBezTo>
                <a:cubicBezTo>
                  <a:pt x="9793" y="147491"/>
                  <a:pt x="9974" y="147475"/>
                  <a:pt x="10150" y="147475"/>
                </a:cubicBezTo>
                <a:cubicBezTo>
                  <a:pt x="11091" y="147475"/>
                  <a:pt x="11903" y="147926"/>
                  <a:pt x="12465" y="148826"/>
                </a:cubicBezTo>
                <a:cubicBezTo>
                  <a:pt x="12733" y="149227"/>
                  <a:pt x="12916" y="149695"/>
                  <a:pt x="13017" y="150163"/>
                </a:cubicBezTo>
                <a:cubicBezTo>
                  <a:pt x="13067" y="150397"/>
                  <a:pt x="13267" y="150547"/>
                  <a:pt x="13501" y="150547"/>
                </a:cubicBezTo>
                <a:lnTo>
                  <a:pt x="16642" y="150547"/>
                </a:lnTo>
                <a:cubicBezTo>
                  <a:pt x="16977" y="150547"/>
                  <a:pt x="17177" y="150380"/>
                  <a:pt x="17177" y="150046"/>
                </a:cubicBezTo>
                <a:cubicBezTo>
                  <a:pt x="17177" y="149661"/>
                  <a:pt x="17277" y="149277"/>
                  <a:pt x="17478" y="148960"/>
                </a:cubicBezTo>
                <a:cubicBezTo>
                  <a:pt x="18049" y="148066"/>
                  <a:pt x="19091" y="147594"/>
                  <a:pt x="20120" y="147594"/>
                </a:cubicBezTo>
                <a:cubicBezTo>
                  <a:pt x="20898" y="147594"/>
                  <a:pt x="21669" y="147864"/>
                  <a:pt x="22223" y="148425"/>
                </a:cubicBezTo>
                <a:cubicBezTo>
                  <a:pt x="22641" y="148859"/>
                  <a:pt x="22908" y="149411"/>
                  <a:pt x="23008" y="149996"/>
                </a:cubicBezTo>
                <a:cubicBezTo>
                  <a:pt x="23075" y="150296"/>
                  <a:pt x="23176" y="150530"/>
                  <a:pt x="23526" y="150530"/>
                </a:cubicBezTo>
                <a:lnTo>
                  <a:pt x="26768" y="150530"/>
                </a:lnTo>
                <a:cubicBezTo>
                  <a:pt x="26985" y="150530"/>
                  <a:pt x="27169" y="150380"/>
                  <a:pt x="27186" y="150163"/>
                </a:cubicBezTo>
                <a:cubicBezTo>
                  <a:pt x="27219" y="149929"/>
                  <a:pt x="27269" y="149678"/>
                  <a:pt x="27336" y="149444"/>
                </a:cubicBezTo>
                <a:cubicBezTo>
                  <a:pt x="27753" y="148181"/>
                  <a:pt x="28922" y="147438"/>
                  <a:pt x="30125" y="147438"/>
                </a:cubicBezTo>
                <a:cubicBezTo>
                  <a:pt x="30751" y="147438"/>
                  <a:pt x="31387" y="147639"/>
                  <a:pt x="31931" y="148074"/>
                </a:cubicBezTo>
                <a:cubicBezTo>
                  <a:pt x="32499" y="148542"/>
                  <a:pt x="32883" y="149194"/>
                  <a:pt x="33000" y="149912"/>
                </a:cubicBezTo>
                <a:cubicBezTo>
                  <a:pt x="33100" y="150380"/>
                  <a:pt x="33301" y="150564"/>
                  <a:pt x="33769" y="150564"/>
                </a:cubicBezTo>
                <a:cubicBezTo>
                  <a:pt x="34157" y="150550"/>
                  <a:pt x="34543" y="150544"/>
                  <a:pt x="34926" y="150544"/>
                </a:cubicBezTo>
                <a:cubicBezTo>
                  <a:pt x="35450" y="150544"/>
                  <a:pt x="35971" y="150554"/>
                  <a:pt x="36492" y="150564"/>
                </a:cubicBezTo>
                <a:cubicBezTo>
                  <a:pt x="36943" y="150564"/>
                  <a:pt x="37194" y="150447"/>
                  <a:pt x="37244" y="149929"/>
                </a:cubicBezTo>
                <a:cubicBezTo>
                  <a:pt x="37381" y="148473"/>
                  <a:pt x="38724" y="147606"/>
                  <a:pt x="40112" y="147606"/>
                </a:cubicBezTo>
                <a:cubicBezTo>
                  <a:pt x="40762" y="147606"/>
                  <a:pt x="41423" y="147797"/>
                  <a:pt x="41973" y="148208"/>
                </a:cubicBezTo>
                <a:cubicBezTo>
                  <a:pt x="42507" y="148592"/>
                  <a:pt x="42691" y="149127"/>
                  <a:pt x="42892" y="149678"/>
                </a:cubicBezTo>
                <a:cubicBezTo>
                  <a:pt x="43209" y="150547"/>
                  <a:pt x="43209" y="150547"/>
                  <a:pt x="44145" y="150547"/>
                </a:cubicBezTo>
                <a:lnTo>
                  <a:pt x="46233" y="150547"/>
                </a:lnTo>
                <a:cubicBezTo>
                  <a:pt x="47085" y="150547"/>
                  <a:pt x="47085" y="150530"/>
                  <a:pt x="47303" y="149695"/>
                </a:cubicBezTo>
                <a:cubicBezTo>
                  <a:pt x="47639" y="148336"/>
                  <a:pt x="48859" y="147458"/>
                  <a:pt x="50168" y="147458"/>
                </a:cubicBezTo>
                <a:cubicBezTo>
                  <a:pt x="50548" y="147458"/>
                  <a:pt x="50937" y="147532"/>
                  <a:pt x="51313" y="147690"/>
                </a:cubicBezTo>
                <a:cubicBezTo>
                  <a:pt x="52299" y="148091"/>
                  <a:pt x="52833" y="148876"/>
                  <a:pt x="53050" y="149879"/>
                </a:cubicBezTo>
                <a:cubicBezTo>
                  <a:pt x="53151" y="150397"/>
                  <a:pt x="53385" y="150564"/>
                  <a:pt x="53886" y="150564"/>
                </a:cubicBezTo>
                <a:cubicBezTo>
                  <a:pt x="54253" y="150550"/>
                  <a:pt x="54620" y="150544"/>
                  <a:pt x="54988" y="150544"/>
                </a:cubicBezTo>
                <a:cubicBezTo>
                  <a:pt x="55489" y="150544"/>
                  <a:pt x="55991" y="150554"/>
                  <a:pt x="56492" y="150564"/>
                </a:cubicBezTo>
                <a:cubicBezTo>
                  <a:pt x="56977" y="150564"/>
                  <a:pt x="57194" y="150413"/>
                  <a:pt x="57311" y="149879"/>
                </a:cubicBezTo>
                <a:cubicBezTo>
                  <a:pt x="57659" y="148416"/>
                  <a:pt x="58841" y="147564"/>
                  <a:pt x="60167" y="147564"/>
                </a:cubicBezTo>
                <a:cubicBezTo>
                  <a:pt x="60688" y="147564"/>
                  <a:pt x="61232" y="147696"/>
                  <a:pt x="61756" y="147974"/>
                </a:cubicBezTo>
                <a:cubicBezTo>
                  <a:pt x="62524" y="148392"/>
                  <a:pt x="62909" y="149077"/>
                  <a:pt x="63059" y="149879"/>
                </a:cubicBezTo>
                <a:cubicBezTo>
                  <a:pt x="63155" y="150375"/>
                  <a:pt x="63389" y="150565"/>
                  <a:pt x="63850" y="150565"/>
                </a:cubicBezTo>
                <a:cubicBezTo>
                  <a:pt x="63870" y="150565"/>
                  <a:pt x="63890" y="150564"/>
                  <a:pt x="63911" y="150564"/>
                </a:cubicBezTo>
                <a:cubicBezTo>
                  <a:pt x="64167" y="150558"/>
                  <a:pt x="64423" y="150556"/>
                  <a:pt x="64679" y="150556"/>
                </a:cubicBezTo>
                <a:cubicBezTo>
                  <a:pt x="65190" y="150556"/>
                  <a:pt x="65699" y="150564"/>
                  <a:pt x="66200" y="150564"/>
                </a:cubicBezTo>
                <a:cubicBezTo>
                  <a:pt x="67152" y="150547"/>
                  <a:pt x="67152" y="150547"/>
                  <a:pt x="67420" y="149695"/>
                </a:cubicBezTo>
                <a:cubicBezTo>
                  <a:pt x="67852" y="148349"/>
                  <a:pt x="68959" y="147574"/>
                  <a:pt x="70205" y="147574"/>
                </a:cubicBezTo>
                <a:cubicBezTo>
                  <a:pt x="70692" y="147574"/>
                  <a:pt x="71200" y="147692"/>
                  <a:pt x="71697" y="147941"/>
                </a:cubicBezTo>
                <a:cubicBezTo>
                  <a:pt x="72516" y="148358"/>
                  <a:pt x="72934" y="149060"/>
                  <a:pt x="73101" y="149895"/>
                </a:cubicBezTo>
                <a:cubicBezTo>
                  <a:pt x="73196" y="150404"/>
                  <a:pt x="73428" y="150565"/>
                  <a:pt x="73882" y="150565"/>
                </a:cubicBezTo>
                <a:cubicBezTo>
                  <a:pt x="73905" y="150565"/>
                  <a:pt x="73929" y="150565"/>
                  <a:pt x="73953" y="150564"/>
                </a:cubicBezTo>
                <a:cubicBezTo>
                  <a:pt x="74474" y="150554"/>
                  <a:pt x="74995" y="150544"/>
                  <a:pt x="75516" y="150544"/>
                </a:cubicBezTo>
                <a:cubicBezTo>
                  <a:pt x="75897" y="150544"/>
                  <a:pt x="76278" y="150550"/>
                  <a:pt x="76660" y="150564"/>
                </a:cubicBezTo>
                <a:cubicBezTo>
                  <a:pt x="76698" y="150566"/>
                  <a:pt x="76734" y="150567"/>
                  <a:pt x="76769" y="150567"/>
                </a:cubicBezTo>
                <a:cubicBezTo>
                  <a:pt x="77300" y="150567"/>
                  <a:pt x="77470" y="150326"/>
                  <a:pt x="77595" y="149762"/>
                </a:cubicBezTo>
                <a:cubicBezTo>
                  <a:pt x="77892" y="148340"/>
                  <a:pt x="78948" y="147595"/>
                  <a:pt x="80195" y="147595"/>
                </a:cubicBezTo>
                <a:cubicBezTo>
                  <a:pt x="80633" y="147595"/>
                  <a:pt x="81095" y="147687"/>
                  <a:pt x="81555" y="147874"/>
                </a:cubicBezTo>
                <a:cubicBezTo>
                  <a:pt x="82491" y="148241"/>
                  <a:pt x="82942" y="149010"/>
                  <a:pt x="83126" y="149946"/>
                </a:cubicBezTo>
                <a:cubicBezTo>
                  <a:pt x="83205" y="150406"/>
                  <a:pt x="83436" y="150565"/>
                  <a:pt x="83847" y="150565"/>
                </a:cubicBezTo>
                <a:cubicBezTo>
                  <a:pt x="83868" y="150565"/>
                  <a:pt x="83889" y="150565"/>
                  <a:pt x="83911" y="150564"/>
                </a:cubicBezTo>
                <a:cubicBezTo>
                  <a:pt x="84201" y="150558"/>
                  <a:pt x="84490" y="150556"/>
                  <a:pt x="84780" y="150556"/>
                </a:cubicBezTo>
                <a:cubicBezTo>
                  <a:pt x="85359" y="150556"/>
                  <a:pt x="85938" y="150564"/>
                  <a:pt x="86518" y="150564"/>
                </a:cubicBezTo>
                <a:cubicBezTo>
                  <a:pt x="87387" y="150564"/>
                  <a:pt x="87403" y="150564"/>
                  <a:pt x="87587" y="149728"/>
                </a:cubicBezTo>
                <a:cubicBezTo>
                  <a:pt x="87878" y="148440"/>
                  <a:pt x="89115" y="147625"/>
                  <a:pt x="90392" y="147625"/>
                </a:cubicBezTo>
                <a:cubicBezTo>
                  <a:pt x="91021" y="147625"/>
                  <a:pt x="91659" y="147823"/>
                  <a:pt x="92199" y="148258"/>
                </a:cubicBezTo>
                <a:cubicBezTo>
                  <a:pt x="92700" y="148692"/>
                  <a:pt x="93034" y="149294"/>
                  <a:pt x="93151" y="149962"/>
                </a:cubicBezTo>
                <a:cubicBezTo>
                  <a:pt x="93231" y="150409"/>
                  <a:pt x="93448" y="150582"/>
                  <a:pt x="93860" y="150582"/>
                </a:cubicBezTo>
                <a:cubicBezTo>
                  <a:pt x="93880" y="150582"/>
                  <a:pt x="93899" y="150581"/>
                  <a:pt x="93920" y="150580"/>
                </a:cubicBezTo>
                <a:cubicBezTo>
                  <a:pt x="94396" y="150572"/>
                  <a:pt x="94868" y="150568"/>
                  <a:pt x="95338" y="150568"/>
                </a:cubicBezTo>
                <a:cubicBezTo>
                  <a:pt x="95808" y="150568"/>
                  <a:pt x="96276" y="150572"/>
                  <a:pt x="96743" y="150580"/>
                </a:cubicBezTo>
                <a:cubicBezTo>
                  <a:pt x="96768" y="150581"/>
                  <a:pt x="96791" y="150582"/>
                  <a:pt x="96814" y="150582"/>
                </a:cubicBezTo>
                <a:cubicBezTo>
                  <a:pt x="97311" y="150582"/>
                  <a:pt x="97485" y="150404"/>
                  <a:pt x="97629" y="149845"/>
                </a:cubicBezTo>
                <a:cubicBezTo>
                  <a:pt x="98024" y="148277"/>
                  <a:pt x="99088" y="147608"/>
                  <a:pt x="100241" y="147608"/>
                </a:cubicBezTo>
                <a:cubicBezTo>
                  <a:pt x="100844" y="147608"/>
                  <a:pt x="101472" y="147791"/>
                  <a:pt x="102040" y="148124"/>
                </a:cubicBezTo>
                <a:cubicBezTo>
                  <a:pt x="102725" y="148525"/>
                  <a:pt x="103009" y="149194"/>
                  <a:pt x="103159" y="149929"/>
                </a:cubicBezTo>
                <a:cubicBezTo>
                  <a:pt x="103255" y="150422"/>
                  <a:pt x="103501" y="150582"/>
                  <a:pt x="103943" y="150582"/>
                </a:cubicBezTo>
                <a:cubicBezTo>
                  <a:pt x="103965" y="150582"/>
                  <a:pt x="103988" y="150581"/>
                  <a:pt x="104012" y="150580"/>
                </a:cubicBezTo>
                <a:cubicBezTo>
                  <a:pt x="104290" y="150575"/>
                  <a:pt x="104569" y="150573"/>
                  <a:pt x="104847" y="150573"/>
                </a:cubicBezTo>
                <a:cubicBezTo>
                  <a:pt x="105404" y="150573"/>
                  <a:pt x="105961" y="150580"/>
                  <a:pt x="106518" y="150580"/>
                </a:cubicBezTo>
                <a:cubicBezTo>
                  <a:pt x="107387" y="150580"/>
                  <a:pt x="107387" y="150580"/>
                  <a:pt x="107671" y="149678"/>
                </a:cubicBezTo>
                <a:cubicBezTo>
                  <a:pt x="108066" y="148389"/>
                  <a:pt x="109235" y="147621"/>
                  <a:pt x="110451" y="147621"/>
                </a:cubicBezTo>
                <a:cubicBezTo>
                  <a:pt x="111032" y="147621"/>
                  <a:pt x="111625" y="147796"/>
                  <a:pt x="112149" y="148174"/>
                </a:cubicBezTo>
                <a:cubicBezTo>
                  <a:pt x="112784" y="148609"/>
                  <a:pt x="113068" y="149244"/>
                  <a:pt x="113201" y="149929"/>
                </a:cubicBezTo>
                <a:cubicBezTo>
                  <a:pt x="113302" y="150463"/>
                  <a:pt x="113569" y="150597"/>
                  <a:pt x="114053" y="150597"/>
                </a:cubicBezTo>
                <a:cubicBezTo>
                  <a:pt x="114343" y="150592"/>
                  <a:pt x="114633" y="150590"/>
                  <a:pt x="114922" y="150590"/>
                </a:cubicBezTo>
                <a:cubicBezTo>
                  <a:pt x="115502" y="150590"/>
                  <a:pt x="116081" y="150597"/>
                  <a:pt x="116660" y="150597"/>
                </a:cubicBezTo>
                <a:cubicBezTo>
                  <a:pt x="117462" y="150580"/>
                  <a:pt x="117462" y="150580"/>
                  <a:pt x="117679" y="149795"/>
                </a:cubicBezTo>
                <a:cubicBezTo>
                  <a:pt x="118026" y="148382"/>
                  <a:pt x="119082" y="147631"/>
                  <a:pt x="120327" y="147631"/>
                </a:cubicBezTo>
                <a:cubicBezTo>
                  <a:pt x="120760" y="147631"/>
                  <a:pt x="121216" y="147722"/>
                  <a:pt x="121673" y="147907"/>
                </a:cubicBezTo>
                <a:cubicBezTo>
                  <a:pt x="122608" y="148291"/>
                  <a:pt x="123043" y="149060"/>
                  <a:pt x="123243" y="149996"/>
                </a:cubicBezTo>
                <a:cubicBezTo>
                  <a:pt x="123327" y="150397"/>
                  <a:pt x="123477" y="150597"/>
                  <a:pt x="123912" y="150597"/>
                </a:cubicBezTo>
                <a:cubicBezTo>
                  <a:pt x="124262" y="150592"/>
                  <a:pt x="124611" y="150590"/>
                  <a:pt x="124960" y="150590"/>
                </a:cubicBezTo>
                <a:cubicBezTo>
                  <a:pt x="125657" y="150590"/>
                  <a:pt x="126351" y="150597"/>
                  <a:pt x="127053" y="150597"/>
                </a:cubicBezTo>
                <a:cubicBezTo>
                  <a:pt x="127420" y="150597"/>
                  <a:pt x="127638" y="150463"/>
                  <a:pt x="127688" y="150079"/>
                </a:cubicBezTo>
                <a:cubicBezTo>
                  <a:pt x="127704" y="149895"/>
                  <a:pt x="127805" y="149745"/>
                  <a:pt x="127838" y="149578"/>
                </a:cubicBezTo>
                <a:cubicBezTo>
                  <a:pt x="128098" y="148339"/>
                  <a:pt x="129324" y="147651"/>
                  <a:pt x="130519" y="147651"/>
                </a:cubicBezTo>
                <a:cubicBezTo>
                  <a:pt x="130935" y="147651"/>
                  <a:pt x="131348" y="147734"/>
                  <a:pt x="131714" y="147907"/>
                </a:cubicBezTo>
                <a:cubicBezTo>
                  <a:pt x="132583" y="148308"/>
                  <a:pt x="133034" y="148993"/>
                  <a:pt x="133235" y="149895"/>
                </a:cubicBezTo>
                <a:cubicBezTo>
                  <a:pt x="133316" y="150286"/>
                  <a:pt x="133430" y="150598"/>
                  <a:pt x="133915" y="150598"/>
                </a:cubicBezTo>
                <a:cubicBezTo>
                  <a:pt x="133927" y="150598"/>
                  <a:pt x="133940" y="150598"/>
                  <a:pt x="133953" y="150597"/>
                </a:cubicBezTo>
                <a:cubicBezTo>
                  <a:pt x="134299" y="150592"/>
                  <a:pt x="134646" y="150590"/>
                  <a:pt x="134994" y="150590"/>
                </a:cubicBezTo>
                <a:cubicBezTo>
                  <a:pt x="135689" y="150590"/>
                  <a:pt x="136387" y="150597"/>
                  <a:pt x="137078" y="150597"/>
                </a:cubicBezTo>
                <a:cubicBezTo>
                  <a:pt x="137107" y="150601"/>
                  <a:pt x="137135" y="150604"/>
                  <a:pt x="137163" y="150604"/>
                </a:cubicBezTo>
                <a:cubicBezTo>
                  <a:pt x="137462" y="150604"/>
                  <a:pt x="137713" y="150368"/>
                  <a:pt x="137713" y="150062"/>
                </a:cubicBezTo>
                <a:cubicBezTo>
                  <a:pt x="137746" y="149862"/>
                  <a:pt x="137813" y="149661"/>
                  <a:pt x="137897" y="149461"/>
                </a:cubicBezTo>
                <a:cubicBezTo>
                  <a:pt x="138352" y="148299"/>
                  <a:pt x="139382" y="147636"/>
                  <a:pt x="140501" y="147636"/>
                </a:cubicBezTo>
                <a:cubicBezTo>
                  <a:pt x="140943" y="147636"/>
                  <a:pt x="141400" y="147739"/>
                  <a:pt x="141840" y="147957"/>
                </a:cubicBezTo>
                <a:cubicBezTo>
                  <a:pt x="142675" y="148375"/>
                  <a:pt x="143093" y="149060"/>
                  <a:pt x="143260" y="149912"/>
                </a:cubicBezTo>
                <a:cubicBezTo>
                  <a:pt x="143356" y="150394"/>
                  <a:pt x="143561" y="150598"/>
                  <a:pt x="144037" y="150598"/>
                </a:cubicBezTo>
                <a:cubicBezTo>
                  <a:pt x="144056" y="150598"/>
                  <a:pt x="144076" y="150598"/>
                  <a:pt x="144095" y="150597"/>
                </a:cubicBezTo>
                <a:cubicBezTo>
                  <a:pt x="144419" y="150592"/>
                  <a:pt x="144743" y="150590"/>
                  <a:pt x="145069" y="150590"/>
                </a:cubicBezTo>
                <a:cubicBezTo>
                  <a:pt x="145720" y="150590"/>
                  <a:pt x="146373" y="150597"/>
                  <a:pt x="147019" y="150597"/>
                </a:cubicBezTo>
                <a:cubicBezTo>
                  <a:pt x="147043" y="150598"/>
                  <a:pt x="147067" y="150599"/>
                  <a:pt x="147090" y="150599"/>
                </a:cubicBezTo>
                <a:cubicBezTo>
                  <a:pt x="147452" y="150599"/>
                  <a:pt x="147691" y="150470"/>
                  <a:pt x="147738" y="150046"/>
                </a:cubicBezTo>
                <a:cubicBezTo>
                  <a:pt x="147755" y="149879"/>
                  <a:pt x="147855" y="149712"/>
                  <a:pt x="147888" y="149545"/>
                </a:cubicBezTo>
                <a:cubicBezTo>
                  <a:pt x="148142" y="148373"/>
                  <a:pt x="149315" y="147648"/>
                  <a:pt x="150541" y="147648"/>
                </a:cubicBezTo>
                <a:cubicBezTo>
                  <a:pt x="151256" y="147648"/>
                  <a:pt x="151988" y="147894"/>
                  <a:pt x="152567" y="148442"/>
                </a:cubicBezTo>
                <a:cubicBezTo>
                  <a:pt x="152934" y="148826"/>
                  <a:pt x="153168" y="149311"/>
                  <a:pt x="153252" y="149829"/>
                </a:cubicBezTo>
                <a:cubicBezTo>
                  <a:pt x="153402" y="150505"/>
                  <a:pt x="153485" y="150600"/>
                  <a:pt x="154109" y="150600"/>
                </a:cubicBezTo>
                <a:cubicBezTo>
                  <a:pt x="154178" y="150600"/>
                  <a:pt x="154254" y="150599"/>
                  <a:pt x="154338" y="150597"/>
                </a:cubicBezTo>
                <a:cubicBezTo>
                  <a:pt x="154895" y="150597"/>
                  <a:pt x="155452" y="150582"/>
                  <a:pt x="156009" y="150582"/>
                </a:cubicBezTo>
                <a:cubicBezTo>
                  <a:pt x="156287" y="150582"/>
                  <a:pt x="156566" y="150586"/>
                  <a:pt x="156844" y="150597"/>
                </a:cubicBezTo>
                <a:cubicBezTo>
                  <a:pt x="156886" y="150599"/>
                  <a:pt x="156926" y="150601"/>
                  <a:pt x="156965" y="150601"/>
                </a:cubicBezTo>
                <a:cubicBezTo>
                  <a:pt x="157482" y="150601"/>
                  <a:pt x="157722" y="150388"/>
                  <a:pt x="157847" y="149829"/>
                </a:cubicBezTo>
                <a:cubicBezTo>
                  <a:pt x="157980" y="149110"/>
                  <a:pt x="158398" y="148475"/>
                  <a:pt x="159033" y="148074"/>
                </a:cubicBezTo>
                <a:cubicBezTo>
                  <a:pt x="159483" y="147793"/>
                  <a:pt x="160033" y="147644"/>
                  <a:pt x="160589" y="147644"/>
                </a:cubicBezTo>
                <a:cubicBezTo>
                  <a:pt x="161786" y="147644"/>
                  <a:pt x="163013" y="148338"/>
                  <a:pt x="163344" y="149912"/>
                </a:cubicBezTo>
                <a:cubicBezTo>
                  <a:pt x="163461" y="150447"/>
                  <a:pt x="163678" y="150597"/>
                  <a:pt x="164162" y="150597"/>
                </a:cubicBezTo>
                <a:cubicBezTo>
                  <a:pt x="164441" y="150592"/>
                  <a:pt x="164719" y="150590"/>
                  <a:pt x="164998" y="150590"/>
                </a:cubicBezTo>
                <a:cubicBezTo>
                  <a:pt x="165555" y="150590"/>
                  <a:pt x="166112" y="150597"/>
                  <a:pt x="166669" y="150597"/>
                </a:cubicBezTo>
                <a:cubicBezTo>
                  <a:pt x="167604" y="150597"/>
                  <a:pt x="167671" y="150597"/>
                  <a:pt x="167872" y="149712"/>
                </a:cubicBezTo>
                <a:cubicBezTo>
                  <a:pt x="168227" y="148318"/>
                  <a:pt x="169342" y="147639"/>
                  <a:pt x="170669" y="147639"/>
                </a:cubicBezTo>
                <a:cubicBezTo>
                  <a:pt x="170964" y="147639"/>
                  <a:pt x="171271" y="147673"/>
                  <a:pt x="171581" y="147740"/>
                </a:cubicBezTo>
                <a:cubicBezTo>
                  <a:pt x="172634" y="147974"/>
                  <a:pt x="173219" y="148759"/>
                  <a:pt x="173402" y="149795"/>
                </a:cubicBezTo>
                <a:cubicBezTo>
                  <a:pt x="173497" y="150346"/>
                  <a:pt x="173769" y="150600"/>
                  <a:pt x="174302" y="150600"/>
                </a:cubicBezTo>
                <a:cubicBezTo>
                  <a:pt x="174335" y="150600"/>
                  <a:pt x="174370" y="150599"/>
                  <a:pt x="174405" y="150597"/>
                </a:cubicBezTo>
                <a:cubicBezTo>
                  <a:pt x="174661" y="150592"/>
                  <a:pt x="174917" y="150590"/>
                  <a:pt x="175173" y="150590"/>
                </a:cubicBezTo>
                <a:cubicBezTo>
                  <a:pt x="175686" y="150590"/>
                  <a:pt x="176198" y="150597"/>
                  <a:pt x="176711" y="150597"/>
                </a:cubicBezTo>
                <a:cubicBezTo>
                  <a:pt x="176744" y="150597"/>
                  <a:pt x="176776" y="150597"/>
                  <a:pt x="176808" y="150597"/>
                </a:cubicBezTo>
                <a:cubicBezTo>
                  <a:pt x="177635" y="150597"/>
                  <a:pt x="177704" y="150582"/>
                  <a:pt x="177897" y="149728"/>
                </a:cubicBezTo>
                <a:cubicBezTo>
                  <a:pt x="178222" y="148266"/>
                  <a:pt x="179530" y="147658"/>
                  <a:pt x="180741" y="147658"/>
                </a:cubicBezTo>
                <a:cubicBezTo>
                  <a:pt x="181274" y="147658"/>
                  <a:pt x="181788" y="147776"/>
                  <a:pt x="182191" y="147991"/>
                </a:cubicBezTo>
                <a:cubicBezTo>
                  <a:pt x="182943" y="148392"/>
                  <a:pt x="183260" y="149060"/>
                  <a:pt x="183461" y="149795"/>
                </a:cubicBezTo>
                <a:cubicBezTo>
                  <a:pt x="183614" y="150362"/>
                  <a:pt x="183880" y="150620"/>
                  <a:pt x="184413" y="150620"/>
                </a:cubicBezTo>
                <a:cubicBezTo>
                  <a:pt x="184461" y="150620"/>
                  <a:pt x="184511" y="150618"/>
                  <a:pt x="184564" y="150614"/>
                </a:cubicBezTo>
                <a:cubicBezTo>
                  <a:pt x="184965" y="150597"/>
                  <a:pt x="185366" y="150589"/>
                  <a:pt x="185767" y="150589"/>
                </a:cubicBezTo>
                <a:cubicBezTo>
                  <a:pt x="186168" y="150589"/>
                  <a:pt x="186569" y="150597"/>
                  <a:pt x="186970" y="150614"/>
                </a:cubicBezTo>
                <a:cubicBezTo>
                  <a:pt x="186995" y="150615"/>
                  <a:pt x="187021" y="150615"/>
                  <a:pt x="187045" y="150615"/>
                </a:cubicBezTo>
                <a:cubicBezTo>
                  <a:pt x="187530" y="150615"/>
                  <a:pt x="187778" y="150453"/>
                  <a:pt x="187905" y="149912"/>
                </a:cubicBezTo>
                <a:cubicBezTo>
                  <a:pt x="188072" y="149160"/>
                  <a:pt x="188423" y="148475"/>
                  <a:pt x="189158" y="148057"/>
                </a:cubicBezTo>
                <a:cubicBezTo>
                  <a:pt x="189697" y="147752"/>
                  <a:pt x="190249" y="147605"/>
                  <a:pt x="190774" y="147605"/>
                </a:cubicBezTo>
                <a:cubicBezTo>
                  <a:pt x="191943" y="147605"/>
                  <a:pt x="192980" y="148331"/>
                  <a:pt x="193453" y="149645"/>
                </a:cubicBezTo>
                <a:cubicBezTo>
                  <a:pt x="193486" y="149745"/>
                  <a:pt x="193519" y="149845"/>
                  <a:pt x="193536" y="149946"/>
                </a:cubicBezTo>
                <a:cubicBezTo>
                  <a:pt x="193647" y="150468"/>
                  <a:pt x="193967" y="150615"/>
                  <a:pt x="194441" y="150615"/>
                </a:cubicBezTo>
                <a:cubicBezTo>
                  <a:pt x="194467" y="150615"/>
                  <a:pt x="194494" y="150615"/>
                  <a:pt x="194522" y="150614"/>
                </a:cubicBezTo>
                <a:cubicBezTo>
                  <a:pt x="194767" y="150608"/>
                  <a:pt x="195012" y="150606"/>
                  <a:pt x="195257" y="150606"/>
                </a:cubicBezTo>
                <a:cubicBezTo>
                  <a:pt x="195747" y="150606"/>
                  <a:pt x="196237" y="150614"/>
                  <a:pt x="196727" y="150614"/>
                </a:cubicBezTo>
                <a:cubicBezTo>
                  <a:pt x="197680" y="150614"/>
                  <a:pt x="197680" y="150614"/>
                  <a:pt x="197997" y="149678"/>
                </a:cubicBezTo>
                <a:cubicBezTo>
                  <a:pt x="198440" y="148374"/>
                  <a:pt x="199526" y="147627"/>
                  <a:pt x="200744" y="147627"/>
                </a:cubicBezTo>
                <a:cubicBezTo>
                  <a:pt x="201227" y="147627"/>
                  <a:pt x="201731" y="147744"/>
                  <a:pt x="202225" y="147991"/>
                </a:cubicBezTo>
                <a:cubicBezTo>
                  <a:pt x="202993" y="148375"/>
                  <a:pt x="203261" y="149060"/>
                  <a:pt x="203528" y="149778"/>
                </a:cubicBezTo>
                <a:cubicBezTo>
                  <a:pt x="203812" y="150614"/>
                  <a:pt x="203812" y="150614"/>
                  <a:pt x="204697" y="150614"/>
                </a:cubicBezTo>
                <a:cubicBezTo>
                  <a:pt x="205188" y="150614"/>
                  <a:pt x="205678" y="150599"/>
                  <a:pt x="206163" y="150599"/>
                </a:cubicBezTo>
                <a:cubicBezTo>
                  <a:pt x="206405" y="150599"/>
                  <a:pt x="206647" y="150603"/>
                  <a:pt x="206886" y="150614"/>
                </a:cubicBezTo>
                <a:cubicBezTo>
                  <a:pt x="206945" y="150617"/>
                  <a:pt x="207001" y="150619"/>
                  <a:pt x="207055" y="150619"/>
                </a:cubicBezTo>
                <a:cubicBezTo>
                  <a:pt x="207557" y="150619"/>
                  <a:pt x="207867" y="150462"/>
                  <a:pt x="207972" y="149829"/>
                </a:cubicBezTo>
                <a:cubicBezTo>
                  <a:pt x="208106" y="149110"/>
                  <a:pt x="208540" y="148475"/>
                  <a:pt x="209175" y="148074"/>
                </a:cubicBezTo>
                <a:cubicBezTo>
                  <a:pt x="209613" y="147806"/>
                  <a:pt x="210190" y="147658"/>
                  <a:pt x="210785" y="147658"/>
                </a:cubicBezTo>
                <a:cubicBezTo>
                  <a:pt x="212007" y="147658"/>
                  <a:pt x="213305" y="148284"/>
                  <a:pt x="213620" y="149778"/>
                </a:cubicBezTo>
                <a:cubicBezTo>
                  <a:pt x="213787" y="150564"/>
                  <a:pt x="213670" y="150614"/>
                  <a:pt x="214739" y="150614"/>
                </a:cubicBezTo>
                <a:cubicBezTo>
                  <a:pt x="215252" y="150614"/>
                  <a:pt x="215764" y="150599"/>
                  <a:pt x="216277" y="150599"/>
                </a:cubicBezTo>
                <a:cubicBezTo>
                  <a:pt x="216533" y="150599"/>
                  <a:pt x="216789" y="150603"/>
                  <a:pt x="217045" y="150614"/>
                </a:cubicBezTo>
                <a:cubicBezTo>
                  <a:pt x="217071" y="150615"/>
                  <a:pt x="217096" y="150615"/>
                  <a:pt x="217121" y="150615"/>
                </a:cubicBezTo>
                <a:cubicBezTo>
                  <a:pt x="217607" y="150615"/>
                  <a:pt x="217869" y="150452"/>
                  <a:pt x="217981" y="149895"/>
                </a:cubicBezTo>
                <a:cubicBezTo>
                  <a:pt x="218081" y="149127"/>
                  <a:pt x="218532" y="148458"/>
                  <a:pt x="219217" y="148057"/>
                </a:cubicBezTo>
                <a:cubicBezTo>
                  <a:pt x="219754" y="147753"/>
                  <a:pt x="220314" y="147609"/>
                  <a:pt x="220851" y="147609"/>
                </a:cubicBezTo>
                <a:cubicBezTo>
                  <a:pt x="222172" y="147609"/>
                  <a:pt x="223356" y="148478"/>
                  <a:pt x="223712" y="149962"/>
                </a:cubicBezTo>
                <a:cubicBezTo>
                  <a:pt x="223845" y="150514"/>
                  <a:pt x="224096" y="150597"/>
                  <a:pt x="224564" y="150597"/>
                </a:cubicBezTo>
                <a:cubicBezTo>
                  <a:pt x="224982" y="150589"/>
                  <a:pt x="225399" y="150585"/>
                  <a:pt x="225817" y="150585"/>
                </a:cubicBezTo>
                <a:cubicBezTo>
                  <a:pt x="226235" y="150585"/>
                  <a:pt x="226653" y="150589"/>
                  <a:pt x="227070" y="150597"/>
                </a:cubicBezTo>
                <a:cubicBezTo>
                  <a:pt x="227112" y="150600"/>
                  <a:pt x="227152" y="150601"/>
                  <a:pt x="227190" y="150601"/>
                </a:cubicBezTo>
                <a:cubicBezTo>
                  <a:pt x="227630" y="150601"/>
                  <a:pt x="227868" y="150418"/>
                  <a:pt x="228006" y="149895"/>
                </a:cubicBezTo>
                <a:cubicBezTo>
                  <a:pt x="228240" y="148976"/>
                  <a:pt x="228891" y="148208"/>
                  <a:pt x="229794" y="147857"/>
                </a:cubicBezTo>
                <a:cubicBezTo>
                  <a:pt x="230202" y="147706"/>
                  <a:pt x="230604" y="147633"/>
                  <a:pt x="230988" y="147633"/>
                </a:cubicBezTo>
                <a:cubicBezTo>
                  <a:pt x="232299" y="147633"/>
                  <a:pt x="233388" y="148481"/>
                  <a:pt x="233737" y="149929"/>
                </a:cubicBezTo>
                <a:cubicBezTo>
                  <a:pt x="233871" y="150463"/>
                  <a:pt x="234088" y="150597"/>
                  <a:pt x="234572" y="150597"/>
                </a:cubicBezTo>
                <a:cubicBezTo>
                  <a:pt x="235152" y="150597"/>
                  <a:pt x="235731" y="150605"/>
                  <a:pt x="236310" y="150605"/>
                </a:cubicBezTo>
                <a:cubicBezTo>
                  <a:pt x="236600" y="150605"/>
                  <a:pt x="236889" y="150603"/>
                  <a:pt x="237179" y="150597"/>
                </a:cubicBezTo>
                <a:cubicBezTo>
                  <a:pt x="237964" y="150580"/>
                  <a:pt x="237964" y="150564"/>
                  <a:pt x="238165" y="149728"/>
                </a:cubicBezTo>
                <a:cubicBezTo>
                  <a:pt x="238432" y="148492"/>
                  <a:pt x="239468" y="147573"/>
                  <a:pt x="240738" y="147473"/>
                </a:cubicBezTo>
                <a:cubicBezTo>
                  <a:pt x="240839" y="147462"/>
                  <a:pt x="240940" y="147456"/>
                  <a:pt x="241041" y="147456"/>
                </a:cubicBezTo>
                <a:cubicBezTo>
                  <a:pt x="242145" y="147456"/>
                  <a:pt x="243151" y="148117"/>
                  <a:pt x="243595" y="149144"/>
                </a:cubicBezTo>
                <a:cubicBezTo>
                  <a:pt x="243712" y="149394"/>
                  <a:pt x="243812" y="149661"/>
                  <a:pt x="243879" y="149929"/>
                </a:cubicBezTo>
                <a:cubicBezTo>
                  <a:pt x="243990" y="150454"/>
                  <a:pt x="244298" y="150615"/>
                  <a:pt x="244789" y="150615"/>
                </a:cubicBezTo>
                <a:cubicBezTo>
                  <a:pt x="244814" y="150615"/>
                  <a:pt x="244839" y="150615"/>
                  <a:pt x="244865" y="150614"/>
                </a:cubicBezTo>
                <a:cubicBezTo>
                  <a:pt x="245104" y="150603"/>
                  <a:pt x="245346" y="150599"/>
                  <a:pt x="245588" y="150599"/>
                </a:cubicBezTo>
                <a:cubicBezTo>
                  <a:pt x="246073" y="150599"/>
                  <a:pt x="246564" y="150614"/>
                  <a:pt x="247054" y="150614"/>
                </a:cubicBezTo>
                <a:cubicBezTo>
                  <a:pt x="247973" y="150597"/>
                  <a:pt x="247973" y="150597"/>
                  <a:pt x="248207" y="149678"/>
                </a:cubicBezTo>
                <a:cubicBezTo>
                  <a:pt x="248522" y="148361"/>
                  <a:pt x="249705" y="147495"/>
                  <a:pt x="250987" y="147495"/>
                </a:cubicBezTo>
                <a:cubicBezTo>
                  <a:pt x="251267" y="147495"/>
                  <a:pt x="251551" y="147536"/>
                  <a:pt x="251832" y="147623"/>
                </a:cubicBezTo>
                <a:cubicBezTo>
                  <a:pt x="252918" y="147941"/>
                  <a:pt x="253620" y="148609"/>
                  <a:pt x="253871" y="149762"/>
                </a:cubicBezTo>
                <a:cubicBezTo>
                  <a:pt x="254055" y="150597"/>
                  <a:pt x="254105" y="150597"/>
                  <a:pt x="255007" y="150614"/>
                </a:cubicBezTo>
                <a:cubicBezTo>
                  <a:pt x="255497" y="150614"/>
                  <a:pt x="255987" y="150621"/>
                  <a:pt x="256477" y="150621"/>
                </a:cubicBezTo>
                <a:cubicBezTo>
                  <a:pt x="256722" y="150621"/>
                  <a:pt x="256967" y="150619"/>
                  <a:pt x="257213" y="150614"/>
                </a:cubicBezTo>
                <a:cubicBezTo>
                  <a:pt x="258031" y="150597"/>
                  <a:pt x="258048" y="150597"/>
                  <a:pt x="258215" y="149762"/>
                </a:cubicBezTo>
                <a:cubicBezTo>
                  <a:pt x="258482" y="148492"/>
                  <a:pt x="259335" y="147807"/>
                  <a:pt x="260554" y="147523"/>
                </a:cubicBezTo>
                <a:cubicBezTo>
                  <a:pt x="260691" y="147492"/>
                  <a:pt x="260841" y="147477"/>
                  <a:pt x="260999" y="147477"/>
                </a:cubicBezTo>
                <a:cubicBezTo>
                  <a:pt x="261886" y="147477"/>
                  <a:pt x="263030" y="147950"/>
                  <a:pt x="263512" y="148843"/>
                </a:cubicBezTo>
                <a:cubicBezTo>
                  <a:pt x="263712" y="149244"/>
                  <a:pt x="263879" y="149661"/>
                  <a:pt x="263979" y="150096"/>
                </a:cubicBezTo>
                <a:cubicBezTo>
                  <a:pt x="264096" y="150430"/>
                  <a:pt x="264280" y="150614"/>
                  <a:pt x="264665" y="150614"/>
                </a:cubicBezTo>
                <a:cubicBezTo>
                  <a:pt x="265149" y="150606"/>
                  <a:pt x="265634" y="150601"/>
                  <a:pt x="266120" y="150601"/>
                </a:cubicBezTo>
                <a:cubicBezTo>
                  <a:pt x="266607" y="150601"/>
                  <a:pt x="267096" y="150606"/>
                  <a:pt x="267589" y="150614"/>
                </a:cubicBezTo>
                <a:cubicBezTo>
                  <a:pt x="268006" y="150614"/>
                  <a:pt x="268207" y="150447"/>
                  <a:pt x="268240" y="149996"/>
                </a:cubicBezTo>
                <a:cubicBezTo>
                  <a:pt x="268357" y="148325"/>
                  <a:pt x="269711" y="147623"/>
                  <a:pt x="270746" y="147489"/>
                </a:cubicBezTo>
                <a:cubicBezTo>
                  <a:pt x="270862" y="147475"/>
                  <a:pt x="270977" y="147468"/>
                  <a:pt x="271092" y="147468"/>
                </a:cubicBezTo>
                <a:cubicBezTo>
                  <a:pt x="272295" y="147468"/>
                  <a:pt x="273383" y="148254"/>
                  <a:pt x="273871" y="149444"/>
                </a:cubicBezTo>
                <a:cubicBezTo>
                  <a:pt x="274038" y="149812"/>
                  <a:pt x="273921" y="150380"/>
                  <a:pt x="274372" y="150530"/>
                </a:cubicBezTo>
                <a:cubicBezTo>
                  <a:pt x="274571" y="150602"/>
                  <a:pt x="274793" y="150616"/>
                  <a:pt x="275022" y="150616"/>
                </a:cubicBezTo>
                <a:cubicBezTo>
                  <a:pt x="275163" y="150616"/>
                  <a:pt x="275306" y="150611"/>
                  <a:pt x="275447" y="150611"/>
                </a:cubicBezTo>
                <a:cubicBezTo>
                  <a:pt x="275501" y="150611"/>
                  <a:pt x="275555" y="150612"/>
                  <a:pt x="275609" y="150614"/>
                </a:cubicBezTo>
                <a:lnTo>
                  <a:pt x="277580" y="150614"/>
                </a:lnTo>
                <a:cubicBezTo>
                  <a:pt x="277600" y="150615"/>
                  <a:pt x="277619" y="150615"/>
                  <a:pt x="277638" y="150615"/>
                </a:cubicBezTo>
                <a:cubicBezTo>
                  <a:pt x="278001" y="150615"/>
                  <a:pt x="278186" y="150458"/>
                  <a:pt x="278265" y="150029"/>
                </a:cubicBezTo>
                <a:cubicBezTo>
                  <a:pt x="278483" y="148776"/>
                  <a:pt x="279251" y="147991"/>
                  <a:pt x="280504" y="147707"/>
                </a:cubicBezTo>
                <a:cubicBezTo>
                  <a:pt x="281022" y="147590"/>
                  <a:pt x="281173" y="147306"/>
                  <a:pt x="281173" y="146838"/>
                </a:cubicBezTo>
                <a:lnTo>
                  <a:pt x="281173" y="144532"/>
                </a:lnTo>
                <a:cubicBezTo>
                  <a:pt x="281173" y="143680"/>
                  <a:pt x="281173" y="143630"/>
                  <a:pt x="280337" y="143413"/>
                </a:cubicBezTo>
                <a:cubicBezTo>
                  <a:pt x="279201" y="143128"/>
                  <a:pt x="278483" y="142410"/>
                  <a:pt x="278299" y="141291"/>
                </a:cubicBezTo>
                <a:cubicBezTo>
                  <a:pt x="278098" y="140121"/>
                  <a:pt x="278182" y="138985"/>
                  <a:pt x="279285" y="138199"/>
                </a:cubicBezTo>
                <a:cubicBezTo>
                  <a:pt x="279652" y="137932"/>
                  <a:pt x="280070" y="137748"/>
                  <a:pt x="280521" y="137681"/>
                </a:cubicBezTo>
                <a:cubicBezTo>
                  <a:pt x="280989" y="137598"/>
                  <a:pt x="281173" y="137347"/>
                  <a:pt x="281173" y="136896"/>
                </a:cubicBezTo>
                <a:cubicBezTo>
                  <a:pt x="281173" y="136261"/>
                  <a:pt x="281189" y="135643"/>
                  <a:pt x="281173" y="135008"/>
                </a:cubicBezTo>
                <a:cubicBezTo>
                  <a:pt x="281156" y="134574"/>
                  <a:pt x="281323" y="134056"/>
                  <a:pt x="281056" y="133688"/>
                </a:cubicBezTo>
                <a:cubicBezTo>
                  <a:pt x="280805" y="133354"/>
                  <a:pt x="280304" y="133404"/>
                  <a:pt x="279919" y="133254"/>
                </a:cubicBezTo>
                <a:lnTo>
                  <a:pt x="279719" y="133170"/>
                </a:lnTo>
                <a:cubicBezTo>
                  <a:pt x="278566" y="132619"/>
                  <a:pt x="277898" y="131366"/>
                  <a:pt x="278065" y="130079"/>
                </a:cubicBezTo>
                <a:cubicBezTo>
                  <a:pt x="278265" y="128742"/>
                  <a:pt x="279117" y="127807"/>
                  <a:pt x="280387" y="127656"/>
                </a:cubicBezTo>
                <a:cubicBezTo>
                  <a:pt x="280955" y="127590"/>
                  <a:pt x="281173" y="127356"/>
                  <a:pt x="281173" y="126804"/>
                </a:cubicBezTo>
                <a:lnTo>
                  <a:pt x="281173" y="124599"/>
                </a:lnTo>
                <a:cubicBezTo>
                  <a:pt x="281173" y="123630"/>
                  <a:pt x="281173" y="123630"/>
                  <a:pt x="280254" y="123329"/>
                </a:cubicBezTo>
                <a:cubicBezTo>
                  <a:pt x="278750" y="122828"/>
                  <a:pt x="278198" y="121942"/>
                  <a:pt x="278249" y="120104"/>
                </a:cubicBezTo>
                <a:cubicBezTo>
                  <a:pt x="278299" y="118868"/>
                  <a:pt x="279117" y="117915"/>
                  <a:pt x="280504" y="117631"/>
                </a:cubicBezTo>
                <a:cubicBezTo>
                  <a:pt x="280955" y="117531"/>
                  <a:pt x="281173" y="117331"/>
                  <a:pt x="281173" y="116879"/>
                </a:cubicBezTo>
                <a:lnTo>
                  <a:pt x="281173" y="114056"/>
                </a:lnTo>
                <a:cubicBezTo>
                  <a:pt x="281173" y="113688"/>
                  <a:pt x="281056" y="113504"/>
                  <a:pt x="280655" y="113404"/>
                </a:cubicBezTo>
                <a:cubicBezTo>
                  <a:pt x="280254" y="113304"/>
                  <a:pt x="279819" y="113270"/>
                  <a:pt x="279452" y="113053"/>
                </a:cubicBezTo>
                <a:cubicBezTo>
                  <a:pt x="278449" y="112502"/>
                  <a:pt x="277881" y="111265"/>
                  <a:pt x="278065" y="110029"/>
                </a:cubicBezTo>
                <a:cubicBezTo>
                  <a:pt x="278265" y="108726"/>
                  <a:pt x="279034" y="107890"/>
                  <a:pt x="280320" y="107606"/>
                </a:cubicBezTo>
                <a:cubicBezTo>
                  <a:pt x="281156" y="107406"/>
                  <a:pt x="281173" y="107406"/>
                  <a:pt x="281173" y="106604"/>
                </a:cubicBezTo>
                <a:cubicBezTo>
                  <a:pt x="281173" y="105802"/>
                  <a:pt x="281156" y="105000"/>
                  <a:pt x="281173" y="104198"/>
                </a:cubicBezTo>
                <a:cubicBezTo>
                  <a:pt x="281189" y="103696"/>
                  <a:pt x="281039" y="103446"/>
                  <a:pt x="280488" y="103379"/>
                </a:cubicBezTo>
                <a:cubicBezTo>
                  <a:pt x="279752" y="103295"/>
                  <a:pt x="279084" y="102911"/>
                  <a:pt x="278633" y="102343"/>
                </a:cubicBezTo>
                <a:cubicBezTo>
                  <a:pt x="277530" y="100973"/>
                  <a:pt x="277864" y="97915"/>
                  <a:pt x="280454" y="97581"/>
                </a:cubicBezTo>
                <a:cubicBezTo>
                  <a:pt x="280989" y="97497"/>
                  <a:pt x="281173" y="97230"/>
                  <a:pt x="281173" y="96746"/>
                </a:cubicBezTo>
                <a:lnTo>
                  <a:pt x="281173" y="94657"/>
                </a:lnTo>
                <a:cubicBezTo>
                  <a:pt x="281173" y="93554"/>
                  <a:pt x="281173" y="93554"/>
                  <a:pt x="280170" y="93220"/>
                </a:cubicBezTo>
                <a:cubicBezTo>
                  <a:pt x="278783" y="92769"/>
                  <a:pt x="277965" y="91633"/>
                  <a:pt x="278048" y="90246"/>
                </a:cubicBezTo>
                <a:cubicBezTo>
                  <a:pt x="278132" y="88759"/>
                  <a:pt x="278900" y="87840"/>
                  <a:pt x="280437" y="87556"/>
                </a:cubicBezTo>
                <a:cubicBezTo>
                  <a:pt x="281039" y="87439"/>
                  <a:pt x="281173" y="87138"/>
                  <a:pt x="281173" y="86620"/>
                </a:cubicBezTo>
                <a:lnTo>
                  <a:pt x="281173" y="84431"/>
                </a:lnTo>
                <a:cubicBezTo>
                  <a:pt x="281173" y="83546"/>
                  <a:pt x="281173" y="83512"/>
                  <a:pt x="280270" y="83312"/>
                </a:cubicBezTo>
                <a:cubicBezTo>
                  <a:pt x="278716" y="82961"/>
                  <a:pt x="277998" y="81441"/>
                  <a:pt x="278048" y="80288"/>
                </a:cubicBezTo>
                <a:cubicBezTo>
                  <a:pt x="278115" y="78751"/>
                  <a:pt x="278934" y="77748"/>
                  <a:pt x="280504" y="77531"/>
                </a:cubicBezTo>
                <a:cubicBezTo>
                  <a:pt x="281056" y="77447"/>
                  <a:pt x="281189" y="77213"/>
                  <a:pt x="281173" y="76729"/>
                </a:cubicBezTo>
                <a:cubicBezTo>
                  <a:pt x="281156" y="75994"/>
                  <a:pt x="281173" y="75258"/>
                  <a:pt x="281173" y="74523"/>
                </a:cubicBezTo>
                <a:cubicBezTo>
                  <a:pt x="281173" y="73487"/>
                  <a:pt x="281173" y="73487"/>
                  <a:pt x="280204" y="73187"/>
                </a:cubicBezTo>
                <a:cubicBezTo>
                  <a:pt x="278800" y="72719"/>
                  <a:pt x="277981" y="71616"/>
                  <a:pt x="278048" y="70229"/>
                </a:cubicBezTo>
                <a:cubicBezTo>
                  <a:pt x="278115" y="68742"/>
                  <a:pt x="278884" y="67806"/>
                  <a:pt x="280437" y="67506"/>
                </a:cubicBezTo>
                <a:cubicBezTo>
                  <a:pt x="281022" y="67405"/>
                  <a:pt x="281173" y="67121"/>
                  <a:pt x="281173" y="66603"/>
                </a:cubicBezTo>
                <a:lnTo>
                  <a:pt x="281173" y="64298"/>
                </a:lnTo>
                <a:cubicBezTo>
                  <a:pt x="281173" y="63429"/>
                  <a:pt x="281173" y="63412"/>
                  <a:pt x="280304" y="63212"/>
                </a:cubicBezTo>
                <a:cubicBezTo>
                  <a:pt x="279652" y="63078"/>
                  <a:pt x="279051" y="62744"/>
                  <a:pt x="278633" y="62226"/>
                </a:cubicBezTo>
                <a:cubicBezTo>
                  <a:pt x="277547" y="60872"/>
                  <a:pt x="277848" y="57815"/>
                  <a:pt x="280471" y="57464"/>
                </a:cubicBezTo>
                <a:cubicBezTo>
                  <a:pt x="280922" y="57414"/>
                  <a:pt x="281156" y="57213"/>
                  <a:pt x="281156" y="56745"/>
                </a:cubicBezTo>
                <a:lnTo>
                  <a:pt x="281156" y="53821"/>
                </a:lnTo>
                <a:cubicBezTo>
                  <a:pt x="281156" y="53354"/>
                  <a:pt x="280939" y="53086"/>
                  <a:pt x="280471" y="53086"/>
                </a:cubicBezTo>
                <a:cubicBezTo>
                  <a:pt x="280443" y="53087"/>
                  <a:pt x="280416" y="53088"/>
                  <a:pt x="280389" y="53088"/>
                </a:cubicBezTo>
                <a:cubicBezTo>
                  <a:pt x="280032" y="53088"/>
                  <a:pt x="279680" y="52987"/>
                  <a:pt x="279385" y="52785"/>
                </a:cubicBezTo>
                <a:cubicBezTo>
                  <a:pt x="277848" y="51783"/>
                  <a:pt x="277296" y="49093"/>
                  <a:pt x="279452" y="47689"/>
                </a:cubicBezTo>
                <a:cubicBezTo>
                  <a:pt x="279769" y="47489"/>
                  <a:pt x="280137" y="47355"/>
                  <a:pt x="280521" y="47288"/>
                </a:cubicBezTo>
                <a:cubicBezTo>
                  <a:pt x="281056" y="47222"/>
                  <a:pt x="281189" y="46921"/>
                  <a:pt x="281173" y="46436"/>
                </a:cubicBezTo>
                <a:cubicBezTo>
                  <a:pt x="281156" y="45601"/>
                  <a:pt x="281156" y="44765"/>
                  <a:pt x="281173" y="43930"/>
                </a:cubicBezTo>
                <a:cubicBezTo>
                  <a:pt x="281189" y="43392"/>
                  <a:pt x="280998" y="43061"/>
                  <a:pt x="280445" y="43061"/>
                </a:cubicBezTo>
                <a:cubicBezTo>
                  <a:pt x="280432" y="43061"/>
                  <a:pt x="280418" y="43061"/>
                  <a:pt x="280404" y="43061"/>
                </a:cubicBezTo>
                <a:cubicBezTo>
                  <a:pt x="280387" y="43062"/>
                  <a:pt x="280369" y="43062"/>
                  <a:pt x="280352" y="43062"/>
                </a:cubicBezTo>
                <a:cubicBezTo>
                  <a:pt x="278709" y="43062"/>
                  <a:pt x="277570" y="40723"/>
                  <a:pt x="278215" y="39201"/>
                </a:cubicBezTo>
                <a:cubicBezTo>
                  <a:pt x="278599" y="38249"/>
                  <a:pt x="279218" y="37581"/>
                  <a:pt x="280304" y="37364"/>
                </a:cubicBezTo>
                <a:cubicBezTo>
                  <a:pt x="281156" y="37196"/>
                  <a:pt x="281156" y="37130"/>
                  <a:pt x="281156" y="36244"/>
                </a:cubicBezTo>
                <a:lnTo>
                  <a:pt x="281156" y="34256"/>
                </a:lnTo>
                <a:cubicBezTo>
                  <a:pt x="281156" y="33287"/>
                  <a:pt x="281156" y="33253"/>
                  <a:pt x="280237" y="33053"/>
                </a:cubicBezTo>
                <a:cubicBezTo>
                  <a:pt x="278917" y="32785"/>
                  <a:pt x="278315" y="31883"/>
                  <a:pt x="278082" y="30680"/>
                </a:cubicBezTo>
                <a:cubicBezTo>
                  <a:pt x="277831" y="29477"/>
                  <a:pt x="278332" y="28508"/>
                  <a:pt x="279268" y="27756"/>
                </a:cubicBezTo>
                <a:cubicBezTo>
                  <a:pt x="279635" y="27472"/>
                  <a:pt x="280070" y="27305"/>
                  <a:pt x="280521" y="27238"/>
                </a:cubicBezTo>
                <a:cubicBezTo>
                  <a:pt x="281072" y="27155"/>
                  <a:pt x="281173" y="26854"/>
                  <a:pt x="281173" y="26386"/>
                </a:cubicBezTo>
                <a:cubicBezTo>
                  <a:pt x="281156" y="25551"/>
                  <a:pt x="281156" y="24715"/>
                  <a:pt x="281173" y="23880"/>
                </a:cubicBezTo>
                <a:cubicBezTo>
                  <a:pt x="281189" y="23342"/>
                  <a:pt x="280982" y="23010"/>
                  <a:pt x="280429" y="23010"/>
                </a:cubicBezTo>
                <a:cubicBezTo>
                  <a:pt x="280415" y="23010"/>
                  <a:pt x="280401" y="23011"/>
                  <a:pt x="280387" y="23011"/>
                </a:cubicBezTo>
                <a:cubicBezTo>
                  <a:pt x="280376" y="23011"/>
                  <a:pt x="280364" y="23011"/>
                  <a:pt x="280352" y="23011"/>
                </a:cubicBezTo>
                <a:cubicBezTo>
                  <a:pt x="278685" y="23011"/>
                  <a:pt x="277601" y="20645"/>
                  <a:pt x="278198" y="19151"/>
                </a:cubicBezTo>
                <a:cubicBezTo>
                  <a:pt x="278566" y="18132"/>
                  <a:pt x="279452" y="17397"/>
                  <a:pt x="280504" y="17230"/>
                </a:cubicBezTo>
                <a:cubicBezTo>
                  <a:pt x="281022" y="17146"/>
                  <a:pt x="281189" y="16896"/>
                  <a:pt x="281173" y="16394"/>
                </a:cubicBezTo>
                <a:cubicBezTo>
                  <a:pt x="281156" y="15559"/>
                  <a:pt x="281173" y="14723"/>
                  <a:pt x="281173" y="13888"/>
                </a:cubicBezTo>
                <a:cubicBezTo>
                  <a:pt x="281189" y="13353"/>
                  <a:pt x="281039" y="13003"/>
                  <a:pt x="280437" y="13003"/>
                </a:cubicBezTo>
                <a:cubicBezTo>
                  <a:pt x="280432" y="13003"/>
                  <a:pt x="280426" y="13003"/>
                  <a:pt x="280420" y="13003"/>
                </a:cubicBezTo>
                <a:cubicBezTo>
                  <a:pt x="278494" y="13003"/>
                  <a:pt x="277582" y="10292"/>
                  <a:pt x="278265" y="8959"/>
                </a:cubicBezTo>
                <a:cubicBezTo>
                  <a:pt x="278750" y="8023"/>
                  <a:pt x="279452" y="7405"/>
                  <a:pt x="280471" y="7221"/>
                </a:cubicBezTo>
                <a:cubicBezTo>
                  <a:pt x="281056" y="7121"/>
                  <a:pt x="281206" y="6820"/>
                  <a:pt x="281189" y="6302"/>
                </a:cubicBezTo>
                <a:cubicBezTo>
                  <a:pt x="281156" y="5500"/>
                  <a:pt x="281173" y="4698"/>
                  <a:pt x="281189" y="3896"/>
                </a:cubicBezTo>
                <a:cubicBezTo>
                  <a:pt x="281189" y="3378"/>
                  <a:pt x="281072" y="3061"/>
                  <a:pt x="280471" y="2944"/>
                </a:cubicBezTo>
                <a:cubicBezTo>
                  <a:pt x="279368" y="2743"/>
                  <a:pt x="278499" y="1891"/>
                  <a:pt x="278299" y="789"/>
                </a:cubicBezTo>
                <a:cubicBezTo>
                  <a:pt x="278165" y="170"/>
                  <a:pt x="277831" y="37"/>
                  <a:pt x="277280" y="37"/>
                </a:cubicBezTo>
                <a:cubicBezTo>
                  <a:pt x="277034" y="42"/>
                  <a:pt x="276791" y="44"/>
                  <a:pt x="276549" y="44"/>
                </a:cubicBezTo>
                <a:cubicBezTo>
                  <a:pt x="276063" y="44"/>
                  <a:pt x="275581" y="37"/>
                  <a:pt x="275091" y="37"/>
                </a:cubicBezTo>
                <a:cubicBezTo>
                  <a:pt x="274255" y="53"/>
                  <a:pt x="274255" y="53"/>
                  <a:pt x="274038" y="922"/>
                </a:cubicBezTo>
                <a:cubicBezTo>
                  <a:pt x="273641" y="2410"/>
                  <a:pt x="272607" y="3178"/>
                  <a:pt x="271015" y="3178"/>
                </a:cubicBezTo>
                <a:cubicBezTo>
                  <a:pt x="270998" y="3178"/>
                  <a:pt x="270981" y="3178"/>
                  <a:pt x="270964" y="3178"/>
                </a:cubicBezTo>
                <a:cubicBezTo>
                  <a:pt x="269527" y="3144"/>
                  <a:pt x="268524" y="2309"/>
                  <a:pt x="268257" y="789"/>
                </a:cubicBezTo>
                <a:cubicBezTo>
                  <a:pt x="268157" y="220"/>
                  <a:pt x="267889" y="37"/>
                  <a:pt x="267355" y="37"/>
                </a:cubicBezTo>
                <a:cubicBezTo>
                  <a:pt x="266954" y="37"/>
                  <a:pt x="266560" y="29"/>
                  <a:pt x="266169" y="29"/>
                </a:cubicBezTo>
                <a:cubicBezTo>
                  <a:pt x="265973" y="29"/>
                  <a:pt x="265778" y="31"/>
                  <a:pt x="265584" y="37"/>
                </a:cubicBezTo>
                <a:cubicBezTo>
                  <a:pt x="265561" y="38"/>
                  <a:pt x="265539" y="38"/>
                  <a:pt x="265516" y="38"/>
                </a:cubicBezTo>
                <a:cubicBezTo>
                  <a:pt x="265290" y="38"/>
                  <a:pt x="265054" y="0"/>
                  <a:pt x="264828" y="0"/>
                </a:cubicBezTo>
                <a:close/>
              </a:path>
            </a:pathLst>
          </a:custGeom>
          <a:solidFill>
            <a:srgbClr val="FEFEFE"/>
          </a:solidFill>
          <a:ln>
            <a:noFill/>
          </a:ln>
          <a:effectLst>
            <a:outerShdw blurRad="171450" dist="47625" dir="3900000" algn="bl" rotWithShape="0">
              <a:srgbClr val="000000">
                <a:alpha val="2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5095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C05A27A2-9E5A-4888-A73B-10F34EFB77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154B771F-0425-4982-99C5-28C1E1070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8725C09-1B0A-4A1C-9D5C-C991D9A95C60}"/>
              </a:ext>
            </a:extLst>
          </p:cNvPr>
          <p:cNvSpPr>
            <a:spLocks noGrp="1" noChangeArrowheads="1"/>
          </p:cNvSpPr>
          <p:nvPr>
            <p:ph type="sldNum" sz="quarter" idx="12"/>
          </p:nvPr>
        </p:nvSpPr>
        <p:spPr>
          <a:ln/>
        </p:spPr>
        <p:txBody>
          <a:bodyPr/>
          <a:lstStyle>
            <a:lvl1pPr>
              <a:defRPr/>
            </a:lvl1pPr>
          </a:lstStyle>
          <a:p>
            <a:fld id="{E23BA687-DC0E-4FC0-9176-256536340270}" type="slidenum">
              <a:rPr lang="en-US" altLang="en-US"/>
              <a:pPr/>
              <a:t>‹#›</a:t>
            </a:fld>
            <a:endParaRPr lang="en-US" altLang="en-US"/>
          </a:p>
        </p:txBody>
      </p:sp>
    </p:spTree>
    <p:extLst>
      <p:ext uri="{BB962C8B-B14F-4D97-AF65-F5344CB8AC3E}">
        <p14:creationId xmlns:p14="http://schemas.microsoft.com/office/powerpoint/2010/main" val="24804817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E5221894-7BC9-4FB1-8DAE-BAA6EA52F0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A3A4D50-D5ED-4D49-8CE8-280E102CAA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B6E9A4CC-A770-4022-8DD8-109EB12D953E}"/>
              </a:ext>
            </a:extLst>
          </p:cNvPr>
          <p:cNvSpPr>
            <a:spLocks noGrp="1" noChangeArrowheads="1"/>
          </p:cNvSpPr>
          <p:nvPr>
            <p:ph type="sldNum" sz="quarter" idx="12"/>
          </p:nvPr>
        </p:nvSpPr>
        <p:spPr>
          <a:ln/>
        </p:spPr>
        <p:txBody>
          <a:bodyPr/>
          <a:lstStyle>
            <a:lvl1pPr>
              <a:defRPr/>
            </a:lvl1pPr>
          </a:lstStyle>
          <a:p>
            <a:fld id="{4784E991-0E5A-43F7-AF17-9CA20DFFCDB2}" type="slidenum">
              <a:rPr lang="en-US" altLang="en-US"/>
              <a:pPr/>
              <a:t>‹#›</a:t>
            </a:fld>
            <a:endParaRPr lang="en-US" altLang="en-US"/>
          </a:p>
        </p:txBody>
      </p:sp>
    </p:spTree>
    <p:extLst>
      <p:ext uri="{BB962C8B-B14F-4D97-AF65-F5344CB8AC3E}">
        <p14:creationId xmlns:p14="http://schemas.microsoft.com/office/powerpoint/2010/main" val="41944274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550D0BC2-C6D4-4EC0-95A8-AD991D1CC6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2C5E93A5-80C7-4A91-B44D-AA11B898FF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96AE208F-4FF8-48D8-92DD-C91460713707}"/>
              </a:ext>
            </a:extLst>
          </p:cNvPr>
          <p:cNvSpPr>
            <a:spLocks noGrp="1" noChangeArrowheads="1"/>
          </p:cNvSpPr>
          <p:nvPr>
            <p:ph type="sldNum" sz="quarter" idx="12"/>
          </p:nvPr>
        </p:nvSpPr>
        <p:spPr>
          <a:ln/>
        </p:spPr>
        <p:txBody>
          <a:bodyPr/>
          <a:lstStyle>
            <a:lvl1pPr>
              <a:defRPr/>
            </a:lvl1pPr>
          </a:lstStyle>
          <a:p>
            <a:fld id="{9C075530-82E5-4F66-BD35-313888289A84}" type="slidenum">
              <a:rPr lang="en-US" altLang="en-US"/>
              <a:pPr/>
              <a:t>‹#›</a:t>
            </a:fld>
            <a:endParaRPr lang="en-US" altLang="en-US"/>
          </a:p>
        </p:txBody>
      </p:sp>
    </p:spTree>
    <p:extLst>
      <p:ext uri="{BB962C8B-B14F-4D97-AF65-F5344CB8AC3E}">
        <p14:creationId xmlns:p14="http://schemas.microsoft.com/office/powerpoint/2010/main" val="8230221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D0B62543-88BC-48A9-A963-339B11FAD0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9D603106-DFF1-4DC3-BD22-6B45595DD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2C8BD296-BABF-41A1-B426-4BA30534D52A}"/>
              </a:ext>
            </a:extLst>
          </p:cNvPr>
          <p:cNvSpPr>
            <a:spLocks noGrp="1" noChangeArrowheads="1"/>
          </p:cNvSpPr>
          <p:nvPr>
            <p:ph type="sldNum" sz="quarter" idx="12"/>
          </p:nvPr>
        </p:nvSpPr>
        <p:spPr>
          <a:ln/>
        </p:spPr>
        <p:txBody>
          <a:bodyPr/>
          <a:lstStyle>
            <a:lvl1pPr>
              <a:defRPr/>
            </a:lvl1pPr>
          </a:lstStyle>
          <a:p>
            <a:fld id="{7112D7E3-A11F-4D45-B593-8F52CE131E9F}" type="slidenum">
              <a:rPr lang="en-US" altLang="en-US"/>
              <a:pPr/>
              <a:t>‹#›</a:t>
            </a:fld>
            <a:endParaRPr lang="en-US" altLang="en-US"/>
          </a:p>
        </p:txBody>
      </p:sp>
    </p:spTree>
    <p:extLst>
      <p:ext uri="{BB962C8B-B14F-4D97-AF65-F5344CB8AC3E}">
        <p14:creationId xmlns:p14="http://schemas.microsoft.com/office/powerpoint/2010/main" val="25167281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E6A7C2ED-9632-4967-8E57-1F7BAE1101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5C216CEF-8A23-4D9B-9267-91E6503A7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663439D3-AFDE-489B-B9C3-6434DDECB811}"/>
              </a:ext>
            </a:extLst>
          </p:cNvPr>
          <p:cNvSpPr>
            <a:spLocks noGrp="1" noChangeArrowheads="1"/>
          </p:cNvSpPr>
          <p:nvPr>
            <p:ph type="sldNum" sz="quarter" idx="12"/>
          </p:nvPr>
        </p:nvSpPr>
        <p:spPr>
          <a:ln/>
        </p:spPr>
        <p:txBody>
          <a:bodyPr/>
          <a:lstStyle>
            <a:lvl1pPr>
              <a:defRPr/>
            </a:lvl1pPr>
          </a:lstStyle>
          <a:p>
            <a:fld id="{A0A86C71-9C20-4F0F-B8BD-19428CFB5160}" type="slidenum">
              <a:rPr lang="en-US" altLang="en-US"/>
              <a:pPr/>
              <a:t>‹#›</a:t>
            </a:fld>
            <a:endParaRPr lang="en-US" altLang="en-US"/>
          </a:p>
        </p:txBody>
      </p:sp>
    </p:spTree>
    <p:extLst>
      <p:ext uri="{BB962C8B-B14F-4D97-AF65-F5344CB8AC3E}">
        <p14:creationId xmlns:p14="http://schemas.microsoft.com/office/powerpoint/2010/main" val="1630132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C2513265-48ED-43F2-AD5D-43C0E37127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FE3CBCAD-D268-4DF2-9FB9-E5B97AD441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AEBC01E0-7F24-4C84-A68E-8B351FE85CF5}"/>
              </a:ext>
            </a:extLst>
          </p:cNvPr>
          <p:cNvSpPr>
            <a:spLocks noGrp="1" noChangeArrowheads="1"/>
          </p:cNvSpPr>
          <p:nvPr>
            <p:ph type="sldNum" sz="quarter" idx="12"/>
          </p:nvPr>
        </p:nvSpPr>
        <p:spPr>
          <a:ln/>
        </p:spPr>
        <p:txBody>
          <a:bodyPr/>
          <a:lstStyle>
            <a:lvl1pPr>
              <a:defRPr/>
            </a:lvl1pPr>
          </a:lstStyle>
          <a:p>
            <a:fld id="{DC070E74-3FBE-4F3F-95A2-A9E69295C3BE}" type="slidenum">
              <a:rPr lang="en-US" altLang="en-US"/>
              <a:pPr/>
              <a:t>‹#›</a:t>
            </a:fld>
            <a:endParaRPr lang="en-US" altLang="en-US"/>
          </a:p>
        </p:txBody>
      </p:sp>
    </p:spTree>
    <p:extLst>
      <p:ext uri="{BB962C8B-B14F-4D97-AF65-F5344CB8AC3E}">
        <p14:creationId xmlns:p14="http://schemas.microsoft.com/office/powerpoint/2010/main" val="12266804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4C39C327-5A11-4BC4-BE8A-9CDDE933CB2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41E3173C-AACD-4FA9-BF13-0E339DF30F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AEB4DDE3-3E5A-4F98-BE01-1885FDDE998E}"/>
              </a:ext>
            </a:extLst>
          </p:cNvPr>
          <p:cNvSpPr>
            <a:spLocks noGrp="1" noChangeArrowheads="1"/>
          </p:cNvSpPr>
          <p:nvPr>
            <p:ph type="sldNum" sz="quarter" idx="12"/>
          </p:nvPr>
        </p:nvSpPr>
        <p:spPr>
          <a:ln/>
        </p:spPr>
        <p:txBody>
          <a:bodyPr/>
          <a:lstStyle>
            <a:lvl1pPr>
              <a:defRPr/>
            </a:lvl1pPr>
          </a:lstStyle>
          <a:p>
            <a:fld id="{B05AD244-60E4-4C04-A796-3EC2F56CC600}" type="slidenum">
              <a:rPr lang="en-US" altLang="en-US"/>
              <a:pPr/>
              <a:t>‹#›</a:t>
            </a:fld>
            <a:endParaRPr lang="en-US" altLang="en-US"/>
          </a:p>
        </p:txBody>
      </p:sp>
    </p:spTree>
    <p:extLst>
      <p:ext uri="{BB962C8B-B14F-4D97-AF65-F5344CB8AC3E}">
        <p14:creationId xmlns:p14="http://schemas.microsoft.com/office/powerpoint/2010/main" val="655309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C51D045-CD00-4C6F-B40E-F57D85DC69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C365A56-8B1F-4171-A308-2BBA7009A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D48CCE-4E65-4CCB-8C41-C5571D907AF3}"/>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5" name="Footer Placeholder 4">
            <a:extLst>
              <a:ext uri="{FF2B5EF4-FFF2-40B4-BE49-F238E27FC236}">
                <a16:creationId xmlns="" xmlns:a16="http://schemas.microsoft.com/office/drawing/2014/main" id="{601CB9E4-E063-4999-AE3B-FE62279DE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7E5DBC-C458-46F0-9C29-80709434B3A1}"/>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21553789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32BEE202-51B9-454D-9E03-39EDE3D73A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04025E3F-3EDC-441C-9E10-33DE11A0A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A351BD44-0678-47C5-98C9-2DFC54A3F3B3}"/>
              </a:ext>
            </a:extLst>
          </p:cNvPr>
          <p:cNvSpPr>
            <a:spLocks noGrp="1" noChangeArrowheads="1"/>
          </p:cNvSpPr>
          <p:nvPr>
            <p:ph type="sldNum" sz="quarter" idx="12"/>
          </p:nvPr>
        </p:nvSpPr>
        <p:spPr>
          <a:ln/>
        </p:spPr>
        <p:txBody>
          <a:bodyPr/>
          <a:lstStyle>
            <a:lvl1pPr>
              <a:defRPr/>
            </a:lvl1pPr>
          </a:lstStyle>
          <a:p>
            <a:fld id="{92C012C5-47BF-4FF3-A797-3ABE9B644E41}" type="slidenum">
              <a:rPr lang="en-US" altLang="en-US"/>
              <a:pPr/>
              <a:t>‹#›</a:t>
            </a:fld>
            <a:endParaRPr lang="en-US" altLang="en-US"/>
          </a:p>
        </p:txBody>
      </p:sp>
    </p:spTree>
    <p:extLst>
      <p:ext uri="{BB962C8B-B14F-4D97-AF65-F5344CB8AC3E}">
        <p14:creationId xmlns:p14="http://schemas.microsoft.com/office/powerpoint/2010/main" val="37084792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13F249EF-D538-42E0-8685-D506979720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9307B6AE-B2CD-46D8-B127-FA5F39F83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A19F3489-DAE7-499A-A2B5-15FC5CD7ADC5}"/>
              </a:ext>
            </a:extLst>
          </p:cNvPr>
          <p:cNvSpPr>
            <a:spLocks noGrp="1" noChangeArrowheads="1"/>
          </p:cNvSpPr>
          <p:nvPr>
            <p:ph type="sldNum" sz="quarter" idx="12"/>
          </p:nvPr>
        </p:nvSpPr>
        <p:spPr>
          <a:ln/>
        </p:spPr>
        <p:txBody>
          <a:bodyPr/>
          <a:lstStyle>
            <a:lvl1pPr>
              <a:defRPr/>
            </a:lvl1pPr>
          </a:lstStyle>
          <a:p>
            <a:fld id="{01639835-A96E-4CF3-B6F9-0088941F0C7B}" type="slidenum">
              <a:rPr lang="en-US" altLang="en-US"/>
              <a:pPr/>
              <a:t>‹#›</a:t>
            </a:fld>
            <a:endParaRPr lang="en-US" altLang="en-US"/>
          </a:p>
        </p:txBody>
      </p:sp>
    </p:spTree>
    <p:extLst>
      <p:ext uri="{BB962C8B-B14F-4D97-AF65-F5344CB8AC3E}">
        <p14:creationId xmlns:p14="http://schemas.microsoft.com/office/powerpoint/2010/main" val="2670039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973EBB7-CB8C-4411-886F-35410333C8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FF874D74-C867-4F4D-89E5-14FA96081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E271FDE-5A19-4C7D-8434-C8B23EE85355}"/>
              </a:ext>
            </a:extLst>
          </p:cNvPr>
          <p:cNvSpPr>
            <a:spLocks noGrp="1" noChangeArrowheads="1"/>
          </p:cNvSpPr>
          <p:nvPr>
            <p:ph type="sldNum" sz="quarter" idx="12"/>
          </p:nvPr>
        </p:nvSpPr>
        <p:spPr>
          <a:ln/>
        </p:spPr>
        <p:txBody>
          <a:bodyPr/>
          <a:lstStyle>
            <a:lvl1pPr>
              <a:defRPr/>
            </a:lvl1pPr>
          </a:lstStyle>
          <a:p>
            <a:fld id="{D9D59B17-72E0-4AF8-BBF9-D534D3FC018D}" type="slidenum">
              <a:rPr lang="en-US" altLang="en-US"/>
              <a:pPr/>
              <a:t>‹#›</a:t>
            </a:fld>
            <a:endParaRPr lang="en-US" altLang="en-US"/>
          </a:p>
        </p:txBody>
      </p:sp>
    </p:spTree>
    <p:extLst>
      <p:ext uri="{BB962C8B-B14F-4D97-AF65-F5344CB8AC3E}">
        <p14:creationId xmlns:p14="http://schemas.microsoft.com/office/powerpoint/2010/main" val="22456881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EA748BED-8819-4B86-9D66-4BB469AD53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F0E0C1FC-5DF8-4248-A6B3-74685C8C1F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3B990E06-C9DD-41D9-A139-4C6BB4366779}"/>
              </a:ext>
            </a:extLst>
          </p:cNvPr>
          <p:cNvSpPr>
            <a:spLocks noGrp="1" noChangeArrowheads="1"/>
          </p:cNvSpPr>
          <p:nvPr>
            <p:ph type="sldNum" sz="quarter" idx="12"/>
          </p:nvPr>
        </p:nvSpPr>
        <p:spPr>
          <a:ln/>
        </p:spPr>
        <p:txBody>
          <a:bodyPr/>
          <a:lstStyle>
            <a:lvl1pPr>
              <a:defRPr/>
            </a:lvl1pPr>
          </a:lstStyle>
          <a:p>
            <a:fld id="{F0EF008A-012A-49CC-BD94-4644A836E751}" type="slidenum">
              <a:rPr lang="en-US" altLang="en-US"/>
              <a:pPr/>
              <a:t>‹#›</a:t>
            </a:fld>
            <a:endParaRPr lang="en-US" altLang="en-US"/>
          </a:p>
        </p:txBody>
      </p:sp>
    </p:spTree>
    <p:extLst>
      <p:ext uri="{BB962C8B-B14F-4D97-AF65-F5344CB8AC3E}">
        <p14:creationId xmlns:p14="http://schemas.microsoft.com/office/powerpoint/2010/main" val="39894012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AA804CD3-B2F0-4AE1-86A3-1D73BA68F2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8C9C7541-DA0E-4386-B8AF-BFACD002FC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8C6A4ECF-C281-42C5-AD84-FABB0D5A684F}"/>
              </a:ext>
            </a:extLst>
          </p:cNvPr>
          <p:cNvSpPr>
            <a:spLocks noGrp="1" noChangeArrowheads="1"/>
          </p:cNvSpPr>
          <p:nvPr>
            <p:ph type="sldNum" sz="quarter" idx="12"/>
          </p:nvPr>
        </p:nvSpPr>
        <p:spPr>
          <a:ln/>
        </p:spPr>
        <p:txBody>
          <a:bodyPr/>
          <a:lstStyle>
            <a:lvl1pPr>
              <a:defRPr/>
            </a:lvl1pPr>
          </a:lstStyle>
          <a:p>
            <a:fld id="{D6CE5B79-6C83-4A53-BF43-EAA4B8DD9719}" type="slidenum">
              <a:rPr lang="en-US" altLang="en-US"/>
              <a:pPr/>
              <a:t>‹#›</a:t>
            </a:fld>
            <a:endParaRPr lang="en-US" altLang="en-US"/>
          </a:p>
        </p:txBody>
      </p:sp>
    </p:spTree>
    <p:extLst>
      <p:ext uri="{BB962C8B-B14F-4D97-AF65-F5344CB8AC3E}">
        <p14:creationId xmlns:p14="http://schemas.microsoft.com/office/powerpoint/2010/main" val="1978934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629567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17802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726257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67096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0684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1829979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38703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92850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678354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30001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978629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12955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347708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671201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3352887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3899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303753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0932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9618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82624B-A1BC-4B3C-A198-841D6A5F6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663352-9EC5-450B-9C45-D6604EDEB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ACA6A2-6AC0-42BC-8ADF-2DFD376326DD}"/>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5" name="Footer Placeholder 4">
            <a:extLst>
              <a:ext uri="{FF2B5EF4-FFF2-40B4-BE49-F238E27FC236}">
                <a16:creationId xmlns="" xmlns:a16="http://schemas.microsoft.com/office/drawing/2014/main" id="{42E3829B-168F-47A4-A6BB-B548F9EB5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6C6B4B-8EB9-4D97-88BA-B2BC595C3E6E}"/>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516335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76950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10554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608956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884208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11574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4288751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908155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256184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79278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04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A4A0-AFBA-4AD8-B94B-A57D5F0347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FA26C6A-1408-47BA-A099-C6C258885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3B987-EE08-445C-A72A-B73521DC679B}"/>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5" name="Footer Placeholder 4">
            <a:extLst>
              <a:ext uri="{FF2B5EF4-FFF2-40B4-BE49-F238E27FC236}">
                <a16:creationId xmlns="" xmlns:a16="http://schemas.microsoft.com/office/drawing/2014/main" id="{65092C3F-7F6A-4185-90A2-C701B591A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FA12D41-7B0D-45F5-9B58-B4E95826B4A4}"/>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663054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7874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121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09996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8067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46277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08217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13790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83531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726779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1181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905767-7182-4C6B-9CD9-CB21043DB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7BB6A1-B9AD-48EF-91C0-9D280ACFD3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F9C16DC-AC00-4917-B9AB-865C00922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A17BD93-DA18-4217-AFAE-8F82277D044A}"/>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6" name="Footer Placeholder 5">
            <a:extLst>
              <a:ext uri="{FF2B5EF4-FFF2-40B4-BE49-F238E27FC236}">
                <a16:creationId xmlns="" xmlns:a16="http://schemas.microsoft.com/office/drawing/2014/main" id="{CBBBEE86-0A18-4995-B32D-F4EBEFB8C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44AC072-C568-46A2-9B08-9016BE090406}"/>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3169997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78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67822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831934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57872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73758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78153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1"/>
                </a:solidFill>
                <a:latin typeface="Nunito"/>
                <a:ea typeface="Nunito"/>
                <a:cs typeface="Nunito"/>
                <a:sym typeface="Nunito"/>
              </a:rPr>
              <a:t>CREDITS: This presentation template was created by </a:t>
            </a:r>
            <a:r>
              <a:rPr lang="en" sz="16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Slidesgo</a:t>
            </a:r>
            <a:r>
              <a:rPr lang="en" sz="1600">
                <a:solidFill>
                  <a:schemeClr val="dk1"/>
                </a:solidFill>
                <a:latin typeface="Nunito"/>
                <a:ea typeface="Nunito"/>
                <a:cs typeface="Nunito"/>
                <a:sym typeface="Nunito"/>
              </a:rPr>
              <a:t>, including icons by </a:t>
            </a:r>
            <a:r>
              <a:rPr lang="en" sz="16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Flaticon</a:t>
            </a:r>
            <a:r>
              <a:rPr lang="en" sz="1600">
                <a:solidFill>
                  <a:schemeClr val="dk1"/>
                </a:solidFill>
                <a:latin typeface="Nunito"/>
                <a:ea typeface="Nunito"/>
                <a:cs typeface="Nunito"/>
                <a:sym typeface="Nunito"/>
              </a:rPr>
              <a:t>, and </a:t>
            </a:r>
            <a:r>
              <a:rPr lang="en" sz="1600">
                <a:solidFill>
                  <a:schemeClr val="dk1"/>
                </a:solidFill>
                <a:latin typeface="Montserrat"/>
                <a:ea typeface="Montserrat"/>
                <a:cs typeface="Montserrat"/>
                <a:sym typeface="Montserrat"/>
              </a:rPr>
              <a:t>i</a:t>
            </a:r>
            <a:r>
              <a:rPr lang="en" sz="1600">
                <a:solidFill>
                  <a:schemeClr val="dk1"/>
                </a:solidFill>
                <a:latin typeface="Nunito"/>
                <a:ea typeface="Nunito"/>
                <a:cs typeface="Nunito"/>
                <a:sym typeface="Nunito"/>
              </a:rPr>
              <a:t>nfographics &amp; images by </a:t>
            </a:r>
            <a:r>
              <a:rPr lang="en" sz="1600" b="1">
                <a:solidFill>
                  <a:schemeClr val="dk1"/>
                </a:solidFill>
                <a:uFill>
                  <a:noFill/>
                </a:uFill>
                <a:latin typeface="Nunito"/>
                <a:ea typeface="Nunito"/>
                <a:cs typeface="Nunito"/>
                <a:sym typeface="Nunito"/>
                <a:hlinkClick r:id="rId5">
                  <a:extLst>
                    <a:ext uri="{A12FA001-AC4F-418D-AE19-62706E023703}">
                      <ahyp:hlinkClr xmlns="" xmlns:ahyp="http://schemas.microsoft.com/office/drawing/2018/hyperlinkcolor" val="tx"/>
                    </a:ext>
                  </a:extLst>
                </a:hlinkClick>
              </a:rPr>
              <a:t>Freepik</a:t>
            </a:r>
            <a:r>
              <a:rPr lang="en" sz="1600">
                <a:solidFill>
                  <a:schemeClr val="dk1"/>
                </a:solidFill>
                <a:latin typeface="Nunito"/>
                <a:ea typeface="Nunito"/>
                <a:cs typeface="Nunito"/>
                <a:sym typeface="Nunito"/>
              </a:rPr>
              <a:t> </a:t>
            </a:r>
            <a:endParaRPr sz="1600">
              <a:solidFill>
                <a:schemeClr val="dk1"/>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4015628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D34E478E-BD08-4EBA-BDD3-803C6BEE4A46}"/>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81F2DB7C-4FC7-463A-9D63-BC5DF656A43C}" type="datetimeFigureOut">
              <a:rPr lang="en-US"/>
              <a:pPr>
                <a:defRPr/>
              </a:pPr>
              <a:t>9/25/2021</a:t>
            </a:fld>
            <a:endParaRPr lang="en-US"/>
          </a:p>
        </p:txBody>
      </p:sp>
      <p:sp>
        <p:nvSpPr>
          <p:cNvPr id="5" name="Footer Placeholder 4">
            <a:extLst>
              <a:ext uri="{FF2B5EF4-FFF2-40B4-BE49-F238E27FC236}">
                <a16:creationId xmlns="" xmlns:a16="http://schemas.microsoft.com/office/drawing/2014/main" id="{64FE8FA2-308C-48BB-9C66-5618E17EABB2}"/>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BA128CDA-9DD3-4864-8E81-1F19E234C78F}"/>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AABB005E-CD89-43D9-9139-9BAED320884D}" type="slidenum">
              <a:rPr lang="en-US" altLang="en-US"/>
              <a:pPr/>
              <a:t>‹#›</a:t>
            </a:fld>
            <a:endParaRPr lang="en-US" altLang="en-US"/>
          </a:p>
        </p:txBody>
      </p:sp>
    </p:spTree>
    <p:extLst>
      <p:ext uri="{BB962C8B-B14F-4D97-AF65-F5344CB8AC3E}">
        <p14:creationId xmlns:p14="http://schemas.microsoft.com/office/powerpoint/2010/main" val="3264211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AECCA9-3F4C-4EF5-A356-A4F5C3EC825B}"/>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41C4D3D5-44EE-477D-B8D2-9FB27B6654E8}" type="datetimeFigureOut">
              <a:rPr lang="en-US"/>
              <a:pPr>
                <a:defRPr/>
              </a:pPr>
              <a:t>9/25/2021</a:t>
            </a:fld>
            <a:endParaRPr lang="en-US"/>
          </a:p>
        </p:txBody>
      </p:sp>
      <p:sp>
        <p:nvSpPr>
          <p:cNvPr id="5" name="Footer Placeholder 4">
            <a:extLst>
              <a:ext uri="{FF2B5EF4-FFF2-40B4-BE49-F238E27FC236}">
                <a16:creationId xmlns="" xmlns:a16="http://schemas.microsoft.com/office/drawing/2014/main" id="{AA67AA8E-4871-4804-8EF0-9A012C95AD3E}"/>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C5ADE82E-B4B6-4167-941E-257AE422EE3C}"/>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4B39B7D9-F8D4-42C2-BE86-C3CEAA1BE996}" type="slidenum">
              <a:rPr lang="en-US" altLang="en-US"/>
              <a:pPr/>
              <a:t>‹#›</a:t>
            </a:fld>
            <a:endParaRPr lang="en-US" altLang="en-US"/>
          </a:p>
        </p:txBody>
      </p:sp>
    </p:spTree>
    <p:extLst>
      <p:ext uri="{BB962C8B-B14F-4D97-AF65-F5344CB8AC3E}">
        <p14:creationId xmlns:p14="http://schemas.microsoft.com/office/powerpoint/2010/main" val="4013928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649C04F-E6F8-49B5-BF5E-37A5AA2DA524}"/>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F46E48B-4CC6-4443-8659-8E63EFF032A2}" type="datetimeFigureOut">
              <a:rPr lang="en-US"/>
              <a:pPr>
                <a:defRPr/>
              </a:pPr>
              <a:t>9/25/2021</a:t>
            </a:fld>
            <a:endParaRPr lang="en-US"/>
          </a:p>
        </p:txBody>
      </p:sp>
      <p:sp>
        <p:nvSpPr>
          <p:cNvPr id="5" name="Footer Placeholder 4">
            <a:extLst>
              <a:ext uri="{FF2B5EF4-FFF2-40B4-BE49-F238E27FC236}">
                <a16:creationId xmlns="" xmlns:a16="http://schemas.microsoft.com/office/drawing/2014/main" id="{0EC37E5A-F1CE-4209-84AE-AB94FF8D417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073EF762-2A63-4E10-AC37-CB6FB8543CB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D705E0A-A550-4141-9DC3-2C9DD022987D}" type="slidenum">
              <a:rPr lang="en-US" altLang="en-US"/>
              <a:pPr/>
              <a:t>‹#›</a:t>
            </a:fld>
            <a:endParaRPr lang="en-US" altLang="en-US"/>
          </a:p>
        </p:txBody>
      </p:sp>
    </p:spTree>
    <p:extLst>
      <p:ext uri="{BB962C8B-B14F-4D97-AF65-F5344CB8AC3E}">
        <p14:creationId xmlns:p14="http://schemas.microsoft.com/office/powerpoint/2010/main" val="4293814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63AFE6-DFDC-4678-B206-82BDBEE5F7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3F75D53-E687-40C6-B7CB-776B33977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F6EF6EC-079E-4681-9B9D-5DBCF6474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6F493CB-5F3D-4E84-8446-5F3860220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0E8EB8A-04C5-4190-9628-9EAA8FC898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928997D-52D4-4191-B700-ED6937D092F6}"/>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8" name="Footer Placeholder 7">
            <a:extLst>
              <a:ext uri="{FF2B5EF4-FFF2-40B4-BE49-F238E27FC236}">
                <a16:creationId xmlns="" xmlns:a16="http://schemas.microsoft.com/office/drawing/2014/main" id="{C848D63D-56EC-4947-B696-2F1BF84262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FCACA68-D844-4870-BAF1-05AC6ECB8782}"/>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4103662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10BE1DF-9F64-4289-93A2-8312E5C8A434}"/>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1C948C06-96DC-4141-9A06-434679542422}" type="datetimeFigureOut">
              <a:rPr lang="en-US"/>
              <a:pPr>
                <a:defRPr/>
              </a:pPr>
              <a:t>9/25/2021</a:t>
            </a:fld>
            <a:endParaRPr lang="en-US"/>
          </a:p>
        </p:txBody>
      </p:sp>
      <p:sp>
        <p:nvSpPr>
          <p:cNvPr id="6" name="Footer Placeholder 5">
            <a:extLst>
              <a:ext uri="{FF2B5EF4-FFF2-40B4-BE49-F238E27FC236}">
                <a16:creationId xmlns="" xmlns:a16="http://schemas.microsoft.com/office/drawing/2014/main" id="{262F8226-1F34-4307-AEA5-38164B48008B}"/>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2FDC9DCE-AB55-4833-9239-AB2CE5819C0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DF02F22C-6059-408A-9B7E-31CCBD005AAE}" type="slidenum">
              <a:rPr lang="en-US" altLang="en-US"/>
              <a:pPr/>
              <a:t>‹#›</a:t>
            </a:fld>
            <a:endParaRPr lang="en-US" altLang="en-US"/>
          </a:p>
        </p:txBody>
      </p:sp>
    </p:spTree>
    <p:extLst>
      <p:ext uri="{BB962C8B-B14F-4D97-AF65-F5344CB8AC3E}">
        <p14:creationId xmlns:p14="http://schemas.microsoft.com/office/powerpoint/2010/main" val="2863031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F16BDBA-4854-4E8C-B853-6D14881273F4}"/>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10B22825-5852-464A-B8D2-1AF33F16CCE4}" type="datetimeFigureOut">
              <a:rPr lang="en-US"/>
              <a:pPr>
                <a:defRPr/>
              </a:pPr>
              <a:t>9/25/2021</a:t>
            </a:fld>
            <a:endParaRPr lang="en-US"/>
          </a:p>
        </p:txBody>
      </p:sp>
      <p:sp>
        <p:nvSpPr>
          <p:cNvPr id="8" name="Footer Placeholder 7">
            <a:extLst>
              <a:ext uri="{FF2B5EF4-FFF2-40B4-BE49-F238E27FC236}">
                <a16:creationId xmlns="" xmlns:a16="http://schemas.microsoft.com/office/drawing/2014/main" id="{289F332C-AF95-401A-9EF4-3204EAB0BC85}"/>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9" name="Slide Number Placeholder 8">
            <a:extLst>
              <a:ext uri="{FF2B5EF4-FFF2-40B4-BE49-F238E27FC236}">
                <a16:creationId xmlns="" xmlns:a16="http://schemas.microsoft.com/office/drawing/2014/main" id="{ADB3CD81-2222-4B68-87C9-3B562276A098}"/>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F6370700-8674-4EEC-BCD5-C0F53734C012}" type="slidenum">
              <a:rPr lang="en-US" altLang="en-US"/>
              <a:pPr/>
              <a:t>‹#›</a:t>
            </a:fld>
            <a:endParaRPr lang="en-US" altLang="en-US"/>
          </a:p>
        </p:txBody>
      </p:sp>
    </p:spTree>
    <p:extLst>
      <p:ext uri="{BB962C8B-B14F-4D97-AF65-F5344CB8AC3E}">
        <p14:creationId xmlns:p14="http://schemas.microsoft.com/office/powerpoint/2010/main" val="2865504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DA6A7AD-5683-478C-AD99-7962B2D6781A}"/>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D1888C6-6EE3-4D23-A3CF-C933BA8B32A4}" type="datetimeFigureOut">
              <a:rPr lang="en-US"/>
              <a:pPr>
                <a:defRPr/>
              </a:pPr>
              <a:t>9/25/2021</a:t>
            </a:fld>
            <a:endParaRPr lang="en-US"/>
          </a:p>
        </p:txBody>
      </p:sp>
      <p:sp>
        <p:nvSpPr>
          <p:cNvPr id="4" name="Footer Placeholder 3">
            <a:extLst>
              <a:ext uri="{FF2B5EF4-FFF2-40B4-BE49-F238E27FC236}">
                <a16:creationId xmlns="" xmlns:a16="http://schemas.microsoft.com/office/drawing/2014/main" id="{257E0B5A-37C6-4A3C-AB83-1210D5730770}"/>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Slide Number Placeholder 4">
            <a:extLst>
              <a:ext uri="{FF2B5EF4-FFF2-40B4-BE49-F238E27FC236}">
                <a16:creationId xmlns="" xmlns:a16="http://schemas.microsoft.com/office/drawing/2014/main" id="{0AA6DDBB-8211-47E3-8D7B-4F883475C423}"/>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C06BE655-78A0-4C61-8359-929FF5D5E62D}" type="slidenum">
              <a:rPr lang="en-US" altLang="en-US"/>
              <a:pPr/>
              <a:t>‹#›</a:t>
            </a:fld>
            <a:endParaRPr lang="en-US" altLang="en-US"/>
          </a:p>
        </p:txBody>
      </p:sp>
    </p:spTree>
    <p:extLst>
      <p:ext uri="{BB962C8B-B14F-4D97-AF65-F5344CB8AC3E}">
        <p14:creationId xmlns:p14="http://schemas.microsoft.com/office/powerpoint/2010/main" val="3738612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676AD73-AB6D-461C-93B1-F5FAF47DA9A0}"/>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9D2ABA5-3E56-4A2A-AAD5-8FCE9C9DA4A2}" type="datetimeFigureOut">
              <a:rPr lang="en-US"/>
              <a:pPr>
                <a:defRPr/>
              </a:pPr>
              <a:t>9/25/2021</a:t>
            </a:fld>
            <a:endParaRPr lang="en-US"/>
          </a:p>
        </p:txBody>
      </p:sp>
      <p:sp>
        <p:nvSpPr>
          <p:cNvPr id="3" name="Footer Placeholder 2">
            <a:extLst>
              <a:ext uri="{FF2B5EF4-FFF2-40B4-BE49-F238E27FC236}">
                <a16:creationId xmlns="" xmlns:a16="http://schemas.microsoft.com/office/drawing/2014/main" id="{AF508157-3CBF-415E-AE76-EA14F6B8BC80}"/>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4" name="Slide Number Placeholder 3">
            <a:extLst>
              <a:ext uri="{FF2B5EF4-FFF2-40B4-BE49-F238E27FC236}">
                <a16:creationId xmlns="" xmlns:a16="http://schemas.microsoft.com/office/drawing/2014/main" id="{0A79AE48-9EBE-48AD-9D88-074393D42651}"/>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C4C5B63D-6953-4D5F-99C0-E93A65781F50}" type="slidenum">
              <a:rPr lang="en-US" altLang="en-US"/>
              <a:pPr/>
              <a:t>‹#›</a:t>
            </a:fld>
            <a:endParaRPr lang="en-US" altLang="en-US"/>
          </a:p>
        </p:txBody>
      </p:sp>
    </p:spTree>
    <p:extLst>
      <p:ext uri="{BB962C8B-B14F-4D97-AF65-F5344CB8AC3E}">
        <p14:creationId xmlns:p14="http://schemas.microsoft.com/office/powerpoint/2010/main" val="20337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3C6C38A2-F4C5-4989-8919-87D7E6761D2D}"/>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1AB659E6-D9EE-482A-BBB7-5F86D9A02C2C}" type="datetimeFigureOut">
              <a:rPr lang="en-US"/>
              <a:pPr>
                <a:defRPr/>
              </a:pPr>
              <a:t>9/25/2021</a:t>
            </a:fld>
            <a:endParaRPr lang="en-US"/>
          </a:p>
        </p:txBody>
      </p:sp>
      <p:sp>
        <p:nvSpPr>
          <p:cNvPr id="6" name="Footer Placeholder 5">
            <a:extLst>
              <a:ext uri="{FF2B5EF4-FFF2-40B4-BE49-F238E27FC236}">
                <a16:creationId xmlns="" xmlns:a16="http://schemas.microsoft.com/office/drawing/2014/main" id="{A5B4DBE0-A294-44D6-A825-3CEC7E0CA39E}"/>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19715891-4CB5-462F-8930-93414442432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FB77FD1-9259-4D45-A509-E438710FD9C7}" type="slidenum">
              <a:rPr lang="en-US" altLang="en-US"/>
              <a:pPr/>
              <a:t>‹#›</a:t>
            </a:fld>
            <a:endParaRPr lang="en-US" altLang="en-US"/>
          </a:p>
        </p:txBody>
      </p:sp>
    </p:spTree>
    <p:extLst>
      <p:ext uri="{BB962C8B-B14F-4D97-AF65-F5344CB8AC3E}">
        <p14:creationId xmlns:p14="http://schemas.microsoft.com/office/powerpoint/2010/main" val="3046890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AE63E8FB-6BD2-4282-9AD8-13541A95C875}"/>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F181FE94-BEC9-418B-808A-18FAF25DB0B3}" type="datetimeFigureOut">
              <a:rPr lang="en-US"/>
              <a:pPr>
                <a:defRPr/>
              </a:pPr>
              <a:t>9/25/2021</a:t>
            </a:fld>
            <a:endParaRPr lang="en-US"/>
          </a:p>
        </p:txBody>
      </p:sp>
      <p:sp>
        <p:nvSpPr>
          <p:cNvPr id="6" name="Footer Placeholder 5">
            <a:extLst>
              <a:ext uri="{FF2B5EF4-FFF2-40B4-BE49-F238E27FC236}">
                <a16:creationId xmlns="" xmlns:a16="http://schemas.microsoft.com/office/drawing/2014/main" id="{69349F9E-F239-4FA4-8D89-D891C9A08B0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CC28A1F2-BF3E-4CD0-BADA-71B6F70F7171}"/>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E318828D-BD61-4B37-AAB4-11736204EB5C}" type="slidenum">
              <a:rPr lang="en-US" altLang="en-US"/>
              <a:pPr/>
              <a:t>‹#›</a:t>
            </a:fld>
            <a:endParaRPr lang="en-US" altLang="en-US"/>
          </a:p>
        </p:txBody>
      </p:sp>
    </p:spTree>
    <p:extLst>
      <p:ext uri="{BB962C8B-B14F-4D97-AF65-F5344CB8AC3E}">
        <p14:creationId xmlns:p14="http://schemas.microsoft.com/office/powerpoint/2010/main" val="2663000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9F931B-E414-4110-805B-6BE0325B1DD2}"/>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AB94A20F-F07C-4B2E-B88D-0126BA7FEC28}" type="datetimeFigureOut">
              <a:rPr lang="en-US"/>
              <a:pPr>
                <a:defRPr/>
              </a:pPr>
              <a:t>9/25/2021</a:t>
            </a:fld>
            <a:endParaRPr lang="en-US"/>
          </a:p>
        </p:txBody>
      </p:sp>
      <p:sp>
        <p:nvSpPr>
          <p:cNvPr id="5" name="Footer Placeholder 4">
            <a:extLst>
              <a:ext uri="{FF2B5EF4-FFF2-40B4-BE49-F238E27FC236}">
                <a16:creationId xmlns="" xmlns:a16="http://schemas.microsoft.com/office/drawing/2014/main" id="{86FEC221-C1E3-41C6-994F-D7F11EECB4F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F468C195-DCE7-45C2-89F3-E2C08EDB6E2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74B3EE7-2593-4D10-B490-E6BB74E09CED}" type="slidenum">
              <a:rPr lang="en-US" altLang="en-US"/>
              <a:pPr/>
              <a:t>‹#›</a:t>
            </a:fld>
            <a:endParaRPr lang="en-US" altLang="en-US"/>
          </a:p>
        </p:txBody>
      </p:sp>
    </p:spTree>
    <p:extLst>
      <p:ext uri="{BB962C8B-B14F-4D97-AF65-F5344CB8AC3E}">
        <p14:creationId xmlns:p14="http://schemas.microsoft.com/office/powerpoint/2010/main" val="2361311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C81848-FE5A-4B8C-A0D6-FC3112D5D7AC}"/>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37112F2-01D4-43AE-A0C0-422840E32A86}" type="datetimeFigureOut">
              <a:rPr lang="en-US"/>
              <a:pPr>
                <a:defRPr/>
              </a:pPr>
              <a:t>9/25/2021</a:t>
            </a:fld>
            <a:endParaRPr lang="en-US"/>
          </a:p>
        </p:txBody>
      </p:sp>
      <p:sp>
        <p:nvSpPr>
          <p:cNvPr id="5" name="Footer Placeholder 4">
            <a:extLst>
              <a:ext uri="{FF2B5EF4-FFF2-40B4-BE49-F238E27FC236}">
                <a16:creationId xmlns="" xmlns:a16="http://schemas.microsoft.com/office/drawing/2014/main" id="{14C2027B-70F2-413F-9BF1-0CF447F58B1F}"/>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E11E6A2C-EAA3-464C-BC3C-9AD90101B49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A9A2D86-69B7-4B12-A6BC-9CFB361DDF25}" type="slidenum">
              <a:rPr lang="en-US" altLang="en-US"/>
              <a:pPr/>
              <a:t>‹#›</a:t>
            </a:fld>
            <a:endParaRPr lang="en-US" altLang="en-US"/>
          </a:p>
        </p:txBody>
      </p:sp>
    </p:spTree>
    <p:extLst>
      <p:ext uri="{BB962C8B-B14F-4D97-AF65-F5344CB8AC3E}">
        <p14:creationId xmlns:p14="http://schemas.microsoft.com/office/powerpoint/2010/main" val="23864432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A65537E2-A585-47C5-8F32-9F462B8262AE}"/>
              </a:ext>
            </a:extLst>
          </p:cNvPr>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4" name="Rectangle 5">
            <a:extLst>
              <a:ext uri="{FF2B5EF4-FFF2-40B4-BE49-F238E27FC236}">
                <a16:creationId xmlns="" xmlns:a16="http://schemas.microsoft.com/office/drawing/2014/main" id="{F8416B6D-5CC3-4020-A8D7-DF704118A7AC}"/>
              </a:ext>
            </a:extLst>
          </p:cNvPr>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Rectangle 6">
            <a:extLst>
              <a:ext uri="{FF2B5EF4-FFF2-40B4-BE49-F238E27FC236}">
                <a16:creationId xmlns="" xmlns:a16="http://schemas.microsoft.com/office/drawing/2014/main" id="{D6B3288B-813D-4614-9CE6-2F1542BCBFC6}"/>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3BE28896-6044-4B9E-9F91-C34115CA4D04}" type="slidenum">
              <a:rPr lang="en-US" altLang="en-US"/>
              <a:pPr/>
              <a:t>‹#›</a:t>
            </a:fld>
            <a:endParaRPr lang="en-US" altLang="en-US"/>
          </a:p>
        </p:txBody>
      </p:sp>
    </p:spTree>
    <p:extLst>
      <p:ext uri="{BB962C8B-B14F-4D97-AF65-F5344CB8AC3E}">
        <p14:creationId xmlns:p14="http://schemas.microsoft.com/office/powerpoint/2010/main" val="2292472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5EC47978-714B-4115-B327-35292F3D48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1BA7EE87-8CC1-4842-BB47-531F149395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C8CDC4F-B48E-4DE9-99B0-84FB8BE5E97F}"/>
              </a:ext>
            </a:extLst>
          </p:cNvPr>
          <p:cNvSpPr>
            <a:spLocks noGrp="1"/>
          </p:cNvSpPr>
          <p:nvPr>
            <p:ph type="sldNum" sz="quarter" idx="12"/>
          </p:nvPr>
        </p:nvSpPr>
        <p:spPr/>
        <p:txBody>
          <a:bodyPr/>
          <a:lstStyle>
            <a:lvl1pPr>
              <a:defRPr/>
            </a:lvl1pPr>
          </a:lstStyle>
          <a:p>
            <a:fld id="{C07C11FF-1F25-4A77-852E-8714C1B44D99}" type="slidenum">
              <a:rPr lang="en-US" altLang="en-US"/>
              <a:pPr/>
              <a:t>‹#›</a:t>
            </a:fld>
            <a:endParaRPr lang="en-US" altLang="en-US"/>
          </a:p>
        </p:txBody>
      </p:sp>
    </p:spTree>
    <p:extLst>
      <p:ext uri="{BB962C8B-B14F-4D97-AF65-F5344CB8AC3E}">
        <p14:creationId xmlns:p14="http://schemas.microsoft.com/office/powerpoint/2010/main" val="3588976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5E1E63-2A29-49B0-8EAA-98650E70F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74AF2A0-78DD-4473-8467-0002214F7699}"/>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4" name="Footer Placeholder 3">
            <a:extLst>
              <a:ext uri="{FF2B5EF4-FFF2-40B4-BE49-F238E27FC236}">
                <a16:creationId xmlns="" xmlns:a16="http://schemas.microsoft.com/office/drawing/2014/main" id="{DBFE370D-644F-4D28-A47D-1F017A137A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E825631-219C-4EDA-AA5E-2EDA3FEC2112}"/>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91058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7735AD-C447-480F-93CF-2E26FAD0D41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C60372F-5957-4A31-A516-D5D8B54ED1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E9DE8AD-590F-4630-9826-D196BD8F38F0}"/>
              </a:ext>
            </a:extLst>
          </p:cNvPr>
          <p:cNvSpPr>
            <a:spLocks noGrp="1"/>
          </p:cNvSpPr>
          <p:nvPr>
            <p:ph type="sldNum" sz="quarter" idx="12"/>
          </p:nvPr>
        </p:nvSpPr>
        <p:spPr/>
        <p:txBody>
          <a:bodyPr/>
          <a:lstStyle>
            <a:lvl1pPr>
              <a:defRPr/>
            </a:lvl1pPr>
          </a:lstStyle>
          <a:p>
            <a:fld id="{A9154225-C6DF-4E54-8121-111A6FF3BAA7}" type="slidenum">
              <a:rPr lang="en-US" altLang="en-US"/>
              <a:pPr/>
              <a:t>‹#›</a:t>
            </a:fld>
            <a:endParaRPr lang="en-US" altLang="en-US"/>
          </a:p>
        </p:txBody>
      </p:sp>
    </p:spTree>
    <p:extLst>
      <p:ext uri="{BB962C8B-B14F-4D97-AF65-F5344CB8AC3E}">
        <p14:creationId xmlns:p14="http://schemas.microsoft.com/office/powerpoint/2010/main" val="4054278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9B9DB7B-8890-4537-8BB1-E43193DBCA2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D78653A5-F907-4497-9402-C1ACA6B73C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BE87D36-F043-4125-AFBE-4168565A2EB2}"/>
              </a:ext>
            </a:extLst>
          </p:cNvPr>
          <p:cNvSpPr>
            <a:spLocks noGrp="1"/>
          </p:cNvSpPr>
          <p:nvPr>
            <p:ph type="sldNum" sz="quarter" idx="12"/>
          </p:nvPr>
        </p:nvSpPr>
        <p:spPr/>
        <p:txBody>
          <a:bodyPr/>
          <a:lstStyle>
            <a:lvl1pPr>
              <a:defRPr/>
            </a:lvl1pPr>
          </a:lstStyle>
          <a:p>
            <a:fld id="{E60C2323-A180-4957-877D-0EC738F5F257}" type="slidenum">
              <a:rPr lang="en-US" altLang="en-US"/>
              <a:pPr/>
              <a:t>‹#›</a:t>
            </a:fld>
            <a:endParaRPr lang="en-US" altLang="en-US"/>
          </a:p>
        </p:txBody>
      </p:sp>
    </p:spTree>
    <p:extLst>
      <p:ext uri="{BB962C8B-B14F-4D97-AF65-F5344CB8AC3E}">
        <p14:creationId xmlns:p14="http://schemas.microsoft.com/office/powerpoint/2010/main" val="868762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952C44D4-0AFB-49D6-B070-41B56A37517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F9B1B1D-F37A-4AF9-AC38-1C5A545544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6C33D56-ECF3-4FFC-8FE5-D08B5DE0BE3E}"/>
              </a:ext>
            </a:extLst>
          </p:cNvPr>
          <p:cNvSpPr>
            <a:spLocks noGrp="1"/>
          </p:cNvSpPr>
          <p:nvPr>
            <p:ph type="sldNum" sz="quarter" idx="12"/>
          </p:nvPr>
        </p:nvSpPr>
        <p:spPr/>
        <p:txBody>
          <a:bodyPr/>
          <a:lstStyle>
            <a:lvl1pPr>
              <a:defRPr/>
            </a:lvl1pPr>
          </a:lstStyle>
          <a:p>
            <a:fld id="{C739C0B1-6778-4228-BBE2-CFE7A25A9512}" type="slidenum">
              <a:rPr lang="en-US" altLang="en-US"/>
              <a:pPr/>
              <a:t>‹#›</a:t>
            </a:fld>
            <a:endParaRPr lang="en-US" altLang="en-US"/>
          </a:p>
        </p:txBody>
      </p:sp>
    </p:spTree>
    <p:extLst>
      <p:ext uri="{BB962C8B-B14F-4D97-AF65-F5344CB8AC3E}">
        <p14:creationId xmlns:p14="http://schemas.microsoft.com/office/powerpoint/2010/main" val="3490765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64FBF002-E917-4AE2-B8C4-EB166F99F02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275E0C95-1DC6-467B-9E3E-D062EE723CF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0940EDA5-D22C-439C-9B74-591670E8EFA9}"/>
              </a:ext>
            </a:extLst>
          </p:cNvPr>
          <p:cNvSpPr>
            <a:spLocks noGrp="1"/>
          </p:cNvSpPr>
          <p:nvPr>
            <p:ph type="sldNum" sz="quarter" idx="12"/>
          </p:nvPr>
        </p:nvSpPr>
        <p:spPr/>
        <p:txBody>
          <a:bodyPr/>
          <a:lstStyle>
            <a:lvl1pPr>
              <a:defRPr/>
            </a:lvl1pPr>
          </a:lstStyle>
          <a:p>
            <a:fld id="{5C7D385F-B648-4500-9780-7854ED2107F1}" type="slidenum">
              <a:rPr lang="en-US" altLang="en-US"/>
              <a:pPr/>
              <a:t>‹#›</a:t>
            </a:fld>
            <a:endParaRPr lang="en-US" altLang="en-US"/>
          </a:p>
        </p:txBody>
      </p:sp>
    </p:spTree>
    <p:extLst>
      <p:ext uri="{BB962C8B-B14F-4D97-AF65-F5344CB8AC3E}">
        <p14:creationId xmlns:p14="http://schemas.microsoft.com/office/powerpoint/2010/main" val="1631274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2AC3AA56-6243-4D04-8606-660BC545665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96E041EC-45D2-489F-B2A4-B5011B54738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9C4B9AA0-8A8A-49FC-8023-835C4D4A5AA7}"/>
              </a:ext>
            </a:extLst>
          </p:cNvPr>
          <p:cNvSpPr>
            <a:spLocks noGrp="1"/>
          </p:cNvSpPr>
          <p:nvPr>
            <p:ph type="sldNum" sz="quarter" idx="12"/>
          </p:nvPr>
        </p:nvSpPr>
        <p:spPr/>
        <p:txBody>
          <a:bodyPr/>
          <a:lstStyle>
            <a:lvl1pPr>
              <a:defRPr/>
            </a:lvl1pPr>
          </a:lstStyle>
          <a:p>
            <a:fld id="{5A8C0B9F-E786-45D6-A4D7-EAA184957FD2}" type="slidenum">
              <a:rPr lang="en-US" altLang="en-US"/>
              <a:pPr/>
              <a:t>‹#›</a:t>
            </a:fld>
            <a:endParaRPr lang="en-US" altLang="en-US"/>
          </a:p>
        </p:txBody>
      </p:sp>
    </p:spTree>
    <p:extLst>
      <p:ext uri="{BB962C8B-B14F-4D97-AF65-F5344CB8AC3E}">
        <p14:creationId xmlns:p14="http://schemas.microsoft.com/office/powerpoint/2010/main" val="754963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EA616D53-DEB7-4F0E-A474-9C12D2C49E4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6585C52A-3361-4C32-97DD-A564B19E040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021DB707-6ECC-4686-99B3-B10041D60169}"/>
              </a:ext>
            </a:extLst>
          </p:cNvPr>
          <p:cNvSpPr>
            <a:spLocks noGrp="1"/>
          </p:cNvSpPr>
          <p:nvPr>
            <p:ph type="sldNum" sz="quarter" idx="12"/>
          </p:nvPr>
        </p:nvSpPr>
        <p:spPr/>
        <p:txBody>
          <a:bodyPr/>
          <a:lstStyle>
            <a:lvl1pPr>
              <a:defRPr/>
            </a:lvl1pPr>
          </a:lstStyle>
          <a:p>
            <a:fld id="{0F0315A9-56B9-4A31-A65F-0EEE3A376EBF}" type="slidenum">
              <a:rPr lang="en-US" altLang="en-US"/>
              <a:pPr/>
              <a:t>‹#›</a:t>
            </a:fld>
            <a:endParaRPr lang="en-US" altLang="en-US"/>
          </a:p>
        </p:txBody>
      </p:sp>
    </p:spTree>
    <p:extLst>
      <p:ext uri="{BB962C8B-B14F-4D97-AF65-F5344CB8AC3E}">
        <p14:creationId xmlns:p14="http://schemas.microsoft.com/office/powerpoint/2010/main" val="3907128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D226281D-D251-4AD8-80D2-D34B73E5A69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E3730DF-6616-4D21-AA03-50C6D6E4B8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4C1A5EB-D2C4-4885-B7B8-7E83A575150B}"/>
              </a:ext>
            </a:extLst>
          </p:cNvPr>
          <p:cNvSpPr>
            <a:spLocks noGrp="1"/>
          </p:cNvSpPr>
          <p:nvPr>
            <p:ph type="sldNum" sz="quarter" idx="12"/>
          </p:nvPr>
        </p:nvSpPr>
        <p:spPr/>
        <p:txBody>
          <a:bodyPr/>
          <a:lstStyle>
            <a:lvl1pPr>
              <a:defRPr/>
            </a:lvl1pPr>
          </a:lstStyle>
          <a:p>
            <a:fld id="{7747ADA8-5AB6-4D1D-96CA-8E7F3155201E}" type="slidenum">
              <a:rPr lang="en-US" altLang="en-US"/>
              <a:pPr/>
              <a:t>‹#›</a:t>
            </a:fld>
            <a:endParaRPr lang="en-US" altLang="en-US"/>
          </a:p>
        </p:txBody>
      </p:sp>
    </p:spTree>
    <p:extLst>
      <p:ext uri="{BB962C8B-B14F-4D97-AF65-F5344CB8AC3E}">
        <p14:creationId xmlns:p14="http://schemas.microsoft.com/office/powerpoint/2010/main" val="3517919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52253E8C-63E4-4D0B-9FA0-BB956983B9D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BE32547F-4525-415F-B2B5-785EB4BACF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26AA8FBF-DCFD-4D5D-A949-2C2BFCF7D9D8}"/>
              </a:ext>
            </a:extLst>
          </p:cNvPr>
          <p:cNvSpPr>
            <a:spLocks noGrp="1"/>
          </p:cNvSpPr>
          <p:nvPr>
            <p:ph type="sldNum" sz="quarter" idx="12"/>
          </p:nvPr>
        </p:nvSpPr>
        <p:spPr/>
        <p:txBody>
          <a:bodyPr/>
          <a:lstStyle>
            <a:lvl1pPr>
              <a:defRPr/>
            </a:lvl1pPr>
          </a:lstStyle>
          <a:p>
            <a:fld id="{AEC0B667-E647-42A8-AC2D-43343977888C}" type="slidenum">
              <a:rPr lang="en-US" altLang="en-US"/>
              <a:pPr/>
              <a:t>‹#›</a:t>
            </a:fld>
            <a:endParaRPr lang="en-US" altLang="en-US"/>
          </a:p>
        </p:txBody>
      </p:sp>
    </p:spTree>
    <p:extLst>
      <p:ext uri="{BB962C8B-B14F-4D97-AF65-F5344CB8AC3E}">
        <p14:creationId xmlns:p14="http://schemas.microsoft.com/office/powerpoint/2010/main" val="3098643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5D9C6DB-B1C1-44AD-A5EE-544BF2B9C2F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36F2DDE0-C123-4049-BBCA-CDF4DA90FF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510B37B-8F6B-44CC-B475-7F0A46FF11EE}"/>
              </a:ext>
            </a:extLst>
          </p:cNvPr>
          <p:cNvSpPr>
            <a:spLocks noGrp="1"/>
          </p:cNvSpPr>
          <p:nvPr>
            <p:ph type="sldNum" sz="quarter" idx="12"/>
          </p:nvPr>
        </p:nvSpPr>
        <p:spPr/>
        <p:txBody>
          <a:bodyPr/>
          <a:lstStyle>
            <a:lvl1pPr>
              <a:defRPr/>
            </a:lvl1pPr>
          </a:lstStyle>
          <a:p>
            <a:fld id="{EB35DF23-AE8C-4632-8497-B2B823481362}" type="slidenum">
              <a:rPr lang="en-US" altLang="en-US"/>
              <a:pPr/>
              <a:t>‹#›</a:t>
            </a:fld>
            <a:endParaRPr lang="en-US" altLang="en-US"/>
          </a:p>
        </p:txBody>
      </p:sp>
    </p:spTree>
    <p:extLst>
      <p:ext uri="{BB962C8B-B14F-4D97-AF65-F5344CB8AC3E}">
        <p14:creationId xmlns:p14="http://schemas.microsoft.com/office/powerpoint/2010/main" val="1139062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ACA5FAC-02DA-4E8C-92D9-02D74EEFC94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78EC0DB9-A587-49D5-815A-A472ACB645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87314CB-DEFD-4CD9-9C5C-49CC2B843D07}"/>
              </a:ext>
            </a:extLst>
          </p:cNvPr>
          <p:cNvSpPr>
            <a:spLocks noGrp="1"/>
          </p:cNvSpPr>
          <p:nvPr>
            <p:ph type="sldNum" sz="quarter" idx="12"/>
          </p:nvPr>
        </p:nvSpPr>
        <p:spPr/>
        <p:txBody>
          <a:bodyPr/>
          <a:lstStyle>
            <a:lvl1pPr>
              <a:defRPr/>
            </a:lvl1pPr>
          </a:lstStyle>
          <a:p>
            <a:fld id="{F5C27DC2-071C-4A03-B09C-1BFB8B60A35B}" type="slidenum">
              <a:rPr lang="en-US" altLang="en-US"/>
              <a:pPr/>
              <a:t>‹#›</a:t>
            </a:fld>
            <a:endParaRPr lang="en-US" altLang="en-US"/>
          </a:p>
        </p:txBody>
      </p:sp>
    </p:spTree>
    <p:extLst>
      <p:ext uri="{BB962C8B-B14F-4D97-AF65-F5344CB8AC3E}">
        <p14:creationId xmlns:p14="http://schemas.microsoft.com/office/powerpoint/2010/main" val="3466732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6B8A898-81BE-4655-A507-A769F4AE04AC}"/>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3" name="Footer Placeholder 2">
            <a:extLst>
              <a:ext uri="{FF2B5EF4-FFF2-40B4-BE49-F238E27FC236}">
                <a16:creationId xmlns="" xmlns:a16="http://schemas.microsoft.com/office/drawing/2014/main" id="{E0E59E0C-A18F-4A2D-99BD-31F411D3F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6825756-AFBA-4D49-886C-4493AC2AE08F}"/>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3571094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EE5202D9-95CA-4A71-8177-45140F54C79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1F3CA76A-58E0-4096-92DB-BE328D67CE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E876A960-F96F-4F83-AF48-58063601AC66}"/>
              </a:ext>
            </a:extLst>
          </p:cNvPr>
          <p:cNvSpPr>
            <a:spLocks noGrp="1"/>
          </p:cNvSpPr>
          <p:nvPr>
            <p:ph type="sldNum" sz="quarter" idx="12"/>
          </p:nvPr>
        </p:nvSpPr>
        <p:spPr/>
        <p:txBody>
          <a:bodyPr/>
          <a:lstStyle>
            <a:lvl1pPr>
              <a:defRPr/>
            </a:lvl1pPr>
          </a:lstStyle>
          <a:p>
            <a:fld id="{3D77A6D5-C93D-45AE-AFF6-4A92D3A8A426}" type="slidenum">
              <a:rPr lang="en-US" altLang="en-US"/>
              <a:pPr/>
              <a:t>‹#›</a:t>
            </a:fld>
            <a:endParaRPr lang="en-US" altLang="en-US"/>
          </a:p>
        </p:txBody>
      </p:sp>
    </p:spTree>
    <p:extLst>
      <p:ext uri="{BB962C8B-B14F-4D97-AF65-F5344CB8AC3E}">
        <p14:creationId xmlns:p14="http://schemas.microsoft.com/office/powerpoint/2010/main" val="11895487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57480" y="356563"/>
            <a:ext cx="11477040" cy="6144876"/>
          </a:xfrm>
          <a:custGeom>
            <a:avLst/>
            <a:gdLst/>
            <a:ahLst/>
            <a:cxnLst/>
            <a:rect l="l" t="t" r="r" b="b"/>
            <a:pathLst>
              <a:path w="281323" h="150622" extrusionOk="0">
                <a:moveTo>
                  <a:pt x="264828" y="0"/>
                </a:moveTo>
                <a:cubicBezTo>
                  <a:pt x="264621" y="0"/>
                  <a:pt x="264422" y="32"/>
                  <a:pt x="264247" y="154"/>
                </a:cubicBezTo>
                <a:cubicBezTo>
                  <a:pt x="263929" y="404"/>
                  <a:pt x="263946" y="906"/>
                  <a:pt x="263829" y="1307"/>
                </a:cubicBezTo>
                <a:cubicBezTo>
                  <a:pt x="263378" y="2689"/>
                  <a:pt x="262212" y="3179"/>
                  <a:pt x="260998" y="3179"/>
                </a:cubicBezTo>
                <a:cubicBezTo>
                  <a:pt x="260861" y="3179"/>
                  <a:pt x="260724" y="3173"/>
                  <a:pt x="260588" y="3161"/>
                </a:cubicBezTo>
                <a:cubicBezTo>
                  <a:pt x="259335" y="3011"/>
                  <a:pt x="258349" y="2025"/>
                  <a:pt x="258215" y="772"/>
                </a:cubicBezTo>
                <a:cubicBezTo>
                  <a:pt x="258148" y="271"/>
                  <a:pt x="257931" y="37"/>
                  <a:pt x="257413" y="37"/>
                </a:cubicBezTo>
                <a:lnTo>
                  <a:pt x="255441" y="37"/>
                </a:lnTo>
                <a:cubicBezTo>
                  <a:pt x="254238" y="37"/>
                  <a:pt x="254238" y="37"/>
                  <a:pt x="253821" y="1206"/>
                </a:cubicBezTo>
                <a:cubicBezTo>
                  <a:pt x="253787" y="1307"/>
                  <a:pt x="253754" y="1407"/>
                  <a:pt x="253704" y="1507"/>
                </a:cubicBezTo>
                <a:cubicBezTo>
                  <a:pt x="253227" y="2580"/>
                  <a:pt x="252218" y="3188"/>
                  <a:pt x="250985" y="3188"/>
                </a:cubicBezTo>
                <a:cubicBezTo>
                  <a:pt x="250836" y="3188"/>
                  <a:pt x="250684" y="3179"/>
                  <a:pt x="250529" y="3161"/>
                </a:cubicBezTo>
                <a:cubicBezTo>
                  <a:pt x="249309" y="2977"/>
                  <a:pt x="248374" y="2042"/>
                  <a:pt x="248190" y="839"/>
                </a:cubicBezTo>
                <a:cubicBezTo>
                  <a:pt x="248073" y="104"/>
                  <a:pt x="248023" y="53"/>
                  <a:pt x="247254" y="37"/>
                </a:cubicBezTo>
                <a:cubicBezTo>
                  <a:pt x="246920" y="28"/>
                  <a:pt x="246586" y="24"/>
                  <a:pt x="246254" y="24"/>
                </a:cubicBezTo>
                <a:cubicBezTo>
                  <a:pt x="245922" y="24"/>
                  <a:pt x="245592" y="28"/>
                  <a:pt x="245266" y="37"/>
                </a:cubicBezTo>
                <a:cubicBezTo>
                  <a:pt x="245237" y="37"/>
                  <a:pt x="245209" y="37"/>
                  <a:pt x="245181" y="37"/>
                </a:cubicBezTo>
                <a:cubicBezTo>
                  <a:pt x="244932" y="37"/>
                  <a:pt x="244738" y="20"/>
                  <a:pt x="244583" y="20"/>
                </a:cubicBezTo>
                <a:cubicBezTo>
                  <a:pt x="244162" y="20"/>
                  <a:pt x="244021" y="151"/>
                  <a:pt x="243796" y="1123"/>
                </a:cubicBezTo>
                <a:cubicBezTo>
                  <a:pt x="243528" y="2192"/>
                  <a:pt x="242476" y="3044"/>
                  <a:pt x="241389" y="3144"/>
                </a:cubicBezTo>
                <a:cubicBezTo>
                  <a:pt x="241247" y="3158"/>
                  <a:pt x="241108" y="3165"/>
                  <a:pt x="240972" y="3165"/>
                </a:cubicBezTo>
                <a:cubicBezTo>
                  <a:pt x="239497" y="3165"/>
                  <a:pt x="238500" y="2335"/>
                  <a:pt x="238148" y="789"/>
                </a:cubicBezTo>
                <a:cubicBezTo>
                  <a:pt x="238035" y="271"/>
                  <a:pt x="237796" y="19"/>
                  <a:pt x="237280" y="19"/>
                </a:cubicBezTo>
                <a:cubicBezTo>
                  <a:pt x="237263" y="19"/>
                  <a:pt x="237246" y="19"/>
                  <a:pt x="237229" y="20"/>
                </a:cubicBezTo>
                <a:cubicBezTo>
                  <a:pt x="237029" y="26"/>
                  <a:pt x="236830" y="27"/>
                  <a:pt x="236632" y="27"/>
                </a:cubicBezTo>
                <a:cubicBezTo>
                  <a:pt x="236238" y="27"/>
                  <a:pt x="235848" y="20"/>
                  <a:pt x="235458" y="20"/>
                </a:cubicBezTo>
                <a:cubicBezTo>
                  <a:pt x="234205" y="20"/>
                  <a:pt x="234205" y="20"/>
                  <a:pt x="233754" y="1240"/>
                </a:cubicBezTo>
                <a:cubicBezTo>
                  <a:pt x="233292" y="2454"/>
                  <a:pt x="232152" y="3183"/>
                  <a:pt x="230960" y="3183"/>
                </a:cubicBezTo>
                <a:cubicBezTo>
                  <a:pt x="230511" y="3183"/>
                  <a:pt x="230056" y="3080"/>
                  <a:pt x="229627" y="2860"/>
                </a:cubicBezTo>
                <a:cubicBezTo>
                  <a:pt x="228841" y="2459"/>
                  <a:pt x="228290" y="1908"/>
                  <a:pt x="228089" y="1006"/>
                </a:cubicBezTo>
                <a:cubicBezTo>
                  <a:pt x="227889" y="37"/>
                  <a:pt x="227856" y="37"/>
                  <a:pt x="226836" y="37"/>
                </a:cubicBezTo>
                <a:lnTo>
                  <a:pt x="224547" y="37"/>
                </a:lnTo>
                <a:cubicBezTo>
                  <a:pt x="224113" y="37"/>
                  <a:pt x="223829" y="170"/>
                  <a:pt x="223745" y="655"/>
                </a:cubicBezTo>
                <a:cubicBezTo>
                  <a:pt x="223480" y="2301"/>
                  <a:pt x="222200" y="2988"/>
                  <a:pt x="220922" y="2988"/>
                </a:cubicBezTo>
                <a:cubicBezTo>
                  <a:pt x="220344" y="2988"/>
                  <a:pt x="219767" y="2848"/>
                  <a:pt x="219284" y="2593"/>
                </a:cubicBezTo>
                <a:cubicBezTo>
                  <a:pt x="218916" y="2426"/>
                  <a:pt x="218599" y="2109"/>
                  <a:pt x="218432" y="1724"/>
                </a:cubicBezTo>
                <a:cubicBezTo>
                  <a:pt x="218265" y="1340"/>
                  <a:pt x="218114" y="956"/>
                  <a:pt x="217981" y="555"/>
                </a:cubicBezTo>
                <a:cubicBezTo>
                  <a:pt x="217905" y="236"/>
                  <a:pt x="217622" y="13"/>
                  <a:pt x="217307" y="13"/>
                </a:cubicBezTo>
                <a:cubicBezTo>
                  <a:pt x="217276" y="13"/>
                  <a:pt x="217244" y="15"/>
                  <a:pt x="217212" y="20"/>
                </a:cubicBezTo>
                <a:cubicBezTo>
                  <a:pt x="216911" y="26"/>
                  <a:pt x="216611" y="27"/>
                  <a:pt x="216309" y="27"/>
                </a:cubicBezTo>
                <a:cubicBezTo>
                  <a:pt x="215707" y="27"/>
                  <a:pt x="215101" y="20"/>
                  <a:pt x="214489" y="20"/>
                </a:cubicBezTo>
                <a:cubicBezTo>
                  <a:pt x="214054" y="20"/>
                  <a:pt x="213754" y="187"/>
                  <a:pt x="213737" y="672"/>
                </a:cubicBezTo>
                <a:cubicBezTo>
                  <a:pt x="213703" y="1022"/>
                  <a:pt x="213603" y="1373"/>
                  <a:pt x="213403" y="1657"/>
                </a:cubicBezTo>
                <a:cubicBezTo>
                  <a:pt x="212791" y="2621"/>
                  <a:pt x="211925" y="2996"/>
                  <a:pt x="210956" y="2996"/>
                </a:cubicBezTo>
                <a:cubicBezTo>
                  <a:pt x="210681" y="2996"/>
                  <a:pt x="210399" y="2966"/>
                  <a:pt x="210111" y="2911"/>
                </a:cubicBezTo>
                <a:cubicBezTo>
                  <a:pt x="208958" y="2677"/>
                  <a:pt x="208206" y="1925"/>
                  <a:pt x="208073" y="705"/>
                </a:cubicBezTo>
                <a:cubicBezTo>
                  <a:pt x="208022" y="237"/>
                  <a:pt x="207772" y="37"/>
                  <a:pt x="207321" y="37"/>
                </a:cubicBezTo>
                <a:lnTo>
                  <a:pt x="204296" y="37"/>
                </a:lnTo>
                <a:cubicBezTo>
                  <a:pt x="204268" y="32"/>
                  <a:pt x="204239" y="30"/>
                  <a:pt x="204211" y="30"/>
                </a:cubicBezTo>
                <a:cubicBezTo>
                  <a:pt x="203915" y="30"/>
                  <a:pt x="203677" y="266"/>
                  <a:pt x="203662" y="571"/>
                </a:cubicBezTo>
                <a:cubicBezTo>
                  <a:pt x="203611" y="839"/>
                  <a:pt x="203545" y="1106"/>
                  <a:pt x="203428" y="1373"/>
                </a:cubicBezTo>
                <a:cubicBezTo>
                  <a:pt x="203144" y="2075"/>
                  <a:pt x="202659" y="2693"/>
                  <a:pt x="201924" y="2844"/>
                </a:cubicBezTo>
                <a:cubicBezTo>
                  <a:pt x="201535" y="2926"/>
                  <a:pt x="201130" y="2978"/>
                  <a:pt x="200735" y="2978"/>
                </a:cubicBezTo>
                <a:cubicBezTo>
                  <a:pt x="199518" y="2978"/>
                  <a:pt x="198388" y="2478"/>
                  <a:pt x="198047" y="789"/>
                </a:cubicBezTo>
                <a:cubicBezTo>
                  <a:pt x="197935" y="226"/>
                  <a:pt x="197621" y="19"/>
                  <a:pt x="197092" y="19"/>
                </a:cubicBezTo>
                <a:cubicBezTo>
                  <a:pt x="197071" y="19"/>
                  <a:pt x="197050" y="19"/>
                  <a:pt x="197028" y="20"/>
                </a:cubicBezTo>
                <a:cubicBezTo>
                  <a:pt x="196772" y="26"/>
                  <a:pt x="196516" y="27"/>
                  <a:pt x="196260" y="27"/>
                </a:cubicBezTo>
                <a:cubicBezTo>
                  <a:pt x="195747" y="27"/>
                  <a:pt x="195235" y="20"/>
                  <a:pt x="194722" y="20"/>
                </a:cubicBezTo>
                <a:cubicBezTo>
                  <a:pt x="193820" y="37"/>
                  <a:pt x="193787" y="20"/>
                  <a:pt x="193536" y="956"/>
                </a:cubicBezTo>
                <a:cubicBezTo>
                  <a:pt x="193141" y="2416"/>
                  <a:pt x="192112" y="3001"/>
                  <a:pt x="190927" y="3001"/>
                </a:cubicBezTo>
                <a:cubicBezTo>
                  <a:pt x="190458" y="3001"/>
                  <a:pt x="189964" y="2909"/>
                  <a:pt x="189476" y="2743"/>
                </a:cubicBezTo>
                <a:cubicBezTo>
                  <a:pt x="188590" y="2426"/>
                  <a:pt x="188223" y="1674"/>
                  <a:pt x="188006" y="839"/>
                </a:cubicBezTo>
                <a:cubicBezTo>
                  <a:pt x="187868" y="287"/>
                  <a:pt x="187589" y="30"/>
                  <a:pt x="187054" y="30"/>
                </a:cubicBezTo>
                <a:cubicBezTo>
                  <a:pt x="187006" y="30"/>
                  <a:pt x="186955" y="33"/>
                  <a:pt x="186903" y="37"/>
                </a:cubicBezTo>
                <a:cubicBezTo>
                  <a:pt x="186647" y="53"/>
                  <a:pt x="186390" y="59"/>
                  <a:pt x="186135" y="59"/>
                </a:cubicBezTo>
                <a:cubicBezTo>
                  <a:pt x="185624" y="59"/>
                  <a:pt x="185115" y="37"/>
                  <a:pt x="184614" y="37"/>
                </a:cubicBezTo>
                <a:cubicBezTo>
                  <a:pt x="183711" y="53"/>
                  <a:pt x="183661" y="53"/>
                  <a:pt x="183478" y="922"/>
                </a:cubicBezTo>
                <a:cubicBezTo>
                  <a:pt x="183163" y="2460"/>
                  <a:pt x="182085" y="3006"/>
                  <a:pt x="180911" y="3006"/>
                </a:cubicBezTo>
                <a:cubicBezTo>
                  <a:pt x="180465" y="3006"/>
                  <a:pt x="180005" y="2927"/>
                  <a:pt x="179568" y="2794"/>
                </a:cubicBezTo>
                <a:cubicBezTo>
                  <a:pt x="178666" y="2510"/>
                  <a:pt x="178281" y="1791"/>
                  <a:pt x="177997" y="956"/>
                </a:cubicBezTo>
                <a:cubicBezTo>
                  <a:pt x="177713" y="70"/>
                  <a:pt x="177863" y="37"/>
                  <a:pt x="176694" y="37"/>
                </a:cubicBezTo>
                <a:lnTo>
                  <a:pt x="174605" y="37"/>
                </a:lnTo>
                <a:cubicBezTo>
                  <a:pt x="173703" y="53"/>
                  <a:pt x="173636" y="70"/>
                  <a:pt x="173452" y="906"/>
                </a:cubicBezTo>
                <a:cubicBezTo>
                  <a:pt x="173127" y="2448"/>
                  <a:pt x="172072" y="2999"/>
                  <a:pt x="170914" y="2999"/>
                </a:cubicBezTo>
                <a:cubicBezTo>
                  <a:pt x="170466" y="2999"/>
                  <a:pt x="170002" y="2917"/>
                  <a:pt x="169559" y="2777"/>
                </a:cubicBezTo>
                <a:cubicBezTo>
                  <a:pt x="168690" y="2526"/>
                  <a:pt x="168206" y="1858"/>
                  <a:pt x="167972" y="989"/>
                </a:cubicBezTo>
                <a:cubicBezTo>
                  <a:pt x="167705" y="37"/>
                  <a:pt x="167688" y="37"/>
                  <a:pt x="166685" y="37"/>
                </a:cubicBezTo>
                <a:lnTo>
                  <a:pt x="164714" y="37"/>
                </a:lnTo>
                <a:cubicBezTo>
                  <a:pt x="163761" y="37"/>
                  <a:pt x="163745" y="37"/>
                  <a:pt x="163461" y="989"/>
                </a:cubicBezTo>
                <a:cubicBezTo>
                  <a:pt x="163022" y="2453"/>
                  <a:pt x="162066" y="2999"/>
                  <a:pt x="160906" y="2999"/>
                </a:cubicBezTo>
                <a:cubicBezTo>
                  <a:pt x="160477" y="2999"/>
                  <a:pt x="160020" y="2924"/>
                  <a:pt x="159551" y="2794"/>
                </a:cubicBezTo>
                <a:cubicBezTo>
                  <a:pt x="158548" y="2510"/>
                  <a:pt x="158014" y="1724"/>
                  <a:pt x="157830" y="738"/>
                </a:cubicBezTo>
                <a:cubicBezTo>
                  <a:pt x="157751" y="185"/>
                  <a:pt x="157462" y="35"/>
                  <a:pt x="156991" y="35"/>
                </a:cubicBezTo>
                <a:cubicBezTo>
                  <a:pt x="156965" y="35"/>
                  <a:pt x="156938" y="36"/>
                  <a:pt x="156911" y="37"/>
                </a:cubicBezTo>
                <a:cubicBezTo>
                  <a:pt x="156605" y="42"/>
                  <a:pt x="156300" y="44"/>
                  <a:pt x="155997" y="44"/>
                </a:cubicBezTo>
                <a:cubicBezTo>
                  <a:pt x="155390" y="44"/>
                  <a:pt x="154789" y="37"/>
                  <a:pt x="154187" y="37"/>
                </a:cubicBezTo>
                <a:cubicBezTo>
                  <a:pt x="154170" y="36"/>
                  <a:pt x="154152" y="36"/>
                  <a:pt x="154135" y="36"/>
                </a:cubicBezTo>
                <a:cubicBezTo>
                  <a:pt x="153670" y="36"/>
                  <a:pt x="153449" y="255"/>
                  <a:pt x="153352" y="738"/>
                </a:cubicBezTo>
                <a:cubicBezTo>
                  <a:pt x="153057" y="2228"/>
                  <a:pt x="151917" y="2983"/>
                  <a:pt x="150670" y="2983"/>
                </a:cubicBezTo>
                <a:cubicBezTo>
                  <a:pt x="150224" y="2983"/>
                  <a:pt x="149765" y="2887"/>
                  <a:pt x="149325" y="2693"/>
                </a:cubicBezTo>
                <a:cubicBezTo>
                  <a:pt x="148523" y="2359"/>
                  <a:pt x="148106" y="1741"/>
                  <a:pt x="147888" y="906"/>
                </a:cubicBezTo>
                <a:cubicBezTo>
                  <a:pt x="147671" y="37"/>
                  <a:pt x="147654" y="37"/>
                  <a:pt x="146769" y="37"/>
                </a:cubicBezTo>
                <a:lnTo>
                  <a:pt x="144263" y="37"/>
                </a:lnTo>
                <a:cubicBezTo>
                  <a:pt x="144238" y="36"/>
                  <a:pt x="144213" y="35"/>
                  <a:pt x="144189" y="35"/>
                </a:cubicBezTo>
                <a:cubicBezTo>
                  <a:pt x="143716" y="35"/>
                  <a:pt x="143438" y="199"/>
                  <a:pt x="143327" y="755"/>
                </a:cubicBezTo>
                <a:cubicBezTo>
                  <a:pt x="143042" y="2228"/>
                  <a:pt x="141887" y="2995"/>
                  <a:pt x="140621" y="2995"/>
                </a:cubicBezTo>
                <a:cubicBezTo>
                  <a:pt x="140178" y="2995"/>
                  <a:pt x="139721" y="2901"/>
                  <a:pt x="139283" y="2710"/>
                </a:cubicBezTo>
                <a:cubicBezTo>
                  <a:pt x="138532" y="2393"/>
                  <a:pt x="137997" y="1724"/>
                  <a:pt x="137863" y="906"/>
                </a:cubicBezTo>
                <a:cubicBezTo>
                  <a:pt x="137696" y="53"/>
                  <a:pt x="137629" y="37"/>
                  <a:pt x="136744" y="37"/>
                </a:cubicBezTo>
                <a:lnTo>
                  <a:pt x="134438" y="37"/>
                </a:lnTo>
                <a:cubicBezTo>
                  <a:pt x="133519" y="37"/>
                  <a:pt x="133519" y="53"/>
                  <a:pt x="133252" y="956"/>
                </a:cubicBezTo>
                <a:cubicBezTo>
                  <a:pt x="132849" y="2308"/>
                  <a:pt x="131807" y="2994"/>
                  <a:pt x="130618" y="2994"/>
                </a:cubicBezTo>
                <a:cubicBezTo>
                  <a:pt x="130177" y="2994"/>
                  <a:pt x="129715" y="2900"/>
                  <a:pt x="129258" y="2710"/>
                </a:cubicBezTo>
                <a:cubicBezTo>
                  <a:pt x="128456" y="2359"/>
                  <a:pt x="128022" y="1741"/>
                  <a:pt x="127788" y="922"/>
                </a:cubicBezTo>
                <a:cubicBezTo>
                  <a:pt x="127554" y="37"/>
                  <a:pt x="127521" y="37"/>
                  <a:pt x="126602" y="37"/>
                </a:cubicBezTo>
                <a:lnTo>
                  <a:pt x="124613" y="37"/>
                </a:lnTo>
                <a:cubicBezTo>
                  <a:pt x="124439" y="37"/>
                  <a:pt x="124291" y="33"/>
                  <a:pt x="124162" y="33"/>
                </a:cubicBezTo>
                <a:cubicBezTo>
                  <a:pt x="123539" y="33"/>
                  <a:pt x="123398" y="114"/>
                  <a:pt x="123176" y="1056"/>
                </a:cubicBezTo>
                <a:cubicBezTo>
                  <a:pt x="122909" y="2058"/>
                  <a:pt x="122074" y="2810"/>
                  <a:pt x="121054" y="2961"/>
                </a:cubicBezTo>
                <a:cubicBezTo>
                  <a:pt x="120858" y="2981"/>
                  <a:pt x="120665" y="2992"/>
                  <a:pt x="120478" y="2992"/>
                </a:cubicBezTo>
                <a:cubicBezTo>
                  <a:pt x="119411" y="2992"/>
                  <a:pt x="118520" y="2633"/>
                  <a:pt x="117980" y="1524"/>
                </a:cubicBezTo>
                <a:cubicBezTo>
                  <a:pt x="117813" y="1256"/>
                  <a:pt x="117713" y="956"/>
                  <a:pt x="117646" y="655"/>
                </a:cubicBezTo>
                <a:cubicBezTo>
                  <a:pt x="117596" y="170"/>
                  <a:pt x="117278" y="20"/>
                  <a:pt x="116844" y="20"/>
                </a:cubicBezTo>
                <a:lnTo>
                  <a:pt x="114337" y="20"/>
                </a:lnTo>
                <a:cubicBezTo>
                  <a:pt x="113452" y="37"/>
                  <a:pt x="113469" y="53"/>
                  <a:pt x="113251" y="906"/>
                </a:cubicBezTo>
                <a:cubicBezTo>
                  <a:pt x="112984" y="1925"/>
                  <a:pt x="112316" y="2693"/>
                  <a:pt x="111313" y="2894"/>
                </a:cubicBezTo>
                <a:cubicBezTo>
                  <a:pt x="110962" y="2958"/>
                  <a:pt x="110621" y="2997"/>
                  <a:pt x="110295" y="2997"/>
                </a:cubicBezTo>
                <a:cubicBezTo>
                  <a:pt x="109099" y="2997"/>
                  <a:pt x="108114" y="2471"/>
                  <a:pt x="107654" y="738"/>
                </a:cubicBezTo>
                <a:cubicBezTo>
                  <a:pt x="107504" y="187"/>
                  <a:pt x="107236" y="20"/>
                  <a:pt x="106718" y="20"/>
                </a:cubicBezTo>
                <a:lnTo>
                  <a:pt x="104413" y="20"/>
                </a:lnTo>
                <a:cubicBezTo>
                  <a:pt x="103460" y="37"/>
                  <a:pt x="103460" y="37"/>
                  <a:pt x="103159" y="1006"/>
                </a:cubicBezTo>
                <a:cubicBezTo>
                  <a:pt x="102792" y="2209"/>
                  <a:pt x="101873" y="2894"/>
                  <a:pt x="100620" y="2944"/>
                </a:cubicBezTo>
                <a:cubicBezTo>
                  <a:pt x="100566" y="2946"/>
                  <a:pt x="100513" y="2947"/>
                  <a:pt x="100460" y="2947"/>
                </a:cubicBezTo>
                <a:cubicBezTo>
                  <a:pt x="99000" y="2947"/>
                  <a:pt x="98097" y="2271"/>
                  <a:pt x="97629" y="755"/>
                </a:cubicBezTo>
                <a:cubicBezTo>
                  <a:pt x="97512" y="337"/>
                  <a:pt x="97378" y="37"/>
                  <a:pt x="96894" y="37"/>
                </a:cubicBezTo>
                <a:lnTo>
                  <a:pt x="93869" y="37"/>
                </a:lnTo>
                <a:cubicBezTo>
                  <a:pt x="93858" y="36"/>
                  <a:pt x="93847" y="36"/>
                  <a:pt x="93836" y="36"/>
                </a:cubicBezTo>
                <a:cubicBezTo>
                  <a:pt x="93516" y="36"/>
                  <a:pt x="93250" y="265"/>
                  <a:pt x="93218" y="588"/>
                </a:cubicBezTo>
                <a:cubicBezTo>
                  <a:pt x="93168" y="855"/>
                  <a:pt x="93067" y="1123"/>
                  <a:pt x="92951" y="1373"/>
                </a:cubicBezTo>
                <a:cubicBezTo>
                  <a:pt x="92428" y="2488"/>
                  <a:pt x="91716" y="2995"/>
                  <a:pt x="90501" y="2995"/>
                </a:cubicBezTo>
                <a:cubicBezTo>
                  <a:pt x="90277" y="2995"/>
                  <a:pt x="90036" y="2978"/>
                  <a:pt x="89776" y="2944"/>
                </a:cubicBezTo>
                <a:cubicBezTo>
                  <a:pt x="88573" y="2810"/>
                  <a:pt x="87788" y="2142"/>
                  <a:pt x="87587" y="789"/>
                </a:cubicBezTo>
                <a:cubicBezTo>
                  <a:pt x="87504" y="204"/>
                  <a:pt x="87219" y="37"/>
                  <a:pt x="86685" y="37"/>
                </a:cubicBezTo>
                <a:lnTo>
                  <a:pt x="84279" y="37"/>
                </a:lnTo>
                <a:cubicBezTo>
                  <a:pt x="83410" y="37"/>
                  <a:pt x="83427" y="53"/>
                  <a:pt x="83143" y="872"/>
                </a:cubicBezTo>
                <a:cubicBezTo>
                  <a:pt x="82909" y="1540"/>
                  <a:pt x="82575" y="2125"/>
                  <a:pt x="81940" y="2526"/>
                </a:cubicBezTo>
                <a:cubicBezTo>
                  <a:pt x="81487" y="2811"/>
                  <a:pt x="80920" y="2969"/>
                  <a:pt x="80343" y="2969"/>
                </a:cubicBezTo>
                <a:cubicBezTo>
                  <a:pt x="79197" y="2969"/>
                  <a:pt x="78012" y="2345"/>
                  <a:pt x="77612" y="855"/>
                </a:cubicBezTo>
                <a:cubicBezTo>
                  <a:pt x="77441" y="249"/>
                  <a:pt x="77183" y="33"/>
                  <a:pt x="76650" y="33"/>
                </a:cubicBezTo>
                <a:cubicBezTo>
                  <a:pt x="76610" y="33"/>
                  <a:pt x="76569" y="34"/>
                  <a:pt x="76526" y="37"/>
                </a:cubicBezTo>
                <a:cubicBezTo>
                  <a:pt x="76270" y="42"/>
                  <a:pt x="76014" y="44"/>
                  <a:pt x="75757" y="44"/>
                </a:cubicBezTo>
                <a:cubicBezTo>
                  <a:pt x="75245" y="44"/>
                  <a:pt x="74733" y="37"/>
                  <a:pt x="74220" y="37"/>
                </a:cubicBezTo>
                <a:cubicBezTo>
                  <a:pt x="73385" y="37"/>
                  <a:pt x="73385" y="53"/>
                  <a:pt x="73101" y="906"/>
                </a:cubicBezTo>
                <a:cubicBezTo>
                  <a:pt x="72649" y="2236"/>
                  <a:pt x="71506" y="3009"/>
                  <a:pt x="70247" y="3009"/>
                </a:cubicBezTo>
                <a:cubicBezTo>
                  <a:pt x="69734" y="3009"/>
                  <a:pt x="69202" y="2880"/>
                  <a:pt x="68690" y="2610"/>
                </a:cubicBezTo>
                <a:cubicBezTo>
                  <a:pt x="68005" y="2242"/>
                  <a:pt x="67537" y="1574"/>
                  <a:pt x="67403" y="805"/>
                </a:cubicBezTo>
                <a:cubicBezTo>
                  <a:pt x="67296" y="269"/>
                  <a:pt x="67090" y="14"/>
                  <a:pt x="66580" y="14"/>
                </a:cubicBezTo>
                <a:cubicBezTo>
                  <a:pt x="66534" y="14"/>
                  <a:pt x="66485" y="16"/>
                  <a:pt x="66434" y="20"/>
                </a:cubicBezTo>
                <a:cubicBezTo>
                  <a:pt x="66033" y="37"/>
                  <a:pt x="65632" y="45"/>
                  <a:pt x="65231" y="45"/>
                </a:cubicBezTo>
                <a:cubicBezTo>
                  <a:pt x="64830" y="45"/>
                  <a:pt x="64429" y="37"/>
                  <a:pt x="64028" y="20"/>
                </a:cubicBezTo>
                <a:cubicBezTo>
                  <a:pt x="63985" y="18"/>
                  <a:pt x="63943" y="16"/>
                  <a:pt x="63904" y="16"/>
                </a:cubicBezTo>
                <a:cubicBezTo>
                  <a:pt x="63411" y="16"/>
                  <a:pt x="63215" y="216"/>
                  <a:pt x="63076" y="789"/>
                </a:cubicBezTo>
                <a:cubicBezTo>
                  <a:pt x="62683" y="2357"/>
                  <a:pt x="61556" y="2979"/>
                  <a:pt x="60348" y="2979"/>
                </a:cubicBezTo>
                <a:cubicBezTo>
                  <a:pt x="59858" y="2979"/>
                  <a:pt x="59355" y="2877"/>
                  <a:pt x="58882" y="2693"/>
                </a:cubicBezTo>
                <a:cubicBezTo>
                  <a:pt x="58013" y="2359"/>
                  <a:pt x="57562" y="1674"/>
                  <a:pt x="57378" y="822"/>
                </a:cubicBezTo>
                <a:cubicBezTo>
                  <a:pt x="57218" y="89"/>
                  <a:pt x="57080" y="15"/>
                  <a:pt x="56674" y="15"/>
                </a:cubicBezTo>
                <a:cubicBezTo>
                  <a:pt x="56571" y="15"/>
                  <a:pt x="56451" y="20"/>
                  <a:pt x="56309" y="20"/>
                </a:cubicBezTo>
                <a:lnTo>
                  <a:pt x="54538" y="20"/>
                </a:lnTo>
                <a:cubicBezTo>
                  <a:pt x="53301" y="20"/>
                  <a:pt x="53284" y="20"/>
                  <a:pt x="52900" y="1173"/>
                </a:cubicBezTo>
                <a:cubicBezTo>
                  <a:pt x="52482" y="2426"/>
                  <a:pt x="51480" y="2961"/>
                  <a:pt x="50294" y="3094"/>
                </a:cubicBezTo>
                <a:cubicBezTo>
                  <a:pt x="50185" y="3107"/>
                  <a:pt x="50078" y="3114"/>
                  <a:pt x="49974" y="3114"/>
                </a:cubicBezTo>
                <a:cubicBezTo>
                  <a:pt x="49004" y="3114"/>
                  <a:pt x="48230" y="2566"/>
                  <a:pt x="47687" y="1691"/>
                </a:cubicBezTo>
                <a:cubicBezTo>
                  <a:pt x="47503" y="1407"/>
                  <a:pt x="47370" y="1073"/>
                  <a:pt x="47303" y="738"/>
                </a:cubicBezTo>
                <a:cubicBezTo>
                  <a:pt x="47272" y="450"/>
                  <a:pt x="47021" y="230"/>
                  <a:pt x="46737" y="230"/>
                </a:cubicBezTo>
                <a:cubicBezTo>
                  <a:pt x="46709" y="230"/>
                  <a:pt x="46680" y="233"/>
                  <a:pt x="46651" y="237"/>
                </a:cubicBezTo>
                <a:lnTo>
                  <a:pt x="43727" y="237"/>
                </a:lnTo>
                <a:cubicBezTo>
                  <a:pt x="43343" y="237"/>
                  <a:pt x="43142" y="354"/>
                  <a:pt x="43059" y="755"/>
                </a:cubicBezTo>
                <a:cubicBezTo>
                  <a:pt x="43009" y="989"/>
                  <a:pt x="42925" y="1206"/>
                  <a:pt x="42808" y="1423"/>
                </a:cubicBezTo>
                <a:cubicBezTo>
                  <a:pt x="42140" y="2777"/>
                  <a:pt x="41104" y="3128"/>
                  <a:pt x="39934" y="3128"/>
                </a:cubicBezTo>
                <a:cubicBezTo>
                  <a:pt x="38614" y="3094"/>
                  <a:pt x="37511" y="2159"/>
                  <a:pt x="37261" y="872"/>
                </a:cubicBezTo>
                <a:cubicBezTo>
                  <a:pt x="37161" y="321"/>
                  <a:pt x="36910" y="220"/>
                  <a:pt x="36425" y="220"/>
                </a:cubicBezTo>
                <a:cubicBezTo>
                  <a:pt x="36008" y="237"/>
                  <a:pt x="35590" y="246"/>
                  <a:pt x="35172" y="246"/>
                </a:cubicBezTo>
                <a:cubicBezTo>
                  <a:pt x="34755" y="246"/>
                  <a:pt x="34337" y="237"/>
                  <a:pt x="33919" y="220"/>
                </a:cubicBezTo>
                <a:cubicBezTo>
                  <a:pt x="33896" y="220"/>
                  <a:pt x="33873" y="219"/>
                  <a:pt x="33851" y="219"/>
                </a:cubicBezTo>
                <a:cubicBezTo>
                  <a:pt x="33373" y="219"/>
                  <a:pt x="33077" y="395"/>
                  <a:pt x="32933" y="906"/>
                </a:cubicBezTo>
                <a:cubicBezTo>
                  <a:pt x="32800" y="1490"/>
                  <a:pt x="32465" y="1992"/>
                  <a:pt x="31981" y="2359"/>
                </a:cubicBezTo>
                <a:cubicBezTo>
                  <a:pt x="31374" y="2803"/>
                  <a:pt x="30708" y="3014"/>
                  <a:pt x="30068" y="3014"/>
                </a:cubicBezTo>
                <a:cubicBezTo>
                  <a:pt x="28876" y="3014"/>
                  <a:pt x="27776" y="2282"/>
                  <a:pt x="27319" y="956"/>
                </a:cubicBezTo>
                <a:cubicBezTo>
                  <a:pt x="27133" y="427"/>
                  <a:pt x="26903" y="217"/>
                  <a:pt x="26401" y="217"/>
                </a:cubicBezTo>
                <a:cubicBezTo>
                  <a:pt x="26364" y="217"/>
                  <a:pt x="26324" y="218"/>
                  <a:pt x="26283" y="220"/>
                </a:cubicBezTo>
                <a:cubicBezTo>
                  <a:pt x="26055" y="232"/>
                  <a:pt x="25825" y="235"/>
                  <a:pt x="25593" y="235"/>
                </a:cubicBezTo>
                <a:cubicBezTo>
                  <a:pt x="25130" y="235"/>
                  <a:pt x="24663" y="220"/>
                  <a:pt x="24195" y="220"/>
                </a:cubicBezTo>
                <a:cubicBezTo>
                  <a:pt x="23259" y="220"/>
                  <a:pt x="23259" y="237"/>
                  <a:pt x="22891" y="1123"/>
                </a:cubicBezTo>
                <a:cubicBezTo>
                  <a:pt x="22299" y="2565"/>
                  <a:pt x="21376" y="3111"/>
                  <a:pt x="20248" y="3111"/>
                </a:cubicBezTo>
                <a:cubicBezTo>
                  <a:pt x="20134" y="3111"/>
                  <a:pt x="20018" y="3105"/>
                  <a:pt x="19901" y="3094"/>
                </a:cubicBezTo>
                <a:cubicBezTo>
                  <a:pt x="18380" y="2944"/>
                  <a:pt x="17478" y="2359"/>
                  <a:pt x="17211" y="789"/>
                </a:cubicBezTo>
                <a:cubicBezTo>
                  <a:pt x="17127" y="354"/>
                  <a:pt x="16927" y="220"/>
                  <a:pt x="16509" y="220"/>
                </a:cubicBezTo>
                <a:cubicBezTo>
                  <a:pt x="16026" y="230"/>
                  <a:pt x="15544" y="240"/>
                  <a:pt x="15062" y="240"/>
                </a:cubicBezTo>
                <a:cubicBezTo>
                  <a:pt x="14709" y="240"/>
                  <a:pt x="14356" y="235"/>
                  <a:pt x="14003" y="220"/>
                </a:cubicBezTo>
                <a:cubicBezTo>
                  <a:pt x="13949" y="217"/>
                  <a:pt x="13897" y="216"/>
                  <a:pt x="13847" y="216"/>
                </a:cubicBezTo>
                <a:cubicBezTo>
                  <a:pt x="13349" y="216"/>
                  <a:pt x="13015" y="379"/>
                  <a:pt x="12833" y="956"/>
                </a:cubicBezTo>
                <a:cubicBezTo>
                  <a:pt x="12683" y="1490"/>
                  <a:pt x="12382" y="1975"/>
                  <a:pt x="11947" y="2342"/>
                </a:cubicBezTo>
                <a:cubicBezTo>
                  <a:pt x="11440" y="2731"/>
                  <a:pt x="10721" y="2970"/>
                  <a:pt x="9992" y="2970"/>
                </a:cubicBezTo>
                <a:cubicBezTo>
                  <a:pt x="8872" y="2970"/>
                  <a:pt x="7724" y="2409"/>
                  <a:pt x="7269" y="972"/>
                </a:cubicBezTo>
                <a:cubicBezTo>
                  <a:pt x="7098" y="428"/>
                  <a:pt x="6884" y="217"/>
                  <a:pt x="6371" y="217"/>
                </a:cubicBezTo>
                <a:cubicBezTo>
                  <a:pt x="6332" y="217"/>
                  <a:pt x="6292" y="218"/>
                  <a:pt x="6250" y="220"/>
                </a:cubicBezTo>
                <a:cubicBezTo>
                  <a:pt x="5918" y="235"/>
                  <a:pt x="5583" y="240"/>
                  <a:pt x="5246" y="240"/>
                </a:cubicBezTo>
                <a:cubicBezTo>
                  <a:pt x="4787" y="240"/>
                  <a:pt x="4323" y="230"/>
                  <a:pt x="3860" y="220"/>
                </a:cubicBezTo>
                <a:cubicBezTo>
                  <a:pt x="3814" y="218"/>
                  <a:pt x="3769" y="216"/>
                  <a:pt x="3726" y="216"/>
                </a:cubicBezTo>
                <a:cubicBezTo>
                  <a:pt x="3272" y="216"/>
                  <a:pt x="2995" y="384"/>
                  <a:pt x="2858" y="872"/>
                </a:cubicBezTo>
                <a:cubicBezTo>
                  <a:pt x="2607" y="1958"/>
                  <a:pt x="1755" y="2794"/>
                  <a:pt x="686" y="3061"/>
                </a:cubicBezTo>
                <a:cubicBezTo>
                  <a:pt x="168" y="3195"/>
                  <a:pt x="51" y="3495"/>
                  <a:pt x="68" y="3980"/>
                </a:cubicBezTo>
                <a:cubicBezTo>
                  <a:pt x="84" y="4815"/>
                  <a:pt x="84" y="5651"/>
                  <a:pt x="68" y="6486"/>
                </a:cubicBezTo>
                <a:cubicBezTo>
                  <a:pt x="51" y="7004"/>
                  <a:pt x="201" y="7238"/>
                  <a:pt x="769" y="7388"/>
                </a:cubicBezTo>
                <a:cubicBezTo>
                  <a:pt x="2457" y="7806"/>
                  <a:pt x="2841" y="8642"/>
                  <a:pt x="2958" y="10262"/>
                </a:cubicBezTo>
                <a:cubicBezTo>
                  <a:pt x="3042" y="11382"/>
                  <a:pt x="2123" y="12819"/>
                  <a:pt x="836" y="12986"/>
                </a:cubicBezTo>
                <a:cubicBezTo>
                  <a:pt x="235" y="13069"/>
                  <a:pt x="34" y="13437"/>
                  <a:pt x="51" y="14022"/>
                </a:cubicBezTo>
                <a:cubicBezTo>
                  <a:pt x="84" y="14774"/>
                  <a:pt x="68" y="15542"/>
                  <a:pt x="68" y="16311"/>
                </a:cubicBezTo>
                <a:cubicBezTo>
                  <a:pt x="68" y="17146"/>
                  <a:pt x="68" y="17146"/>
                  <a:pt x="903" y="17397"/>
                </a:cubicBezTo>
                <a:cubicBezTo>
                  <a:pt x="3242" y="18099"/>
                  <a:pt x="3576" y="20521"/>
                  <a:pt x="2524" y="21958"/>
                </a:cubicBezTo>
                <a:cubicBezTo>
                  <a:pt x="2089" y="22510"/>
                  <a:pt x="1488" y="22894"/>
                  <a:pt x="803" y="23044"/>
                </a:cubicBezTo>
                <a:cubicBezTo>
                  <a:pt x="235" y="23195"/>
                  <a:pt x="17" y="23495"/>
                  <a:pt x="51" y="24097"/>
                </a:cubicBezTo>
                <a:cubicBezTo>
                  <a:pt x="101" y="24849"/>
                  <a:pt x="68" y="25617"/>
                  <a:pt x="68" y="26386"/>
                </a:cubicBezTo>
                <a:cubicBezTo>
                  <a:pt x="68" y="27205"/>
                  <a:pt x="84" y="27205"/>
                  <a:pt x="853" y="27405"/>
                </a:cubicBezTo>
                <a:cubicBezTo>
                  <a:pt x="2423" y="27890"/>
                  <a:pt x="3309" y="29544"/>
                  <a:pt x="2824" y="31115"/>
                </a:cubicBezTo>
                <a:cubicBezTo>
                  <a:pt x="2574" y="32034"/>
                  <a:pt x="1855" y="32769"/>
                  <a:pt x="953" y="33053"/>
                </a:cubicBezTo>
                <a:cubicBezTo>
                  <a:pt x="68" y="33337"/>
                  <a:pt x="68" y="33353"/>
                  <a:pt x="68" y="34289"/>
                </a:cubicBezTo>
                <a:lnTo>
                  <a:pt x="68" y="36277"/>
                </a:lnTo>
                <a:cubicBezTo>
                  <a:pt x="68" y="37230"/>
                  <a:pt x="68" y="37230"/>
                  <a:pt x="1003" y="37547"/>
                </a:cubicBezTo>
                <a:cubicBezTo>
                  <a:pt x="2758" y="38149"/>
                  <a:pt x="3493" y="40237"/>
                  <a:pt x="2507" y="41808"/>
                </a:cubicBezTo>
                <a:cubicBezTo>
                  <a:pt x="2139" y="42443"/>
                  <a:pt x="1521" y="42894"/>
                  <a:pt x="803" y="43061"/>
                </a:cubicBezTo>
                <a:cubicBezTo>
                  <a:pt x="285" y="43178"/>
                  <a:pt x="51" y="43462"/>
                  <a:pt x="68" y="44014"/>
                </a:cubicBezTo>
                <a:cubicBezTo>
                  <a:pt x="101" y="44882"/>
                  <a:pt x="84" y="45751"/>
                  <a:pt x="68" y="46620"/>
                </a:cubicBezTo>
                <a:cubicBezTo>
                  <a:pt x="51" y="47105"/>
                  <a:pt x="168" y="47389"/>
                  <a:pt x="736" y="47455"/>
                </a:cubicBezTo>
                <a:cubicBezTo>
                  <a:pt x="1337" y="47506"/>
                  <a:pt x="1889" y="47823"/>
                  <a:pt x="2256" y="48291"/>
                </a:cubicBezTo>
                <a:cubicBezTo>
                  <a:pt x="3677" y="50112"/>
                  <a:pt x="2958" y="52384"/>
                  <a:pt x="753" y="53086"/>
                </a:cubicBezTo>
                <a:cubicBezTo>
                  <a:pt x="285" y="53237"/>
                  <a:pt x="51" y="53471"/>
                  <a:pt x="68" y="53989"/>
                </a:cubicBezTo>
                <a:cubicBezTo>
                  <a:pt x="84" y="54824"/>
                  <a:pt x="68" y="55659"/>
                  <a:pt x="68" y="56495"/>
                </a:cubicBezTo>
                <a:cubicBezTo>
                  <a:pt x="68" y="57263"/>
                  <a:pt x="68" y="57247"/>
                  <a:pt x="870" y="57497"/>
                </a:cubicBezTo>
                <a:cubicBezTo>
                  <a:pt x="1922" y="57815"/>
                  <a:pt x="2674" y="58433"/>
                  <a:pt x="2925" y="59536"/>
                </a:cubicBezTo>
                <a:cubicBezTo>
                  <a:pt x="3159" y="60622"/>
                  <a:pt x="3058" y="61674"/>
                  <a:pt x="2089" y="62476"/>
                </a:cubicBezTo>
                <a:cubicBezTo>
                  <a:pt x="1688" y="62844"/>
                  <a:pt x="1187" y="63111"/>
                  <a:pt x="669" y="63262"/>
                </a:cubicBezTo>
                <a:cubicBezTo>
                  <a:pt x="168" y="63362"/>
                  <a:pt x="68" y="63629"/>
                  <a:pt x="68" y="64064"/>
                </a:cubicBezTo>
                <a:cubicBezTo>
                  <a:pt x="84" y="64899"/>
                  <a:pt x="101" y="65735"/>
                  <a:pt x="68" y="66570"/>
                </a:cubicBezTo>
                <a:cubicBezTo>
                  <a:pt x="51" y="67155"/>
                  <a:pt x="218" y="67389"/>
                  <a:pt x="836" y="67539"/>
                </a:cubicBezTo>
                <a:cubicBezTo>
                  <a:pt x="2390" y="67873"/>
                  <a:pt x="3192" y="69410"/>
                  <a:pt x="2875" y="70981"/>
                </a:cubicBezTo>
                <a:cubicBezTo>
                  <a:pt x="2624" y="72134"/>
                  <a:pt x="1989" y="72869"/>
                  <a:pt x="870" y="73153"/>
                </a:cubicBezTo>
                <a:cubicBezTo>
                  <a:pt x="285" y="73320"/>
                  <a:pt x="34" y="73621"/>
                  <a:pt x="68" y="74256"/>
                </a:cubicBezTo>
                <a:cubicBezTo>
                  <a:pt x="118" y="75058"/>
                  <a:pt x="101" y="75860"/>
                  <a:pt x="68" y="76662"/>
                </a:cubicBezTo>
                <a:cubicBezTo>
                  <a:pt x="51" y="77197"/>
                  <a:pt x="201" y="77447"/>
                  <a:pt x="803" y="77548"/>
                </a:cubicBezTo>
                <a:cubicBezTo>
                  <a:pt x="1872" y="77715"/>
                  <a:pt x="2724" y="78517"/>
                  <a:pt x="2941" y="79586"/>
                </a:cubicBezTo>
                <a:cubicBezTo>
                  <a:pt x="3209" y="80722"/>
                  <a:pt x="3025" y="81791"/>
                  <a:pt x="2006" y="82593"/>
                </a:cubicBezTo>
                <a:cubicBezTo>
                  <a:pt x="1621" y="82894"/>
                  <a:pt x="1204" y="83195"/>
                  <a:pt x="736" y="83279"/>
                </a:cubicBezTo>
                <a:cubicBezTo>
                  <a:pt x="134" y="83395"/>
                  <a:pt x="51" y="83730"/>
                  <a:pt x="68" y="84248"/>
                </a:cubicBezTo>
                <a:cubicBezTo>
                  <a:pt x="84" y="84933"/>
                  <a:pt x="68" y="85634"/>
                  <a:pt x="68" y="86336"/>
                </a:cubicBezTo>
                <a:cubicBezTo>
                  <a:pt x="68" y="87339"/>
                  <a:pt x="68" y="87339"/>
                  <a:pt x="1020" y="87706"/>
                </a:cubicBezTo>
                <a:cubicBezTo>
                  <a:pt x="2440" y="88241"/>
                  <a:pt x="3225" y="89761"/>
                  <a:pt x="2824" y="91232"/>
                </a:cubicBezTo>
                <a:cubicBezTo>
                  <a:pt x="2591" y="92201"/>
                  <a:pt x="1839" y="92953"/>
                  <a:pt x="886" y="93237"/>
                </a:cubicBezTo>
                <a:cubicBezTo>
                  <a:pt x="51" y="93504"/>
                  <a:pt x="51" y="93521"/>
                  <a:pt x="51" y="94406"/>
                </a:cubicBezTo>
                <a:cubicBezTo>
                  <a:pt x="51" y="95158"/>
                  <a:pt x="68" y="95927"/>
                  <a:pt x="51" y="96695"/>
                </a:cubicBezTo>
                <a:cubicBezTo>
                  <a:pt x="34" y="97197"/>
                  <a:pt x="118" y="97514"/>
                  <a:pt x="753" y="97614"/>
                </a:cubicBezTo>
                <a:cubicBezTo>
                  <a:pt x="1855" y="97765"/>
                  <a:pt x="2741" y="98617"/>
                  <a:pt x="2941" y="99720"/>
                </a:cubicBezTo>
                <a:cubicBezTo>
                  <a:pt x="3225" y="100973"/>
                  <a:pt x="2908" y="102076"/>
                  <a:pt x="1789" y="102844"/>
                </a:cubicBezTo>
                <a:cubicBezTo>
                  <a:pt x="1421" y="103112"/>
                  <a:pt x="1003" y="103312"/>
                  <a:pt x="569" y="103412"/>
                </a:cubicBezTo>
                <a:cubicBezTo>
                  <a:pt x="168" y="103479"/>
                  <a:pt x="51" y="103713"/>
                  <a:pt x="51" y="104064"/>
                </a:cubicBezTo>
                <a:lnTo>
                  <a:pt x="51" y="106988"/>
                </a:lnTo>
                <a:cubicBezTo>
                  <a:pt x="17" y="107322"/>
                  <a:pt x="268" y="107606"/>
                  <a:pt x="586" y="107606"/>
                </a:cubicBezTo>
                <a:cubicBezTo>
                  <a:pt x="803" y="107656"/>
                  <a:pt x="1003" y="107706"/>
                  <a:pt x="1187" y="107790"/>
                </a:cubicBezTo>
                <a:cubicBezTo>
                  <a:pt x="2440" y="108291"/>
                  <a:pt x="3142" y="109678"/>
                  <a:pt x="2875" y="110998"/>
                </a:cubicBezTo>
                <a:cubicBezTo>
                  <a:pt x="2624" y="112218"/>
                  <a:pt x="1956" y="112986"/>
                  <a:pt x="753" y="113304"/>
                </a:cubicBezTo>
                <a:cubicBezTo>
                  <a:pt x="235" y="113437"/>
                  <a:pt x="17" y="113721"/>
                  <a:pt x="51" y="114273"/>
                </a:cubicBezTo>
                <a:cubicBezTo>
                  <a:pt x="84" y="115108"/>
                  <a:pt x="68" y="115944"/>
                  <a:pt x="51" y="116779"/>
                </a:cubicBezTo>
                <a:cubicBezTo>
                  <a:pt x="34" y="117314"/>
                  <a:pt x="201" y="117514"/>
                  <a:pt x="786" y="117665"/>
                </a:cubicBezTo>
                <a:cubicBezTo>
                  <a:pt x="2657" y="118116"/>
                  <a:pt x="3476" y="119686"/>
                  <a:pt x="2908" y="121491"/>
                </a:cubicBezTo>
                <a:cubicBezTo>
                  <a:pt x="2591" y="122477"/>
                  <a:pt x="1906" y="123095"/>
                  <a:pt x="853" y="123362"/>
                </a:cubicBezTo>
                <a:cubicBezTo>
                  <a:pt x="51" y="123579"/>
                  <a:pt x="51" y="123613"/>
                  <a:pt x="51" y="124415"/>
                </a:cubicBezTo>
                <a:cubicBezTo>
                  <a:pt x="51" y="125184"/>
                  <a:pt x="84" y="125952"/>
                  <a:pt x="51" y="126704"/>
                </a:cubicBezTo>
                <a:cubicBezTo>
                  <a:pt x="34" y="127272"/>
                  <a:pt x="168" y="127539"/>
                  <a:pt x="819" y="127690"/>
                </a:cubicBezTo>
                <a:cubicBezTo>
                  <a:pt x="2390" y="128041"/>
                  <a:pt x="3292" y="129795"/>
                  <a:pt x="2824" y="131349"/>
                </a:cubicBezTo>
                <a:cubicBezTo>
                  <a:pt x="2540" y="132368"/>
                  <a:pt x="1889" y="133053"/>
                  <a:pt x="870" y="133304"/>
                </a:cubicBezTo>
                <a:cubicBezTo>
                  <a:pt x="251" y="133454"/>
                  <a:pt x="1" y="133772"/>
                  <a:pt x="51" y="134407"/>
                </a:cubicBezTo>
                <a:cubicBezTo>
                  <a:pt x="101" y="135142"/>
                  <a:pt x="68" y="135877"/>
                  <a:pt x="68" y="136595"/>
                </a:cubicBezTo>
                <a:cubicBezTo>
                  <a:pt x="68" y="137448"/>
                  <a:pt x="68" y="137481"/>
                  <a:pt x="903" y="137681"/>
                </a:cubicBezTo>
                <a:cubicBezTo>
                  <a:pt x="2708" y="138149"/>
                  <a:pt x="3560" y="140438"/>
                  <a:pt x="2858" y="141742"/>
                </a:cubicBezTo>
                <a:cubicBezTo>
                  <a:pt x="2457" y="142610"/>
                  <a:pt x="1672" y="143229"/>
                  <a:pt x="753" y="143429"/>
                </a:cubicBezTo>
                <a:cubicBezTo>
                  <a:pt x="251" y="143546"/>
                  <a:pt x="51" y="143763"/>
                  <a:pt x="68" y="144265"/>
                </a:cubicBezTo>
                <a:cubicBezTo>
                  <a:pt x="84" y="145184"/>
                  <a:pt x="68" y="146086"/>
                  <a:pt x="68" y="146988"/>
                </a:cubicBezTo>
                <a:cubicBezTo>
                  <a:pt x="51" y="147322"/>
                  <a:pt x="101" y="147573"/>
                  <a:pt x="519" y="147690"/>
                </a:cubicBezTo>
                <a:cubicBezTo>
                  <a:pt x="1772" y="147991"/>
                  <a:pt x="2607" y="148759"/>
                  <a:pt x="2908" y="150046"/>
                </a:cubicBezTo>
                <a:cubicBezTo>
                  <a:pt x="3025" y="150514"/>
                  <a:pt x="3326" y="150614"/>
                  <a:pt x="3760" y="150614"/>
                </a:cubicBezTo>
                <a:cubicBezTo>
                  <a:pt x="4000" y="150608"/>
                  <a:pt x="4241" y="150606"/>
                  <a:pt x="4484" y="150606"/>
                </a:cubicBezTo>
                <a:cubicBezTo>
                  <a:pt x="4969" y="150606"/>
                  <a:pt x="5459" y="150614"/>
                  <a:pt x="5949" y="150614"/>
                </a:cubicBezTo>
                <a:cubicBezTo>
                  <a:pt x="6968" y="150614"/>
                  <a:pt x="6968" y="150614"/>
                  <a:pt x="7252" y="149645"/>
                </a:cubicBezTo>
                <a:cubicBezTo>
                  <a:pt x="7536" y="148525"/>
                  <a:pt x="8472" y="147690"/>
                  <a:pt x="9608" y="147523"/>
                </a:cubicBezTo>
                <a:cubicBezTo>
                  <a:pt x="9793" y="147491"/>
                  <a:pt x="9974" y="147475"/>
                  <a:pt x="10150" y="147475"/>
                </a:cubicBezTo>
                <a:cubicBezTo>
                  <a:pt x="11091" y="147475"/>
                  <a:pt x="11903" y="147926"/>
                  <a:pt x="12465" y="148826"/>
                </a:cubicBezTo>
                <a:cubicBezTo>
                  <a:pt x="12733" y="149227"/>
                  <a:pt x="12916" y="149695"/>
                  <a:pt x="13017" y="150163"/>
                </a:cubicBezTo>
                <a:cubicBezTo>
                  <a:pt x="13067" y="150397"/>
                  <a:pt x="13267" y="150547"/>
                  <a:pt x="13501" y="150547"/>
                </a:cubicBezTo>
                <a:lnTo>
                  <a:pt x="16642" y="150547"/>
                </a:lnTo>
                <a:cubicBezTo>
                  <a:pt x="16977" y="150547"/>
                  <a:pt x="17177" y="150380"/>
                  <a:pt x="17177" y="150046"/>
                </a:cubicBezTo>
                <a:cubicBezTo>
                  <a:pt x="17177" y="149661"/>
                  <a:pt x="17277" y="149277"/>
                  <a:pt x="17478" y="148960"/>
                </a:cubicBezTo>
                <a:cubicBezTo>
                  <a:pt x="18049" y="148066"/>
                  <a:pt x="19091" y="147594"/>
                  <a:pt x="20120" y="147594"/>
                </a:cubicBezTo>
                <a:cubicBezTo>
                  <a:pt x="20898" y="147594"/>
                  <a:pt x="21669" y="147864"/>
                  <a:pt x="22223" y="148425"/>
                </a:cubicBezTo>
                <a:cubicBezTo>
                  <a:pt x="22641" y="148859"/>
                  <a:pt x="22908" y="149411"/>
                  <a:pt x="23008" y="149996"/>
                </a:cubicBezTo>
                <a:cubicBezTo>
                  <a:pt x="23075" y="150296"/>
                  <a:pt x="23176" y="150530"/>
                  <a:pt x="23526" y="150530"/>
                </a:cubicBezTo>
                <a:lnTo>
                  <a:pt x="26768" y="150530"/>
                </a:lnTo>
                <a:cubicBezTo>
                  <a:pt x="26985" y="150530"/>
                  <a:pt x="27169" y="150380"/>
                  <a:pt x="27186" y="150163"/>
                </a:cubicBezTo>
                <a:cubicBezTo>
                  <a:pt x="27219" y="149929"/>
                  <a:pt x="27269" y="149678"/>
                  <a:pt x="27336" y="149444"/>
                </a:cubicBezTo>
                <a:cubicBezTo>
                  <a:pt x="27753" y="148181"/>
                  <a:pt x="28922" y="147438"/>
                  <a:pt x="30125" y="147438"/>
                </a:cubicBezTo>
                <a:cubicBezTo>
                  <a:pt x="30751" y="147438"/>
                  <a:pt x="31387" y="147639"/>
                  <a:pt x="31931" y="148074"/>
                </a:cubicBezTo>
                <a:cubicBezTo>
                  <a:pt x="32499" y="148542"/>
                  <a:pt x="32883" y="149194"/>
                  <a:pt x="33000" y="149912"/>
                </a:cubicBezTo>
                <a:cubicBezTo>
                  <a:pt x="33100" y="150380"/>
                  <a:pt x="33301" y="150564"/>
                  <a:pt x="33769" y="150564"/>
                </a:cubicBezTo>
                <a:cubicBezTo>
                  <a:pt x="34157" y="150550"/>
                  <a:pt x="34543" y="150544"/>
                  <a:pt x="34926" y="150544"/>
                </a:cubicBezTo>
                <a:cubicBezTo>
                  <a:pt x="35450" y="150544"/>
                  <a:pt x="35971" y="150554"/>
                  <a:pt x="36492" y="150564"/>
                </a:cubicBezTo>
                <a:cubicBezTo>
                  <a:pt x="36943" y="150564"/>
                  <a:pt x="37194" y="150447"/>
                  <a:pt x="37244" y="149929"/>
                </a:cubicBezTo>
                <a:cubicBezTo>
                  <a:pt x="37381" y="148473"/>
                  <a:pt x="38724" y="147606"/>
                  <a:pt x="40112" y="147606"/>
                </a:cubicBezTo>
                <a:cubicBezTo>
                  <a:pt x="40762" y="147606"/>
                  <a:pt x="41423" y="147797"/>
                  <a:pt x="41973" y="148208"/>
                </a:cubicBezTo>
                <a:cubicBezTo>
                  <a:pt x="42507" y="148592"/>
                  <a:pt x="42691" y="149127"/>
                  <a:pt x="42892" y="149678"/>
                </a:cubicBezTo>
                <a:cubicBezTo>
                  <a:pt x="43209" y="150547"/>
                  <a:pt x="43209" y="150547"/>
                  <a:pt x="44145" y="150547"/>
                </a:cubicBezTo>
                <a:lnTo>
                  <a:pt x="46233" y="150547"/>
                </a:lnTo>
                <a:cubicBezTo>
                  <a:pt x="47085" y="150547"/>
                  <a:pt x="47085" y="150530"/>
                  <a:pt x="47303" y="149695"/>
                </a:cubicBezTo>
                <a:cubicBezTo>
                  <a:pt x="47639" y="148336"/>
                  <a:pt x="48859" y="147458"/>
                  <a:pt x="50168" y="147458"/>
                </a:cubicBezTo>
                <a:cubicBezTo>
                  <a:pt x="50548" y="147458"/>
                  <a:pt x="50937" y="147532"/>
                  <a:pt x="51313" y="147690"/>
                </a:cubicBezTo>
                <a:cubicBezTo>
                  <a:pt x="52299" y="148091"/>
                  <a:pt x="52833" y="148876"/>
                  <a:pt x="53050" y="149879"/>
                </a:cubicBezTo>
                <a:cubicBezTo>
                  <a:pt x="53151" y="150397"/>
                  <a:pt x="53385" y="150564"/>
                  <a:pt x="53886" y="150564"/>
                </a:cubicBezTo>
                <a:cubicBezTo>
                  <a:pt x="54253" y="150550"/>
                  <a:pt x="54620" y="150544"/>
                  <a:pt x="54988" y="150544"/>
                </a:cubicBezTo>
                <a:cubicBezTo>
                  <a:pt x="55489" y="150544"/>
                  <a:pt x="55991" y="150554"/>
                  <a:pt x="56492" y="150564"/>
                </a:cubicBezTo>
                <a:cubicBezTo>
                  <a:pt x="56977" y="150564"/>
                  <a:pt x="57194" y="150413"/>
                  <a:pt x="57311" y="149879"/>
                </a:cubicBezTo>
                <a:cubicBezTo>
                  <a:pt x="57659" y="148416"/>
                  <a:pt x="58841" y="147564"/>
                  <a:pt x="60167" y="147564"/>
                </a:cubicBezTo>
                <a:cubicBezTo>
                  <a:pt x="60688" y="147564"/>
                  <a:pt x="61232" y="147696"/>
                  <a:pt x="61756" y="147974"/>
                </a:cubicBezTo>
                <a:cubicBezTo>
                  <a:pt x="62524" y="148392"/>
                  <a:pt x="62909" y="149077"/>
                  <a:pt x="63059" y="149879"/>
                </a:cubicBezTo>
                <a:cubicBezTo>
                  <a:pt x="63155" y="150375"/>
                  <a:pt x="63389" y="150565"/>
                  <a:pt x="63850" y="150565"/>
                </a:cubicBezTo>
                <a:cubicBezTo>
                  <a:pt x="63870" y="150565"/>
                  <a:pt x="63890" y="150564"/>
                  <a:pt x="63911" y="150564"/>
                </a:cubicBezTo>
                <a:cubicBezTo>
                  <a:pt x="64167" y="150558"/>
                  <a:pt x="64423" y="150556"/>
                  <a:pt x="64679" y="150556"/>
                </a:cubicBezTo>
                <a:cubicBezTo>
                  <a:pt x="65190" y="150556"/>
                  <a:pt x="65699" y="150564"/>
                  <a:pt x="66200" y="150564"/>
                </a:cubicBezTo>
                <a:cubicBezTo>
                  <a:pt x="67152" y="150547"/>
                  <a:pt x="67152" y="150547"/>
                  <a:pt x="67420" y="149695"/>
                </a:cubicBezTo>
                <a:cubicBezTo>
                  <a:pt x="67852" y="148349"/>
                  <a:pt x="68959" y="147574"/>
                  <a:pt x="70205" y="147574"/>
                </a:cubicBezTo>
                <a:cubicBezTo>
                  <a:pt x="70692" y="147574"/>
                  <a:pt x="71200" y="147692"/>
                  <a:pt x="71697" y="147941"/>
                </a:cubicBezTo>
                <a:cubicBezTo>
                  <a:pt x="72516" y="148358"/>
                  <a:pt x="72934" y="149060"/>
                  <a:pt x="73101" y="149895"/>
                </a:cubicBezTo>
                <a:cubicBezTo>
                  <a:pt x="73196" y="150404"/>
                  <a:pt x="73428" y="150565"/>
                  <a:pt x="73882" y="150565"/>
                </a:cubicBezTo>
                <a:cubicBezTo>
                  <a:pt x="73905" y="150565"/>
                  <a:pt x="73929" y="150565"/>
                  <a:pt x="73953" y="150564"/>
                </a:cubicBezTo>
                <a:cubicBezTo>
                  <a:pt x="74474" y="150554"/>
                  <a:pt x="74995" y="150544"/>
                  <a:pt x="75516" y="150544"/>
                </a:cubicBezTo>
                <a:cubicBezTo>
                  <a:pt x="75897" y="150544"/>
                  <a:pt x="76278" y="150550"/>
                  <a:pt x="76660" y="150564"/>
                </a:cubicBezTo>
                <a:cubicBezTo>
                  <a:pt x="76698" y="150566"/>
                  <a:pt x="76734" y="150567"/>
                  <a:pt x="76769" y="150567"/>
                </a:cubicBezTo>
                <a:cubicBezTo>
                  <a:pt x="77300" y="150567"/>
                  <a:pt x="77470" y="150326"/>
                  <a:pt x="77595" y="149762"/>
                </a:cubicBezTo>
                <a:cubicBezTo>
                  <a:pt x="77892" y="148340"/>
                  <a:pt x="78948" y="147595"/>
                  <a:pt x="80195" y="147595"/>
                </a:cubicBezTo>
                <a:cubicBezTo>
                  <a:pt x="80633" y="147595"/>
                  <a:pt x="81095" y="147687"/>
                  <a:pt x="81555" y="147874"/>
                </a:cubicBezTo>
                <a:cubicBezTo>
                  <a:pt x="82491" y="148241"/>
                  <a:pt x="82942" y="149010"/>
                  <a:pt x="83126" y="149946"/>
                </a:cubicBezTo>
                <a:cubicBezTo>
                  <a:pt x="83205" y="150406"/>
                  <a:pt x="83436" y="150565"/>
                  <a:pt x="83847" y="150565"/>
                </a:cubicBezTo>
                <a:cubicBezTo>
                  <a:pt x="83868" y="150565"/>
                  <a:pt x="83889" y="150565"/>
                  <a:pt x="83911" y="150564"/>
                </a:cubicBezTo>
                <a:cubicBezTo>
                  <a:pt x="84201" y="150558"/>
                  <a:pt x="84490" y="150556"/>
                  <a:pt x="84780" y="150556"/>
                </a:cubicBezTo>
                <a:cubicBezTo>
                  <a:pt x="85359" y="150556"/>
                  <a:pt x="85938" y="150564"/>
                  <a:pt x="86518" y="150564"/>
                </a:cubicBezTo>
                <a:cubicBezTo>
                  <a:pt x="87387" y="150564"/>
                  <a:pt x="87403" y="150564"/>
                  <a:pt x="87587" y="149728"/>
                </a:cubicBezTo>
                <a:cubicBezTo>
                  <a:pt x="87878" y="148440"/>
                  <a:pt x="89115" y="147625"/>
                  <a:pt x="90392" y="147625"/>
                </a:cubicBezTo>
                <a:cubicBezTo>
                  <a:pt x="91021" y="147625"/>
                  <a:pt x="91659" y="147823"/>
                  <a:pt x="92199" y="148258"/>
                </a:cubicBezTo>
                <a:cubicBezTo>
                  <a:pt x="92700" y="148692"/>
                  <a:pt x="93034" y="149294"/>
                  <a:pt x="93151" y="149962"/>
                </a:cubicBezTo>
                <a:cubicBezTo>
                  <a:pt x="93231" y="150409"/>
                  <a:pt x="93448" y="150582"/>
                  <a:pt x="93860" y="150582"/>
                </a:cubicBezTo>
                <a:cubicBezTo>
                  <a:pt x="93880" y="150582"/>
                  <a:pt x="93899" y="150581"/>
                  <a:pt x="93920" y="150580"/>
                </a:cubicBezTo>
                <a:cubicBezTo>
                  <a:pt x="94396" y="150572"/>
                  <a:pt x="94868" y="150568"/>
                  <a:pt x="95338" y="150568"/>
                </a:cubicBezTo>
                <a:cubicBezTo>
                  <a:pt x="95808" y="150568"/>
                  <a:pt x="96276" y="150572"/>
                  <a:pt x="96743" y="150580"/>
                </a:cubicBezTo>
                <a:cubicBezTo>
                  <a:pt x="96768" y="150581"/>
                  <a:pt x="96791" y="150582"/>
                  <a:pt x="96814" y="150582"/>
                </a:cubicBezTo>
                <a:cubicBezTo>
                  <a:pt x="97311" y="150582"/>
                  <a:pt x="97485" y="150404"/>
                  <a:pt x="97629" y="149845"/>
                </a:cubicBezTo>
                <a:cubicBezTo>
                  <a:pt x="98024" y="148277"/>
                  <a:pt x="99088" y="147608"/>
                  <a:pt x="100241" y="147608"/>
                </a:cubicBezTo>
                <a:cubicBezTo>
                  <a:pt x="100844" y="147608"/>
                  <a:pt x="101472" y="147791"/>
                  <a:pt x="102040" y="148124"/>
                </a:cubicBezTo>
                <a:cubicBezTo>
                  <a:pt x="102725" y="148525"/>
                  <a:pt x="103009" y="149194"/>
                  <a:pt x="103159" y="149929"/>
                </a:cubicBezTo>
                <a:cubicBezTo>
                  <a:pt x="103255" y="150422"/>
                  <a:pt x="103501" y="150582"/>
                  <a:pt x="103943" y="150582"/>
                </a:cubicBezTo>
                <a:cubicBezTo>
                  <a:pt x="103965" y="150582"/>
                  <a:pt x="103988" y="150581"/>
                  <a:pt x="104012" y="150580"/>
                </a:cubicBezTo>
                <a:cubicBezTo>
                  <a:pt x="104290" y="150575"/>
                  <a:pt x="104569" y="150573"/>
                  <a:pt x="104847" y="150573"/>
                </a:cubicBezTo>
                <a:cubicBezTo>
                  <a:pt x="105404" y="150573"/>
                  <a:pt x="105961" y="150580"/>
                  <a:pt x="106518" y="150580"/>
                </a:cubicBezTo>
                <a:cubicBezTo>
                  <a:pt x="107387" y="150580"/>
                  <a:pt x="107387" y="150580"/>
                  <a:pt x="107671" y="149678"/>
                </a:cubicBezTo>
                <a:cubicBezTo>
                  <a:pt x="108066" y="148389"/>
                  <a:pt x="109235" y="147621"/>
                  <a:pt x="110451" y="147621"/>
                </a:cubicBezTo>
                <a:cubicBezTo>
                  <a:pt x="111032" y="147621"/>
                  <a:pt x="111625" y="147796"/>
                  <a:pt x="112149" y="148174"/>
                </a:cubicBezTo>
                <a:cubicBezTo>
                  <a:pt x="112784" y="148609"/>
                  <a:pt x="113068" y="149244"/>
                  <a:pt x="113201" y="149929"/>
                </a:cubicBezTo>
                <a:cubicBezTo>
                  <a:pt x="113302" y="150463"/>
                  <a:pt x="113569" y="150597"/>
                  <a:pt x="114053" y="150597"/>
                </a:cubicBezTo>
                <a:cubicBezTo>
                  <a:pt x="114343" y="150592"/>
                  <a:pt x="114633" y="150590"/>
                  <a:pt x="114922" y="150590"/>
                </a:cubicBezTo>
                <a:cubicBezTo>
                  <a:pt x="115502" y="150590"/>
                  <a:pt x="116081" y="150597"/>
                  <a:pt x="116660" y="150597"/>
                </a:cubicBezTo>
                <a:cubicBezTo>
                  <a:pt x="117462" y="150580"/>
                  <a:pt x="117462" y="150580"/>
                  <a:pt x="117679" y="149795"/>
                </a:cubicBezTo>
                <a:cubicBezTo>
                  <a:pt x="118026" y="148382"/>
                  <a:pt x="119082" y="147631"/>
                  <a:pt x="120327" y="147631"/>
                </a:cubicBezTo>
                <a:cubicBezTo>
                  <a:pt x="120760" y="147631"/>
                  <a:pt x="121216" y="147722"/>
                  <a:pt x="121673" y="147907"/>
                </a:cubicBezTo>
                <a:cubicBezTo>
                  <a:pt x="122608" y="148291"/>
                  <a:pt x="123043" y="149060"/>
                  <a:pt x="123243" y="149996"/>
                </a:cubicBezTo>
                <a:cubicBezTo>
                  <a:pt x="123327" y="150397"/>
                  <a:pt x="123477" y="150597"/>
                  <a:pt x="123912" y="150597"/>
                </a:cubicBezTo>
                <a:cubicBezTo>
                  <a:pt x="124262" y="150592"/>
                  <a:pt x="124611" y="150590"/>
                  <a:pt x="124960" y="150590"/>
                </a:cubicBezTo>
                <a:cubicBezTo>
                  <a:pt x="125657" y="150590"/>
                  <a:pt x="126351" y="150597"/>
                  <a:pt x="127053" y="150597"/>
                </a:cubicBezTo>
                <a:cubicBezTo>
                  <a:pt x="127420" y="150597"/>
                  <a:pt x="127638" y="150463"/>
                  <a:pt x="127688" y="150079"/>
                </a:cubicBezTo>
                <a:cubicBezTo>
                  <a:pt x="127704" y="149895"/>
                  <a:pt x="127805" y="149745"/>
                  <a:pt x="127838" y="149578"/>
                </a:cubicBezTo>
                <a:cubicBezTo>
                  <a:pt x="128098" y="148339"/>
                  <a:pt x="129324" y="147651"/>
                  <a:pt x="130519" y="147651"/>
                </a:cubicBezTo>
                <a:cubicBezTo>
                  <a:pt x="130935" y="147651"/>
                  <a:pt x="131348" y="147734"/>
                  <a:pt x="131714" y="147907"/>
                </a:cubicBezTo>
                <a:cubicBezTo>
                  <a:pt x="132583" y="148308"/>
                  <a:pt x="133034" y="148993"/>
                  <a:pt x="133235" y="149895"/>
                </a:cubicBezTo>
                <a:cubicBezTo>
                  <a:pt x="133316" y="150286"/>
                  <a:pt x="133430" y="150598"/>
                  <a:pt x="133915" y="150598"/>
                </a:cubicBezTo>
                <a:cubicBezTo>
                  <a:pt x="133927" y="150598"/>
                  <a:pt x="133940" y="150598"/>
                  <a:pt x="133953" y="150597"/>
                </a:cubicBezTo>
                <a:cubicBezTo>
                  <a:pt x="134299" y="150592"/>
                  <a:pt x="134646" y="150590"/>
                  <a:pt x="134994" y="150590"/>
                </a:cubicBezTo>
                <a:cubicBezTo>
                  <a:pt x="135689" y="150590"/>
                  <a:pt x="136387" y="150597"/>
                  <a:pt x="137078" y="150597"/>
                </a:cubicBezTo>
                <a:cubicBezTo>
                  <a:pt x="137107" y="150601"/>
                  <a:pt x="137135" y="150604"/>
                  <a:pt x="137163" y="150604"/>
                </a:cubicBezTo>
                <a:cubicBezTo>
                  <a:pt x="137462" y="150604"/>
                  <a:pt x="137713" y="150368"/>
                  <a:pt x="137713" y="150062"/>
                </a:cubicBezTo>
                <a:cubicBezTo>
                  <a:pt x="137746" y="149862"/>
                  <a:pt x="137813" y="149661"/>
                  <a:pt x="137897" y="149461"/>
                </a:cubicBezTo>
                <a:cubicBezTo>
                  <a:pt x="138352" y="148299"/>
                  <a:pt x="139382" y="147636"/>
                  <a:pt x="140501" y="147636"/>
                </a:cubicBezTo>
                <a:cubicBezTo>
                  <a:pt x="140943" y="147636"/>
                  <a:pt x="141400" y="147739"/>
                  <a:pt x="141840" y="147957"/>
                </a:cubicBezTo>
                <a:cubicBezTo>
                  <a:pt x="142675" y="148375"/>
                  <a:pt x="143093" y="149060"/>
                  <a:pt x="143260" y="149912"/>
                </a:cubicBezTo>
                <a:cubicBezTo>
                  <a:pt x="143356" y="150394"/>
                  <a:pt x="143561" y="150598"/>
                  <a:pt x="144037" y="150598"/>
                </a:cubicBezTo>
                <a:cubicBezTo>
                  <a:pt x="144056" y="150598"/>
                  <a:pt x="144076" y="150598"/>
                  <a:pt x="144095" y="150597"/>
                </a:cubicBezTo>
                <a:cubicBezTo>
                  <a:pt x="144419" y="150592"/>
                  <a:pt x="144743" y="150590"/>
                  <a:pt x="145069" y="150590"/>
                </a:cubicBezTo>
                <a:cubicBezTo>
                  <a:pt x="145720" y="150590"/>
                  <a:pt x="146373" y="150597"/>
                  <a:pt x="147019" y="150597"/>
                </a:cubicBezTo>
                <a:cubicBezTo>
                  <a:pt x="147043" y="150598"/>
                  <a:pt x="147067" y="150599"/>
                  <a:pt x="147090" y="150599"/>
                </a:cubicBezTo>
                <a:cubicBezTo>
                  <a:pt x="147452" y="150599"/>
                  <a:pt x="147691" y="150470"/>
                  <a:pt x="147738" y="150046"/>
                </a:cubicBezTo>
                <a:cubicBezTo>
                  <a:pt x="147755" y="149879"/>
                  <a:pt x="147855" y="149712"/>
                  <a:pt x="147888" y="149545"/>
                </a:cubicBezTo>
                <a:cubicBezTo>
                  <a:pt x="148142" y="148373"/>
                  <a:pt x="149315" y="147648"/>
                  <a:pt x="150541" y="147648"/>
                </a:cubicBezTo>
                <a:cubicBezTo>
                  <a:pt x="151256" y="147648"/>
                  <a:pt x="151988" y="147894"/>
                  <a:pt x="152567" y="148442"/>
                </a:cubicBezTo>
                <a:cubicBezTo>
                  <a:pt x="152934" y="148826"/>
                  <a:pt x="153168" y="149311"/>
                  <a:pt x="153252" y="149829"/>
                </a:cubicBezTo>
                <a:cubicBezTo>
                  <a:pt x="153402" y="150505"/>
                  <a:pt x="153485" y="150600"/>
                  <a:pt x="154109" y="150600"/>
                </a:cubicBezTo>
                <a:cubicBezTo>
                  <a:pt x="154178" y="150600"/>
                  <a:pt x="154254" y="150599"/>
                  <a:pt x="154338" y="150597"/>
                </a:cubicBezTo>
                <a:cubicBezTo>
                  <a:pt x="154895" y="150597"/>
                  <a:pt x="155452" y="150582"/>
                  <a:pt x="156009" y="150582"/>
                </a:cubicBezTo>
                <a:cubicBezTo>
                  <a:pt x="156287" y="150582"/>
                  <a:pt x="156566" y="150586"/>
                  <a:pt x="156844" y="150597"/>
                </a:cubicBezTo>
                <a:cubicBezTo>
                  <a:pt x="156886" y="150599"/>
                  <a:pt x="156926" y="150601"/>
                  <a:pt x="156965" y="150601"/>
                </a:cubicBezTo>
                <a:cubicBezTo>
                  <a:pt x="157482" y="150601"/>
                  <a:pt x="157722" y="150388"/>
                  <a:pt x="157847" y="149829"/>
                </a:cubicBezTo>
                <a:cubicBezTo>
                  <a:pt x="157980" y="149110"/>
                  <a:pt x="158398" y="148475"/>
                  <a:pt x="159033" y="148074"/>
                </a:cubicBezTo>
                <a:cubicBezTo>
                  <a:pt x="159483" y="147793"/>
                  <a:pt x="160033" y="147644"/>
                  <a:pt x="160589" y="147644"/>
                </a:cubicBezTo>
                <a:cubicBezTo>
                  <a:pt x="161786" y="147644"/>
                  <a:pt x="163013" y="148338"/>
                  <a:pt x="163344" y="149912"/>
                </a:cubicBezTo>
                <a:cubicBezTo>
                  <a:pt x="163461" y="150447"/>
                  <a:pt x="163678" y="150597"/>
                  <a:pt x="164162" y="150597"/>
                </a:cubicBezTo>
                <a:cubicBezTo>
                  <a:pt x="164441" y="150592"/>
                  <a:pt x="164719" y="150590"/>
                  <a:pt x="164998" y="150590"/>
                </a:cubicBezTo>
                <a:cubicBezTo>
                  <a:pt x="165555" y="150590"/>
                  <a:pt x="166112" y="150597"/>
                  <a:pt x="166669" y="150597"/>
                </a:cubicBezTo>
                <a:cubicBezTo>
                  <a:pt x="167604" y="150597"/>
                  <a:pt x="167671" y="150597"/>
                  <a:pt x="167872" y="149712"/>
                </a:cubicBezTo>
                <a:cubicBezTo>
                  <a:pt x="168227" y="148318"/>
                  <a:pt x="169342" y="147639"/>
                  <a:pt x="170669" y="147639"/>
                </a:cubicBezTo>
                <a:cubicBezTo>
                  <a:pt x="170964" y="147639"/>
                  <a:pt x="171271" y="147673"/>
                  <a:pt x="171581" y="147740"/>
                </a:cubicBezTo>
                <a:cubicBezTo>
                  <a:pt x="172634" y="147974"/>
                  <a:pt x="173219" y="148759"/>
                  <a:pt x="173402" y="149795"/>
                </a:cubicBezTo>
                <a:cubicBezTo>
                  <a:pt x="173497" y="150346"/>
                  <a:pt x="173769" y="150600"/>
                  <a:pt x="174302" y="150600"/>
                </a:cubicBezTo>
                <a:cubicBezTo>
                  <a:pt x="174335" y="150600"/>
                  <a:pt x="174370" y="150599"/>
                  <a:pt x="174405" y="150597"/>
                </a:cubicBezTo>
                <a:cubicBezTo>
                  <a:pt x="174661" y="150592"/>
                  <a:pt x="174917" y="150590"/>
                  <a:pt x="175173" y="150590"/>
                </a:cubicBezTo>
                <a:cubicBezTo>
                  <a:pt x="175686" y="150590"/>
                  <a:pt x="176198" y="150597"/>
                  <a:pt x="176711" y="150597"/>
                </a:cubicBezTo>
                <a:cubicBezTo>
                  <a:pt x="176744" y="150597"/>
                  <a:pt x="176776" y="150597"/>
                  <a:pt x="176808" y="150597"/>
                </a:cubicBezTo>
                <a:cubicBezTo>
                  <a:pt x="177635" y="150597"/>
                  <a:pt x="177704" y="150582"/>
                  <a:pt x="177897" y="149728"/>
                </a:cubicBezTo>
                <a:cubicBezTo>
                  <a:pt x="178222" y="148266"/>
                  <a:pt x="179530" y="147658"/>
                  <a:pt x="180741" y="147658"/>
                </a:cubicBezTo>
                <a:cubicBezTo>
                  <a:pt x="181274" y="147658"/>
                  <a:pt x="181788" y="147776"/>
                  <a:pt x="182191" y="147991"/>
                </a:cubicBezTo>
                <a:cubicBezTo>
                  <a:pt x="182943" y="148392"/>
                  <a:pt x="183260" y="149060"/>
                  <a:pt x="183461" y="149795"/>
                </a:cubicBezTo>
                <a:cubicBezTo>
                  <a:pt x="183614" y="150362"/>
                  <a:pt x="183880" y="150620"/>
                  <a:pt x="184413" y="150620"/>
                </a:cubicBezTo>
                <a:cubicBezTo>
                  <a:pt x="184461" y="150620"/>
                  <a:pt x="184511" y="150618"/>
                  <a:pt x="184564" y="150614"/>
                </a:cubicBezTo>
                <a:cubicBezTo>
                  <a:pt x="184965" y="150597"/>
                  <a:pt x="185366" y="150589"/>
                  <a:pt x="185767" y="150589"/>
                </a:cubicBezTo>
                <a:cubicBezTo>
                  <a:pt x="186168" y="150589"/>
                  <a:pt x="186569" y="150597"/>
                  <a:pt x="186970" y="150614"/>
                </a:cubicBezTo>
                <a:cubicBezTo>
                  <a:pt x="186995" y="150615"/>
                  <a:pt x="187021" y="150615"/>
                  <a:pt x="187045" y="150615"/>
                </a:cubicBezTo>
                <a:cubicBezTo>
                  <a:pt x="187530" y="150615"/>
                  <a:pt x="187778" y="150453"/>
                  <a:pt x="187905" y="149912"/>
                </a:cubicBezTo>
                <a:cubicBezTo>
                  <a:pt x="188072" y="149160"/>
                  <a:pt x="188423" y="148475"/>
                  <a:pt x="189158" y="148057"/>
                </a:cubicBezTo>
                <a:cubicBezTo>
                  <a:pt x="189697" y="147752"/>
                  <a:pt x="190249" y="147605"/>
                  <a:pt x="190774" y="147605"/>
                </a:cubicBezTo>
                <a:cubicBezTo>
                  <a:pt x="191943" y="147605"/>
                  <a:pt x="192980" y="148331"/>
                  <a:pt x="193453" y="149645"/>
                </a:cubicBezTo>
                <a:cubicBezTo>
                  <a:pt x="193486" y="149745"/>
                  <a:pt x="193519" y="149845"/>
                  <a:pt x="193536" y="149946"/>
                </a:cubicBezTo>
                <a:cubicBezTo>
                  <a:pt x="193647" y="150468"/>
                  <a:pt x="193967" y="150615"/>
                  <a:pt x="194441" y="150615"/>
                </a:cubicBezTo>
                <a:cubicBezTo>
                  <a:pt x="194467" y="150615"/>
                  <a:pt x="194494" y="150615"/>
                  <a:pt x="194522" y="150614"/>
                </a:cubicBezTo>
                <a:cubicBezTo>
                  <a:pt x="194767" y="150608"/>
                  <a:pt x="195012" y="150606"/>
                  <a:pt x="195257" y="150606"/>
                </a:cubicBezTo>
                <a:cubicBezTo>
                  <a:pt x="195747" y="150606"/>
                  <a:pt x="196237" y="150614"/>
                  <a:pt x="196727" y="150614"/>
                </a:cubicBezTo>
                <a:cubicBezTo>
                  <a:pt x="197680" y="150614"/>
                  <a:pt x="197680" y="150614"/>
                  <a:pt x="197997" y="149678"/>
                </a:cubicBezTo>
                <a:cubicBezTo>
                  <a:pt x="198440" y="148374"/>
                  <a:pt x="199526" y="147627"/>
                  <a:pt x="200744" y="147627"/>
                </a:cubicBezTo>
                <a:cubicBezTo>
                  <a:pt x="201227" y="147627"/>
                  <a:pt x="201731" y="147744"/>
                  <a:pt x="202225" y="147991"/>
                </a:cubicBezTo>
                <a:cubicBezTo>
                  <a:pt x="202993" y="148375"/>
                  <a:pt x="203261" y="149060"/>
                  <a:pt x="203528" y="149778"/>
                </a:cubicBezTo>
                <a:cubicBezTo>
                  <a:pt x="203812" y="150614"/>
                  <a:pt x="203812" y="150614"/>
                  <a:pt x="204697" y="150614"/>
                </a:cubicBezTo>
                <a:cubicBezTo>
                  <a:pt x="205188" y="150614"/>
                  <a:pt x="205678" y="150599"/>
                  <a:pt x="206163" y="150599"/>
                </a:cubicBezTo>
                <a:cubicBezTo>
                  <a:pt x="206405" y="150599"/>
                  <a:pt x="206647" y="150603"/>
                  <a:pt x="206886" y="150614"/>
                </a:cubicBezTo>
                <a:cubicBezTo>
                  <a:pt x="206945" y="150617"/>
                  <a:pt x="207001" y="150619"/>
                  <a:pt x="207055" y="150619"/>
                </a:cubicBezTo>
                <a:cubicBezTo>
                  <a:pt x="207557" y="150619"/>
                  <a:pt x="207867" y="150462"/>
                  <a:pt x="207972" y="149829"/>
                </a:cubicBezTo>
                <a:cubicBezTo>
                  <a:pt x="208106" y="149110"/>
                  <a:pt x="208540" y="148475"/>
                  <a:pt x="209175" y="148074"/>
                </a:cubicBezTo>
                <a:cubicBezTo>
                  <a:pt x="209613" y="147806"/>
                  <a:pt x="210190" y="147658"/>
                  <a:pt x="210785" y="147658"/>
                </a:cubicBezTo>
                <a:cubicBezTo>
                  <a:pt x="212007" y="147658"/>
                  <a:pt x="213305" y="148284"/>
                  <a:pt x="213620" y="149778"/>
                </a:cubicBezTo>
                <a:cubicBezTo>
                  <a:pt x="213787" y="150564"/>
                  <a:pt x="213670" y="150614"/>
                  <a:pt x="214739" y="150614"/>
                </a:cubicBezTo>
                <a:cubicBezTo>
                  <a:pt x="215252" y="150614"/>
                  <a:pt x="215764" y="150599"/>
                  <a:pt x="216277" y="150599"/>
                </a:cubicBezTo>
                <a:cubicBezTo>
                  <a:pt x="216533" y="150599"/>
                  <a:pt x="216789" y="150603"/>
                  <a:pt x="217045" y="150614"/>
                </a:cubicBezTo>
                <a:cubicBezTo>
                  <a:pt x="217071" y="150615"/>
                  <a:pt x="217096" y="150615"/>
                  <a:pt x="217121" y="150615"/>
                </a:cubicBezTo>
                <a:cubicBezTo>
                  <a:pt x="217607" y="150615"/>
                  <a:pt x="217869" y="150452"/>
                  <a:pt x="217981" y="149895"/>
                </a:cubicBezTo>
                <a:cubicBezTo>
                  <a:pt x="218081" y="149127"/>
                  <a:pt x="218532" y="148458"/>
                  <a:pt x="219217" y="148057"/>
                </a:cubicBezTo>
                <a:cubicBezTo>
                  <a:pt x="219754" y="147753"/>
                  <a:pt x="220314" y="147609"/>
                  <a:pt x="220851" y="147609"/>
                </a:cubicBezTo>
                <a:cubicBezTo>
                  <a:pt x="222172" y="147609"/>
                  <a:pt x="223356" y="148478"/>
                  <a:pt x="223712" y="149962"/>
                </a:cubicBezTo>
                <a:cubicBezTo>
                  <a:pt x="223845" y="150514"/>
                  <a:pt x="224096" y="150597"/>
                  <a:pt x="224564" y="150597"/>
                </a:cubicBezTo>
                <a:cubicBezTo>
                  <a:pt x="224982" y="150589"/>
                  <a:pt x="225399" y="150585"/>
                  <a:pt x="225817" y="150585"/>
                </a:cubicBezTo>
                <a:cubicBezTo>
                  <a:pt x="226235" y="150585"/>
                  <a:pt x="226653" y="150589"/>
                  <a:pt x="227070" y="150597"/>
                </a:cubicBezTo>
                <a:cubicBezTo>
                  <a:pt x="227112" y="150600"/>
                  <a:pt x="227152" y="150601"/>
                  <a:pt x="227190" y="150601"/>
                </a:cubicBezTo>
                <a:cubicBezTo>
                  <a:pt x="227630" y="150601"/>
                  <a:pt x="227868" y="150418"/>
                  <a:pt x="228006" y="149895"/>
                </a:cubicBezTo>
                <a:cubicBezTo>
                  <a:pt x="228240" y="148976"/>
                  <a:pt x="228891" y="148208"/>
                  <a:pt x="229794" y="147857"/>
                </a:cubicBezTo>
                <a:cubicBezTo>
                  <a:pt x="230202" y="147706"/>
                  <a:pt x="230604" y="147633"/>
                  <a:pt x="230988" y="147633"/>
                </a:cubicBezTo>
                <a:cubicBezTo>
                  <a:pt x="232299" y="147633"/>
                  <a:pt x="233388" y="148481"/>
                  <a:pt x="233737" y="149929"/>
                </a:cubicBezTo>
                <a:cubicBezTo>
                  <a:pt x="233871" y="150463"/>
                  <a:pt x="234088" y="150597"/>
                  <a:pt x="234572" y="150597"/>
                </a:cubicBezTo>
                <a:cubicBezTo>
                  <a:pt x="235152" y="150597"/>
                  <a:pt x="235731" y="150605"/>
                  <a:pt x="236310" y="150605"/>
                </a:cubicBezTo>
                <a:cubicBezTo>
                  <a:pt x="236600" y="150605"/>
                  <a:pt x="236889" y="150603"/>
                  <a:pt x="237179" y="150597"/>
                </a:cubicBezTo>
                <a:cubicBezTo>
                  <a:pt x="237964" y="150580"/>
                  <a:pt x="237964" y="150564"/>
                  <a:pt x="238165" y="149728"/>
                </a:cubicBezTo>
                <a:cubicBezTo>
                  <a:pt x="238432" y="148492"/>
                  <a:pt x="239468" y="147573"/>
                  <a:pt x="240738" y="147473"/>
                </a:cubicBezTo>
                <a:cubicBezTo>
                  <a:pt x="240839" y="147462"/>
                  <a:pt x="240940" y="147456"/>
                  <a:pt x="241041" y="147456"/>
                </a:cubicBezTo>
                <a:cubicBezTo>
                  <a:pt x="242145" y="147456"/>
                  <a:pt x="243151" y="148117"/>
                  <a:pt x="243595" y="149144"/>
                </a:cubicBezTo>
                <a:cubicBezTo>
                  <a:pt x="243712" y="149394"/>
                  <a:pt x="243812" y="149661"/>
                  <a:pt x="243879" y="149929"/>
                </a:cubicBezTo>
                <a:cubicBezTo>
                  <a:pt x="243990" y="150454"/>
                  <a:pt x="244298" y="150615"/>
                  <a:pt x="244789" y="150615"/>
                </a:cubicBezTo>
                <a:cubicBezTo>
                  <a:pt x="244814" y="150615"/>
                  <a:pt x="244839" y="150615"/>
                  <a:pt x="244865" y="150614"/>
                </a:cubicBezTo>
                <a:cubicBezTo>
                  <a:pt x="245104" y="150603"/>
                  <a:pt x="245346" y="150599"/>
                  <a:pt x="245588" y="150599"/>
                </a:cubicBezTo>
                <a:cubicBezTo>
                  <a:pt x="246073" y="150599"/>
                  <a:pt x="246564" y="150614"/>
                  <a:pt x="247054" y="150614"/>
                </a:cubicBezTo>
                <a:cubicBezTo>
                  <a:pt x="247973" y="150597"/>
                  <a:pt x="247973" y="150597"/>
                  <a:pt x="248207" y="149678"/>
                </a:cubicBezTo>
                <a:cubicBezTo>
                  <a:pt x="248522" y="148361"/>
                  <a:pt x="249705" y="147495"/>
                  <a:pt x="250987" y="147495"/>
                </a:cubicBezTo>
                <a:cubicBezTo>
                  <a:pt x="251267" y="147495"/>
                  <a:pt x="251551" y="147536"/>
                  <a:pt x="251832" y="147623"/>
                </a:cubicBezTo>
                <a:cubicBezTo>
                  <a:pt x="252918" y="147941"/>
                  <a:pt x="253620" y="148609"/>
                  <a:pt x="253871" y="149762"/>
                </a:cubicBezTo>
                <a:cubicBezTo>
                  <a:pt x="254055" y="150597"/>
                  <a:pt x="254105" y="150597"/>
                  <a:pt x="255007" y="150614"/>
                </a:cubicBezTo>
                <a:cubicBezTo>
                  <a:pt x="255497" y="150614"/>
                  <a:pt x="255987" y="150621"/>
                  <a:pt x="256477" y="150621"/>
                </a:cubicBezTo>
                <a:cubicBezTo>
                  <a:pt x="256722" y="150621"/>
                  <a:pt x="256967" y="150619"/>
                  <a:pt x="257213" y="150614"/>
                </a:cubicBezTo>
                <a:cubicBezTo>
                  <a:pt x="258031" y="150597"/>
                  <a:pt x="258048" y="150597"/>
                  <a:pt x="258215" y="149762"/>
                </a:cubicBezTo>
                <a:cubicBezTo>
                  <a:pt x="258482" y="148492"/>
                  <a:pt x="259335" y="147807"/>
                  <a:pt x="260554" y="147523"/>
                </a:cubicBezTo>
                <a:cubicBezTo>
                  <a:pt x="260691" y="147492"/>
                  <a:pt x="260841" y="147477"/>
                  <a:pt x="260999" y="147477"/>
                </a:cubicBezTo>
                <a:cubicBezTo>
                  <a:pt x="261886" y="147477"/>
                  <a:pt x="263030" y="147950"/>
                  <a:pt x="263512" y="148843"/>
                </a:cubicBezTo>
                <a:cubicBezTo>
                  <a:pt x="263712" y="149244"/>
                  <a:pt x="263879" y="149661"/>
                  <a:pt x="263979" y="150096"/>
                </a:cubicBezTo>
                <a:cubicBezTo>
                  <a:pt x="264096" y="150430"/>
                  <a:pt x="264280" y="150614"/>
                  <a:pt x="264665" y="150614"/>
                </a:cubicBezTo>
                <a:cubicBezTo>
                  <a:pt x="265149" y="150606"/>
                  <a:pt x="265634" y="150601"/>
                  <a:pt x="266120" y="150601"/>
                </a:cubicBezTo>
                <a:cubicBezTo>
                  <a:pt x="266607" y="150601"/>
                  <a:pt x="267096" y="150606"/>
                  <a:pt x="267589" y="150614"/>
                </a:cubicBezTo>
                <a:cubicBezTo>
                  <a:pt x="268006" y="150614"/>
                  <a:pt x="268207" y="150447"/>
                  <a:pt x="268240" y="149996"/>
                </a:cubicBezTo>
                <a:cubicBezTo>
                  <a:pt x="268357" y="148325"/>
                  <a:pt x="269711" y="147623"/>
                  <a:pt x="270746" y="147489"/>
                </a:cubicBezTo>
                <a:cubicBezTo>
                  <a:pt x="270862" y="147475"/>
                  <a:pt x="270977" y="147468"/>
                  <a:pt x="271092" y="147468"/>
                </a:cubicBezTo>
                <a:cubicBezTo>
                  <a:pt x="272295" y="147468"/>
                  <a:pt x="273383" y="148254"/>
                  <a:pt x="273871" y="149444"/>
                </a:cubicBezTo>
                <a:cubicBezTo>
                  <a:pt x="274038" y="149812"/>
                  <a:pt x="273921" y="150380"/>
                  <a:pt x="274372" y="150530"/>
                </a:cubicBezTo>
                <a:cubicBezTo>
                  <a:pt x="274571" y="150602"/>
                  <a:pt x="274793" y="150616"/>
                  <a:pt x="275022" y="150616"/>
                </a:cubicBezTo>
                <a:cubicBezTo>
                  <a:pt x="275163" y="150616"/>
                  <a:pt x="275306" y="150611"/>
                  <a:pt x="275447" y="150611"/>
                </a:cubicBezTo>
                <a:cubicBezTo>
                  <a:pt x="275501" y="150611"/>
                  <a:pt x="275555" y="150612"/>
                  <a:pt x="275609" y="150614"/>
                </a:cubicBezTo>
                <a:lnTo>
                  <a:pt x="277580" y="150614"/>
                </a:lnTo>
                <a:cubicBezTo>
                  <a:pt x="277600" y="150615"/>
                  <a:pt x="277619" y="150615"/>
                  <a:pt x="277638" y="150615"/>
                </a:cubicBezTo>
                <a:cubicBezTo>
                  <a:pt x="278001" y="150615"/>
                  <a:pt x="278186" y="150458"/>
                  <a:pt x="278265" y="150029"/>
                </a:cubicBezTo>
                <a:cubicBezTo>
                  <a:pt x="278483" y="148776"/>
                  <a:pt x="279251" y="147991"/>
                  <a:pt x="280504" y="147707"/>
                </a:cubicBezTo>
                <a:cubicBezTo>
                  <a:pt x="281022" y="147590"/>
                  <a:pt x="281173" y="147306"/>
                  <a:pt x="281173" y="146838"/>
                </a:cubicBezTo>
                <a:lnTo>
                  <a:pt x="281173" y="144532"/>
                </a:lnTo>
                <a:cubicBezTo>
                  <a:pt x="281173" y="143680"/>
                  <a:pt x="281173" y="143630"/>
                  <a:pt x="280337" y="143413"/>
                </a:cubicBezTo>
                <a:cubicBezTo>
                  <a:pt x="279201" y="143128"/>
                  <a:pt x="278483" y="142410"/>
                  <a:pt x="278299" y="141291"/>
                </a:cubicBezTo>
                <a:cubicBezTo>
                  <a:pt x="278098" y="140121"/>
                  <a:pt x="278182" y="138985"/>
                  <a:pt x="279285" y="138199"/>
                </a:cubicBezTo>
                <a:cubicBezTo>
                  <a:pt x="279652" y="137932"/>
                  <a:pt x="280070" y="137748"/>
                  <a:pt x="280521" y="137681"/>
                </a:cubicBezTo>
                <a:cubicBezTo>
                  <a:pt x="280989" y="137598"/>
                  <a:pt x="281173" y="137347"/>
                  <a:pt x="281173" y="136896"/>
                </a:cubicBezTo>
                <a:cubicBezTo>
                  <a:pt x="281173" y="136261"/>
                  <a:pt x="281189" y="135643"/>
                  <a:pt x="281173" y="135008"/>
                </a:cubicBezTo>
                <a:cubicBezTo>
                  <a:pt x="281156" y="134574"/>
                  <a:pt x="281323" y="134056"/>
                  <a:pt x="281056" y="133688"/>
                </a:cubicBezTo>
                <a:cubicBezTo>
                  <a:pt x="280805" y="133354"/>
                  <a:pt x="280304" y="133404"/>
                  <a:pt x="279919" y="133254"/>
                </a:cubicBezTo>
                <a:lnTo>
                  <a:pt x="279719" y="133170"/>
                </a:lnTo>
                <a:cubicBezTo>
                  <a:pt x="278566" y="132619"/>
                  <a:pt x="277898" y="131366"/>
                  <a:pt x="278065" y="130079"/>
                </a:cubicBezTo>
                <a:cubicBezTo>
                  <a:pt x="278265" y="128742"/>
                  <a:pt x="279117" y="127807"/>
                  <a:pt x="280387" y="127656"/>
                </a:cubicBezTo>
                <a:cubicBezTo>
                  <a:pt x="280955" y="127590"/>
                  <a:pt x="281173" y="127356"/>
                  <a:pt x="281173" y="126804"/>
                </a:cubicBezTo>
                <a:lnTo>
                  <a:pt x="281173" y="124599"/>
                </a:lnTo>
                <a:cubicBezTo>
                  <a:pt x="281173" y="123630"/>
                  <a:pt x="281173" y="123630"/>
                  <a:pt x="280254" y="123329"/>
                </a:cubicBezTo>
                <a:cubicBezTo>
                  <a:pt x="278750" y="122828"/>
                  <a:pt x="278198" y="121942"/>
                  <a:pt x="278249" y="120104"/>
                </a:cubicBezTo>
                <a:cubicBezTo>
                  <a:pt x="278299" y="118868"/>
                  <a:pt x="279117" y="117915"/>
                  <a:pt x="280504" y="117631"/>
                </a:cubicBezTo>
                <a:cubicBezTo>
                  <a:pt x="280955" y="117531"/>
                  <a:pt x="281173" y="117331"/>
                  <a:pt x="281173" y="116879"/>
                </a:cubicBezTo>
                <a:lnTo>
                  <a:pt x="281173" y="114056"/>
                </a:lnTo>
                <a:cubicBezTo>
                  <a:pt x="281173" y="113688"/>
                  <a:pt x="281056" y="113504"/>
                  <a:pt x="280655" y="113404"/>
                </a:cubicBezTo>
                <a:cubicBezTo>
                  <a:pt x="280254" y="113304"/>
                  <a:pt x="279819" y="113270"/>
                  <a:pt x="279452" y="113053"/>
                </a:cubicBezTo>
                <a:cubicBezTo>
                  <a:pt x="278449" y="112502"/>
                  <a:pt x="277881" y="111265"/>
                  <a:pt x="278065" y="110029"/>
                </a:cubicBezTo>
                <a:cubicBezTo>
                  <a:pt x="278265" y="108726"/>
                  <a:pt x="279034" y="107890"/>
                  <a:pt x="280320" y="107606"/>
                </a:cubicBezTo>
                <a:cubicBezTo>
                  <a:pt x="281156" y="107406"/>
                  <a:pt x="281173" y="107406"/>
                  <a:pt x="281173" y="106604"/>
                </a:cubicBezTo>
                <a:cubicBezTo>
                  <a:pt x="281173" y="105802"/>
                  <a:pt x="281156" y="105000"/>
                  <a:pt x="281173" y="104198"/>
                </a:cubicBezTo>
                <a:cubicBezTo>
                  <a:pt x="281189" y="103696"/>
                  <a:pt x="281039" y="103446"/>
                  <a:pt x="280488" y="103379"/>
                </a:cubicBezTo>
                <a:cubicBezTo>
                  <a:pt x="279752" y="103295"/>
                  <a:pt x="279084" y="102911"/>
                  <a:pt x="278633" y="102343"/>
                </a:cubicBezTo>
                <a:cubicBezTo>
                  <a:pt x="277530" y="100973"/>
                  <a:pt x="277864" y="97915"/>
                  <a:pt x="280454" y="97581"/>
                </a:cubicBezTo>
                <a:cubicBezTo>
                  <a:pt x="280989" y="97497"/>
                  <a:pt x="281173" y="97230"/>
                  <a:pt x="281173" y="96746"/>
                </a:cubicBezTo>
                <a:lnTo>
                  <a:pt x="281173" y="94657"/>
                </a:lnTo>
                <a:cubicBezTo>
                  <a:pt x="281173" y="93554"/>
                  <a:pt x="281173" y="93554"/>
                  <a:pt x="280170" y="93220"/>
                </a:cubicBezTo>
                <a:cubicBezTo>
                  <a:pt x="278783" y="92769"/>
                  <a:pt x="277965" y="91633"/>
                  <a:pt x="278048" y="90246"/>
                </a:cubicBezTo>
                <a:cubicBezTo>
                  <a:pt x="278132" y="88759"/>
                  <a:pt x="278900" y="87840"/>
                  <a:pt x="280437" y="87556"/>
                </a:cubicBezTo>
                <a:cubicBezTo>
                  <a:pt x="281039" y="87439"/>
                  <a:pt x="281173" y="87138"/>
                  <a:pt x="281173" y="86620"/>
                </a:cubicBezTo>
                <a:lnTo>
                  <a:pt x="281173" y="84431"/>
                </a:lnTo>
                <a:cubicBezTo>
                  <a:pt x="281173" y="83546"/>
                  <a:pt x="281173" y="83512"/>
                  <a:pt x="280270" y="83312"/>
                </a:cubicBezTo>
                <a:cubicBezTo>
                  <a:pt x="278716" y="82961"/>
                  <a:pt x="277998" y="81441"/>
                  <a:pt x="278048" y="80288"/>
                </a:cubicBezTo>
                <a:cubicBezTo>
                  <a:pt x="278115" y="78751"/>
                  <a:pt x="278934" y="77748"/>
                  <a:pt x="280504" y="77531"/>
                </a:cubicBezTo>
                <a:cubicBezTo>
                  <a:pt x="281056" y="77447"/>
                  <a:pt x="281189" y="77213"/>
                  <a:pt x="281173" y="76729"/>
                </a:cubicBezTo>
                <a:cubicBezTo>
                  <a:pt x="281156" y="75994"/>
                  <a:pt x="281173" y="75258"/>
                  <a:pt x="281173" y="74523"/>
                </a:cubicBezTo>
                <a:cubicBezTo>
                  <a:pt x="281173" y="73487"/>
                  <a:pt x="281173" y="73487"/>
                  <a:pt x="280204" y="73187"/>
                </a:cubicBezTo>
                <a:cubicBezTo>
                  <a:pt x="278800" y="72719"/>
                  <a:pt x="277981" y="71616"/>
                  <a:pt x="278048" y="70229"/>
                </a:cubicBezTo>
                <a:cubicBezTo>
                  <a:pt x="278115" y="68742"/>
                  <a:pt x="278884" y="67806"/>
                  <a:pt x="280437" y="67506"/>
                </a:cubicBezTo>
                <a:cubicBezTo>
                  <a:pt x="281022" y="67405"/>
                  <a:pt x="281173" y="67121"/>
                  <a:pt x="281173" y="66603"/>
                </a:cubicBezTo>
                <a:lnTo>
                  <a:pt x="281173" y="64298"/>
                </a:lnTo>
                <a:cubicBezTo>
                  <a:pt x="281173" y="63429"/>
                  <a:pt x="281173" y="63412"/>
                  <a:pt x="280304" y="63212"/>
                </a:cubicBezTo>
                <a:cubicBezTo>
                  <a:pt x="279652" y="63078"/>
                  <a:pt x="279051" y="62744"/>
                  <a:pt x="278633" y="62226"/>
                </a:cubicBezTo>
                <a:cubicBezTo>
                  <a:pt x="277547" y="60872"/>
                  <a:pt x="277848" y="57815"/>
                  <a:pt x="280471" y="57464"/>
                </a:cubicBezTo>
                <a:cubicBezTo>
                  <a:pt x="280922" y="57414"/>
                  <a:pt x="281156" y="57213"/>
                  <a:pt x="281156" y="56745"/>
                </a:cubicBezTo>
                <a:lnTo>
                  <a:pt x="281156" y="53821"/>
                </a:lnTo>
                <a:cubicBezTo>
                  <a:pt x="281156" y="53354"/>
                  <a:pt x="280939" y="53086"/>
                  <a:pt x="280471" y="53086"/>
                </a:cubicBezTo>
                <a:cubicBezTo>
                  <a:pt x="280443" y="53087"/>
                  <a:pt x="280416" y="53088"/>
                  <a:pt x="280389" y="53088"/>
                </a:cubicBezTo>
                <a:cubicBezTo>
                  <a:pt x="280032" y="53088"/>
                  <a:pt x="279680" y="52987"/>
                  <a:pt x="279385" y="52785"/>
                </a:cubicBezTo>
                <a:cubicBezTo>
                  <a:pt x="277848" y="51783"/>
                  <a:pt x="277296" y="49093"/>
                  <a:pt x="279452" y="47689"/>
                </a:cubicBezTo>
                <a:cubicBezTo>
                  <a:pt x="279769" y="47489"/>
                  <a:pt x="280137" y="47355"/>
                  <a:pt x="280521" y="47288"/>
                </a:cubicBezTo>
                <a:cubicBezTo>
                  <a:pt x="281056" y="47222"/>
                  <a:pt x="281189" y="46921"/>
                  <a:pt x="281173" y="46436"/>
                </a:cubicBezTo>
                <a:cubicBezTo>
                  <a:pt x="281156" y="45601"/>
                  <a:pt x="281156" y="44765"/>
                  <a:pt x="281173" y="43930"/>
                </a:cubicBezTo>
                <a:cubicBezTo>
                  <a:pt x="281189" y="43392"/>
                  <a:pt x="280998" y="43061"/>
                  <a:pt x="280445" y="43061"/>
                </a:cubicBezTo>
                <a:cubicBezTo>
                  <a:pt x="280432" y="43061"/>
                  <a:pt x="280418" y="43061"/>
                  <a:pt x="280404" y="43061"/>
                </a:cubicBezTo>
                <a:cubicBezTo>
                  <a:pt x="280387" y="43062"/>
                  <a:pt x="280369" y="43062"/>
                  <a:pt x="280352" y="43062"/>
                </a:cubicBezTo>
                <a:cubicBezTo>
                  <a:pt x="278709" y="43062"/>
                  <a:pt x="277570" y="40723"/>
                  <a:pt x="278215" y="39201"/>
                </a:cubicBezTo>
                <a:cubicBezTo>
                  <a:pt x="278599" y="38249"/>
                  <a:pt x="279218" y="37581"/>
                  <a:pt x="280304" y="37364"/>
                </a:cubicBezTo>
                <a:cubicBezTo>
                  <a:pt x="281156" y="37196"/>
                  <a:pt x="281156" y="37130"/>
                  <a:pt x="281156" y="36244"/>
                </a:cubicBezTo>
                <a:lnTo>
                  <a:pt x="281156" y="34256"/>
                </a:lnTo>
                <a:cubicBezTo>
                  <a:pt x="281156" y="33287"/>
                  <a:pt x="281156" y="33253"/>
                  <a:pt x="280237" y="33053"/>
                </a:cubicBezTo>
                <a:cubicBezTo>
                  <a:pt x="278917" y="32785"/>
                  <a:pt x="278315" y="31883"/>
                  <a:pt x="278082" y="30680"/>
                </a:cubicBezTo>
                <a:cubicBezTo>
                  <a:pt x="277831" y="29477"/>
                  <a:pt x="278332" y="28508"/>
                  <a:pt x="279268" y="27756"/>
                </a:cubicBezTo>
                <a:cubicBezTo>
                  <a:pt x="279635" y="27472"/>
                  <a:pt x="280070" y="27305"/>
                  <a:pt x="280521" y="27238"/>
                </a:cubicBezTo>
                <a:cubicBezTo>
                  <a:pt x="281072" y="27155"/>
                  <a:pt x="281173" y="26854"/>
                  <a:pt x="281173" y="26386"/>
                </a:cubicBezTo>
                <a:cubicBezTo>
                  <a:pt x="281156" y="25551"/>
                  <a:pt x="281156" y="24715"/>
                  <a:pt x="281173" y="23880"/>
                </a:cubicBezTo>
                <a:cubicBezTo>
                  <a:pt x="281189" y="23342"/>
                  <a:pt x="280982" y="23010"/>
                  <a:pt x="280429" y="23010"/>
                </a:cubicBezTo>
                <a:cubicBezTo>
                  <a:pt x="280415" y="23010"/>
                  <a:pt x="280401" y="23011"/>
                  <a:pt x="280387" y="23011"/>
                </a:cubicBezTo>
                <a:cubicBezTo>
                  <a:pt x="280376" y="23011"/>
                  <a:pt x="280364" y="23011"/>
                  <a:pt x="280352" y="23011"/>
                </a:cubicBezTo>
                <a:cubicBezTo>
                  <a:pt x="278685" y="23011"/>
                  <a:pt x="277601" y="20645"/>
                  <a:pt x="278198" y="19151"/>
                </a:cubicBezTo>
                <a:cubicBezTo>
                  <a:pt x="278566" y="18132"/>
                  <a:pt x="279452" y="17397"/>
                  <a:pt x="280504" y="17230"/>
                </a:cubicBezTo>
                <a:cubicBezTo>
                  <a:pt x="281022" y="17146"/>
                  <a:pt x="281189" y="16896"/>
                  <a:pt x="281173" y="16394"/>
                </a:cubicBezTo>
                <a:cubicBezTo>
                  <a:pt x="281156" y="15559"/>
                  <a:pt x="281173" y="14723"/>
                  <a:pt x="281173" y="13888"/>
                </a:cubicBezTo>
                <a:cubicBezTo>
                  <a:pt x="281189" y="13353"/>
                  <a:pt x="281039" y="13003"/>
                  <a:pt x="280437" y="13003"/>
                </a:cubicBezTo>
                <a:cubicBezTo>
                  <a:pt x="280432" y="13003"/>
                  <a:pt x="280426" y="13003"/>
                  <a:pt x="280420" y="13003"/>
                </a:cubicBezTo>
                <a:cubicBezTo>
                  <a:pt x="278494" y="13003"/>
                  <a:pt x="277582" y="10292"/>
                  <a:pt x="278265" y="8959"/>
                </a:cubicBezTo>
                <a:cubicBezTo>
                  <a:pt x="278750" y="8023"/>
                  <a:pt x="279452" y="7405"/>
                  <a:pt x="280471" y="7221"/>
                </a:cubicBezTo>
                <a:cubicBezTo>
                  <a:pt x="281056" y="7121"/>
                  <a:pt x="281206" y="6820"/>
                  <a:pt x="281189" y="6302"/>
                </a:cubicBezTo>
                <a:cubicBezTo>
                  <a:pt x="281156" y="5500"/>
                  <a:pt x="281173" y="4698"/>
                  <a:pt x="281189" y="3896"/>
                </a:cubicBezTo>
                <a:cubicBezTo>
                  <a:pt x="281189" y="3378"/>
                  <a:pt x="281072" y="3061"/>
                  <a:pt x="280471" y="2944"/>
                </a:cubicBezTo>
                <a:cubicBezTo>
                  <a:pt x="279368" y="2743"/>
                  <a:pt x="278499" y="1891"/>
                  <a:pt x="278299" y="789"/>
                </a:cubicBezTo>
                <a:cubicBezTo>
                  <a:pt x="278165" y="170"/>
                  <a:pt x="277831" y="37"/>
                  <a:pt x="277280" y="37"/>
                </a:cubicBezTo>
                <a:cubicBezTo>
                  <a:pt x="277034" y="42"/>
                  <a:pt x="276791" y="44"/>
                  <a:pt x="276549" y="44"/>
                </a:cubicBezTo>
                <a:cubicBezTo>
                  <a:pt x="276063" y="44"/>
                  <a:pt x="275581" y="37"/>
                  <a:pt x="275091" y="37"/>
                </a:cubicBezTo>
                <a:cubicBezTo>
                  <a:pt x="274255" y="53"/>
                  <a:pt x="274255" y="53"/>
                  <a:pt x="274038" y="922"/>
                </a:cubicBezTo>
                <a:cubicBezTo>
                  <a:pt x="273641" y="2410"/>
                  <a:pt x="272607" y="3178"/>
                  <a:pt x="271015" y="3178"/>
                </a:cubicBezTo>
                <a:cubicBezTo>
                  <a:pt x="270998" y="3178"/>
                  <a:pt x="270981" y="3178"/>
                  <a:pt x="270964" y="3178"/>
                </a:cubicBezTo>
                <a:cubicBezTo>
                  <a:pt x="269527" y="3144"/>
                  <a:pt x="268524" y="2309"/>
                  <a:pt x="268257" y="789"/>
                </a:cubicBezTo>
                <a:cubicBezTo>
                  <a:pt x="268157" y="220"/>
                  <a:pt x="267889" y="37"/>
                  <a:pt x="267355" y="37"/>
                </a:cubicBezTo>
                <a:cubicBezTo>
                  <a:pt x="266954" y="37"/>
                  <a:pt x="266560" y="29"/>
                  <a:pt x="266169" y="29"/>
                </a:cubicBezTo>
                <a:cubicBezTo>
                  <a:pt x="265973" y="29"/>
                  <a:pt x="265778" y="31"/>
                  <a:pt x="265584" y="37"/>
                </a:cubicBezTo>
                <a:cubicBezTo>
                  <a:pt x="265561" y="38"/>
                  <a:pt x="265539" y="38"/>
                  <a:pt x="265516" y="38"/>
                </a:cubicBezTo>
                <a:cubicBezTo>
                  <a:pt x="265290" y="38"/>
                  <a:pt x="265054" y="0"/>
                  <a:pt x="264828" y="0"/>
                </a:cubicBezTo>
                <a:close/>
              </a:path>
            </a:pathLst>
          </a:custGeom>
          <a:solidFill>
            <a:srgbClr val="FEFEFE"/>
          </a:solidFill>
          <a:ln>
            <a:noFill/>
          </a:ln>
          <a:effectLst>
            <a:outerShdw blurRad="171450" dist="47625" dir="3900000" algn="bl" rotWithShape="0">
              <a:srgbClr val="000000">
                <a:alpha val="2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42167" y="4099200"/>
            <a:ext cx="10649200" cy="2071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42167" y="719333"/>
            <a:ext cx="10648800" cy="1642800"/>
          </a:xfrm>
          <a:prstGeom prst="rect">
            <a:avLst/>
          </a:prstGeom>
          <a:solidFill>
            <a:srgbClr val="006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5701967" y="851500"/>
            <a:ext cx="5075200" cy="1461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5067">
                <a:latin typeface="DM Serif Display"/>
                <a:ea typeface="DM Serif Display"/>
                <a:cs typeface="DM Serif Display"/>
                <a:sym typeface="DM Serif Displa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4995033" y="5778633"/>
            <a:ext cx="6248000" cy="15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33">
                <a:solidFill>
                  <a:srgbClr val="CCCCCC"/>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4" name="Google Shape;14;p2"/>
          <p:cNvSpPr txBox="1">
            <a:spLocks noGrp="1"/>
          </p:cNvSpPr>
          <p:nvPr>
            <p:ph type="ctrTitle" idx="2"/>
          </p:nvPr>
        </p:nvSpPr>
        <p:spPr>
          <a:xfrm>
            <a:off x="4886933" y="4419600"/>
            <a:ext cx="6604400" cy="116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1200">
                <a:solidFill>
                  <a:srgbClr val="D9D9D9"/>
                </a:solidFill>
                <a:latin typeface="Oswald"/>
                <a:ea typeface="Oswald"/>
                <a:cs typeface="Oswald"/>
                <a:sym typeface="Oswal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 name="Google Shape;15;p2"/>
          <p:cNvSpPr txBox="1">
            <a:spLocks noGrp="1"/>
          </p:cNvSpPr>
          <p:nvPr>
            <p:ph type="subTitle" idx="3"/>
          </p:nvPr>
        </p:nvSpPr>
        <p:spPr>
          <a:xfrm>
            <a:off x="5162333" y="2678633"/>
            <a:ext cx="1481600" cy="854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1800"/>
              <a:buNone/>
              <a:defRPr sz="3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98874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a:off x="3863833" y="1200400"/>
            <a:ext cx="8328000" cy="180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3863833" y="3001033"/>
            <a:ext cx="8328000" cy="2016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txBox="1">
            <a:spLocks noGrp="1"/>
          </p:cNvSpPr>
          <p:nvPr>
            <p:ph type="title"/>
          </p:nvPr>
        </p:nvSpPr>
        <p:spPr>
          <a:xfrm>
            <a:off x="6096567" y="3383900"/>
            <a:ext cx="5147200" cy="14336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3600"/>
              <a:buNone/>
              <a:defRPr sz="6933">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p:nvPr>
        </p:nvSpPr>
        <p:spPr>
          <a:xfrm>
            <a:off x="8215367" y="1317800"/>
            <a:ext cx="3028400" cy="1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4400">
                <a:solidFill>
                  <a:schemeClr val="lt1"/>
                </a:solidFill>
                <a:latin typeface="DM Serif Display"/>
                <a:ea typeface="DM Serif Display"/>
                <a:cs typeface="DM Serif Display"/>
                <a:sym typeface="DM Serif Display"/>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 name="Google Shape;21;p3"/>
          <p:cNvSpPr txBox="1">
            <a:spLocks noGrp="1"/>
          </p:cNvSpPr>
          <p:nvPr>
            <p:ph type="subTitle" idx="1"/>
          </p:nvPr>
        </p:nvSpPr>
        <p:spPr>
          <a:xfrm>
            <a:off x="5366533" y="5016733"/>
            <a:ext cx="5871600" cy="8104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p:nvPr/>
        </p:nvSpPr>
        <p:spPr>
          <a:xfrm>
            <a:off x="6446333" y="1517334"/>
            <a:ext cx="2260147" cy="1225921"/>
          </a:xfrm>
          <a:custGeom>
            <a:avLst/>
            <a:gdLst/>
            <a:ahLst/>
            <a:cxnLst/>
            <a:rect l="l" t="t" r="r" b="b"/>
            <a:pathLst>
              <a:path w="70718" h="38362" extrusionOk="0">
                <a:moveTo>
                  <a:pt x="48068" y="9074"/>
                </a:moveTo>
                <a:lnTo>
                  <a:pt x="48068" y="9074"/>
                </a:lnTo>
                <a:lnTo>
                  <a:pt x="48068" y="9074"/>
                </a:lnTo>
                <a:close/>
                <a:moveTo>
                  <a:pt x="35359" y="1"/>
                </a:moveTo>
                <a:lnTo>
                  <a:pt x="29021" y="13777"/>
                </a:lnTo>
                <a:lnTo>
                  <a:pt x="22650" y="9074"/>
                </a:lnTo>
                <a:lnTo>
                  <a:pt x="25052" y="30223"/>
                </a:lnTo>
                <a:lnTo>
                  <a:pt x="25052" y="30223"/>
                </a:lnTo>
                <a:lnTo>
                  <a:pt x="12243" y="21583"/>
                </a:lnTo>
                <a:lnTo>
                  <a:pt x="13310" y="28455"/>
                </a:lnTo>
                <a:lnTo>
                  <a:pt x="1" y="27788"/>
                </a:lnTo>
                <a:lnTo>
                  <a:pt x="1" y="27788"/>
                </a:lnTo>
                <a:lnTo>
                  <a:pt x="8173" y="38362"/>
                </a:lnTo>
                <a:lnTo>
                  <a:pt x="62579" y="38362"/>
                </a:lnTo>
                <a:lnTo>
                  <a:pt x="70718" y="27788"/>
                </a:lnTo>
                <a:lnTo>
                  <a:pt x="57408" y="28455"/>
                </a:lnTo>
                <a:lnTo>
                  <a:pt x="58476" y="21583"/>
                </a:lnTo>
                <a:lnTo>
                  <a:pt x="45666" y="30223"/>
                </a:lnTo>
                <a:lnTo>
                  <a:pt x="45666" y="30223"/>
                </a:lnTo>
                <a:lnTo>
                  <a:pt x="48068" y="9074"/>
                </a:lnTo>
                <a:lnTo>
                  <a:pt x="41730" y="13777"/>
                </a:lnTo>
                <a:lnTo>
                  <a:pt x="3535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3155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4"/>
          <p:cNvSpPr txBox="1">
            <a:spLocks noGrp="1"/>
          </p:cNvSpPr>
          <p:nvPr>
            <p:ph type="body" idx="1"/>
          </p:nvPr>
        </p:nvSpPr>
        <p:spPr>
          <a:xfrm>
            <a:off x="948967" y="1633600"/>
            <a:ext cx="10294000" cy="4499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533"/>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26" name="Google Shape;26;p4"/>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17493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p:nvPr/>
        </p:nvSpPr>
        <p:spPr>
          <a:xfrm>
            <a:off x="-167" y="3601833"/>
            <a:ext cx="12192000" cy="631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txBox="1">
            <a:spLocks noGrp="1"/>
          </p:cNvSpPr>
          <p:nvPr>
            <p:ph type="body" idx="1"/>
          </p:nvPr>
        </p:nvSpPr>
        <p:spPr>
          <a:xfrm>
            <a:off x="1573633" y="4413367"/>
            <a:ext cx="3776400" cy="13540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2133">
                <a:solidFill>
                  <a:schemeClr val="dk2"/>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body" idx="2"/>
          </p:nvPr>
        </p:nvSpPr>
        <p:spPr>
          <a:xfrm>
            <a:off x="6841933" y="4413367"/>
            <a:ext cx="3776400" cy="13540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2133">
                <a:solidFill>
                  <a:schemeClr val="dk2"/>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2" name="Google Shape;32;p5"/>
          <p:cNvSpPr txBox="1">
            <a:spLocks noGrp="1"/>
          </p:cNvSpPr>
          <p:nvPr>
            <p:ph type="title"/>
          </p:nvPr>
        </p:nvSpPr>
        <p:spPr>
          <a:xfrm>
            <a:off x="1186433" y="3589000"/>
            <a:ext cx="4550800" cy="66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100"/>
              <a:buNone/>
              <a:defRPr sz="3333">
                <a:solidFill>
                  <a:schemeClr val="lt1"/>
                </a:solidFill>
                <a:latin typeface="DM Serif Display"/>
                <a:ea typeface="DM Serif Display"/>
                <a:cs typeface="DM Serif Display"/>
                <a:sym typeface="DM Serif Display"/>
              </a:defRPr>
            </a:lvl1pPr>
            <a:lvl2pPr lvl="1">
              <a:spcBef>
                <a:spcPts val="0"/>
              </a:spcBef>
              <a:spcAft>
                <a:spcPts val="0"/>
              </a:spcAft>
              <a:buSzPts val="2800"/>
              <a:buNone/>
              <a:defRPr>
                <a:latin typeface="Molengo"/>
                <a:ea typeface="Molengo"/>
                <a:cs typeface="Molengo"/>
                <a:sym typeface="Molengo"/>
              </a:defRPr>
            </a:lvl2pPr>
            <a:lvl3pPr lvl="2">
              <a:spcBef>
                <a:spcPts val="0"/>
              </a:spcBef>
              <a:spcAft>
                <a:spcPts val="0"/>
              </a:spcAft>
              <a:buSzPts val="2800"/>
              <a:buNone/>
              <a:defRPr>
                <a:latin typeface="Molengo"/>
                <a:ea typeface="Molengo"/>
                <a:cs typeface="Molengo"/>
                <a:sym typeface="Molengo"/>
              </a:defRPr>
            </a:lvl3pPr>
            <a:lvl4pPr lvl="3">
              <a:spcBef>
                <a:spcPts val="0"/>
              </a:spcBef>
              <a:spcAft>
                <a:spcPts val="0"/>
              </a:spcAft>
              <a:buSzPts val="2800"/>
              <a:buNone/>
              <a:defRPr>
                <a:latin typeface="Molengo"/>
                <a:ea typeface="Molengo"/>
                <a:cs typeface="Molengo"/>
                <a:sym typeface="Molengo"/>
              </a:defRPr>
            </a:lvl4pPr>
            <a:lvl5pPr lvl="4">
              <a:spcBef>
                <a:spcPts val="0"/>
              </a:spcBef>
              <a:spcAft>
                <a:spcPts val="0"/>
              </a:spcAft>
              <a:buSzPts val="2800"/>
              <a:buNone/>
              <a:defRPr>
                <a:latin typeface="Molengo"/>
                <a:ea typeface="Molengo"/>
                <a:cs typeface="Molengo"/>
                <a:sym typeface="Molengo"/>
              </a:defRPr>
            </a:lvl5pPr>
            <a:lvl6pPr lvl="5">
              <a:spcBef>
                <a:spcPts val="0"/>
              </a:spcBef>
              <a:spcAft>
                <a:spcPts val="0"/>
              </a:spcAft>
              <a:buSzPts val="2800"/>
              <a:buNone/>
              <a:defRPr>
                <a:latin typeface="Molengo"/>
                <a:ea typeface="Molengo"/>
                <a:cs typeface="Molengo"/>
                <a:sym typeface="Molengo"/>
              </a:defRPr>
            </a:lvl6pPr>
            <a:lvl7pPr lvl="6">
              <a:spcBef>
                <a:spcPts val="0"/>
              </a:spcBef>
              <a:spcAft>
                <a:spcPts val="0"/>
              </a:spcAft>
              <a:buSzPts val="2800"/>
              <a:buNone/>
              <a:defRPr>
                <a:latin typeface="Molengo"/>
                <a:ea typeface="Molengo"/>
                <a:cs typeface="Molengo"/>
                <a:sym typeface="Molengo"/>
              </a:defRPr>
            </a:lvl7pPr>
            <a:lvl8pPr lvl="7">
              <a:spcBef>
                <a:spcPts val="0"/>
              </a:spcBef>
              <a:spcAft>
                <a:spcPts val="0"/>
              </a:spcAft>
              <a:buSzPts val="2800"/>
              <a:buNone/>
              <a:defRPr>
                <a:latin typeface="Molengo"/>
                <a:ea typeface="Molengo"/>
                <a:cs typeface="Molengo"/>
                <a:sym typeface="Molengo"/>
              </a:defRPr>
            </a:lvl8pPr>
            <a:lvl9pPr lvl="8">
              <a:spcBef>
                <a:spcPts val="0"/>
              </a:spcBef>
              <a:spcAft>
                <a:spcPts val="0"/>
              </a:spcAft>
              <a:buSzPts val="2800"/>
              <a:buNone/>
              <a:defRPr>
                <a:latin typeface="Molengo"/>
                <a:ea typeface="Molengo"/>
                <a:cs typeface="Molengo"/>
                <a:sym typeface="Molengo"/>
              </a:defRPr>
            </a:lvl9pPr>
          </a:lstStyle>
          <a:p>
            <a:endParaRPr/>
          </a:p>
        </p:txBody>
      </p:sp>
      <p:sp>
        <p:nvSpPr>
          <p:cNvPr id="33" name="Google Shape;33;p5"/>
          <p:cNvSpPr txBox="1">
            <a:spLocks noGrp="1"/>
          </p:cNvSpPr>
          <p:nvPr>
            <p:ph type="title" idx="3"/>
          </p:nvPr>
        </p:nvSpPr>
        <p:spPr>
          <a:xfrm>
            <a:off x="6454733" y="3589000"/>
            <a:ext cx="45508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34" name="Google Shape;34;p5"/>
          <p:cNvSpPr txBox="1">
            <a:spLocks noGrp="1"/>
          </p:cNvSpPr>
          <p:nvPr>
            <p:ph type="title" idx="4"/>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06412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6"/>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80924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p:nvPr/>
        </p:nvSpPr>
        <p:spPr>
          <a:xfrm>
            <a:off x="0" y="1710933"/>
            <a:ext cx="11242800" cy="2823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4169767" y="4795800"/>
            <a:ext cx="66964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45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7"/>
          <p:cNvSpPr txBox="1">
            <a:spLocks noGrp="1"/>
          </p:cNvSpPr>
          <p:nvPr>
            <p:ph type="subTitle" idx="1"/>
          </p:nvPr>
        </p:nvSpPr>
        <p:spPr>
          <a:xfrm>
            <a:off x="1365367" y="1987700"/>
            <a:ext cx="9500800" cy="254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4267">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76735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p:nvPr/>
        </p:nvSpPr>
        <p:spPr>
          <a:xfrm>
            <a:off x="0" y="1628200"/>
            <a:ext cx="8328000" cy="180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8"/>
          <p:cNvSpPr/>
          <p:nvPr/>
        </p:nvSpPr>
        <p:spPr>
          <a:xfrm>
            <a:off x="0" y="3429000"/>
            <a:ext cx="10620000" cy="27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8"/>
          <p:cNvSpPr txBox="1">
            <a:spLocks noGrp="1"/>
          </p:cNvSpPr>
          <p:nvPr>
            <p:ph type="title"/>
          </p:nvPr>
        </p:nvSpPr>
        <p:spPr>
          <a:xfrm>
            <a:off x="1054267" y="4076067"/>
            <a:ext cx="9444000" cy="1867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1200">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193828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
        <p:cNvGrpSpPr/>
        <p:nvPr/>
      </p:nvGrpSpPr>
      <p:grpSpPr>
        <a:xfrm>
          <a:off x="0" y="0"/>
          <a:ext cx="0" cy="0"/>
          <a:chOff x="0" y="0"/>
          <a:chExt cx="0" cy="0"/>
        </a:xfrm>
      </p:grpSpPr>
      <p:sp>
        <p:nvSpPr>
          <p:cNvPr id="47" name="Google Shape;47;p9"/>
          <p:cNvSpPr/>
          <p:nvPr/>
        </p:nvSpPr>
        <p:spPr>
          <a:xfrm flipH="1">
            <a:off x="0" y="1600467"/>
            <a:ext cx="8328000" cy="268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9"/>
          <p:cNvSpPr txBox="1">
            <a:spLocks noGrp="1"/>
          </p:cNvSpPr>
          <p:nvPr>
            <p:ph type="title"/>
          </p:nvPr>
        </p:nvSpPr>
        <p:spPr>
          <a:xfrm>
            <a:off x="948967" y="1752967"/>
            <a:ext cx="5549200" cy="2533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200"/>
              <a:buNone/>
              <a:defRPr sz="5733">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 name="Google Shape;49;p9"/>
          <p:cNvSpPr txBox="1">
            <a:spLocks noGrp="1"/>
          </p:cNvSpPr>
          <p:nvPr>
            <p:ph type="subTitle" idx="1"/>
          </p:nvPr>
        </p:nvSpPr>
        <p:spPr>
          <a:xfrm>
            <a:off x="1149967" y="4286067"/>
            <a:ext cx="5147200" cy="1270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dk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7128251" y="1031800"/>
            <a:ext cx="4032000" cy="47944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2"/>
              </a:buClr>
              <a:buSzPts val="1800"/>
              <a:buChar char="●"/>
              <a:defRPr sz="2133"/>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0032544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
        <p:cNvGrpSpPr/>
        <p:nvPr/>
      </p:nvGrpSpPr>
      <p:grpSpPr>
        <a:xfrm>
          <a:off x="0" y="0"/>
          <a:ext cx="0" cy="0"/>
          <a:chOff x="0" y="0"/>
          <a:chExt cx="0" cy="0"/>
        </a:xfrm>
      </p:grpSpPr>
      <p:pic>
        <p:nvPicPr>
          <p:cNvPr id="52" name="Google Shape;52;p10"/>
          <p:cNvPicPr preferRelativeResize="0"/>
          <p:nvPr/>
        </p:nvPicPr>
        <p:blipFill>
          <a:blip r:embed="rId2">
            <a:alphaModFix/>
          </a:blip>
          <a:stretch>
            <a:fillRect/>
          </a:stretch>
        </p:blipFill>
        <p:spPr>
          <a:xfrm>
            <a:off x="0" y="-1"/>
            <a:ext cx="12192000" cy="6858000"/>
          </a:xfrm>
          <a:prstGeom prst="rect">
            <a:avLst/>
          </a:prstGeom>
          <a:noFill/>
          <a:ln>
            <a:noFill/>
          </a:ln>
        </p:spPr>
      </p:pic>
      <p:sp>
        <p:nvSpPr>
          <p:cNvPr id="53" name="Google Shape;53;p10"/>
          <p:cNvSpPr/>
          <p:nvPr/>
        </p:nvSpPr>
        <p:spPr>
          <a:xfrm>
            <a:off x="0" y="905000"/>
            <a:ext cx="5818400" cy="1859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txBox="1">
            <a:spLocks noGrp="1"/>
          </p:cNvSpPr>
          <p:nvPr>
            <p:ph type="body" idx="1"/>
          </p:nvPr>
        </p:nvSpPr>
        <p:spPr>
          <a:xfrm>
            <a:off x="880967" y="1251733"/>
            <a:ext cx="4699600" cy="1281200"/>
          </a:xfrm>
          <a:prstGeom prst="rect">
            <a:avLst/>
          </a:prstGeom>
        </p:spPr>
        <p:txBody>
          <a:bodyPr spcFirstLastPara="1" wrap="square" lIns="91425" tIns="91425" rIns="91425" bIns="91425" anchor="ctr" anchorCtr="0">
            <a:noAutofit/>
          </a:bodyPr>
          <a:lstStyle>
            <a:lvl1pPr marL="609585" lvl="0" indent="-304792" algn="r">
              <a:lnSpc>
                <a:spcPct val="90000"/>
              </a:lnSpc>
              <a:spcBef>
                <a:spcPts val="0"/>
              </a:spcBef>
              <a:spcAft>
                <a:spcPts val="0"/>
              </a:spcAft>
              <a:buSzPts val="1800"/>
              <a:buNone/>
              <a:defRPr sz="4400">
                <a:solidFill>
                  <a:schemeClr val="accent2"/>
                </a:solidFill>
                <a:latin typeface="Oswald"/>
                <a:ea typeface="Oswald"/>
                <a:cs typeface="Oswald"/>
                <a:sym typeface="Oswald"/>
              </a:defRPr>
            </a:lvl1pPr>
          </a:lstStyle>
          <a:p>
            <a:endParaRPr/>
          </a:p>
        </p:txBody>
      </p:sp>
      <p:sp>
        <p:nvSpPr>
          <p:cNvPr id="55" name="Google Shape;55;p10"/>
          <p:cNvSpPr/>
          <p:nvPr/>
        </p:nvSpPr>
        <p:spPr>
          <a:xfrm>
            <a:off x="1817667" y="588333"/>
            <a:ext cx="8579200" cy="1236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55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427924-9A4B-469E-B56E-715288CF2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E619652-BD8C-4CF6-AF45-8FC84D6E4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7197F89-9AFD-43C0-8A59-3122B0907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9DF69A3-4444-4C18-98B1-6532CF87BEFE}"/>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6" name="Footer Placeholder 5">
            <a:extLst>
              <a:ext uri="{FF2B5EF4-FFF2-40B4-BE49-F238E27FC236}">
                <a16:creationId xmlns="" xmlns:a16="http://schemas.microsoft.com/office/drawing/2014/main" id="{8B12D014-6C92-4EF9-A27F-595AFD438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C65F4E-5B7E-4FE5-AEA0-7AA11CA34E4C}"/>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2064926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grpSp>
        <p:nvGrpSpPr>
          <p:cNvPr id="57" name="Google Shape;57;p11"/>
          <p:cNvGrpSpPr/>
          <p:nvPr/>
        </p:nvGrpSpPr>
        <p:grpSpPr>
          <a:xfrm>
            <a:off x="-9" y="2784104"/>
            <a:ext cx="1607700" cy="1289793"/>
            <a:chOff x="7317543" y="1819194"/>
            <a:chExt cx="1205775" cy="967345"/>
          </a:xfrm>
        </p:grpSpPr>
        <p:grpSp>
          <p:nvGrpSpPr>
            <p:cNvPr id="58" name="Google Shape;58;p11"/>
            <p:cNvGrpSpPr/>
            <p:nvPr/>
          </p:nvGrpSpPr>
          <p:grpSpPr>
            <a:xfrm>
              <a:off x="7317543" y="1819194"/>
              <a:ext cx="1072062" cy="967345"/>
              <a:chOff x="3465193" y="1819194"/>
              <a:chExt cx="1072062" cy="967345"/>
            </a:xfrm>
          </p:grpSpPr>
          <p:grpSp>
            <p:nvGrpSpPr>
              <p:cNvPr id="59" name="Google Shape;59;p11"/>
              <p:cNvGrpSpPr/>
              <p:nvPr/>
            </p:nvGrpSpPr>
            <p:grpSpPr>
              <a:xfrm rot="5400000">
                <a:off x="3383651" y="1900735"/>
                <a:ext cx="967345" cy="804262"/>
                <a:chOff x="7179069" y="1983513"/>
                <a:chExt cx="967345" cy="804262"/>
              </a:xfrm>
            </p:grpSpPr>
            <p:sp>
              <p:nvSpPr>
                <p:cNvPr id="60" name="Google Shape;60;p11"/>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1"/>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11"/>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1"/>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11"/>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11"/>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11"/>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1"/>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1"/>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1"/>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1"/>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1"/>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1"/>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1"/>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1"/>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1"/>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1"/>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1"/>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1"/>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1"/>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1"/>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1"/>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1"/>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1"/>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rot="5400000">
                <a:off x="3919514" y="2168798"/>
                <a:ext cx="967345" cy="268137"/>
                <a:chOff x="7179069" y="1983513"/>
                <a:chExt cx="967345" cy="268137"/>
              </a:xfrm>
            </p:grpSpPr>
            <p:sp>
              <p:nvSpPr>
                <p:cNvPr id="103" name="Google Shape;103;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1"/>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1"/>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1"/>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 name="Google Shape;117;p11"/>
            <p:cNvGrpSpPr/>
            <p:nvPr/>
          </p:nvGrpSpPr>
          <p:grpSpPr>
            <a:xfrm rot="5400000">
              <a:off x="7972595" y="2235816"/>
              <a:ext cx="967345" cy="134100"/>
              <a:chOff x="7179069" y="2653674"/>
              <a:chExt cx="967345" cy="134100"/>
            </a:xfrm>
          </p:grpSpPr>
          <p:sp>
            <p:nvSpPr>
              <p:cNvPr id="118" name="Google Shape;118;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25;p11"/>
          <p:cNvGrpSpPr/>
          <p:nvPr/>
        </p:nvGrpSpPr>
        <p:grpSpPr>
          <a:xfrm>
            <a:off x="10584291" y="2784104"/>
            <a:ext cx="1607700" cy="1289793"/>
            <a:chOff x="7317543" y="1819194"/>
            <a:chExt cx="1205775" cy="967345"/>
          </a:xfrm>
        </p:grpSpPr>
        <p:grpSp>
          <p:nvGrpSpPr>
            <p:cNvPr id="126" name="Google Shape;126;p11"/>
            <p:cNvGrpSpPr/>
            <p:nvPr/>
          </p:nvGrpSpPr>
          <p:grpSpPr>
            <a:xfrm>
              <a:off x="7317543" y="1819194"/>
              <a:ext cx="1072062" cy="967345"/>
              <a:chOff x="3465193" y="1819194"/>
              <a:chExt cx="1072062" cy="967345"/>
            </a:xfrm>
          </p:grpSpPr>
          <p:grpSp>
            <p:nvGrpSpPr>
              <p:cNvPr id="127" name="Google Shape;127;p11"/>
              <p:cNvGrpSpPr/>
              <p:nvPr/>
            </p:nvGrpSpPr>
            <p:grpSpPr>
              <a:xfrm rot="5400000">
                <a:off x="3383651" y="1900735"/>
                <a:ext cx="967345" cy="804262"/>
                <a:chOff x="7179069" y="1983513"/>
                <a:chExt cx="967345" cy="804262"/>
              </a:xfrm>
            </p:grpSpPr>
            <p:sp>
              <p:nvSpPr>
                <p:cNvPr id="128" name="Google Shape;128;p11"/>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1"/>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1"/>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1"/>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1"/>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1"/>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1"/>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1"/>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1"/>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1"/>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1"/>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1"/>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1"/>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1"/>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1"/>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1"/>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1"/>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1"/>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1"/>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1"/>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1"/>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11"/>
              <p:cNvGrpSpPr/>
              <p:nvPr/>
            </p:nvGrpSpPr>
            <p:grpSpPr>
              <a:xfrm rot="5400000">
                <a:off x="3919514" y="2168798"/>
                <a:ext cx="967345" cy="268137"/>
                <a:chOff x="7179069" y="1983513"/>
                <a:chExt cx="967345" cy="268137"/>
              </a:xfrm>
            </p:grpSpPr>
            <p:sp>
              <p:nvSpPr>
                <p:cNvPr id="171" name="Google Shape;171;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1"/>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5" name="Google Shape;185;p11"/>
            <p:cNvGrpSpPr/>
            <p:nvPr/>
          </p:nvGrpSpPr>
          <p:grpSpPr>
            <a:xfrm rot="5400000">
              <a:off x="7972595" y="2235816"/>
              <a:ext cx="967345" cy="134100"/>
              <a:chOff x="7179069" y="2653674"/>
              <a:chExt cx="967345" cy="134100"/>
            </a:xfrm>
          </p:grpSpPr>
          <p:sp>
            <p:nvSpPr>
              <p:cNvPr id="186" name="Google Shape;186;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3" name="Google Shape;193;p11"/>
          <p:cNvSpPr/>
          <p:nvPr/>
        </p:nvSpPr>
        <p:spPr>
          <a:xfrm>
            <a:off x="949058" y="1644023"/>
            <a:ext cx="10293885" cy="3569955"/>
          </a:xfrm>
          <a:custGeom>
            <a:avLst/>
            <a:gdLst/>
            <a:ahLst/>
            <a:cxnLst/>
            <a:rect l="l" t="t" r="r" b="b"/>
            <a:pathLst>
              <a:path w="148641" h="51104" extrusionOk="0">
                <a:moveTo>
                  <a:pt x="1835" y="1"/>
                </a:moveTo>
                <a:cubicBezTo>
                  <a:pt x="1835" y="501"/>
                  <a:pt x="1635" y="968"/>
                  <a:pt x="1302" y="1301"/>
                </a:cubicBezTo>
                <a:cubicBezTo>
                  <a:pt x="935" y="1635"/>
                  <a:pt x="468" y="1835"/>
                  <a:pt x="1" y="1835"/>
                </a:cubicBezTo>
                <a:lnTo>
                  <a:pt x="1" y="4370"/>
                </a:lnTo>
                <a:cubicBezTo>
                  <a:pt x="2302" y="4504"/>
                  <a:pt x="2302" y="7906"/>
                  <a:pt x="1" y="8040"/>
                </a:cubicBezTo>
                <a:lnTo>
                  <a:pt x="1" y="10575"/>
                </a:lnTo>
                <a:cubicBezTo>
                  <a:pt x="2436" y="10575"/>
                  <a:pt x="2436" y="14244"/>
                  <a:pt x="1" y="14244"/>
                </a:cubicBezTo>
                <a:lnTo>
                  <a:pt x="1" y="16779"/>
                </a:lnTo>
                <a:cubicBezTo>
                  <a:pt x="2302" y="16879"/>
                  <a:pt x="2302" y="20315"/>
                  <a:pt x="1" y="20415"/>
                </a:cubicBezTo>
                <a:lnTo>
                  <a:pt x="1" y="22984"/>
                </a:lnTo>
                <a:cubicBezTo>
                  <a:pt x="2436" y="22984"/>
                  <a:pt x="2436" y="26620"/>
                  <a:pt x="1" y="26620"/>
                </a:cubicBezTo>
                <a:lnTo>
                  <a:pt x="1" y="29188"/>
                </a:lnTo>
                <a:cubicBezTo>
                  <a:pt x="2302" y="29288"/>
                  <a:pt x="2302" y="32724"/>
                  <a:pt x="1" y="32824"/>
                </a:cubicBezTo>
                <a:lnTo>
                  <a:pt x="1" y="35393"/>
                </a:lnTo>
                <a:cubicBezTo>
                  <a:pt x="2436" y="35393"/>
                  <a:pt x="2436" y="39028"/>
                  <a:pt x="1" y="39028"/>
                </a:cubicBezTo>
                <a:lnTo>
                  <a:pt x="1" y="41564"/>
                </a:lnTo>
                <a:cubicBezTo>
                  <a:pt x="2302" y="41697"/>
                  <a:pt x="2302" y="45099"/>
                  <a:pt x="1" y="45233"/>
                </a:cubicBezTo>
                <a:lnTo>
                  <a:pt x="1" y="49269"/>
                </a:lnTo>
                <a:cubicBezTo>
                  <a:pt x="1002" y="49269"/>
                  <a:pt x="1835" y="50103"/>
                  <a:pt x="1802" y="51104"/>
                </a:cubicBezTo>
                <a:lnTo>
                  <a:pt x="4371" y="51104"/>
                </a:lnTo>
                <a:cubicBezTo>
                  <a:pt x="4421" y="49936"/>
                  <a:pt x="5305" y="49353"/>
                  <a:pt x="6189" y="49353"/>
                </a:cubicBezTo>
                <a:cubicBezTo>
                  <a:pt x="7073" y="49353"/>
                  <a:pt x="7956" y="49936"/>
                  <a:pt x="8007" y="51104"/>
                </a:cubicBezTo>
                <a:lnTo>
                  <a:pt x="10575" y="51104"/>
                </a:lnTo>
                <a:cubicBezTo>
                  <a:pt x="10508" y="49853"/>
                  <a:pt x="11426" y="49227"/>
                  <a:pt x="12343" y="49227"/>
                </a:cubicBezTo>
                <a:cubicBezTo>
                  <a:pt x="13260" y="49227"/>
                  <a:pt x="14178" y="49853"/>
                  <a:pt x="14111" y="51104"/>
                </a:cubicBezTo>
                <a:lnTo>
                  <a:pt x="16779" y="51104"/>
                </a:lnTo>
                <a:cubicBezTo>
                  <a:pt x="16779" y="49920"/>
                  <a:pt x="17663" y="49328"/>
                  <a:pt x="18547" y="49328"/>
                </a:cubicBezTo>
                <a:cubicBezTo>
                  <a:pt x="19431" y="49328"/>
                  <a:pt x="20315" y="49920"/>
                  <a:pt x="20315" y="51104"/>
                </a:cubicBezTo>
                <a:lnTo>
                  <a:pt x="22984" y="51104"/>
                </a:lnTo>
                <a:cubicBezTo>
                  <a:pt x="22917" y="49853"/>
                  <a:pt x="23826" y="49227"/>
                  <a:pt x="24739" y="49227"/>
                </a:cubicBezTo>
                <a:cubicBezTo>
                  <a:pt x="25652" y="49227"/>
                  <a:pt x="26570" y="49853"/>
                  <a:pt x="26520" y="51104"/>
                </a:cubicBezTo>
                <a:lnTo>
                  <a:pt x="29155" y="51104"/>
                </a:lnTo>
                <a:cubicBezTo>
                  <a:pt x="29155" y="49920"/>
                  <a:pt x="30047" y="49328"/>
                  <a:pt x="30940" y="49328"/>
                </a:cubicBezTo>
                <a:cubicBezTo>
                  <a:pt x="31832" y="49328"/>
                  <a:pt x="32724" y="49920"/>
                  <a:pt x="32724" y="51104"/>
                </a:cubicBezTo>
                <a:lnTo>
                  <a:pt x="35359" y="51104"/>
                </a:lnTo>
                <a:cubicBezTo>
                  <a:pt x="35309" y="49853"/>
                  <a:pt x="36227" y="49227"/>
                  <a:pt x="37144" y="49227"/>
                </a:cubicBezTo>
                <a:cubicBezTo>
                  <a:pt x="38061" y="49227"/>
                  <a:pt x="38979" y="49853"/>
                  <a:pt x="38929" y="51104"/>
                </a:cubicBezTo>
                <a:lnTo>
                  <a:pt x="41564" y="51104"/>
                </a:lnTo>
                <a:cubicBezTo>
                  <a:pt x="41564" y="49920"/>
                  <a:pt x="42448" y="49328"/>
                  <a:pt x="43332" y="49328"/>
                </a:cubicBezTo>
                <a:cubicBezTo>
                  <a:pt x="44216" y="49328"/>
                  <a:pt x="45100" y="49920"/>
                  <a:pt x="45100" y="51104"/>
                </a:cubicBezTo>
                <a:lnTo>
                  <a:pt x="47768" y="51104"/>
                </a:lnTo>
                <a:cubicBezTo>
                  <a:pt x="47702" y="49870"/>
                  <a:pt x="48611" y="49252"/>
                  <a:pt x="49524" y="49252"/>
                </a:cubicBezTo>
                <a:cubicBezTo>
                  <a:pt x="50437" y="49252"/>
                  <a:pt x="51354" y="49870"/>
                  <a:pt x="51304" y="51104"/>
                </a:cubicBezTo>
                <a:lnTo>
                  <a:pt x="53973" y="51104"/>
                </a:lnTo>
                <a:cubicBezTo>
                  <a:pt x="53973" y="49920"/>
                  <a:pt x="54848" y="49328"/>
                  <a:pt x="55724" y="49328"/>
                </a:cubicBezTo>
                <a:cubicBezTo>
                  <a:pt x="56600" y="49328"/>
                  <a:pt x="57475" y="49920"/>
                  <a:pt x="57475" y="51104"/>
                </a:cubicBezTo>
                <a:lnTo>
                  <a:pt x="60144" y="51104"/>
                </a:lnTo>
                <a:cubicBezTo>
                  <a:pt x="60094" y="49870"/>
                  <a:pt x="61011" y="49252"/>
                  <a:pt x="61924" y="49252"/>
                </a:cubicBezTo>
                <a:cubicBezTo>
                  <a:pt x="62837" y="49252"/>
                  <a:pt x="63746" y="49870"/>
                  <a:pt x="63680" y="51104"/>
                </a:cubicBezTo>
                <a:lnTo>
                  <a:pt x="66348" y="51104"/>
                </a:lnTo>
                <a:cubicBezTo>
                  <a:pt x="66348" y="49920"/>
                  <a:pt x="67232" y="49328"/>
                  <a:pt x="68116" y="49328"/>
                </a:cubicBezTo>
                <a:cubicBezTo>
                  <a:pt x="69000" y="49328"/>
                  <a:pt x="69884" y="49920"/>
                  <a:pt x="69884" y="51104"/>
                </a:cubicBezTo>
                <a:lnTo>
                  <a:pt x="72553" y="51104"/>
                </a:lnTo>
                <a:cubicBezTo>
                  <a:pt x="72486" y="49870"/>
                  <a:pt x="73395" y="49252"/>
                  <a:pt x="74308" y="49252"/>
                </a:cubicBezTo>
                <a:cubicBezTo>
                  <a:pt x="75221" y="49252"/>
                  <a:pt x="76139" y="49870"/>
                  <a:pt x="76089" y="51104"/>
                </a:cubicBezTo>
                <a:lnTo>
                  <a:pt x="78757" y="51104"/>
                </a:lnTo>
                <a:cubicBezTo>
                  <a:pt x="78757" y="49920"/>
                  <a:pt x="79641" y="49328"/>
                  <a:pt x="80525" y="49328"/>
                </a:cubicBezTo>
                <a:cubicBezTo>
                  <a:pt x="81409" y="49328"/>
                  <a:pt x="82293" y="49920"/>
                  <a:pt x="82293" y="51104"/>
                </a:cubicBezTo>
                <a:lnTo>
                  <a:pt x="84962" y="51104"/>
                </a:lnTo>
                <a:cubicBezTo>
                  <a:pt x="84895" y="49870"/>
                  <a:pt x="85804" y="49252"/>
                  <a:pt x="86717" y="49252"/>
                </a:cubicBezTo>
                <a:cubicBezTo>
                  <a:pt x="87630" y="49252"/>
                  <a:pt x="88547" y="49870"/>
                  <a:pt x="88497" y="51104"/>
                </a:cubicBezTo>
                <a:lnTo>
                  <a:pt x="91133" y="51104"/>
                </a:lnTo>
                <a:cubicBezTo>
                  <a:pt x="91083" y="49870"/>
                  <a:pt x="92000" y="49252"/>
                  <a:pt x="92913" y="49252"/>
                </a:cubicBezTo>
                <a:cubicBezTo>
                  <a:pt x="93826" y="49252"/>
                  <a:pt x="94735" y="49870"/>
                  <a:pt x="94668" y="51104"/>
                </a:cubicBezTo>
                <a:lnTo>
                  <a:pt x="97370" y="51104"/>
                </a:lnTo>
                <a:cubicBezTo>
                  <a:pt x="97304" y="49870"/>
                  <a:pt x="98213" y="49252"/>
                  <a:pt x="99122" y="49252"/>
                </a:cubicBezTo>
                <a:cubicBezTo>
                  <a:pt x="100031" y="49252"/>
                  <a:pt x="100940" y="49870"/>
                  <a:pt x="100873" y="51104"/>
                </a:cubicBezTo>
                <a:lnTo>
                  <a:pt x="103541" y="51104"/>
                </a:lnTo>
                <a:cubicBezTo>
                  <a:pt x="103541" y="49920"/>
                  <a:pt x="104425" y="49328"/>
                  <a:pt x="105309" y="49328"/>
                </a:cubicBezTo>
                <a:cubicBezTo>
                  <a:pt x="106193" y="49328"/>
                  <a:pt x="107077" y="49920"/>
                  <a:pt x="107077" y="51104"/>
                </a:cubicBezTo>
                <a:lnTo>
                  <a:pt x="109713" y="51104"/>
                </a:lnTo>
                <a:cubicBezTo>
                  <a:pt x="109662" y="49853"/>
                  <a:pt x="110580" y="49227"/>
                  <a:pt x="111497" y="49227"/>
                </a:cubicBezTo>
                <a:cubicBezTo>
                  <a:pt x="112414" y="49227"/>
                  <a:pt x="113332" y="49853"/>
                  <a:pt x="113282" y="51104"/>
                </a:cubicBezTo>
                <a:lnTo>
                  <a:pt x="115917" y="51104"/>
                </a:lnTo>
                <a:cubicBezTo>
                  <a:pt x="115917" y="49920"/>
                  <a:pt x="116809" y="49328"/>
                  <a:pt x="117702" y="49328"/>
                </a:cubicBezTo>
                <a:cubicBezTo>
                  <a:pt x="118594" y="49328"/>
                  <a:pt x="119486" y="49920"/>
                  <a:pt x="119486" y="51104"/>
                </a:cubicBezTo>
                <a:lnTo>
                  <a:pt x="122121" y="51104"/>
                </a:lnTo>
                <a:cubicBezTo>
                  <a:pt x="122055" y="49853"/>
                  <a:pt x="122972" y="49227"/>
                  <a:pt x="123889" y="49227"/>
                </a:cubicBezTo>
                <a:cubicBezTo>
                  <a:pt x="124807" y="49227"/>
                  <a:pt x="125724" y="49853"/>
                  <a:pt x="125657" y="51104"/>
                </a:cubicBezTo>
                <a:lnTo>
                  <a:pt x="128326" y="51104"/>
                </a:lnTo>
                <a:cubicBezTo>
                  <a:pt x="128326" y="49920"/>
                  <a:pt x="129210" y="49328"/>
                  <a:pt x="130094" y="49328"/>
                </a:cubicBezTo>
                <a:cubicBezTo>
                  <a:pt x="130978" y="49328"/>
                  <a:pt x="131862" y="49920"/>
                  <a:pt x="131862" y="51104"/>
                </a:cubicBezTo>
                <a:lnTo>
                  <a:pt x="134530" y="51104"/>
                </a:lnTo>
                <a:cubicBezTo>
                  <a:pt x="134464" y="49853"/>
                  <a:pt x="135381" y="49227"/>
                  <a:pt x="136298" y="49227"/>
                </a:cubicBezTo>
                <a:cubicBezTo>
                  <a:pt x="137216" y="49227"/>
                  <a:pt x="138133" y="49853"/>
                  <a:pt x="138066" y="51104"/>
                </a:cubicBezTo>
                <a:lnTo>
                  <a:pt x="140601" y="51104"/>
                </a:lnTo>
                <a:cubicBezTo>
                  <a:pt x="140668" y="49936"/>
                  <a:pt x="141552" y="49353"/>
                  <a:pt x="142436" y="49353"/>
                </a:cubicBezTo>
                <a:cubicBezTo>
                  <a:pt x="143320" y="49353"/>
                  <a:pt x="144204" y="49936"/>
                  <a:pt x="144271" y="51104"/>
                </a:cubicBezTo>
                <a:lnTo>
                  <a:pt x="146806" y="51104"/>
                </a:lnTo>
                <a:cubicBezTo>
                  <a:pt x="146806" y="50103"/>
                  <a:pt x="147606" y="49269"/>
                  <a:pt x="148640" y="49269"/>
                </a:cubicBezTo>
                <a:lnTo>
                  <a:pt x="148640" y="45233"/>
                </a:lnTo>
                <a:cubicBezTo>
                  <a:pt x="146305" y="45099"/>
                  <a:pt x="146305" y="41664"/>
                  <a:pt x="148640" y="41564"/>
                </a:cubicBezTo>
                <a:lnTo>
                  <a:pt x="148640" y="39028"/>
                </a:lnTo>
                <a:cubicBezTo>
                  <a:pt x="146305" y="38895"/>
                  <a:pt x="146305" y="35493"/>
                  <a:pt x="148640" y="35359"/>
                </a:cubicBezTo>
                <a:lnTo>
                  <a:pt x="148640" y="32824"/>
                </a:lnTo>
                <a:cubicBezTo>
                  <a:pt x="146305" y="32724"/>
                  <a:pt x="146305" y="29288"/>
                  <a:pt x="148640" y="29155"/>
                </a:cubicBezTo>
                <a:lnTo>
                  <a:pt x="148640" y="26620"/>
                </a:lnTo>
                <a:cubicBezTo>
                  <a:pt x="146305" y="26520"/>
                  <a:pt x="146305" y="23084"/>
                  <a:pt x="148640" y="22984"/>
                </a:cubicBezTo>
                <a:lnTo>
                  <a:pt x="148640" y="20415"/>
                </a:lnTo>
                <a:cubicBezTo>
                  <a:pt x="146305" y="20315"/>
                  <a:pt x="146305" y="16879"/>
                  <a:pt x="148640" y="16779"/>
                </a:cubicBezTo>
                <a:lnTo>
                  <a:pt x="148640" y="14244"/>
                </a:lnTo>
                <a:cubicBezTo>
                  <a:pt x="146305" y="14111"/>
                  <a:pt x="146305" y="10675"/>
                  <a:pt x="148640" y="10575"/>
                </a:cubicBezTo>
                <a:lnTo>
                  <a:pt x="148640" y="8040"/>
                </a:lnTo>
                <a:cubicBezTo>
                  <a:pt x="146305" y="7906"/>
                  <a:pt x="146305" y="4504"/>
                  <a:pt x="148640" y="4370"/>
                </a:cubicBezTo>
                <a:lnTo>
                  <a:pt x="148640" y="1835"/>
                </a:lnTo>
                <a:cubicBezTo>
                  <a:pt x="147640" y="1835"/>
                  <a:pt x="146806" y="1035"/>
                  <a:pt x="146806" y="1"/>
                </a:cubicBezTo>
                <a:lnTo>
                  <a:pt x="144271" y="1"/>
                </a:lnTo>
                <a:cubicBezTo>
                  <a:pt x="144288" y="1205"/>
                  <a:pt x="143372" y="1823"/>
                  <a:pt x="142464" y="1823"/>
                </a:cubicBezTo>
                <a:cubicBezTo>
                  <a:pt x="141587" y="1823"/>
                  <a:pt x="140718" y="1247"/>
                  <a:pt x="140701" y="67"/>
                </a:cubicBezTo>
                <a:lnTo>
                  <a:pt x="140635" y="67"/>
                </a:lnTo>
                <a:lnTo>
                  <a:pt x="140635" y="1"/>
                </a:lnTo>
                <a:lnTo>
                  <a:pt x="138066" y="1"/>
                </a:lnTo>
                <a:cubicBezTo>
                  <a:pt x="138133" y="1035"/>
                  <a:pt x="137332" y="1902"/>
                  <a:pt x="136332" y="1902"/>
                </a:cubicBezTo>
                <a:cubicBezTo>
                  <a:pt x="136312" y="1903"/>
                  <a:pt x="136292" y="1903"/>
                  <a:pt x="136272" y="1903"/>
                </a:cubicBezTo>
                <a:cubicBezTo>
                  <a:pt x="135265" y="1903"/>
                  <a:pt x="134464" y="1081"/>
                  <a:pt x="134497" y="67"/>
                </a:cubicBezTo>
                <a:lnTo>
                  <a:pt x="134430" y="67"/>
                </a:lnTo>
                <a:lnTo>
                  <a:pt x="134430" y="1"/>
                </a:lnTo>
                <a:lnTo>
                  <a:pt x="131895" y="1"/>
                </a:lnTo>
                <a:cubicBezTo>
                  <a:pt x="131912" y="1218"/>
                  <a:pt x="131003" y="1836"/>
                  <a:pt x="130098" y="1836"/>
                </a:cubicBezTo>
                <a:cubicBezTo>
                  <a:pt x="129218" y="1836"/>
                  <a:pt x="128342" y="1251"/>
                  <a:pt x="128326" y="67"/>
                </a:cubicBezTo>
                <a:lnTo>
                  <a:pt x="128226" y="67"/>
                </a:lnTo>
                <a:lnTo>
                  <a:pt x="128226" y="1"/>
                </a:lnTo>
                <a:lnTo>
                  <a:pt x="125691" y="1"/>
                </a:lnTo>
                <a:cubicBezTo>
                  <a:pt x="125757" y="1035"/>
                  <a:pt x="124957" y="1902"/>
                  <a:pt x="123923" y="1902"/>
                </a:cubicBezTo>
                <a:cubicBezTo>
                  <a:pt x="123903" y="1903"/>
                  <a:pt x="123884" y="1903"/>
                  <a:pt x="123865" y="1903"/>
                </a:cubicBezTo>
                <a:cubicBezTo>
                  <a:pt x="122890" y="1903"/>
                  <a:pt x="122089" y="1081"/>
                  <a:pt x="122121" y="67"/>
                </a:cubicBezTo>
                <a:lnTo>
                  <a:pt x="122055" y="67"/>
                </a:lnTo>
                <a:lnTo>
                  <a:pt x="122055" y="1"/>
                </a:lnTo>
                <a:lnTo>
                  <a:pt x="119486" y="1"/>
                </a:lnTo>
                <a:cubicBezTo>
                  <a:pt x="119520" y="1218"/>
                  <a:pt x="118619" y="1836"/>
                  <a:pt x="117714" y="1836"/>
                </a:cubicBezTo>
                <a:cubicBezTo>
                  <a:pt x="116834" y="1836"/>
                  <a:pt x="115950" y="1251"/>
                  <a:pt x="115917" y="67"/>
                </a:cubicBezTo>
                <a:lnTo>
                  <a:pt x="115850" y="67"/>
                </a:lnTo>
                <a:cubicBezTo>
                  <a:pt x="115850" y="67"/>
                  <a:pt x="115850" y="34"/>
                  <a:pt x="115850" y="1"/>
                </a:cubicBezTo>
                <a:lnTo>
                  <a:pt x="113315" y="1"/>
                </a:lnTo>
                <a:cubicBezTo>
                  <a:pt x="113382" y="1035"/>
                  <a:pt x="112581" y="1902"/>
                  <a:pt x="111547" y="1902"/>
                </a:cubicBezTo>
                <a:cubicBezTo>
                  <a:pt x="111528" y="1903"/>
                  <a:pt x="111508" y="1903"/>
                  <a:pt x="111489" y="1903"/>
                </a:cubicBezTo>
                <a:cubicBezTo>
                  <a:pt x="110514" y="1903"/>
                  <a:pt x="109713" y="1081"/>
                  <a:pt x="109746" y="67"/>
                </a:cubicBezTo>
                <a:lnTo>
                  <a:pt x="109646" y="67"/>
                </a:lnTo>
                <a:lnTo>
                  <a:pt x="109646" y="1"/>
                </a:lnTo>
                <a:lnTo>
                  <a:pt x="107111" y="1"/>
                </a:lnTo>
                <a:cubicBezTo>
                  <a:pt x="107144" y="1201"/>
                  <a:pt x="106244" y="1811"/>
                  <a:pt x="105343" y="1811"/>
                </a:cubicBezTo>
                <a:cubicBezTo>
                  <a:pt x="104467" y="1811"/>
                  <a:pt x="103591" y="1235"/>
                  <a:pt x="103575" y="67"/>
                </a:cubicBezTo>
                <a:lnTo>
                  <a:pt x="103441" y="67"/>
                </a:lnTo>
                <a:cubicBezTo>
                  <a:pt x="103441" y="67"/>
                  <a:pt x="103441" y="34"/>
                  <a:pt x="103441" y="1"/>
                </a:cubicBezTo>
                <a:lnTo>
                  <a:pt x="100906" y="1"/>
                </a:lnTo>
                <a:cubicBezTo>
                  <a:pt x="100973" y="1035"/>
                  <a:pt x="100172" y="1869"/>
                  <a:pt x="99138" y="1902"/>
                </a:cubicBezTo>
                <a:cubicBezTo>
                  <a:pt x="99119" y="1903"/>
                  <a:pt x="99100" y="1903"/>
                  <a:pt x="99080" y="1903"/>
                </a:cubicBezTo>
                <a:cubicBezTo>
                  <a:pt x="98106" y="1903"/>
                  <a:pt x="97304" y="1081"/>
                  <a:pt x="97337" y="67"/>
                </a:cubicBezTo>
                <a:lnTo>
                  <a:pt x="97237" y="67"/>
                </a:lnTo>
                <a:lnTo>
                  <a:pt x="97237" y="1"/>
                </a:lnTo>
                <a:lnTo>
                  <a:pt x="94702" y="1"/>
                </a:lnTo>
                <a:cubicBezTo>
                  <a:pt x="94702" y="1001"/>
                  <a:pt x="93868" y="1835"/>
                  <a:pt x="92867" y="1835"/>
                </a:cubicBezTo>
                <a:cubicBezTo>
                  <a:pt x="92500" y="1835"/>
                  <a:pt x="92167" y="1735"/>
                  <a:pt x="91866" y="1535"/>
                </a:cubicBezTo>
                <a:cubicBezTo>
                  <a:pt x="91399" y="1201"/>
                  <a:pt x="91133" y="668"/>
                  <a:pt x="91133" y="67"/>
                </a:cubicBezTo>
                <a:lnTo>
                  <a:pt x="91033" y="67"/>
                </a:lnTo>
                <a:cubicBezTo>
                  <a:pt x="91033" y="67"/>
                  <a:pt x="91033" y="34"/>
                  <a:pt x="91033" y="1"/>
                </a:cubicBezTo>
                <a:lnTo>
                  <a:pt x="88497" y="1"/>
                </a:lnTo>
                <a:cubicBezTo>
                  <a:pt x="88564" y="1035"/>
                  <a:pt x="87764" y="1869"/>
                  <a:pt x="86763" y="1902"/>
                </a:cubicBezTo>
                <a:cubicBezTo>
                  <a:pt x="86743" y="1903"/>
                  <a:pt x="86723" y="1903"/>
                  <a:pt x="86703" y="1903"/>
                </a:cubicBezTo>
                <a:cubicBezTo>
                  <a:pt x="85698" y="1903"/>
                  <a:pt x="84928" y="1081"/>
                  <a:pt x="84928" y="67"/>
                </a:cubicBezTo>
                <a:lnTo>
                  <a:pt x="84861" y="67"/>
                </a:lnTo>
                <a:lnTo>
                  <a:pt x="84861" y="1"/>
                </a:lnTo>
                <a:lnTo>
                  <a:pt x="82326" y="1"/>
                </a:lnTo>
                <a:cubicBezTo>
                  <a:pt x="82293" y="501"/>
                  <a:pt x="82093" y="968"/>
                  <a:pt x="81759" y="1301"/>
                </a:cubicBezTo>
                <a:cubicBezTo>
                  <a:pt x="81426" y="1635"/>
                  <a:pt x="80959" y="1835"/>
                  <a:pt x="80458" y="1835"/>
                </a:cubicBezTo>
                <a:lnTo>
                  <a:pt x="80458" y="1902"/>
                </a:lnTo>
                <a:cubicBezTo>
                  <a:pt x="79491" y="1835"/>
                  <a:pt x="78757" y="1035"/>
                  <a:pt x="78757" y="67"/>
                </a:cubicBezTo>
                <a:lnTo>
                  <a:pt x="76189" y="67"/>
                </a:lnTo>
                <a:cubicBezTo>
                  <a:pt x="76189" y="1285"/>
                  <a:pt x="75280" y="1894"/>
                  <a:pt x="74371" y="1894"/>
                </a:cubicBezTo>
                <a:cubicBezTo>
                  <a:pt x="73462" y="1894"/>
                  <a:pt x="72553" y="1285"/>
                  <a:pt x="72553" y="67"/>
                </a:cubicBezTo>
                <a:lnTo>
                  <a:pt x="69984" y="67"/>
                </a:lnTo>
                <a:cubicBezTo>
                  <a:pt x="69984" y="1068"/>
                  <a:pt x="69184" y="1902"/>
                  <a:pt x="68183" y="1902"/>
                </a:cubicBezTo>
                <a:lnTo>
                  <a:pt x="68183" y="1835"/>
                </a:lnTo>
                <a:cubicBezTo>
                  <a:pt x="67682" y="1835"/>
                  <a:pt x="67215" y="1635"/>
                  <a:pt x="66882" y="1301"/>
                </a:cubicBezTo>
                <a:cubicBezTo>
                  <a:pt x="66548" y="968"/>
                  <a:pt x="66348" y="501"/>
                  <a:pt x="66348" y="1"/>
                </a:cubicBezTo>
                <a:lnTo>
                  <a:pt x="63780" y="1"/>
                </a:lnTo>
                <a:lnTo>
                  <a:pt x="63780" y="67"/>
                </a:lnTo>
                <a:cubicBezTo>
                  <a:pt x="63763" y="1268"/>
                  <a:pt x="62871" y="1861"/>
                  <a:pt x="61974" y="1861"/>
                </a:cubicBezTo>
                <a:cubicBezTo>
                  <a:pt x="61053" y="1861"/>
                  <a:pt x="60127" y="1235"/>
                  <a:pt x="60144" y="1"/>
                </a:cubicBezTo>
                <a:lnTo>
                  <a:pt x="57609" y="1"/>
                </a:lnTo>
                <a:lnTo>
                  <a:pt x="57609" y="67"/>
                </a:lnTo>
                <a:cubicBezTo>
                  <a:pt x="57543" y="1218"/>
                  <a:pt x="56675" y="1785"/>
                  <a:pt x="55804" y="1785"/>
                </a:cubicBezTo>
                <a:cubicBezTo>
                  <a:pt x="54907" y="1785"/>
                  <a:pt x="54007" y="1185"/>
                  <a:pt x="53973" y="1"/>
                </a:cubicBezTo>
                <a:lnTo>
                  <a:pt x="51404" y="1"/>
                </a:lnTo>
                <a:lnTo>
                  <a:pt x="51404" y="67"/>
                </a:lnTo>
                <a:cubicBezTo>
                  <a:pt x="51404" y="301"/>
                  <a:pt x="51371" y="534"/>
                  <a:pt x="51271" y="734"/>
                </a:cubicBezTo>
                <a:cubicBezTo>
                  <a:pt x="50950" y="1488"/>
                  <a:pt x="50291" y="1833"/>
                  <a:pt x="49630" y="1833"/>
                </a:cubicBezTo>
                <a:cubicBezTo>
                  <a:pt x="48710" y="1833"/>
                  <a:pt x="47788" y="1165"/>
                  <a:pt x="47768" y="1"/>
                </a:cubicBezTo>
                <a:lnTo>
                  <a:pt x="45233" y="1"/>
                </a:lnTo>
                <a:lnTo>
                  <a:pt x="45233" y="67"/>
                </a:lnTo>
                <a:cubicBezTo>
                  <a:pt x="45233" y="201"/>
                  <a:pt x="45233" y="334"/>
                  <a:pt x="45200" y="434"/>
                </a:cubicBezTo>
                <a:cubicBezTo>
                  <a:pt x="44956" y="1379"/>
                  <a:pt x="44191" y="1822"/>
                  <a:pt x="43428" y="1822"/>
                </a:cubicBezTo>
                <a:cubicBezTo>
                  <a:pt x="42520" y="1822"/>
                  <a:pt x="41615" y="1194"/>
                  <a:pt x="41597" y="34"/>
                </a:cubicBezTo>
                <a:lnTo>
                  <a:pt x="39062" y="34"/>
                </a:lnTo>
                <a:lnTo>
                  <a:pt x="39062" y="101"/>
                </a:lnTo>
                <a:cubicBezTo>
                  <a:pt x="39062" y="201"/>
                  <a:pt x="39029" y="301"/>
                  <a:pt x="39029" y="401"/>
                </a:cubicBezTo>
                <a:cubicBezTo>
                  <a:pt x="38829" y="1399"/>
                  <a:pt x="38043" y="1867"/>
                  <a:pt x="37253" y="1867"/>
                </a:cubicBezTo>
                <a:cubicBezTo>
                  <a:pt x="36326" y="1867"/>
                  <a:pt x="35393" y="1222"/>
                  <a:pt x="35393" y="34"/>
                </a:cubicBezTo>
                <a:lnTo>
                  <a:pt x="32858" y="34"/>
                </a:lnTo>
                <a:lnTo>
                  <a:pt x="32858" y="101"/>
                </a:lnTo>
                <a:cubicBezTo>
                  <a:pt x="32858" y="201"/>
                  <a:pt x="32858" y="301"/>
                  <a:pt x="32824" y="401"/>
                </a:cubicBezTo>
                <a:cubicBezTo>
                  <a:pt x="32625" y="1399"/>
                  <a:pt x="31839" y="1867"/>
                  <a:pt x="31052" y="1867"/>
                </a:cubicBezTo>
                <a:cubicBezTo>
                  <a:pt x="30129" y="1867"/>
                  <a:pt x="29204" y="1222"/>
                  <a:pt x="29222" y="34"/>
                </a:cubicBezTo>
                <a:lnTo>
                  <a:pt x="26620" y="34"/>
                </a:lnTo>
                <a:lnTo>
                  <a:pt x="26620" y="101"/>
                </a:lnTo>
                <a:cubicBezTo>
                  <a:pt x="26620" y="201"/>
                  <a:pt x="26586" y="301"/>
                  <a:pt x="26586" y="401"/>
                </a:cubicBezTo>
                <a:cubicBezTo>
                  <a:pt x="26388" y="1395"/>
                  <a:pt x="25600" y="1863"/>
                  <a:pt x="24811" y="1863"/>
                </a:cubicBezTo>
                <a:cubicBezTo>
                  <a:pt x="23880" y="1863"/>
                  <a:pt x="22948" y="1211"/>
                  <a:pt x="22984" y="1"/>
                </a:cubicBezTo>
                <a:lnTo>
                  <a:pt x="20415" y="1"/>
                </a:lnTo>
                <a:lnTo>
                  <a:pt x="20415" y="67"/>
                </a:lnTo>
                <a:cubicBezTo>
                  <a:pt x="20415" y="167"/>
                  <a:pt x="20415" y="267"/>
                  <a:pt x="20382" y="367"/>
                </a:cubicBezTo>
                <a:cubicBezTo>
                  <a:pt x="20182" y="1382"/>
                  <a:pt x="19395" y="1858"/>
                  <a:pt x="18607" y="1858"/>
                </a:cubicBezTo>
                <a:cubicBezTo>
                  <a:pt x="17684" y="1858"/>
                  <a:pt x="16761" y="1206"/>
                  <a:pt x="16779" y="1"/>
                </a:cubicBezTo>
                <a:lnTo>
                  <a:pt x="14211" y="1"/>
                </a:lnTo>
                <a:lnTo>
                  <a:pt x="14211" y="67"/>
                </a:lnTo>
                <a:cubicBezTo>
                  <a:pt x="14211" y="167"/>
                  <a:pt x="14211" y="267"/>
                  <a:pt x="14178" y="367"/>
                </a:cubicBezTo>
                <a:cubicBezTo>
                  <a:pt x="13978" y="1365"/>
                  <a:pt x="13199" y="1833"/>
                  <a:pt x="12417" y="1833"/>
                </a:cubicBezTo>
                <a:cubicBezTo>
                  <a:pt x="11499" y="1833"/>
                  <a:pt x="10575" y="1189"/>
                  <a:pt x="10575" y="1"/>
                </a:cubicBezTo>
                <a:lnTo>
                  <a:pt x="8007" y="1"/>
                </a:lnTo>
                <a:cubicBezTo>
                  <a:pt x="8073" y="1035"/>
                  <a:pt x="7239" y="1935"/>
                  <a:pt x="6205" y="1935"/>
                </a:cubicBezTo>
                <a:cubicBezTo>
                  <a:pt x="5138" y="1935"/>
                  <a:pt x="4337" y="1035"/>
                  <a:pt x="4371" y="1"/>
                </a:cubicBezTo>
                <a:close/>
              </a:path>
            </a:pathLst>
          </a:custGeom>
          <a:solidFill>
            <a:srgbClr val="FFFFFF"/>
          </a:solidFill>
          <a:ln>
            <a:noFill/>
          </a:ln>
          <a:effectLst>
            <a:outerShdw blurRad="171450" dist="123825" dir="54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949100" y="2142800"/>
            <a:ext cx="10294000" cy="20828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3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948933" y="4335133"/>
            <a:ext cx="10294000" cy="367200"/>
          </a:xfrm>
          <a:prstGeom prst="rect">
            <a:avLst/>
          </a:prstGeom>
        </p:spPr>
        <p:txBody>
          <a:bodyPr spcFirstLastPara="1" wrap="square" lIns="91425" tIns="91425" rIns="91425" bIns="91425" anchor="ctr" anchorCtr="0">
            <a:noAutofit/>
          </a:bodyPr>
          <a:lstStyle>
            <a:lvl1pPr marL="609585" lvl="0" indent="-457189" algn="ctr">
              <a:spcBef>
                <a:spcPts val="0"/>
              </a:spcBef>
              <a:spcAft>
                <a:spcPts val="0"/>
              </a:spcAft>
              <a:buSzPts val="1800"/>
              <a:buChar char="●"/>
              <a:defRPr>
                <a:solidFill>
                  <a:schemeClr val="dk2"/>
                </a:solidFill>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3770179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6"/>
        <p:cNvGrpSpPr/>
        <p:nvPr/>
      </p:nvGrpSpPr>
      <p:grpSpPr>
        <a:xfrm>
          <a:off x="0" y="0"/>
          <a:ext cx="0" cy="0"/>
          <a:chOff x="0" y="0"/>
          <a:chExt cx="0" cy="0"/>
        </a:xfrm>
      </p:grpSpPr>
    </p:spTree>
    <p:extLst>
      <p:ext uri="{BB962C8B-B14F-4D97-AF65-F5344CB8AC3E}">
        <p14:creationId xmlns:p14="http://schemas.microsoft.com/office/powerpoint/2010/main" val="33751126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7"/>
        <p:cNvGrpSpPr/>
        <p:nvPr/>
      </p:nvGrpSpPr>
      <p:grpSpPr>
        <a:xfrm>
          <a:off x="0" y="0"/>
          <a:ext cx="0" cy="0"/>
          <a:chOff x="0" y="0"/>
          <a:chExt cx="0" cy="0"/>
        </a:xfrm>
      </p:grpSpPr>
      <p:sp>
        <p:nvSpPr>
          <p:cNvPr id="198" name="Google Shape;198;p13"/>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3"/>
          <p:cNvSpPr txBox="1">
            <a:spLocks noGrp="1"/>
          </p:cNvSpPr>
          <p:nvPr>
            <p:ph type="title"/>
          </p:nvPr>
        </p:nvSpPr>
        <p:spPr>
          <a:xfrm>
            <a:off x="2736311" y="2204000"/>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a:spcBef>
                <a:spcPts val="0"/>
              </a:spcBef>
              <a:spcAft>
                <a:spcPts val="0"/>
              </a:spcAft>
              <a:buSzPts val="2800"/>
              <a:buNone/>
              <a:defRPr>
                <a:latin typeface="Molengo"/>
                <a:ea typeface="Molengo"/>
                <a:cs typeface="Molengo"/>
                <a:sym typeface="Molengo"/>
              </a:defRPr>
            </a:lvl2pPr>
            <a:lvl3pPr lvl="2">
              <a:spcBef>
                <a:spcPts val="0"/>
              </a:spcBef>
              <a:spcAft>
                <a:spcPts val="0"/>
              </a:spcAft>
              <a:buSzPts val="2800"/>
              <a:buNone/>
              <a:defRPr>
                <a:latin typeface="Molengo"/>
                <a:ea typeface="Molengo"/>
                <a:cs typeface="Molengo"/>
                <a:sym typeface="Molengo"/>
              </a:defRPr>
            </a:lvl3pPr>
            <a:lvl4pPr lvl="3">
              <a:spcBef>
                <a:spcPts val="0"/>
              </a:spcBef>
              <a:spcAft>
                <a:spcPts val="0"/>
              </a:spcAft>
              <a:buSzPts val="2800"/>
              <a:buNone/>
              <a:defRPr>
                <a:latin typeface="Molengo"/>
                <a:ea typeface="Molengo"/>
                <a:cs typeface="Molengo"/>
                <a:sym typeface="Molengo"/>
              </a:defRPr>
            </a:lvl4pPr>
            <a:lvl5pPr lvl="4">
              <a:spcBef>
                <a:spcPts val="0"/>
              </a:spcBef>
              <a:spcAft>
                <a:spcPts val="0"/>
              </a:spcAft>
              <a:buSzPts val="2800"/>
              <a:buNone/>
              <a:defRPr>
                <a:latin typeface="Molengo"/>
                <a:ea typeface="Molengo"/>
                <a:cs typeface="Molengo"/>
                <a:sym typeface="Molengo"/>
              </a:defRPr>
            </a:lvl5pPr>
            <a:lvl6pPr lvl="5">
              <a:spcBef>
                <a:spcPts val="0"/>
              </a:spcBef>
              <a:spcAft>
                <a:spcPts val="0"/>
              </a:spcAft>
              <a:buSzPts val="2800"/>
              <a:buNone/>
              <a:defRPr>
                <a:latin typeface="Molengo"/>
                <a:ea typeface="Molengo"/>
                <a:cs typeface="Molengo"/>
                <a:sym typeface="Molengo"/>
              </a:defRPr>
            </a:lvl6pPr>
            <a:lvl7pPr lvl="6">
              <a:spcBef>
                <a:spcPts val="0"/>
              </a:spcBef>
              <a:spcAft>
                <a:spcPts val="0"/>
              </a:spcAft>
              <a:buSzPts val="2800"/>
              <a:buNone/>
              <a:defRPr>
                <a:latin typeface="Molengo"/>
                <a:ea typeface="Molengo"/>
                <a:cs typeface="Molengo"/>
                <a:sym typeface="Molengo"/>
              </a:defRPr>
            </a:lvl7pPr>
            <a:lvl8pPr lvl="7">
              <a:spcBef>
                <a:spcPts val="0"/>
              </a:spcBef>
              <a:spcAft>
                <a:spcPts val="0"/>
              </a:spcAft>
              <a:buSzPts val="2800"/>
              <a:buNone/>
              <a:defRPr>
                <a:latin typeface="Molengo"/>
                <a:ea typeface="Molengo"/>
                <a:cs typeface="Molengo"/>
                <a:sym typeface="Molengo"/>
              </a:defRPr>
            </a:lvl8pPr>
            <a:lvl9pPr lvl="8">
              <a:spcBef>
                <a:spcPts val="0"/>
              </a:spcBef>
              <a:spcAft>
                <a:spcPts val="0"/>
              </a:spcAft>
              <a:buSzPts val="2800"/>
              <a:buNone/>
              <a:defRPr>
                <a:latin typeface="Molengo"/>
                <a:ea typeface="Molengo"/>
                <a:cs typeface="Molengo"/>
                <a:sym typeface="Molengo"/>
              </a:defRPr>
            </a:lvl9pPr>
          </a:lstStyle>
          <a:p>
            <a:endParaRPr/>
          </a:p>
        </p:txBody>
      </p:sp>
      <p:sp>
        <p:nvSpPr>
          <p:cNvPr id="200" name="Google Shape;200;p13"/>
          <p:cNvSpPr txBox="1">
            <a:spLocks noGrp="1"/>
          </p:cNvSpPr>
          <p:nvPr>
            <p:ph type="subTitle" idx="1"/>
          </p:nvPr>
        </p:nvSpPr>
        <p:spPr>
          <a:xfrm>
            <a:off x="2752561" y="2944933"/>
            <a:ext cx="3157600" cy="846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3"/>
          <p:cNvSpPr txBox="1">
            <a:spLocks noGrp="1"/>
          </p:cNvSpPr>
          <p:nvPr>
            <p:ph type="title" idx="2"/>
          </p:nvPr>
        </p:nvSpPr>
        <p:spPr>
          <a:xfrm>
            <a:off x="7922111" y="2204000"/>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02" name="Google Shape;202;p13"/>
          <p:cNvSpPr txBox="1">
            <a:spLocks noGrp="1"/>
          </p:cNvSpPr>
          <p:nvPr>
            <p:ph type="subTitle" idx="3"/>
          </p:nvPr>
        </p:nvSpPr>
        <p:spPr>
          <a:xfrm>
            <a:off x="7938361" y="2944933"/>
            <a:ext cx="3157200" cy="8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13"/>
          <p:cNvSpPr txBox="1">
            <a:spLocks noGrp="1"/>
          </p:cNvSpPr>
          <p:nvPr>
            <p:ph type="title" idx="4"/>
          </p:nvPr>
        </p:nvSpPr>
        <p:spPr>
          <a:xfrm>
            <a:off x="2736325" y="4550967"/>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04" name="Google Shape;204;p13"/>
          <p:cNvSpPr txBox="1">
            <a:spLocks noGrp="1"/>
          </p:cNvSpPr>
          <p:nvPr>
            <p:ph type="subTitle" idx="5"/>
          </p:nvPr>
        </p:nvSpPr>
        <p:spPr>
          <a:xfrm>
            <a:off x="2752561" y="5292267"/>
            <a:ext cx="3157600" cy="8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13"/>
          <p:cNvSpPr txBox="1">
            <a:spLocks noGrp="1"/>
          </p:cNvSpPr>
          <p:nvPr>
            <p:ph type="title" idx="6"/>
          </p:nvPr>
        </p:nvSpPr>
        <p:spPr>
          <a:xfrm>
            <a:off x="7922111" y="4550967"/>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06" name="Google Shape;206;p13"/>
          <p:cNvSpPr txBox="1">
            <a:spLocks noGrp="1"/>
          </p:cNvSpPr>
          <p:nvPr>
            <p:ph type="subTitle" idx="7"/>
          </p:nvPr>
        </p:nvSpPr>
        <p:spPr>
          <a:xfrm>
            <a:off x="7938361" y="5292267"/>
            <a:ext cx="3157200" cy="8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 name="Google Shape;207;p13"/>
          <p:cNvSpPr txBox="1">
            <a:spLocks noGrp="1"/>
          </p:cNvSpPr>
          <p:nvPr>
            <p:ph type="title" idx="8"/>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01901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8"/>
        <p:cNvGrpSpPr/>
        <p:nvPr/>
      </p:nvGrpSpPr>
      <p:grpSpPr>
        <a:xfrm>
          <a:off x="0" y="0"/>
          <a:ext cx="0" cy="0"/>
          <a:chOff x="0" y="0"/>
          <a:chExt cx="0" cy="0"/>
        </a:xfrm>
      </p:grpSpPr>
      <p:sp>
        <p:nvSpPr>
          <p:cNvPr id="209" name="Google Shape;209;p14"/>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txBox="1">
            <a:spLocks noGrp="1"/>
          </p:cNvSpPr>
          <p:nvPr>
            <p:ph type="title"/>
          </p:nvPr>
        </p:nvSpPr>
        <p:spPr>
          <a:xfrm>
            <a:off x="2645633" y="2212067"/>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1" name="Google Shape;211;p14"/>
          <p:cNvSpPr txBox="1">
            <a:spLocks noGrp="1"/>
          </p:cNvSpPr>
          <p:nvPr>
            <p:ph type="subTitle" idx="1"/>
          </p:nvPr>
        </p:nvSpPr>
        <p:spPr>
          <a:xfrm>
            <a:off x="2645633" y="2710200"/>
            <a:ext cx="31576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14"/>
          <p:cNvSpPr txBox="1">
            <a:spLocks noGrp="1"/>
          </p:cNvSpPr>
          <p:nvPr>
            <p:ph type="title" idx="2"/>
          </p:nvPr>
        </p:nvSpPr>
        <p:spPr>
          <a:xfrm>
            <a:off x="7831433" y="2212067"/>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3" name="Google Shape;213;p14"/>
          <p:cNvSpPr txBox="1">
            <a:spLocks noGrp="1"/>
          </p:cNvSpPr>
          <p:nvPr>
            <p:ph type="subTitle" idx="3"/>
          </p:nvPr>
        </p:nvSpPr>
        <p:spPr>
          <a:xfrm>
            <a:off x="7831433" y="2710200"/>
            <a:ext cx="31572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p14"/>
          <p:cNvSpPr txBox="1">
            <a:spLocks noGrp="1"/>
          </p:cNvSpPr>
          <p:nvPr>
            <p:ph type="title" idx="4"/>
          </p:nvPr>
        </p:nvSpPr>
        <p:spPr>
          <a:xfrm>
            <a:off x="2645633" y="4466400"/>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5" name="Google Shape;215;p14"/>
          <p:cNvSpPr txBox="1">
            <a:spLocks noGrp="1"/>
          </p:cNvSpPr>
          <p:nvPr>
            <p:ph type="subTitle" idx="5"/>
          </p:nvPr>
        </p:nvSpPr>
        <p:spPr>
          <a:xfrm>
            <a:off x="2645633" y="4964533"/>
            <a:ext cx="31576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14"/>
          <p:cNvSpPr txBox="1">
            <a:spLocks noGrp="1"/>
          </p:cNvSpPr>
          <p:nvPr>
            <p:ph type="title" idx="6"/>
          </p:nvPr>
        </p:nvSpPr>
        <p:spPr>
          <a:xfrm>
            <a:off x="7831433" y="4466400"/>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7" name="Google Shape;217;p14"/>
          <p:cNvSpPr txBox="1">
            <a:spLocks noGrp="1"/>
          </p:cNvSpPr>
          <p:nvPr>
            <p:ph type="subTitle" idx="7"/>
          </p:nvPr>
        </p:nvSpPr>
        <p:spPr>
          <a:xfrm>
            <a:off x="7831433" y="4964533"/>
            <a:ext cx="31572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p14"/>
          <p:cNvSpPr txBox="1">
            <a:spLocks noGrp="1"/>
          </p:cNvSpPr>
          <p:nvPr>
            <p:ph type="title" idx="8"/>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2454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219"/>
        <p:cNvGrpSpPr/>
        <p:nvPr/>
      </p:nvGrpSpPr>
      <p:grpSpPr>
        <a:xfrm>
          <a:off x="0" y="0"/>
          <a:ext cx="0" cy="0"/>
          <a:chOff x="0" y="0"/>
          <a:chExt cx="0" cy="0"/>
        </a:xfrm>
      </p:grpSpPr>
      <p:sp>
        <p:nvSpPr>
          <p:cNvPr id="220" name="Google Shape;220;p15"/>
          <p:cNvSpPr/>
          <p:nvPr/>
        </p:nvSpPr>
        <p:spPr>
          <a:xfrm>
            <a:off x="67" y="2285669"/>
            <a:ext cx="12192000" cy="63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5"/>
          <p:cNvSpPr txBox="1">
            <a:spLocks noGrp="1"/>
          </p:cNvSpPr>
          <p:nvPr>
            <p:ph type="title"/>
          </p:nvPr>
        </p:nvSpPr>
        <p:spPr>
          <a:xfrm>
            <a:off x="949000" y="3405133"/>
            <a:ext cx="10294000" cy="25620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800"/>
              <a:buNone/>
              <a:defRPr sz="10400">
                <a:solidFill>
                  <a:schemeClr val="dk2"/>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22" name="Google Shape;222;p15"/>
          <p:cNvSpPr txBox="1">
            <a:spLocks noGrp="1"/>
          </p:cNvSpPr>
          <p:nvPr>
            <p:ph type="subTitle" idx="1"/>
          </p:nvPr>
        </p:nvSpPr>
        <p:spPr>
          <a:xfrm>
            <a:off x="3428000" y="2225000"/>
            <a:ext cx="5336000" cy="80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33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7232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23"/>
        <p:cNvGrpSpPr/>
        <p:nvPr/>
      </p:nvGrpSpPr>
      <p:grpSpPr>
        <a:xfrm>
          <a:off x="0" y="0"/>
          <a:ext cx="0" cy="0"/>
          <a:chOff x="0" y="0"/>
          <a:chExt cx="0" cy="0"/>
        </a:xfrm>
      </p:grpSpPr>
      <p:sp>
        <p:nvSpPr>
          <p:cNvPr id="224" name="Google Shape;224;p16"/>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6"/>
          <p:cNvSpPr txBox="1">
            <a:spLocks noGrp="1"/>
          </p:cNvSpPr>
          <p:nvPr>
            <p:ph type="subTitle" idx="1"/>
          </p:nvPr>
        </p:nvSpPr>
        <p:spPr>
          <a:xfrm>
            <a:off x="2170733" y="2085467"/>
            <a:ext cx="7850400" cy="3436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Nunito Light"/>
              <a:buChar char="●"/>
              <a:defRPr sz="2133"/>
            </a:lvl1pPr>
            <a:lvl2pPr lvl="1">
              <a:spcBef>
                <a:spcPts val="0"/>
              </a:spcBef>
              <a:spcAft>
                <a:spcPts val="0"/>
              </a:spcAft>
              <a:buClr>
                <a:schemeClr val="lt1"/>
              </a:buClr>
              <a:buSzPts val="1600"/>
              <a:buFont typeface="Nunito Light"/>
              <a:buChar char="○"/>
              <a:defRPr/>
            </a:lvl2pPr>
            <a:lvl3pPr lvl="2">
              <a:spcBef>
                <a:spcPts val="0"/>
              </a:spcBef>
              <a:spcAft>
                <a:spcPts val="0"/>
              </a:spcAft>
              <a:buClr>
                <a:schemeClr val="lt1"/>
              </a:buClr>
              <a:buSzPts val="1500"/>
              <a:buFont typeface="Nunito Light"/>
              <a:buChar char="■"/>
              <a:defRPr/>
            </a:lvl3pPr>
            <a:lvl4pPr lvl="3">
              <a:spcBef>
                <a:spcPts val="0"/>
              </a:spcBef>
              <a:spcAft>
                <a:spcPts val="0"/>
              </a:spcAft>
              <a:buClr>
                <a:schemeClr val="lt1"/>
              </a:buClr>
              <a:buSzPts val="1500"/>
              <a:buFont typeface="Nunito Light"/>
              <a:buChar char="●"/>
              <a:defRPr/>
            </a:lvl4pPr>
            <a:lvl5pPr lvl="4">
              <a:spcBef>
                <a:spcPts val="0"/>
              </a:spcBef>
              <a:spcAft>
                <a:spcPts val="0"/>
              </a:spcAft>
              <a:buClr>
                <a:schemeClr val="lt1"/>
              </a:buClr>
              <a:buSzPts val="1200"/>
              <a:buFont typeface="Nunito Light"/>
              <a:buChar char="○"/>
              <a:defRPr/>
            </a:lvl5pPr>
            <a:lvl6pPr lvl="5">
              <a:spcBef>
                <a:spcPts val="0"/>
              </a:spcBef>
              <a:spcAft>
                <a:spcPts val="0"/>
              </a:spcAft>
              <a:buClr>
                <a:schemeClr val="lt1"/>
              </a:buClr>
              <a:buSzPts val="1200"/>
              <a:buFont typeface="Nunito Light"/>
              <a:buChar char="■"/>
              <a:defRPr/>
            </a:lvl6pPr>
            <a:lvl7pPr lvl="6">
              <a:spcBef>
                <a:spcPts val="0"/>
              </a:spcBef>
              <a:spcAft>
                <a:spcPts val="0"/>
              </a:spcAft>
              <a:buClr>
                <a:schemeClr val="lt1"/>
              </a:buClr>
              <a:buSzPts val="1300"/>
              <a:buFont typeface="Nunito Light"/>
              <a:buChar char="●"/>
              <a:defRPr/>
            </a:lvl7pPr>
            <a:lvl8pPr lvl="7">
              <a:spcBef>
                <a:spcPts val="0"/>
              </a:spcBef>
              <a:spcAft>
                <a:spcPts val="0"/>
              </a:spcAft>
              <a:buClr>
                <a:schemeClr val="lt1"/>
              </a:buClr>
              <a:buSzPts val="1300"/>
              <a:buFont typeface="Nunito Light"/>
              <a:buChar char="○"/>
              <a:defRPr/>
            </a:lvl8pPr>
            <a:lvl9pPr lvl="8">
              <a:spcBef>
                <a:spcPts val="0"/>
              </a:spcBef>
              <a:spcAft>
                <a:spcPts val="0"/>
              </a:spcAft>
              <a:buClr>
                <a:schemeClr val="lt1"/>
              </a:buClr>
              <a:buSzPts val="1200"/>
              <a:buFont typeface="Nunito Light"/>
              <a:buChar char="■"/>
              <a:defRPr/>
            </a:lvl9pPr>
          </a:lstStyle>
          <a:p>
            <a:endParaRPr/>
          </a:p>
        </p:txBody>
      </p:sp>
      <p:sp>
        <p:nvSpPr>
          <p:cNvPr id="226" name="Google Shape;226;p16"/>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158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27"/>
        <p:cNvGrpSpPr/>
        <p:nvPr/>
      </p:nvGrpSpPr>
      <p:grpSpPr>
        <a:xfrm>
          <a:off x="0" y="0"/>
          <a:ext cx="0" cy="0"/>
          <a:chOff x="0" y="0"/>
          <a:chExt cx="0" cy="0"/>
        </a:xfrm>
      </p:grpSpPr>
      <p:sp>
        <p:nvSpPr>
          <p:cNvPr id="228" name="Google Shape;228;p17"/>
          <p:cNvSpPr/>
          <p:nvPr/>
        </p:nvSpPr>
        <p:spPr>
          <a:xfrm>
            <a:off x="-38000" y="1649933"/>
            <a:ext cx="8328000" cy="254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7"/>
          <p:cNvSpPr txBox="1">
            <a:spLocks noGrp="1"/>
          </p:cNvSpPr>
          <p:nvPr>
            <p:ph type="subTitle" idx="1"/>
          </p:nvPr>
        </p:nvSpPr>
        <p:spPr>
          <a:xfrm>
            <a:off x="948967" y="4203367"/>
            <a:ext cx="4042800" cy="14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30" name="Google Shape;230;p17"/>
          <p:cNvSpPr txBox="1">
            <a:spLocks noGrp="1"/>
          </p:cNvSpPr>
          <p:nvPr>
            <p:ph type="title"/>
          </p:nvPr>
        </p:nvSpPr>
        <p:spPr>
          <a:xfrm>
            <a:off x="948967" y="1792733"/>
            <a:ext cx="4998800" cy="2220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2800"/>
              <a:buNone/>
              <a:defRPr sz="5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93292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31"/>
        <p:cNvGrpSpPr/>
        <p:nvPr/>
      </p:nvGrpSpPr>
      <p:grpSpPr>
        <a:xfrm>
          <a:off x="0" y="0"/>
          <a:ext cx="0" cy="0"/>
          <a:chOff x="0" y="0"/>
          <a:chExt cx="0" cy="0"/>
        </a:xfrm>
      </p:grpSpPr>
      <p:sp>
        <p:nvSpPr>
          <p:cNvPr id="232" name="Google Shape;232;p18"/>
          <p:cNvSpPr txBox="1">
            <a:spLocks noGrp="1"/>
          </p:cNvSpPr>
          <p:nvPr>
            <p:ph type="subTitle" idx="1"/>
          </p:nvPr>
        </p:nvSpPr>
        <p:spPr>
          <a:xfrm>
            <a:off x="948800" y="4251151"/>
            <a:ext cx="10294400" cy="1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33" name="Google Shape;233;p18"/>
          <p:cNvSpPr txBox="1">
            <a:spLocks noGrp="1"/>
          </p:cNvSpPr>
          <p:nvPr>
            <p:ph type="title"/>
          </p:nvPr>
        </p:nvSpPr>
        <p:spPr>
          <a:xfrm>
            <a:off x="1306867" y="3439600"/>
            <a:ext cx="9787200" cy="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467">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8"/>
          <p:cNvSpPr/>
          <p:nvPr/>
        </p:nvSpPr>
        <p:spPr>
          <a:xfrm>
            <a:off x="4510500" y="1208849"/>
            <a:ext cx="3170995" cy="1720152"/>
          </a:xfrm>
          <a:custGeom>
            <a:avLst/>
            <a:gdLst/>
            <a:ahLst/>
            <a:cxnLst/>
            <a:rect l="l" t="t" r="r" b="b"/>
            <a:pathLst>
              <a:path w="70718" h="38362" extrusionOk="0">
                <a:moveTo>
                  <a:pt x="48068" y="9074"/>
                </a:moveTo>
                <a:lnTo>
                  <a:pt x="48068" y="9074"/>
                </a:lnTo>
                <a:lnTo>
                  <a:pt x="48068" y="9074"/>
                </a:lnTo>
                <a:close/>
                <a:moveTo>
                  <a:pt x="35359" y="1"/>
                </a:moveTo>
                <a:lnTo>
                  <a:pt x="29021" y="13777"/>
                </a:lnTo>
                <a:lnTo>
                  <a:pt x="22650" y="9074"/>
                </a:lnTo>
                <a:lnTo>
                  <a:pt x="25052" y="30223"/>
                </a:lnTo>
                <a:lnTo>
                  <a:pt x="25052" y="30223"/>
                </a:lnTo>
                <a:lnTo>
                  <a:pt x="12243" y="21583"/>
                </a:lnTo>
                <a:lnTo>
                  <a:pt x="13310" y="28455"/>
                </a:lnTo>
                <a:lnTo>
                  <a:pt x="1" y="27788"/>
                </a:lnTo>
                <a:lnTo>
                  <a:pt x="1" y="27788"/>
                </a:lnTo>
                <a:lnTo>
                  <a:pt x="8173" y="38362"/>
                </a:lnTo>
                <a:lnTo>
                  <a:pt x="62579" y="38362"/>
                </a:lnTo>
                <a:lnTo>
                  <a:pt x="70718" y="27788"/>
                </a:lnTo>
                <a:lnTo>
                  <a:pt x="57408" y="28455"/>
                </a:lnTo>
                <a:lnTo>
                  <a:pt x="58476" y="21583"/>
                </a:lnTo>
                <a:lnTo>
                  <a:pt x="45666" y="30223"/>
                </a:lnTo>
                <a:lnTo>
                  <a:pt x="45666" y="30223"/>
                </a:lnTo>
                <a:lnTo>
                  <a:pt x="48068" y="9074"/>
                </a:lnTo>
                <a:lnTo>
                  <a:pt x="41730" y="13777"/>
                </a:lnTo>
                <a:lnTo>
                  <a:pt x="3535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5790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235"/>
        <p:cNvGrpSpPr/>
        <p:nvPr/>
      </p:nvGrpSpPr>
      <p:grpSpPr>
        <a:xfrm>
          <a:off x="0" y="0"/>
          <a:ext cx="0" cy="0"/>
          <a:chOff x="0" y="0"/>
          <a:chExt cx="0" cy="0"/>
        </a:xfrm>
      </p:grpSpPr>
      <p:sp>
        <p:nvSpPr>
          <p:cNvPr id="236" name="Google Shape;236;p19"/>
          <p:cNvSpPr txBox="1">
            <a:spLocks noGrp="1"/>
          </p:cNvSpPr>
          <p:nvPr>
            <p:ph type="subTitle" idx="1"/>
          </p:nvPr>
        </p:nvSpPr>
        <p:spPr>
          <a:xfrm>
            <a:off x="4410300" y="4855267"/>
            <a:ext cx="6832800" cy="4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2133">
                <a:solidFill>
                  <a:schemeClr val="lt1"/>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37" name="Google Shape;237;p19"/>
          <p:cNvSpPr txBox="1">
            <a:spLocks noGrp="1"/>
          </p:cNvSpPr>
          <p:nvPr>
            <p:ph type="title"/>
          </p:nvPr>
        </p:nvSpPr>
        <p:spPr>
          <a:xfrm>
            <a:off x="4410200" y="4235200"/>
            <a:ext cx="7338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33">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330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238"/>
        <p:cNvGrpSpPr/>
        <p:nvPr/>
      </p:nvGrpSpPr>
      <p:grpSpPr>
        <a:xfrm>
          <a:off x="0" y="0"/>
          <a:ext cx="0" cy="0"/>
          <a:chOff x="0" y="0"/>
          <a:chExt cx="0" cy="0"/>
        </a:xfrm>
      </p:grpSpPr>
      <p:sp>
        <p:nvSpPr>
          <p:cNvPr id="239" name="Google Shape;239;p20"/>
          <p:cNvSpPr/>
          <p:nvPr/>
        </p:nvSpPr>
        <p:spPr>
          <a:xfrm>
            <a:off x="0" y="4444400"/>
            <a:ext cx="9752000" cy="80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0"/>
          <p:cNvSpPr txBox="1">
            <a:spLocks noGrp="1"/>
          </p:cNvSpPr>
          <p:nvPr>
            <p:ph type="subTitle" idx="1"/>
          </p:nvPr>
        </p:nvSpPr>
        <p:spPr>
          <a:xfrm>
            <a:off x="2213000" y="5388800"/>
            <a:ext cx="7672000" cy="70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41" name="Google Shape;241;p20"/>
          <p:cNvSpPr txBox="1">
            <a:spLocks noGrp="1"/>
          </p:cNvSpPr>
          <p:nvPr>
            <p:ph type="title"/>
          </p:nvPr>
        </p:nvSpPr>
        <p:spPr>
          <a:xfrm>
            <a:off x="2976200" y="4569333"/>
            <a:ext cx="6239600" cy="6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Bebas Neue"/>
              <a:buNone/>
              <a:defRPr sz="4267">
                <a:solidFill>
                  <a:schemeClr val="accent2"/>
                </a:solidFill>
              </a:defRPr>
            </a:lvl1pPr>
            <a:lvl2pPr lvl="1"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605484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01C588-C37C-4FF0-9AC7-B4B008DA1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D2FC370-B07C-4F21-A588-B84916537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E727767-3A8B-493C-ADCB-E47F89E6E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15E6390-5B0E-4489-A86F-0969B688AFC4}"/>
              </a:ext>
            </a:extLst>
          </p:cNvPr>
          <p:cNvSpPr>
            <a:spLocks noGrp="1"/>
          </p:cNvSpPr>
          <p:nvPr>
            <p:ph type="dt" sz="half" idx="10"/>
          </p:nvPr>
        </p:nvSpPr>
        <p:spPr/>
        <p:txBody>
          <a:bodyPr/>
          <a:lstStyle/>
          <a:p>
            <a:fld id="{BEC2FC37-EB11-4431-940C-7464662DCC94}" type="datetimeFigureOut">
              <a:rPr lang="en-US" smtClean="0"/>
              <a:t>9/25/2021</a:t>
            </a:fld>
            <a:endParaRPr lang="en-US"/>
          </a:p>
        </p:txBody>
      </p:sp>
      <p:sp>
        <p:nvSpPr>
          <p:cNvPr id="6" name="Footer Placeholder 5">
            <a:extLst>
              <a:ext uri="{FF2B5EF4-FFF2-40B4-BE49-F238E27FC236}">
                <a16:creationId xmlns="" xmlns:a16="http://schemas.microsoft.com/office/drawing/2014/main" id="{08F7220B-DDD3-4344-8C24-BEBF47773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53397FA-E2AB-4A41-8174-808A2E319A20}"/>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095880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5">
  <p:cSld name="One column text 5">
    <p:spTree>
      <p:nvGrpSpPr>
        <p:cNvPr id="1" name="Shape 242"/>
        <p:cNvGrpSpPr/>
        <p:nvPr/>
      </p:nvGrpSpPr>
      <p:grpSpPr>
        <a:xfrm>
          <a:off x="0" y="0"/>
          <a:ext cx="0" cy="0"/>
          <a:chOff x="0" y="0"/>
          <a:chExt cx="0" cy="0"/>
        </a:xfrm>
      </p:grpSpPr>
      <p:sp>
        <p:nvSpPr>
          <p:cNvPr id="243" name="Google Shape;243;p21"/>
          <p:cNvSpPr/>
          <p:nvPr/>
        </p:nvSpPr>
        <p:spPr>
          <a:xfrm>
            <a:off x="5547600" y="2833800"/>
            <a:ext cx="6644400" cy="80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1"/>
          <p:cNvSpPr txBox="1">
            <a:spLocks noGrp="1"/>
          </p:cNvSpPr>
          <p:nvPr>
            <p:ph type="subTitle" idx="1"/>
          </p:nvPr>
        </p:nvSpPr>
        <p:spPr>
          <a:xfrm>
            <a:off x="5689047" y="3903267"/>
            <a:ext cx="5554000" cy="8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45" name="Google Shape;245;p21"/>
          <p:cNvSpPr txBox="1">
            <a:spLocks noGrp="1"/>
          </p:cNvSpPr>
          <p:nvPr>
            <p:ph type="title"/>
          </p:nvPr>
        </p:nvSpPr>
        <p:spPr>
          <a:xfrm>
            <a:off x="5688867" y="2986133"/>
            <a:ext cx="5554000" cy="56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800"/>
              <a:buFont typeface="Bebas Neue"/>
              <a:buNone/>
              <a:defRPr sz="4267">
                <a:solidFill>
                  <a:schemeClr val="accent2"/>
                </a:solidFill>
              </a:defRPr>
            </a:lvl1pPr>
            <a:lvl2pPr lvl="1"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116675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6">
  <p:cSld name="One column text 6">
    <p:spTree>
      <p:nvGrpSpPr>
        <p:cNvPr id="1" name="Shape 246"/>
        <p:cNvGrpSpPr/>
        <p:nvPr/>
      </p:nvGrpSpPr>
      <p:grpSpPr>
        <a:xfrm>
          <a:off x="0" y="0"/>
          <a:ext cx="0" cy="0"/>
          <a:chOff x="0" y="0"/>
          <a:chExt cx="0" cy="0"/>
        </a:xfrm>
      </p:grpSpPr>
      <p:sp>
        <p:nvSpPr>
          <p:cNvPr id="247" name="Google Shape;247;p22"/>
          <p:cNvSpPr/>
          <p:nvPr/>
        </p:nvSpPr>
        <p:spPr>
          <a:xfrm>
            <a:off x="0" y="2840733"/>
            <a:ext cx="6644400" cy="80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22"/>
          <p:cNvSpPr txBox="1">
            <a:spLocks noGrp="1"/>
          </p:cNvSpPr>
          <p:nvPr>
            <p:ph type="subTitle" idx="1"/>
          </p:nvPr>
        </p:nvSpPr>
        <p:spPr>
          <a:xfrm>
            <a:off x="949144" y="3903267"/>
            <a:ext cx="5627200" cy="80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49" name="Google Shape;249;p22"/>
          <p:cNvSpPr txBox="1">
            <a:spLocks noGrp="1"/>
          </p:cNvSpPr>
          <p:nvPr>
            <p:ph type="title"/>
          </p:nvPr>
        </p:nvSpPr>
        <p:spPr>
          <a:xfrm>
            <a:off x="948967" y="2994067"/>
            <a:ext cx="5627200" cy="55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2800"/>
              <a:buFont typeface="Bebas Neue"/>
              <a:buNone/>
              <a:defRPr sz="4267">
                <a:solidFill>
                  <a:schemeClr val="accent2"/>
                </a:solidFill>
              </a:defRPr>
            </a:lvl1pPr>
            <a:lvl2pPr lvl="1"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5300606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0"/>
        <p:cNvGrpSpPr/>
        <p:nvPr/>
      </p:nvGrpSpPr>
      <p:grpSpPr>
        <a:xfrm>
          <a:off x="0" y="0"/>
          <a:ext cx="0" cy="0"/>
          <a:chOff x="0" y="0"/>
          <a:chExt cx="0" cy="0"/>
        </a:xfrm>
      </p:grpSpPr>
      <p:sp>
        <p:nvSpPr>
          <p:cNvPr id="251" name="Google Shape;251;p23"/>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3"/>
          <p:cNvSpPr txBox="1">
            <a:spLocks noGrp="1"/>
          </p:cNvSpPr>
          <p:nvPr>
            <p:ph type="title"/>
          </p:nvPr>
        </p:nvSpPr>
        <p:spPr>
          <a:xfrm>
            <a:off x="1432117" y="3663851"/>
            <a:ext cx="2539600" cy="498000"/>
          </a:xfrm>
          <a:prstGeom prst="rect">
            <a:avLst/>
          </a:prstGeom>
        </p:spPr>
        <p:txBody>
          <a:bodyPr spcFirstLastPara="1" wrap="square" lIns="91425" tIns="91425" rIns="91425" bIns="91425" anchor="ctr" anchorCtr="0">
            <a:noAutofit/>
          </a:bodyPr>
          <a:lstStyle>
            <a:lvl1pPr marL="0" marR="0" lvl="0" indent="-194728" algn="ctr" rtl="0">
              <a:lnSpc>
                <a:spcPct val="90000"/>
              </a:lnSpc>
              <a:spcBef>
                <a:spcPts val="0"/>
              </a:spcBef>
              <a:spcAft>
                <a:spcPts val="0"/>
              </a:spcAft>
              <a:buSzPts val="23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53" name="Google Shape;253;p23"/>
          <p:cNvSpPr txBox="1">
            <a:spLocks noGrp="1"/>
          </p:cNvSpPr>
          <p:nvPr>
            <p:ph type="subTitle" idx="1"/>
          </p:nvPr>
        </p:nvSpPr>
        <p:spPr>
          <a:xfrm>
            <a:off x="1432117" y="4300367"/>
            <a:ext cx="2539600" cy="1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23"/>
          <p:cNvSpPr txBox="1">
            <a:spLocks noGrp="1"/>
          </p:cNvSpPr>
          <p:nvPr>
            <p:ph type="title" idx="2"/>
          </p:nvPr>
        </p:nvSpPr>
        <p:spPr>
          <a:xfrm>
            <a:off x="4826200" y="3663851"/>
            <a:ext cx="2539600" cy="498000"/>
          </a:xfrm>
          <a:prstGeom prst="rect">
            <a:avLst/>
          </a:prstGeom>
        </p:spPr>
        <p:txBody>
          <a:bodyPr spcFirstLastPara="1" wrap="square" lIns="91425" tIns="91425" rIns="91425" bIns="91425" anchor="ctr" anchorCtr="0">
            <a:noAutofit/>
          </a:bodyPr>
          <a:lstStyle>
            <a:lvl1pPr marL="0" marR="0" lvl="0" indent="-194728" algn="ctr" rtl="0">
              <a:lnSpc>
                <a:spcPct val="90000"/>
              </a:lnSpc>
              <a:spcBef>
                <a:spcPts val="0"/>
              </a:spcBef>
              <a:spcAft>
                <a:spcPts val="0"/>
              </a:spcAft>
              <a:buSzPts val="23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55" name="Google Shape;255;p23"/>
          <p:cNvSpPr txBox="1">
            <a:spLocks noGrp="1"/>
          </p:cNvSpPr>
          <p:nvPr>
            <p:ph type="subTitle" idx="3"/>
          </p:nvPr>
        </p:nvSpPr>
        <p:spPr>
          <a:xfrm>
            <a:off x="4826200" y="4300367"/>
            <a:ext cx="2539600" cy="1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23"/>
          <p:cNvSpPr txBox="1">
            <a:spLocks noGrp="1"/>
          </p:cNvSpPr>
          <p:nvPr>
            <p:ph type="title" idx="4"/>
          </p:nvPr>
        </p:nvSpPr>
        <p:spPr>
          <a:xfrm>
            <a:off x="8220283" y="3663851"/>
            <a:ext cx="2539600" cy="498000"/>
          </a:xfrm>
          <a:prstGeom prst="rect">
            <a:avLst/>
          </a:prstGeom>
        </p:spPr>
        <p:txBody>
          <a:bodyPr spcFirstLastPara="1" wrap="square" lIns="91425" tIns="91425" rIns="91425" bIns="91425" anchor="ctr" anchorCtr="0">
            <a:noAutofit/>
          </a:bodyPr>
          <a:lstStyle>
            <a:lvl1pPr marL="0" marR="0" lvl="0" indent="-194728" algn="ctr" rtl="0">
              <a:lnSpc>
                <a:spcPct val="90000"/>
              </a:lnSpc>
              <a:spcBef>
                <a:spcPts val="0"/>
              </a:spcBef>
              <a:spcAft>
                <a:spcPts val="0"/>
              </a:spcAft>
              <a:buSzPts val="23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57" name="Google Shape;257;p23"/>
          <p:cNvSpPr txBox="1">
            <a:spLocks noGrp="1"/>
          </p:cNvSpPr>
          <p:nvPr>
            <p:ph type="subTitle" idx="5"/>
          </p:nvPr>
        </p:nvSpPr>
        <p:spPr>
          <a:xfrm>
            <a:off x="8220283" y="4300367"/>
            <a:ext cx="2539600" cy="1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23"/>
          <p:cNvSpPr txBox="1">
            <a:spLocks noGrp="1"/>
          </p:cNvSpPr>
          <p:nvPr>
            <p:ph type="title" idx="6"/>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75363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9"/>
        <p:cNvGrpSpPr/>
        <p:nvPr/>
      </p:nvGrpSpPr>
      <p:grpSpPr>
        <a:xfrm>
          <a:off x="0" y="0"/>
          <a:ext cx="0" cy="0"/>
          <a:chOff x="0" y="0"/>
          <a:chExt cx="0" cy="0"/>
        </a:xfrm>
      </p:grpSpPr>
      <p:sp>
        <p:nvSpPr>
          <p:cNvPr id="260" name="Google Shape;260;p24"/>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4"/>
          <p:cNvSpPr txBox="1">
            <a:spLocks noGrp="1"/>
          </p:cNvSpPr>
          <p:nvPr>
            <p:ph type="title"/>
          </p:nvPr>
        </p:nvSpPr>
        <p:spPr>
          <a:xfrm>
            <a:off x="1212641" y="4742200"/>
            <a:ext cx="2862000" cy="4980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62" name="Google Shape;262;p24"/>
          <p:cNvSpPr txBox="1">
            <a:spLocks noGrp="1"/>
          </p:cNvSpPr>
          <p:nvPr>
            <p:ph type="subTitle" idx="1"/>
          </p:nvPr>
        </p:nvSpPr>
        <p:spPr>
          <a:xfrm>
            <a:off x="1064841" y="5240333"/>
            <a:ext cx="3157600" cy="9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3" name="Google Shape;263;p24"/>
          <p:cNvSpPr txBox="1">
            <a:spLocks noGrp="1"/>
          </p:cNvSpPr>
          <p:nvPr>
            <p:ph type="title" idx="2"/>
          </p:nvPr>
        </p:nvSpPr>
        <p:spPr>
          <a:xfrm>
            <a:off x="4665000" y="4742200"/>
            <a:ext cx="2862000" cy="4980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64" name="Google Shape;264;p24"/>
          <p:cNvSpPr txBox="1">
            <a:spLocks noGrp="1"/>
          </p:cNvSpPr>
          <p:nvPr>
            <p:ph type="subTitle" idx="3"/>
          </p:nvPr>
        </p:nvSpPr>
        <p:spPr>
          <a:xfrm>
            <a:off x="4517200" y="5240333"/>
            <a:ext cx="3157600" cy="9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5" name="Google Shape;265;p24"/>
          <p:cNvSpPr txBox="1">
            <a:spLocks noGrp="1"/>
          </p:cNvSpPr>
          <p:nvPr>
            <p:ph type="title" idx="4"/>
          </p:nvPr>
        </p:nvSpPr>
        <p:spPr>
          <a:xfrm>
            <a:off x="8117359" y="4742200"/>
            <a:ext cx="2862000" cy="4980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66" name="Google Shape;266;p24"/>
          <p:cNvSpPr txBox="1">
            <a:spLocks noGrp="1"/>
          </p:cNvSpPr>
          <p:nvPr>
            <p:ph type="subTitle" idx="5"/>
          </p:nvPr>
        </p:nvSpPr>
        <p:spPr>
          <a:xfrm>
            <a:off x="7969559" y="5240333"/>
            <a:ext cx="3157600" cy="9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p24"/>
          <p:cNvSpPr txBox="1">
            <a:spLocks noGrp="1"/>
          </p:cNvSpPr>
          <p:nvPr>
            <p:ph type="title" idx="6"/>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96127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8"/>
        <p:cNvGrpSpPr/>
        <p:nvPr/>
      </p:nvGrpSpPr>
      <p:grpSpPr>
        <a:xfrm>
          <a:off x="0" y="0"/>
          <a:ext cx="0" cy="0"/>
          <a:chOff x="0" y="0"/>
          <a:chExt cx="0" cy="0"/>
        </a:xfrm>
      </p:grpSpPr>
      <p:grpSp>
        <p:nvGrpSpPr>
          <p:cNvPr id="269" name="Google Shape;269;p25"/>
          <p:cNvGrpSpPr/>
          <p:nvPr/>
        </p:nvGrpSpPr>
        <p:grpSpPr>
          <a:xfrm>
            <a:off x="10584291" y="4163042"/>
            <a:ext cx="1607700" cy="1289793"/>
            <a:chOff x="7317543" y="1819194"/>
            <a:chExt cx="1205775" cy="967345"/>
          </a:xfrm>
        </p:grpSpPr>
        <p:grpSp>
          <p:nvGrpSpPr>
            <p:cNvPr id="270" name="Google Shape;270;p25"/>
            <p:cNvGrpSpPr/>
            <p:nvPr/>
          </p:nvGrpSpPr>
          <p:grpSpPr>
            <a:xfrm>
              <a:off x="7317543" y="1819194"/>
              <a:ext cx="1072062" cy="967345"/>
              <a:chOff x="3465193" y="1819194"/>
              <a:chExt cx="1072062" cy="967345"/>
            </a:xfrm>
          </p:grpSpPr>
          <p:grpSp>
            <p:nvGrpSpPr>
              <p:cNvPr id="271" name="Google Shape;271;p25"/>
              <p:cNvGrpSpPr/>
              <p:nvPr/>
            </p:nvGrpSpPr>
            <p:grpSpPr>
              <a:xfrm rot="5400000">
                <a:off x="3383651" y="1900735"/>
                <a:ext cx="967345" cy="804262"/>
                <a:chOff x="7179069" y="1983513"/>
                <a:chExt cx="967345" cy="804262"/>
              </a:xfrm>
            </p:grpSpPr>
            <p:sp>
              <p:nvSpPr>
                <p:cNvPr id="272" name="Google Shape;272;p25"/>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5"/>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5"/>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5"/>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5"/>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5"/>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5"/>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5"/>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5"/>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5"/>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5"/>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5"/>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5"/>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5"/>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5"/>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5"/>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5"/>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5"/>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5"/>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5"/>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25"/>
              <p:cNvGrpSpPr/>
              <p:nvPr/>
            </p:nvGrpSpPr>
            <p:grpSpPr>
              <a:xfrm rot="5400000">
                <a:off x="3919514" y="2168798"/>
                <a:ext cx="967345" cy="268137"/>
                <a:chOff x="7179069" y="1983513"/>
                <a:chExt cx="967345" cy="268137"/>
              </a:xfrm>
            </p:grpSpPr>
            <p:sp>
              <p:nvSpPr>
                <p:cNvPr id="315" name="Google Shape;315;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5"/>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5"/>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5"/>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5"/>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5"/>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5"/>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5"/>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9" name="Google Shape;329;p25"/>
            <p:cNvGrpSpPr/>
            <p:nvPr/>
          </p:nvGrpSpPr>
          <p:grpSpPr>
            <a:xfrm rot="5400000">
              <a:off x="7972595" y="2235816"/>
              <a:ext cx="967345" cy="134100"/>
              <a:chOff x="7179069" y="2653674"/>
              <a:chExt cx="967345" cy="134100"/>
            </a:xfrm>
          </p:grpSpPr>
          <p:sp>
            <p:nvSpPr>
              <p:cNvPr id="330" name="Google Shape;330;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7" name="Google Shape;337;p25"/>
          <p:cNvGrpSpPr/>
          <p:nvPr/>
        </p:nvGrpSpPr>
        <p:grpSpPr>
          <a:xfrm>
            <a:off x="-9" y="1368342"/>
            <a:ext cx="1607700" cy="1289793"/>
            <a:chOff x="7317543" y="1819194"/>
            <a:chExt cx="1205775" cy="967345"/>
          </a:xfrm>
        </p:grpSpPr>
        <p:grpSp>
          <p:nvGrpSpPr>
            <p:cNvPr id="338" name="Google Shape;338;p25"/>
            <p:cNvGrpSpPr/>
            <p:nvPr/>
          </p:nvGrpSpPr>
          <p:grpSpPr>
            <a:xfrm>
              <a:off x="7317543" y="1819194"/>
              <a:ext cx="1072062" cy="967345"/>
              <a:chOff x="3465193" y="1819194"/>
              <a:chExt cx="1072062" cy="967345"/>
            </a:xfrm>
          </p:grpSpPr>
          <p:grpSp>
            <p:nvGrpSpPr>
              <p:cNvPr id="339" name="Google Shape;339;p25"/>
              <p:cNvGrpSpPr/>
              <p:nvPr/>
            </p:nvGrpSpPr>
            <p:grpSpPr>
              <a:xfrm rot="5400000">
                <a:off x="3383651" y="1900735"/>
                <a:ext cx="967345" cy="804262"/>
                <a:chOff x="7179069" y="1983513"/>
                <a:chExt cx="967345" cy="804262"/>
              </a:xfrm>
            </p:grpSpPr>
            <p:sp>
              <p:nvSpPr>
                <p:cNvPr id="340" name="Google Shape;340;p25"/>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5"/>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5"/>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5"/>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5"/>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5"/>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5"/>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5"/>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5"/>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5"/>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5"/>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5"/>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5"/>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5"/>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5"/>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5"/>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5"/>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5"/>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5"/>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5"/>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5"/>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5"/>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5"/>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25"/>
              <p:cNvGrpSpPr/>
              <p:nvPr/>
            </p:nvGrpSpPr>
            <p:grpSpPr>
              <a:xfrm rot="5400000">
                <a:off x="3919514" y="2168798"/>
                <a:ext cx="967345" cy="268137"/>
                <a:chOff x="7179069" y="1983513"/>
                <a:chExt cx="967345" cy="268137"/>
              </a:xfrm>
            </p:grpSpPr>
            <p:sp>
              <p:nvSpPr>
                <p:cNvPr id="383" name="Google Shape;383;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5"/>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5"/>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5"/>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5"/>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5"/>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5"/>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5"/>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 name="Google Shape;397;p25"/>
            <p:cNvGrpSpPr/>
            <p:nvPr/>
          </p:nvGrpSpPr>
          <p:grpSpPr>
            <a:xfrm rot="5400000">
              <a:off x="7972595" y="2235816"/>
              <a:ext cx="967345" cy="134100"/>
              <a:chOff x="7179069" y="2653674"/>
              <a:chExt cx="967345" cy="134100"/>
            </a:xfrm>
          </p:grpSpPr>
          <p:sp>
            <p:nvSpPr>
              <p:cNvPr id="398" name="Google Shape;398;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5" name="Google Shape;405;p25"/>
          <p:cNvSpPr/>
          <p:nvPr/>
        </p:nvSpPr>
        <p:spPr>
          <a:xfrm rot="-5400000">
            <a:off x="8178761" y="2937647"/>
            <a:ext cx="2576128" cy="3740583"/>
          </a:xfrm>
          <a:custGeom>
            <a:avLst/>
            <a:gdLst/>
            <a:ahLst/>
            <a:cxnLst/>
            <a:rect l="l" t="t" r="r" b="b"/>
            <a:pathLst>
              <a:path w="93001" h="130228" extrusionOk="0">
                <a:moveTo>
                  <a:pt x="1835" y="0"/>
                </a:moveTo>
                <a:cubicBezTo>
                  <a:pt x="1835" y="1035"/>
                  <a:pt x="1001" y="1835"/>
                  <a:pt x="0" y="1835"/>
                </a:cubicBezTo>
                <a:lnTo>
                  <a:pt x="0" y="4404"/>
                </a:lnTo>
                <a:cubicBezTo>
                  <a:pt x="39" y="4401"/>
                  <a:pt x="78" y="4400"/>
                  <a:pt x="116" y="4400"/>
                </a:cubicBezTo>
                <a:cubicBezTo>
                  <a:pt x="1101" y="4400"/>
                  <a:pt x="1935" y="5210"/>
                  <a:pt x="1935" y="6205"/>
                </a:cubicBezTo>
                <a:cubicBezTo>
                  <a:pt x="1935" y="7219"/>
                  <a:pt x="1069" y="8041"/>
                  <a:pt x="60" y="8041"/>
                </a:cubicBezTo>
                <a:cubicBezTo>
                  <a:pt x="40" y="8041"/>
                  <a:pt x="20" y="8040"/>
                  <a:pt x="0" y="8040"/>
                </a:cubicBezTo>
                <a:lnTo>
                  <a:pt x="0" y="10575"/>
                </a:lnTo>
                <a:cubicBezTo>
                  <a:pt x="2435" y="10575"/>
                  <a:pt x="2435" y="14244"/>
                  <a:pt x="0" y="14244"/>
                </a:cubicBezTo>
                <a:lnTo>
                  <a:pt x="0" y="16779"/>
                </a:lnTo>
                <a:cubicBezTo>
                  <a:pt x="20" y="16779"/>
                  <a:pt x="40" y="16778"/>
                  <a:pt x="60" y="16778"/>
                </a:cubicBezTo>
                <a:cubicBezTo>
                  <a:pt x="1069" y="16778"/>
                  <a:pt x="1935" y="17600"/>
                  <a:pt x="1935" y="18614"/>
                </a:cubicBezTo>
                <a:cubicBezTo>
                  <a:pt x="1935" y="19628"/>
                  <a:pt x="1069" y="20449"/>
                  <a:pt x="60" y="20449"/>
                </a:cubicBezTo>
                <a:cubicBezTo>
                  <a:pt x="40" y="20449"/>
                  <a:pt x="20" y="20449"/>
                  <a:pt x="0" y="20448"/>
                </a:cubicBezTo>
                <a:lnTo>
                  <a:pt x="0" y="22984"/>
                </a:lnTo>
                <a:cubicBezTo>
                  <a:pt x="2435" y="22984"/>
                  <a:pt x="2435" y="26620"/>
                  <a:pt x="0" y="26620"/>
                </a:cubicBezTo>
                <a:lnTo>
                  <a:pt x="0" y="29188"/>
                </a:lnTo>
                <a:cubicBezTo>
                  <a:pt x="39" y="29186"/>
                  <a:pt x="78" y="29184"/>
                  <a:pt x="116" y="29184"/>
                </a:cubicBezTo>
                <a:cubicBezTo>
                  <a:pt x="1101" y="29184"/>
                  <a:pt x="1935" y="29994"/>
                  <a:pt x="1935" y="30989"/>
                </a:cubicBezTo>
                <a:cubicBezTo>
                  <a:pt x="1935" y="32017"/>
                  <a:pt x="1101" y="32828"/>
                  <a:pt x="116" y="32828"/>
                </a:cubicBezTo>
                <a:cubicBezTo>
                  <a:pt x="78" y="32828"/>
                  <a:pt x="39" y="32826"/>
                  <a:pt x="0" y="32824"/>
                </a:cubicBezTo>
                <a:lnTo>
                  <a:pt x="0" y="35392"/>
                </a:lnTo>
                <a:lnTo>
                  <a:pt x="34" y="35392"/>
                </a:lnTo>
                <a:cubicBezTo>
                  <a:pt x="2435" y="35426"/>
                  <a:pt x="2435" y="39028"/>
                  <a:pt x="0" y="39028"/>
                </a:cubicBezTo>
                <a:lnTo>
                  <a:pt x="0" y="41564"/>
                </a:lnTo>
                <a:lnTo>
                  <a:pt x="34" y="41564"/>
                </a:lnTo>
                <a:lnTo>
                  <a:pt x="34" y="41597"/>
                </a:lnTo>
                <a:cubicBezTo>
                  <a:pt x="2435" y="41630"/>
                  <a:pt x="2435" y="45233"/>
                  <a:pt x="0" y="45233"/>
                </a:cubicBezTo>
                <a:lnTo>
                  <a:pt x="0" y="47768"/>
                </a:lnTo>
                <a:lnTo>
                  <a:pt x="34" y="47768"/>
                </a:lnTo>
                <a:lnTo>
                  <a:pt x="34" y="47801"/>
                </a:lnTo>
                <a:cubicBezTo>
                  <a:pt x="2424" y="47801"/>
                  <a:pt x="2435" y="51404"/>
                  <a:pt x="33" y="51404"/>
                </a:cubicBezTo>
                <a:cubicBezTo>
                  <a:pt x="22" y="51404"/>
                  <a:pt x="11" y="51404"/>
                  <a:pt x="0" y="51404"/>
                </a:cubicBezTo>
                <a:lnTo>
                  <a:pt x="0" y="54006"/>
                </a:lnTo>
                <a:lnTo>
                  <a:pt x="34" y="54006"/>
                </a:lnTo>
                <a:cubicBezTo>
                  <a:pt x="2435" y="54006"/>
                  <a:pt x="2435" y="57608"/>
                  <a:pt x="0" y="57608"/>
                </a:cubicBezTo>
                <a:lnTo>
                  <a:pt x="0" y="60144"/>
                </a:lnTo>
                <a:lnTo>
                  <a:pt x="34" y="60144"/>
                </a:lnTo>
                <a:lnTo>
                  <a:pt x="34" y="60177"/>
                </a:lnTo>
                <a:cubicBezTo>
                  <a:pt x="2435" y="60210"/>
                  <a:pt x="2435" y="63813"/>
                  <a:pt x="0" y="63813"/>
                </a:cubicBezTo>
                <a:lnTo>
                  <a:pt x="0" y="66348"/>
                </a:lnTo>
                <a:lnTo>
                  <a:pt x="34" y="66348"/>
                </a:lnTo>
                <a:lnTo>
                  <a:pt x="34" y="66381"/>
                </a:lnTo>
                <a:cubicBezTo>
                  <a:pt x="2435" y="66381"/>
                  <a:pt x="2435" y="70017"/>
                  <a:pt x="0" y="70017"/>
                </a:cubicBezTo>
                <a:lnTo>
                  <a:pt x="0" y="72552"/>
                </a:lnTo>
                <a:lnTo>
                  <a:pt x="34" y="72552"/>
                </a:lnTo>
                <a:lnTo>
                  <a:pt x="34" y="72586"/>
                </a:lnTo>
                <a:cubicBezTo>
                  <a:pt x="2424" y="72586"/>
                  <a:pt x="2435" y="76189"/>
                  <a:pt x="33" y="76189"/>
                </a:cubicBezTo>
                <a:cubicBezTo>
                  <a:pt x="22" y="76189"/>
                  <a:pt x="11" y="76189"/>
                  <a:pt x="0" y="76188"/>
                </a:cubicBezTo>
                <a:lnTo>
                  <a:pt x="0" y="78757"/>
                </a:lnTo>
                <a:lnTo>
                  <a:pt x="34" y="78757"/>
                </a:lnTo>
                <a:lnTo>
                  <a:pt x="34" y="78790"/>
                </a:lnTo>
                <a:cubicBezTo>
                  <a:pt x="2435" y="78790"/>
                  <a:pt x="2435" y="82393"/>
                  <a:pt x="0" y="82393"/>
                </a:cubicBezTo>
                <a:lnTo>
                  <a:pt x="0" y="84928"/>
                </a:lnTo>
                <a:lnTo>
                  <a:pt x="34" y="84928"/>
                </a:lnTo>
                <a:lnTo>
                  <a:pt x="34" y="84961"/>
                </a:lnTo>
                <a:cubicBezTo>
                  <a:pt x="2435" y="84995"/>
                  <a:pt x="2435" y="88597"/>
                  <a:pt x="0" y="88597"/>
                </a:cubicBezTo>
                <a:lnTo>
                  <a:pt x="0" y="91132"/>
                </a:lnTo>
                <a:lnTo>
                  <a:pt x="34" y="91132"/>
                </a:lnTo>
                <a:lnTo>
                  <a:pt x="34" y="91166"/>
                </a:lnTo>
                <a:cubicBezTo>
                  <a:pt x="2435" y="91166"/>
                  <a:pt x="2435" y="94802"/>
                  <a:pt x="0" y="94802"/>
                </a:cubicBezTo>
                <a:lnTo>
                  <a:pt x="0" y="97337"/>
                </a:lnTo>
                <a:lnTo>
                  <a:pt x="34" y="97337"/>
                </a:lnTo>
                <a:lnTo>
                  <a:pt x="34" y="97370"/>
                </a:lnTo>
                <a:cubicBezTo>
                  <a:pt x="1034" y="97370"/>
                  <a:pt x="1835" y="98171"/>
                  <a:pt x="1835" y="99171"/>
                </a:cubicBezTo>
                <a:lnTo>
                  <a:pt x="1868" y="99171"/>
                </a:lnTo>
                <a:cubicBezTo>
                  <a:pt x="1868" y="99171"/>
                  <a:pt x="1868" y="99171"/>
                  <a:pt x="1868" y="99205"/>
                </a:cubicBezTo>
                <a:cubicBezTo>
                  <a:pt x="1868" y="100206"/>
                  <a:pt x="1034" y="101006"/>
                  <a:pt x="34" y="101006"/>
                </a:cubicBezTo>
                <a:lnTo>
                  <a:pt x="34" y="103608"/>
                </a:lnTo>
                <a:cubicBezTo>
                  <a:pt x="54" y="103607"/>
                  <a:pt x="75" y="103607"/>
                  <a:pt x="96" y="103607"/>
                </a:cubicBezTo>
                <a:cubicBezTo>
                  <a:pt x="1102" y="103607"/>
                  <a:pt x="1935" y="104397"/>
                  <a:pt x="1935" y="105443"/>
                </a:cubicBezTo>
                <a:cubicBezTo>
                  <a:pt x="1935" y="106438"/>
                  <a:pt x="1132" y="107248"/>
                  <a:pt x="149" y="107248"/>
                </a:cubicBezTo>
                <a:cubicBezTo>
                  <a:pt x="111" y="107248"/>
                  <a:pt x="73" y="107246"/>
                  <a:pt x="34" y="107244"/>
                </a:cubicBezTo>
                <a:lnTo>
                  <a:pt x="34" y="109812"/>
                </a:lnTo>
                <a:cubicBezTo>
                  <a:pt x="72" y="109810"/>
                  <a:pt x="111" y="109809"/>
                  <a:pt x="149" y="109809"/>
                </a:cubicBezTo>
                <a:cubicBezTo>
                  <a:pt x="1132" y="109809"/>
                  <a:pt x="1935" y="110620"/>
                  <a:pt x="1935" y="111647"/>
                </a:cubicBezTo>
                <a:cubicBezTo>
                  <a:pt x="1935" y="112642"/>
                  <a:pt x="1132" y="113452"/>
                  <a:pt x="149" y="113452"/>
                </a:cubicBezTo>
                <a:cubicBezTo>
                  <a:pt x="111" y="113452"/>
                  <a:pt x="73" y="113451"/>
                  <a:pt x="34" y="113448"/>
                </a:cubicBezTo>
                <a:lnTo>
                  <a:pt x="34" y="116017"/>
                </a:lnTo>
                <a:cubicBezTo>
                  <a:pt x="73" y="116014"/>
                  <a:pt x="111" y="116013"/>
                  <a:pt x="149" y="116013"/>
                </a:cubicBezTo>
                <a:cubicBezTo>
                  <a:pt x="1132" y="116013"/>
                  <a:pt x="1935" y="116823"/>
                  <a:pt x="1935" y="117818"/>
                </a:cubicBezTo>
                <a:cubicBezTo>
                  <a:pt x="1935" y="118864"/>
                  <a:pt x="1102" y="119654"/>
                  <a:pt x="96" y="119654"/>
                </a:cubicBezTo>
                <a:cubicBezTo>
                  <a:pt x="75" y="119654"/>
                  <a:pt x="54" y="119653"/>
                  <a:pt x="34" y="119653"/>
                </a:cubicBezTo>
                <a:lnTo>
                  <a:pt x="34" y="122221"/>
                </a:lnTo>
                <a:cubicBezTo>
                  <a:pt x="73" y="122219"/>
                  <a:pt x="111" y="122218"/>
                  <a:pt x="149" y="122218"/>
                </a:cubicBezTo>
                <a:cubicBezTo>
                  <a:pt x="1132" y="122218"/>
                  <a:pt x="1935" y="123027"/>
                  <a:pt x="1935" y="124023"/>
                </a:cubicBezTo>
                <a:cubicBezTo>
                  <a:pt x="1935" y="125037"/>
                  <a:pt x="1101" y="125858"/>
                  <a:pt x="94" y="125858"/>
                </a:cubicBezTo>
                <a:cubicBezTo>
                  <a:pt x="74" y="125858"/>
                  <a:pt x="54" y="125858"/>
                  <a:pt x="34" y="125857"/>
                </a:cubicBezTo>
                <a:lnTo>
                  <a:pt x="34" y="128426"/>
                </a:lnTo>
                <a:cubicBezTo>
                  <a:pt x="1034" y="128426"/>
                  <a:pt x="1868" y="129226"/>
                  <a:pt x="1868" y="130227"/>
                </a:cubicBezTo>
                <a:lnTo>
                  <a:pt x="4403" y="130227"/>
                </a:lnTo>
                <a:cubicBezTo>
                  <a:pt x="4403" y="129010"/>
                  <a:pt x="5312" y="128401"/>
                  <a:pt x="6221" y="128401"/>
                </a:cubicBezTo>
                <a:cubicBezTo>
                  <a:pt x="7130" y="128401"/>
                  <a:pt x="8039" y="129010"/>
                  <a:pt x="8039" y="130227"/>
                </a:cubicBezTo>
                <a:lnTo>
                  <a:pt x="10608" y="130227"/>
                </a:lnTo>
                <a:cubicBezTo>
                  <a:pt x="10541" y="128959"/>
                  <a:pt x="11483" y="128326"/>
                  <a:pt x="12426" y="128326"/>
                </a:cubicBezTo>
                <a:cubicBezTo>
                  <a:pt x="13368" y="128326"/>
                  <a:pt x="14311" y="128959"/>
                  <a:pt x="14244" y="130227"/>
                </a:cubicBezTo>
                <a:lnTo>
                  <a:pt x="16779" y="130227"/>
                </a:lnTo>
                <a:cubicBezTo>
                  <a:pt x="16779" y="129010"/>
                  <a:pt x="17696" y="128401"/>
                  <a:pt x="18614" y="128401"/>
                </a:cubicBezTo>
                <a:cubicBezTo>
                  <a:pt x="19531" y="128401"/>
                  <a:pt x="20448" y="129010"/>
                  <a:pt x="20448" y="130227"/>
                </a:cubicBezTo>
                <a:lnTo>
                  <a:pt x="22983" y="130227"/>
                </a:lnTo>
                <a:cubicBezTo>
                  <a:pt x="22917" y="128959"/>
                  <a:pt x="23859" y="128326"/>
                  <a:pt x="24801" y="128326"/>
                </a:cubicBezTo>
                <a:cubicBezTo>
                  <a:pt x="25744" y="128326"/>
                  <a:pt x="26686" y="128959"/>
                  <a:pt x="26619" y="130227"/>
                </a:cubicBezTo>
                <a:lnTo>
                  <a:pt x="29188" y="130227"/>
                </a:lnTo>
                <a:cubicBezTo>
                  <a:pt x="29121" y="128959"/>
                  <a:pt x="30055" y="128326"/>
                  <a:pt x="30993" y="128326"/>
                </a:cubicBezTo>
                <a:cubicBezTo>
                  <a:pt x="31931" y="128326"/>
                  <a:pt x="32874" y="128959"/>
                  <a:pt x="32824" y="130227"/>
                </a:cubicBezTo>
                <a:lnTo>
                  <a:pt x="35392" y="130227"/>
                </a:lnTo>
                <a:cubicBezTo>
                  <a:pt x="35326" y="128959"/>
                  <a:pt x="36260" y="128326"/>
                  <a:pt x="37198" y="128326"/>
                </a:cubicBezTo>
                <a:cubicBezTo>
                  <a:pt x="38136" y="128326"/>
                  <a:pt x="39078" y="128959"/>
                  <a:pt x="39028" y="130227"/>
                </a:cubicBezTo>
                <a:lnTo>
                  <a:pt x="41563" y="130227"/>
                </a:lnTo>
                <a:cubicBezTo>
                  <a:pt x="41513" y="128959"/>
                  <a:pt x="42456" y="128326"/>
                  <a:pt x="43394" y="128326"/>
                </a:cubicBezTo>
                <a:cubicBezTo>
                  <a:pt x="44332" y="128326"/>
                  <a:pt x="45266" y="128959"/>
                  <a:pt x="45199" y="130227"/>
                </a:cubicBezTo>
                <a:lnTo>
                  <a:pt x="47768" y="130227"/>
                </a:lnTo>
                <a:cubicBezTo>
                  <a:pt x="47718" y="128959"/>
                  <a:pt x="48660" y="128326"/>
                  <a:pt x="49598" y="128326"/>
                </a:cubicBezTo>
                <a:cubicBezTo>
                  <a:pt x="50536" y="128326"/>
                  <a:pt x="51470" y="128959"/>
                  <a:pt x="51404" y="130227"/>
                </a:cubicBezTo>
                <a:lnTo>
                  <a:pt x="53972" y="130227"/>
                </a:lnTo>
                <a:cubicBezTo>
                  <a:pt x="53905" y="128959"/>
                  <a:pt x="54848" y="128326"/>
                  <a:pt x="55790" y="128326"/>
                </a:cubicBezTo>
                <a:cubicBezTo>
                  <a:pt x="56732" y="128326"/>
                  <a:pt x="57675" y="128959"/>
                  <a:pt x="57608" y="130227"/>
                </a:cubicBezTo>
                <a:lnTo>
                  <a:pt x="60210" y="130227"/>
                </a:lnTo>
                <a:cubicBezTo>
                  <a:pt x="60143" y="128959"/>
                  <a:pt x="61086" y="128326"/>
                  <a:pt x="62028" y="128326"/>
                </a:cubicBezTo>
                <a:cubicBezTo>
                  <a:pt x="62970" y="128326"/>
                  <a:pt x="63913" y="128959"/>
                  <a:pt x="63846" y="130227"/>
                </a:cubicBezTo>
                <a:lnTo>
                  <a:pt x="66414" y="130227"/>
                </a:lnTo>
                <a:cubicBezTo>
                  <a:pt x="66348" y="128959"/>
                  <a:pt x="67282" y="128326"/>
                  <a:pt x="68220" y="128326"/>
                </a:cubicBezTo>
                <a:cubicBezTo>
                  <a:pt x="69158" y="128326"/>
                  <a:pt x="70100" y="128959"/>
                  <a:pt x="70050" y="130227"/>
                </a:cubicBezTo>
                <a:lnTo>
                  <a:pt x="72585" y="130227"/>
                </a:lnTo>
                <a:cubicBezTo>
                  <a:pt x="72519" y="128959"/>
                  <a:pt x="73461" y="128326"/>
                  <a:pt x="74408" y="128326"/>
                </a:cubicBezTo>
                <a:cubicBezTo>
                  <a:pt x="75354" y="128326"/>
                  <a:pt x="76305" y="128959"/>
                  <a:pt x="76255" y="130227"/>
                </a:cubicBezTo>
                <a:lnTo>
                  <a:pt x="78790" y="130227"/>
                </a:lnTo>
                <a:cubicBezTo>
                  <a:pt x="78723" y="128959"/>
                  <a:pt x="79666" y="128326"/>
                  <a:pt x="80608" y="128326"/>
                </a:cubicBezTo>
                <a:cubicBezTo>
                  <a:pt x="81550" y="128326"/>
                  <a:pt x="82493" y="128959"/>
                  <a:pt x="82426" y="130227"/>
                </a:cubicBezTo>
                <a:lnTo>
                  <a:pt x="84994" y="130227"/>
                </a:lnTo>
                <a:cubicBezTo>
                  <a:pt x="84928" y="128959"/>
                  <a:pt x="85870" y="128326"/>
                  <a:pt x="86812" y="128326"/>
                </a:cubicBezTo>
                <a:cubicBezTo>
                  <a:pt x="87755" y="128326"/>
                  <a:pt x="88697" y="128959"/>
                  <a:pt x="88630" y="130227"/>
                </a:cubicBezTo>
                <a:lnTo>
                  <a:pt x="91199" y="130227"/>
                </a:lnTo>
                <a:cubicBezTo>
                  <a:pt x="91199" y="129226"/>
                  <a:pt x="91999" y="128426"/>
                  <a:pt x="93000" y="128426"/>
                </a:cubicBezTo>
                <a:lnTo>
                  <a:pt x="93000" y="125857"/>
                </a:lnTo>
                <a:cubicBezTo>
                  <a:pt x="92957" y="125859"/>
                  <a:pt x="92916" y="125861"/>
                  <a:pt x="92874" y="125861"/>
                </a:cubicBezTo>
                <a:cubicBezTo>
                  <a:pt x="90507" y="125861"/>
                  <a:pt x="90507" y="122218"/>
                  <a:pt x="92874" y="122218"/>
                </a:cubicBezTo>
                <a:cubicBezTo>
                  <a:pt x="92916" y="122218"/>
                  <a:pt x="92957" y="122219"/>
                  <a:pt x="93000" y="122221"/>
                </a:cubicBezTo>
                <a:lnTo>
                  <a:pt x="93000" y="119653"/>
                </a:lnTo>
                <a:cubicBezTo>
                  <a:pt x="92957" y="119655"/>
                  <a:pt x="92916" y="119656"/>
                  <a:pt x="92874" y="119656"/>
                </a:cubicBezTo>
                <a:cubicBezTo>
                  <a:pt x="90507" y="119656"/>
                  <a:pt x="90507" y="116014"/>
                  <a:pt x="92874" y="116014"/>
                </a:cubicBezTo>
                <a:cubicBezTo>
                  <a:pt x="92916" y="116014"/>
                  <a:pt x="92957" y="116015"/>
                  <a:pt x="93000" y="116017"/>
                </a:cubicBezTo>
                <a:lnTo>
                  <a:pt x="93000" y="113448"/>
                </a:lnTo>
                <a:cubicBezTo>
                  <a:pt x="92957" y="113451"/>
                  <a:pt x="92916" y="113452"/>
                  <a:pt x="92874" y="113452"/>
                </a:cubicBezTo>
                <a:cubicBezTo>
                  <a:pt x="90507" y="113452"/>
                  <a:pt x="90507" y="109809"/>
                  <a:pt x="92874" y="109809"/>
                </a:cubicBezTo>
                <a:cubicBezTo>
                  <a:pt x="92916" y="109809"/>
                  <a:pt x="92957" y="109810"/>
                  <a:pt x="93000" y="109812"/>
                </a:cubicBezTo>
                <a:lnTo>
                  <a:pt x="93000" y="107244"/>
                </a:lnTo>
                <a:cubicBezTo>
                  <a:pt x="92957" y="107246"/>
                  <a:pt x="92916" y="107247"/>
                  <a:pt x="92874" y="107247"/>
                </a:cubicBezTo>
                <a:cubicBezTo>
                  <a:pt x="90507" y="107247"/>
                  <a:pt x="90507" y="103605"/>
                  <a:pt x="92874" y="103605"/>
                </a:cubicBezTo>
                <a:cubicBezTo>
                  <a:pt x="92916" y="103605"/>
                  <a:pt x="92957" y="103606"/>
                  <a:pt x="93000" y="103608"/>
                </a:cubicBezTo>
                <a:lnTo>
                  <a:pt x="93000" y="101073"/>
                </a:lnTo>
                <a:cubicBezTo>
                  <a:pt x="92968" y="101074"/>
                  <a:pt x="92936" y="101075"/>
                  <a:pt x="92904" y="101075"/>
                </a:cubicBezTo>
                <a:cubicBezTo>
                  <a:pt x="90497" y="101075"/>
                  <a:pt x="90497" y="97402"/>
                  <a:pt x="92904" y="97402"/>
                </a:cubicBezTo>
                <a:cubicBezTo>
                  <a:pt x="92936" y="97402"/>
                  <a:pt x="92968" y="97402"/>
                  <a:pt x="93000" y="97404"/>
                </a:cubicBezTo>
                <a:lnTo>
                  <a:pt x="93000" y="94868"/>
                </a:lnTo>
                <a:lnTo>
                  <a:pt x="92967" y="94868"/>
                </a:lnTo>
                <a:lnTo>
                  <a:pt x="92967" y="94835"/>
                </a:lnTo>
                <a:cubicBezTo>
                  <a:pt x="90565" y="94802"/>
                  <a:pt x="90598" y="91199"/>
                  <a:pt x="93000" y="91199"/>
                </a:cubicBezTo>
                <a:lnTo>
                  <a:pt x="93000" y="88664"/>
                </a:lnTo>
                <a:lnTo>
                  <a:pt x="92967" y="88664"/>
                </a:lnTo>
                <a:lnTo>
                  <a:pt x="92967" y="88631"/>
                </a:lnTo>
                <a:cubicBezTo>
                  <a:pt x="90576" y="88597"/>
                  <a:pt x="90598" y="85028"/>
                  <a:pt x="92967" y="85028"/>
                </a:cubicBezTo>
                <a:cubicBezTo>
                  <a:pt x="92978" y="85028"/>
                  <a:pt x="92989" y="85028"/>
                  <a:pt x="93000" y="85028"/>
                </a:cubicBezTo>
                <a:lnTo>
                  <a:pt x="93000" y="82460"/>
                </a:lnTo>
                <a:lnTo>
                  <a:pt x="92967" y="82460"/>
                </a:lnTo>
                <a:lnTo>
                  <a:pt x="92967" y="82426"/>
                </a:lnTo>
                <a:cubicBezTo>
                  <a:pt x="90576" y="82426"/>
                  <a:pt x="90598" y="78823"/>
                  <a:pt x="92967" y="78823"/>
                </a:cubicBezTo>
                <a:cubicBezTo>
                  <a:pt x="92978" y="78823"/>
                  <a:pt x="92989" y="78823"/>
                  <a:pt x="93000" y="78824"/>
                </a:cubicBezTo>
                <a:lnTo>
                  <a:pt x="93000" y="76255"/>
                </a:lnTo>
                <a:lnTo>
                  <a:pt x="92967" y="76255"/>
                </a:lnTo>
                <a:lnTo>
                  <a:pt x="92967" y="76222"/>
                </a:lnTo>
                <a:cubicBezTo>
                  <a:pt x="90576" y="76222"/>
                  <a:pt x="90598" y="72619"/>
                  <a:pt x="92967" y="72619"/>
                </a:cubicBezTo>
                <a:cubicBezTo>
                  <a:pt x="92978" y="72619"/>
                  <a:pt x="92989" y="72619"/>
                  <a:pt x="93000" y="72619"/>
                </a:cubicBezTo>
                <a:lnTo>
                  <a:pt x="93000" y="70051"/>
                </a:lnTo>
                <a:lnTo>
                  <a:pt x="92967" y="70051"/>
                </a:lnTo>
                <a:cubicBezTo>
                  <a:pt x="90565" y="70017"/>
                  <a:pt x="90598" y="66415"/>
                  <a:pt x="93000" y="66415"/>
                </a:cubicBezTo>
                <a:lnTo>
                  <a:pt x="93000" y="63880"/>
                </a:lnTo>
                <a:lnTo>
                  <a:pt x="92967" y="63880"/>
                </a:lnTo>
                <a:lnTo>
                  <a:pt x="92967" y="63846"/>
                </a:lnTo>
                <a:cubicBezTo>
                  <a:pt x="90565" y="63813"/>
                  <a:pt x="90598" y="60210"/>
                  <a:pt x="93000" y="60210"/>
                </a:cubicBezTo>
                <a:lnTo>
                  <a:pt x="93000" y="57675"/>
                </a:lnTo>
                <a:lnTo>
                  <a:pt x="92967" y="57675"/>
                </a:lnTo>
                <a:lnTo>
                  <a:pt x="92967" y="57642"/>
                </a:lnTo>
                <a:cubicBezTo>
                  <a:pt x="90565" y="57608"/>
                  <a:pt x="90598" y="54006"/>
                  <a:pt x="93000" y="54006"/>
                </a:cubicBezTo>
                <a:lnTo>
                  <a:pt x="93000" y="51471"/>
                </a:lnTo>
                <a:lnTo>
                  <a:pt x="92967" y="51471"/>
                </a:lnTo>
                <a:lnTo>
                  <a:pt x="92967" y="51437"/>
                </a:lnTo>
                <a:cubicBezTo>
                  <a:pt x="90576" y="51404"/>
                  <a:pt x="90598" y="47835"/>
                  <a:pt x="92967" y="47835"/>
                </a:cubicBezTo>
                <a:cubicBezTo>
                  <a:pt x="92978" y="47835"/>
                  <a:pt x="92989" y="47835"/>
                  <a:pt x="93000" y="47835"/>
                </a:cubicBezTo>
                <a:lnTo>
                  <a:pt x="93000" y="45266"/>
                </a:lnTo>
                <a:lnTo>
                  <a:pt x="92967" y="45266"/>
                </a:lnTo>
                <a:lnTo>
                  <a:pt x="92967" y="45233"/>
                </a:lnTo>
                <a:cubicBezTo>
                  <a:pt x="90576" y="45200"/>
                  <a:pt x="90598" y="41630"/>
                  <a:pt x="92967" y="41630"/>
                </a:cubicBezTo>
                <a:cubicBezTo>
                  <a:pt x="92978" y="41630"/>
                  <a:pt x="92989" y="41630"/>
                  <a:pt x="93000" y="41630"/>
                </a:cubicBezTo>
                <a:lnTo>
                  <a:pt x="93000" y="39062"/>
                </a:lnTo>
                <a:lnTo>
                  <a:pt x="92967" y="39062"/>
                </a:lnTo>
                <a:lnTo>
                  <a:pt x="92967" y="39028"/>
                </a:lnTo>
                <a:cubicBezTo>
                  <a:pt x="90576" y="39028"/>
                  <a:pt x="90598" y="35426"/>
                  <a:pt x="92967" y="35426"/>
                </a:cubicBezTo>
                <a:cubicBezTo>
                  <a:pt x="92978" y="35426"/>
                  <a:pt x="92989" y="35426"/>
                  <a:pt x="93000" y="35426"/>
                </a:cubicBezTo>
                <a:lnTo>
                  <a:pt x="93000" y="32857"/>
                </a:lnTo>
                <a:lnTo>
                  <a:pt x="92967" y="32857"/>
                </a:lnTo>
                <a:lnTo>
                  <a:pt x="92967" y="32824"/>
                </a:lnTo>
                <a:cubicBezTo>
                  <a:pt x="92947" y="32825"/>
                  <a:pt x="92928" y="32825"/>
                  <a:pt x="92909" y="32825"/>
                </a:cubicBezTo>
                <a:cubicBezTo>
                  <a:pt x="91935" y="32825"/>
                  <a:pt x="91165" y="32004"/>
                  <a:pt x="91165" y="31023"/>
                </a:cubicBezTo>
                <a:lnTo>
                  <a:pt x="91132" y="31023"/>
                </a:lnTo>
                <a:lnTo>
                  <a:pt x="91132" y="30989"/>
                </a:lnTo>
                <a:cubicBezTo>
                  <a:pt x="91132" y="29989"/>
                  <a:pt x="91966" y="29188"/>
                  <a:pt x="92967" y="29188"/>
                </a:cubicBezTo>
                <a:lnTo>
                  <a:pt x="92967" y="26653"/>
                </a:lnTo>
                <a:cubicBezTo>
                  <a:pt x="90532" y="26620"/>
                  <a:pt x="90532" y="22984"/>
                  <a:pt x="92967" y="22984"/>
                </a:cubicBezTo>
                <a:lnTo>
                  <a:pt x="92967" y="20448"/>
                </a:lnTo>
                <a:cubicBezTo>
                  <a:pt x="90632" y="20315"/>
                  <a:pt x="90632" y="16913"/>
                  <a:pt x="92967" y="16779"/>
                </a:cubicBezTo>
                <a:lnTo>
                  <a:pt x="92967" y="14244"/>
                </a:lnTo>
                <a:cubicBezTo>
                  <a:pt x="90532" y="14244"/>
                  <a:pt x="90532" y="10575"/>
                  <a:pt x="92967" y="10575"/>
                </a:cubicBezTo>
                <a:lnTo>
                  <a:pt x="92967" y="8040"/>
                </a:lnTo>
                <a:cubicBezTo>
                  <a:pt x="90632" y="7940"/>
                  <a:pt x="90632" y="4504"/>
                  <a:pt x="92967" y="4404"/>
                </a:cubicBezTo>
                <a:lnTo>
                  <a:pt x="92967" y="1835"/>
                </a:lnTo>
                <a:cubicBezTo>
                  <a:pt x="91966" y="1835"/>
                  <a:pt x="91132" y="1035"/>
                  <a:pt x="91132" y="34"/>
                </a:cubicBezTo>
                <a:lnTo>
                  <a:pt x="88597" y="34"/>
                </a:lnTo>
                <a:cubicBezTo>
                  <a:pt x="88597" y="1235"/>
                  <a:pt x="87688" y="1835"/>
                  <a:pt x="86779" y="1835"/>
                </a:cubicBezTo>
                <a:cubicBezTo>
                  <a:pt x="85870" y="1835"/>
                  <a:pt x="84961" y="1235"/>
                  <a:pt x="84961" y="34"/>
                </a:cubicBezTo>
                <a:lnTo>
                  <a:pt x="82392" y="34"/>
                </a:lnTo>
                <a:cubicBezTo>
                  <a:pt x="82426" y="1068"/>
                  <a:pt x="81625" y="1935"/>
                  <a:pt x="80558" y="1935"/>
                </a:cubicBezTo>
                <a:cubicBezTo>
                  <a:pt x="79524" y="1935"/>
                  <a:pt x="78690" y="1068"/>
                  <a:pt x="78757" y="34"/>
                </a:cubicBezTo>
                <a:lnTo>
                  <a:pt x="76188" y="34"/>
                </a:lnTo>
                <a:cubicBezTo>
                  <a:pt x="76188" y="1235"/>
                  <a:pt x="75279" y="1835"/>
                  <a:pt x="74370" y="1835"/>
                </a:cubicBezTo>
                <a:cubicBezTo>
                  <a:pt x="73461" y="1835"/>
                  <a:pt x="72552" y="1235"/>
                  <a:pt x="72552" y="34"/>
                </a:cubicBezTo>
                <a:lnTo>
                  <a:pt x="69984" y="34"/>
                </a:lnTo>
                <a:cubicBezTo>
                  <a:pt x="69984" y="1035"/>
                  <a:pt x="69183" y="1835"/>
                  <a:pt x="68182" y="1835"/>
                </a:cubicBezTo>
                <a:cubicBezTo>
                  <a:pt x="67182" y="1835"/>
                  <a:pt x="66348" y="1001"/>
                  <a:pt x="66348" y="0"/>
                </a:cubicBezTo>
                <a:lnTo>
                  <a:pt x="63813" y="0"/>
                </a:lnTo>
                <a:cubicBezTo>
                  <a:pt x="63813" y="1218"/>
                  <a:pt x="62904" y="1827"/>
                  <a:pt x="61995" y="1827"/>
                </a:cubicBezTo>
                <a:cubicBezTo>
                  <a:pt x="61086" y="1827"/>
                  <a:pt x="60177" y="1218"/>
                  <a:pt x="60177" y="0"/>
                </a:cubicBezTo>
                <a:lnTo>
                  <a:pt x="57608" y="0"/>
                </a:lnTo>
                <a:cubicBezTo>
                  <a:pt x="57641" y="1035"/>
                  <a:pt x="56808" y="1902"/>
                  <a:pt x="55773" y="1902"/>
                </a:cubicBezTo>
                <a:cubicBezTo>
                  <a:pt x="54739" y="1902"/>
                  <a:pt x="53905" y="1035"/>
                  <a:pt x="53972" y="0"/>
                </a:cubicBezTo>
                <a:lnTo>
                  <a:pt x="51404" y="0"/>
                </a:lnTo>
                <a:cubicBezTo>
                  <a:pt x="51404" y="1218"/>
                  <a:pt x="50495" y="1827"/>
                  <a:pt x="49586" y="1827"/>
                </a:cubicBezTo>
                <a:cubicBezTo>
                  <a:pt x="48677" y="1827"/>
                  <a:pt x="47768" y="1218"/>
                  <a:pt x="47768" y="0"/>
                </a:cubicBezTo>
                <a:lnTo>
                  <a:pt x="45199" y="0"/>
                </a:lnTo>
                <a:cubicBezTo>
                  <a:pt x="45233" y="1035"/>
                  <a:pt x="44432" y="1902"/>
                  <a:pt x="43398" y="1902"/>
                </a:cubicBezTo>
                <a:cubicBezTo>
                  <a:pt x="42331" y="1902"/>
                  <a:pt x="41530" y="1035"/>
                  <a:pt x="41563" y="0"/>
                </a:cubicBezTo>
                <a:lnTo>
                  <a:pt x="38995" y="0"/>
                </a:lnTo>
                <a:cubicBezTo>
                  <a:pt x="38995" y="1218"/>
                  <a:pt x="38086" y="1827"/>
                  <a:pt x="37177" y="1827"/>
                </a:cubicBezTo>
                <a:cubicBezTo>
                  <a:pt x="36268" y="1827"/>
                  <a:pt x="35359" y="1218"/>
                  <a:pt x="35359" y="0"/>
                </a:cubicBezTo>
                <a:lnTo>
                  <a:pt x="32790" y="0"/>
                </a:lnTo>
                <a:cubicBezTo>
                  <a:pt x="32857" y="1035"/>
                  <a:pt x="32023" y="1902"/>
                  <a:pt x="30989" y="1902"/>
                </a:cubicBezTo>
                <a:cubicBezTo>
                  <a:pt x="29955" y="1902"/>
                  <a:pt x="29121" y="1035"/>
                  <a:pt x="29188" y="0"/>
                </a:cubicBezTo>
                <a:lnTo>
                  <a:pt x="26619" y="0"/>
                </a:lnTo>
                <a:cubicBezTo>
                  <a:pt x="26619" y="1218"/>
                  <a:pt x="25710" y="1827"/>
                  <a:pt x="24801" y="1827"/>
                </a:cubicBezTo>
                <a:cubicBezTo>
                  <a:pt x="23892" y="1827"/>
                  <a:pt x="22983" y="1218"/>
                  <a:pt x="22983" y="0"/>
                </a:cubicBezTo>
                <a:lnTo>
                  <a:pt x="20415" y="0"/>
                </a:lnTo>
                <a:cubicBezTo>
                  <a:pt x="20482" y="1068"/>
                  <a:pt x="19648" y="1935"/>
                  <a:pt x="18614" y="1935"/>
                </a:cubicBezTo>
                <a:cubicBezTo>
                  <a:pt x="17546" y="1935"/>
                  <a:pt x="16712" y="1068"/>
                  <a:pt x="16779" y="0"/>
                </a:cubicBezTo>
                <a:lnTo>
                  <a:pt x="14244" y="0"/>
                </a:lnTo>
                <a:cubicBezTo>
                  <a:pt x="14244" y="1218"/>
                  <a:pt x="13326" y="1827"/>
                  <a:pt x="12409" y="1827"/>
                </a:cubicBezTo>
                <a:cubicBezTo>
                  <a:pt x="11492" y="1827"/>
                  <a:pt x="10575" y="1218"/>
                  <a:pt x="10575" y="0"/>
                </a:cubicBezTo>
                <a:lnTo>
                  <a:pt x="8039" y="0"/>
                </a:lnTo>
                <a:cubicBezTo>
                  <a:pt x="8073" y="1068"/>
                  <a:pt x="7239" y="1935"/>
                  <a:pt x="6205" y="1935"/>
                </a:cubicBezTo>
                <a:cubicBezTo>
                  <a:pt x="5171" y="1935"/>
                  <a:pt x="4337" y="1068"/>
                  <a:pt x="4370" y="0"/>
                </a:cubicBezTo>
                <a:close/>
              </a:path>
            </a:pathLst>
          </a:custGeom>
          <a:solidFill>
            <a:srgbClr val="FFFFFF"/>
          </a:solidFill>
          <a:ln>
            <a:noFill/>
          </a:ln>
          <a:effectLst>
            <a:outerShdw blurRad="128588" dist="76200" dir="4500000" algn="bl" rotWithShape="0">
              <a:srgbClr val="000000">
                <a:alpha val="1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5"/>
          <p:cNvSpPr/>
          <p:nvPr/>
        </p:nvSpPr>
        <p:spPr>
          <a:xfrm rot="-5400000">
            <a:off x="4807944" y="1540297"/>
            <a:ext cx="2576128" cy="3740583"/>
          </a:xfrm>
          <a:custGeom>
            <a:avLst/>
            <a:gdLst/>
            <a:ahLst/>
            <a:cxnLst/>
            <a:rect l="l" t="t" r="r" b="b"/>
            <a:pathLst>
              <a:path w="93001" h="130228" extrusionOk="0">
                <a:moveTo>
                  <a:pt x="1835" y="0"/>
                </a:moveTo>
                <a:cubicBezTo>
                  <a:pt x="1835" y="1035"/>
                  <a:pt x="1001" y="1835"/>
                  <a:pt x="0" y="1835"/>
                </a:cubicBezTo>
                <a:lnTo>
                  <a:pt x="0" y="4404"/>
                </a:lnTo>
                <a:cubicBezTo>
                  <a:pt x="39" y="4401"/>
                  <a:pt x="78" y="4400"/>
                  <a:pt x="116" y="4400"/>
                </a:cubicBezTo>
                <a:cubicBezTo>
                  <a:pt x="1101" y="4400"/>
                  <a:pt x="1935" y="5210"/>
                  <a:pt x="1935" y="6205"/>
                </a:cubicBezTo>
                <a:cubicBezTo>
                  <a:pt x="1935" y="7219"/>
                  <a:pt x="1069" y="8041"/>
                  <a:pt x="60" y="8041"/>
                </a:cubicBezTo>
                <a:cubicBezTo>
                  <a:pt x="40" y="8041"/>
                  <a:pt x="20" y="8040"/>
                  <a:pt x="0" y="8040"/>
                </a:cubicBezTo>
                <a:lnTo>
                  <a:pt x="0" y="10575"/>
                </a:lnTo>
                <a:cubicBezTo>
                  <a:pt x="2435" y="10575"/>
                  <a:pt x="2435" y="14244"/>
                  <a:pt x="0" y="14244"/>
                </a:cubicBezTo>
                <a:lnTo>
                  <a:pt x="0" y="16779"/>
                </a:lnTo>
                <a:cubicBezTo>
                  <a:pt x="20" y="16779"/>
                  <a:pt x="40" y="16778"/>
                  <a:pt x="60" y="16778"/>
                </a:cubicBezTo>
                <a:cubicBezTo>
                  <a:pt x="1069" y="16778"/>
                  <a:pt x="1935" y="17600"/>
                  <a:pt x="1935" y="18614"/>
                </a:cubicBezTo>
                <a:cubicBezTo>
                  <a:pt x="1935" y="19628"/>
                  <a:pt x="1069" y="20449"/>
                  <a:pt x="60" y="20449"/>
                </a:cubicBezTo>
                <a:cubicBezTo>
                  <a:pt x="40" y="20449"/>
                  <a:pt x="20" y="20449"/>
                  <a:pt x="0" y="20448"/>
                </a:cubicBezTo>
                <a:lnTo>
                  <a:pt x="0" y="22984"/>
                </a:lnTo>
                <a:cubicBezTo>
                  <a:pt x="2435" y="22984"/>
                  <a:pt x="2435" y="26620"/>
                  <a:pt x="0" y="26620"/>
                </a:cubicBezTo>
                <a:lnTo>
                  <a:pt x="0" y="29188"/>
                </a:lnTo>
                <a:cubicBezTo>
                  <a:pt x="39" y="29186"/>
                  <a:pt x="78" y="29184"/>
                  <a:pt x="116" y="29184"/>
                </a:cubicBezTo>
                <a:cubicBezTo>
                  <a:pt x="1101" y="29184"/>
                  <a:pt x="1935" y="29994"/>
                  <a:pt x="1935" y="30989"/>
                </a:cubicBezTo>
                <a:cubicBezTo>
                  <a:pt x="1935" y="32017"/>
                  <a:pt x="1101" y="32828"/>
                  <a:pt x="116" y="32828"/>
                </a:cubicBezTo>
                <a:cubicBezTo>
                  <a:pt x="78" y="32828"/>
                  <a:pt x="39" y="32826"/>
                  <a:pt x="0" y="32824"/>
                </a:cubicBezTo>
                <a:lnTo>
                  <a:pt x="0" y="35392"/>
                </a:lnTo>
                <a:lnTo>
                  <a:pt x="34" y="35392"/>
                </a:lnTo>
                <a:cubicBezTo>
                  <a:pt x="2435" y="35426"/>
                  <a:pt x="2435" y="39028"/>
                  <a:pt x="0" y="39028"/>
                </a:cubicBezTo>
                <a:lnTo>
                  <a:pt x="0" y="41564"/>
                </a:lnTo>
                <a:lnTo>
                  <a:pt x="34" y="41564"/>
                </a:lnTo>
                <a:lnTo>
                  <a:pt x="34" y="41597"/>
                </a:lnTo>
                <a:cubicBezTo>
                  <a:pt x="2435" y="41630"/>
                  <a:pt x="2435" y="45233"/>
                  <a:pt x="0" y="45233"/>
                </a:cubicBezTo>
                <a:lnTo>
                  <a:pt x="0" y="47768"/>
                </a:lnTo>
                <a:lnTo>
                  <a:pt x="34" y="47768"/>
                </a:lnTo>
                <a:lnTo>
                  <a:pt x="34" y="47801"/>
                </a:lnTo>
                <a:cubicBezTo>
                  <a:pt x="2424" y="47801"/>
                  <a:pt x="2435" y="51404"/>
                  <a:pt x="33" y="51404"/>
                </a:cubicBezTo>
                <a:cubicBezTo>
                  <a:pt x="22" y="51404"/>
                  <a:pt x="11" y="51404"/>
                  <a:pt x="0" y="51404"/>
                </a:cubicBezTo>
                <a:lnTo>
                  <a:pt x="0" y="54006"/>
                </a:lnTo>
                <a:lnTo>
                  <a:pt x="34" y="54006"/>
                </a:lnTo>
                <a:cubicBezTo>
                  <a:pt x="2435" y="54006"/>
                  <a:pt x="2435" y="57608"/>
                  <a:pt x="0" y="57608"/>
                </a:cubicBezTo>
                <a:lnTo>
                  <a:pt x="0" y="60144"/>
                </a:lnTo>
                <a:lnTo>
                  <a:pt x="34" y="60144"/>
                </a:lnTo>
                <a:lnTo>
                  <a:pt x="34" y="60177"/>
                </a:lnTo>
                <a:cubicBezTo>
                  <a:pt x="2435" y="60210"/>
                  <a:pt x="2435" y="63813"/>
                  <a:pt x="0" y="63813"/>
                </a:cubicBezTo>
                <a:lnTo>
                  <a:pt x="0" y="66348"/>
                </a:lnTo>
                <a:lnTo>
                  <a:pt x="34" y="66348"/>
                </a:lnTo>
                <a:lnTo>
                  <a:pt x="34" y="66381"/>
                </a:lnTo>
                <a:cubicBezTo>
                  <a:pt x="2435" y="66381"/>
                  <a:pt x="2435" y="70017"/>
                  <a:pt x="0" y="70017"/>
                </a:cubicBezTo>
                <a:lnTo>
                  <a:pt x="0" y="72552"/>
                </a:lnTo>
                <a:lnTo>
                  <a:pt x="34" y="72552"/>
                </a:lnTo>
                <a:lnTo>
                  <a:pt x="34" y="72586"/>
                </a:lnTo>
                <a:cubicBezTo>
                  <a:pt x="2424" y="72586"/>
                  <a:pt x="2435" y="76189"/>
                  <a:pt x="33" y="76189"/>
                </a:cubicBezTo>
                <a:cubicBezTo>
                  <a:pt x="22" y="76189"/>
                  <a:pt x="11" y="76189"/>
                  <a:pt x="0" y="76188"/>
                </a:cubicBezTo>
                <a:lnTo>
                  <a:pt x="0" y="78757"/>
                </a:lnTo>
                <a:lnTo>
                  <a:pt x="34" y="78757"/>
                </a:lnTo>
                <a:lnTo>
                  <a:pt x="34" y="78790"/>
                </a:lnTo>
                <a:cubicBezTo>
                  <a:pt x="2435" y="78790"/>
                  <a:pt x="2435" y="82393"/>
                  <a:pt x="0" y="82393"/>
                </a:cubicBezTo>
                <a:lnTo>
                  <a:pt x="0" y="84928"/>
                </a:lnTo>
                <a:lnTo>
                  <a:pt x="34" y="84928"/>
                </a:lnTo>
                <a:lnTo>
                  <a:pt x="34" y="84961"/>
                </a:lnTo>
                <a:cubicBezTo>
                  <a:pt x="2435" y="84995"/>
                  <a:pt x="2435" y="88597"/>
                  <a:pt x="0" y="88597"/>
                </a:cubicBezTo>
                <a:lnTo>
                  <a:pt x="0" y="91132"/>
                </a:lnTo>
                <a:lnTo>
                  <a:pt x="34" y="91132"/>
                </a:lnTo>
                <a:lnTo>
                  <a:pt x="34" y="91166"/>
                </a:lnTo>
                <a:cubicBezTo>
                  <a:pt x="2435" y="91166"/>
                  <a:pt x="2435" y="94802"/>
                  <a:pt x="0" y="94802"/>
                </a:cubicBezTo>
                <a:lnTo>
                  <a:pt x="0" y="97337"/>
                </a:lnTo>
                <a:lnTo>
                  <a:pt x="34" y="97337"/>
                </a:lnTo>
                <a:lnTo>
                  <a:pt x="34" y="97370"/>
                </a:lnTo>
                <a:cubicBezTo>
                  <a:pt x="1034" y="97370"/>
                  <a:pt x="1835" y="98171"/>
                  <a:pt x="1835" y="99171"/>
                </a:cubicBezTo>
                <a:lnTo>
                  <a:pt x="1868" y="99171"/>
                </a:lnTo>
                <a:cubicBezTo>
                  <a:pt x="1868" y="99171"/>
                  <a:pt x="1868" y="99171"/>
                  <a:pt x="1868" y="99205"/>
                </a:cubicBezTo>
                <a:cubicBezTo>
                  <a:pt x="1868" y="100206"/>
                  <a:pt x="1034" y="101006"/>
                  <a:pt x="34" y="101006"/>
                </a:cubicBezTo>
                <a:lnTo>
                  <a:pt x="34" y="103608"/>
                </a:lnTo>
                <a:cubicBezTo>
                  <a:pt x="54" y="103607"/>
                  <a:pt x="75" y="103607"/>
                  <a:pt x="96" y="103607"/>
                </a:cubicBezTo>
                <a:cubicBezTo>
                  <a:pt x="1102" y="103607"/>
                  <a:pt x="1935" y="104397"/>
                  <a:pt x="1935" y="105443"/>
                </a:cubicBezTo>
                <a:cubicBezTo>
                  <a:pt x="1935" y="106438"/>
                  <a:pt x="1132" y="107248"/>
                  <a:pt x="149" y="107248"/>
                </a:cubicBezTo>
                <a:cubicBezTo>
                  <a:pt x="111" y="107248"/>
                  <a:pt x="73" y="107246"/>
                  <a:pt x="34" y="107244"/>
                </a:cubicBezTo>
                <a:lnTo>
                  <a:pt x="34" y="109812"/>
                </a:lnTo>
                <a:cubicBezTo>
                  <a:pt x="72" y="109810"/>
                  <a:pt x="111" y="109809"/>
                  <a:pt x="149" y="109809"/>
                </a:cubicBezTo>
                <a:cubicBezTo>
                  <a:pt x="1132" y="109809"/>
                  <a:pt x="1935" y="110620"/>
                  <a:pt x="1935" y="111647"/>
                </a:cubicBezTo>
                <a:cubicBezTo>
                  <a:pt x="1935" y="112642"/>
                  <a:pt x="1132" y="113452"/>
                  <a:pt x="149" y="113452"/>
                </a:cubicBezTo>
                <a:cubicBezTo>
                  <a:pt x="111" y="113452"/>
                  <a:pt x="73" y="113451"/>
                  <a:pt x="34" y="113448"/>
                </a:cubicBezTo>
                <a:lnTo>
                  <a:pt x="34" y="116017"/>
                </a:lnTo>
                <a:cubicBezTo>
                  <a:pt x="73" y="116014"/>
                  <a:pt x="111" y="116013"/>
                  <a:pt x="149" y="116013"/>
                </a:cubicBezTo>
                <a:cubicBezTo>
                  <a:pt x="1132" y="116013"/>
                  <a:pt x="1935" y="116823"/>
                  <a:pt x="1935" y="117818"/>
                </a:cubicBezTo>
                <a:cubicBezTo>
                  <a:pt x="1935" y="118864"/>
                  <a:pt x="1102" y="119654"/>
                  <a:pt x="96" y="119654"/>
                </a:cubicBezTo>
                <a:cubicBezTo>
                  <a:pt x="75" y="119654"/>
                  <a:pt x="54" y="119653"/>
                  <a:pt x="34" y="119653"/>
                </a:cubicBezTo>
                <a:lnTo>
                  <a:pt x="34" y="122221"/>
                </a:lnTo>
                <a:cubicBezTo>
                  <a:pt x="73" y="122219"/>
                  <a:pt x="111" y="122218"/>
                  <a:pt x="149" y="122218"/>
                </a:cubicBezTo>
                <a:cubicBezTo>
                  <a:pt x="1132" y="122218"/>
                  <a:pt x="1935" y="123027"/>
                  <a:pt x="1935" y="124023"/>
                </a:cubicBezTo>
                <a:cubicBezTo>
                  <a:pt x="1935" y="125037"/>
                  <a:pt x="1101" y="125858"/>
                  <a:pt x="94" y="125858"/>
                </a:cubicBezTo>
                <a:cubicBezTo>
                  <a:pt x="74" y="125858"/>
                  <a:pt x="54" y="125858"/>
                  <a:pt x="34" y="125857"/>
                </a:cubicBezTo>
                <a:lnTo>
                  <a:pt x="34" y="128426"/>
                </a:lnTo>
                <a:cubicBezTo>
                  <a:pt x="1034" y="128426"/>
                  <a:pt x="1868" y="129226"/>
                  <a:pt x="1868" y="130227"/>
                </a:cubicBezTo>
                <a:lnTo>
                  <a:pt x="4403" y="130227"/>
                </a:lnTo>
                <a:cubicBezTo>
                  <a:pt x="4403" y="129010"/>
                  <a:pt x="5312" y="128401"/>
                  <a:pt x="6221" y="128401"/>
                </a:cubicBezTo>
                <a:cubicBezTo>
                  <a:pt x="7130" y="128401"/>
                  <a:pt x="8039" y="129010"/>
                  <a:pt x="8039" y="130227"/>
                </a:cubicBezTo>
                <a:lnTo>
                  <a:pt x="10608" y="130227"/>
                </a:lnTo>
                <a:cubicBezTo>
                  <a:pt x="10541" y="128959"/>
                  <a:pt x="11483" y="128326"/>
                  <a:pt x="12426" y="128326"/>
                </a:cubicBezTo>
                <a:cubicBezTo>
                  <a:pt x="13368" y="128326"/>
                  <a:pt x="14311" y="128959"/>
                  <a:pt x="14244" y="130227"/>
                </a:cubicBezTo>
                <a:lnTo>
                  <a:pt x="16779" y="130227"/>
                </a:lnTo>
                <a:cubicBezTo>
                  <a:pt x="16779" y="129010"/>
                  <a:pt x="17696" y="128401"/>
                  <a:pt x="18614" y="128401"/>
                </a:cubicBezTo>
                <a:cubicBezTo>
                  <a:pt x="19531" y="128401"/>
                  <a:pt x="20448" y="129010"/>
                  <a:pt x="20448" y="130227"/>
                </a:cubicBezTo>
                <a:lnTo>
                  <a:pt x="22983" y="130227"/>
                </a:lnTo>
                <a:cubicBezTo>
                  <a:pt x="22917" y="128959"/>
                  <a:pt x="23859" y="128326"/>
                  <a:pt x="24801" y="128326"/>
                </a:cubicBezTo>
                <a:cubicBezTo>
                  <a:pt x="25744" y="128326"/>
                  <a:pt x="26686" y="128959"/>
                  <a:pt x="26619" y="130227"/>
                </a:cubicBezTo>
                <a:lnTo>
                  <a:pt x="29188" y="130227"/>
                </a:lnTo>
                <a:cubicBezTo>
                  <a:pt x="29121" y="128959"/>
                  <a:pt x="30055" y="128326"/>
                  <a:pt x="30993" y="128326"/>
                </a:cubicBezTo>
                <a:cubicBezTo>
                  <a:pt x="31931" y="128326"/>
                  <a:pt x="32874" y="128959"/>
                  <a:pt x="32824" y="130227"/>
                </a:cubicBezTo>
                <a:lnTo>
                  <a:pt x="35392" y="130227"/>
                </a:lnTo>
                <a:cubicBezTo>
                  <a:pt x="35326" y="128959"/>
                  <a:pt x="36260" y="128326"/>
                  <a:pt x="37198" y="128326"/>
                </a:cubicBezTo>
                <a:cubicBezTo>
                  <a:pt x="38136" y="128326"/>
                  <a:pt x="39078" y="128959"/>
                  <a:pt x="39028" y="130227"/>
                </a:cubicBezTo>
                <a:lnTo>
                  <a:pt x="41563" y="130227"/>
                </a:lnTo>
                <a:cubicBezTo>
                  <a:pt x="41513" y="128959"/>
                  <a:pt x="42456" y="128326"/>
                  <a:pt x="43394" y="128326"/>
                </a:cubicBezTo>
                <a:cubicBezTo>
                  <a:pt x="44332" y="128326"/>
                  <a:pt x="45266" y="128959"/>
                  <a:pt x="45199" y="130227"/>
                </a:cubicBezTo>
                <a:lnTo>
                  <a:pt x="47768" y="130227"/>
                </a:lnTo>
                <a:cubicBezTo>
                  <a:pt x="47718" y="128959"/>
                  <a:pt x="48660" y="128326"/>
                  <a:pt x="49598" y="128326"/>
                </a:cubicBezTo>
                <a:cubicBezTo>
                  <a:pt x="50536" y="128326"/>
                  <a:pt x="51470" y="128959"/>
                  <a:pt x="51404" y="130227"/>
                </a:cubicBezTo>
                <a:lnTo>
                  <a:pt x="53972" y="130227"/>
                </a:lnTo>
                <a:cubicBezTo>
                  <a:pt x="53905" y="128959"/>
                  <a:pt x="54848" y="128326"/>
                  <a:pt x="55790" y="128326"/>
                </a:cubicBezTo>
                <a:cubicBezTo>
                  <a:pt x="56732" y="128326"/>
                  <a:pt x="57675" y="128959"/>
                  <a:pt x="57608" y="130227"/>
                </a:cubicBezTo>
                <a:lnTo>
                  <a:pt x="60210" y="130227"/>
                </a:lnTo>
                <a:cubicBezTo>
                  <a:pt x="60143" y="128959"/>
                  <a:pt x="61086" y="128326"/>
                  <a:pt x="62028" y="128326"/>
                </a:cubicBezTo>
                <a:cubicBezTo>
                  <a:pt x="62970" y="128326"/>
                  <a:pt x="63913" y="128959"/>
                  <a:pt x="63846" y="130227"/>
                </a:cubicBezTo>
                <a:lnTo>
                  <a:pt x="66414" y="130227"/>
                </a:lnTo>
                <a:cubicBezTo>
                  <a:pt x="66348" y="128959"/>
                  <a:pt x="67282" y="128326"/>
                  <a:pt x="68220" y="128326"/>
                </a:cubicBezTo>
                <a:cubicBezTo>
                  <a:pt x="69158" y="128326"/>
                  <a:pt x="70100" y="128959"/>
                  <a:pt x="70050" y="130227"/>
                </a:cubicBezTo>
                <a:lnTo>
                  <a:pt x="72585" y="130227"/>
                </a:lnTo>
                <a:cubicBezTo>
                  <a:pt x="72519" y="128959"/>
                  <a:pt x="73461" y="128326"/>
                  <a:pt x="74408" y="128326"/>
                </a:cubicBezTo>
                <a:cubicBezTo>
                  <a:pt x="75354" y="128326"/>
                  <a:pt x="76305" y="128959"/>
                  <a:pt x="76255" y="130227"/>
                </a:cubicBezTo>
                <a:lnTo>
                  <a:pt x="78790" y="130227"/>
                </a:lnTo>
                <a:cubicBezTo>
                  <a:pt x="78723" y="128959"/>
                  <a:pt x="79666" y="128326"/>
                  <a:pt x="80608" y="128326"/>
                </a:cubicBezTo>
                <a:cubicBezTo>
                  <a:pt x="81550" y="128326"/>
                  <a:pt x="82493" y="128959"/>
                  <a:pt x="82426" y="130227"/>
                </a:cubicBezTo>
                <a:lnTo>
                  <a:pt x="84994" y="130227"/>
                </a:lnTo>
                <a:cubicBezTo>
                  <a:pt x="84928" y="128959"/>
                  <a:pt x="85870" y="128326"/>
                  <a:pt x="86812" y="128326"/>
                </a:cubicBezTo>
                <a:cubicBezTo>
                  <a:pt x="87755" y="128326"/>
                  <a:pt x="88697" y="128959"/>
                  <a:pt x="88630" y="130227"/>
                </a:cubicBezTo>
                <a:lnTo>
                  <a:pt x="91199" y="130227"/>
                </a:lnTo>
                <a:cubicBezTo>
                  <a:pt x="91199" y="129226"/>
                  <a:pt x="91999" y="128426"/>
                  <a:pt x="93000" y="128426"/>
                </a:cubicBezTo>
                <a:lnTo>
                  <a:pt x="93000" y="125857"/>
                </a:lnTo>
                <a:cubicBezTo>
                  <a:pt x="92957" y="125859"/>
                  <a:pt x="92916" y="125861"/>
                  <a:pt x="92874" y="125861"/>
                </a:cubicBezTo>
                <a:cubicBezTo>
                  <a:pt x="90507" y="125861"/>
                  <a:pt x="90507" y="122218"/>
                  <a:pt x="92874" y="122218"/>
                </a:cubicBezTo>
                <a:cubicBezTo>
                  <a:pt x="92916" y="122218"/>
                  <a:pt x="92957" y="122219"/>
                  <a:pt x="93000" y="122221"/>
                </a:cubicBezTo>
                <a:lnTo>
                  <a:pt x="93000" y="119653"/>
                </a:lnTo>
                <a:cubicBezTo>
                  <a:pt x="92957" y="119655"/>
                  <a:pt x="92916" y="119656"/>
                  <a:pt x="92874" y="119656"/>
                </a:cubicBezTo>
                <a:cubicBezTo>
                  <a:pt x="90507" y="119656"/>
                  <a:pt x="90507" y="116014"/>
                  <a:pt x="92874" y="116014"/>
                </a:cubicBezTo>
                <a:cubicBezTo>
                  <a:pt x="92916" y="116014"/>
                  <a:pt x="92957" y="116015"/>
                  <a:pt x="93000" y="116017"/>
                </a:cubicBezTo>
                <a:lnTo>
                  <a:pt x="93000" y="113448"/>
                </a:lnTo>
                <a:cubicBezTo>
                  <a:pt x="92957" y="113451"/>
                  <a:pt x="92916" y="113452"/>
                  <a:pt x="92874" y="113452"/>
                </a:cubicBezTo>
                <a:cubicBezTo>
                  <a:pt x="90507" y="113452"/>
                  <a:pt x="90507" y="109809"/>
                  <a:pt x="92874" y="109809"/>
                </a:cubicBezTo>
                <a:cubicBezTo>
                  <a:pt x="92916" y="109809"/>
                  <a:pt x="92957" y="109810"/>
                  <a:pt x="93000" y="109812"/>
                </a:cubicBezTo>
                <a:lnTo>
                  <a:pt x="93000" y="107244"/>
                </a:lnTo>
                <a:cubicBezTo>
                  <a:pt x="92957" y="107246"/>
                  <a:pt x="92916" y="107247"/>
                  <a:pt x="92874" y="107247"/>
                </a:cubicBezTo>
                <a:cubicBezTo>
                  <a:pt x="90507" y="107247"/>
                  <a:pt x="90507" y="103605"/>
                  <a:pt x="92874" y="103605"/>
                </a:cubicBezTo>
                <a:cubicBezTo>
                  <a:pt x="92916" y="103605"/>
                  <a:pt x="92957" y="103606"/>
                  <a:pt x="93000" y="103608"/>
                </a:cubicBezTo>
                <a:lnTo>
                  <a:pt x="93000" y="101073"/>
                </a:lnTo>
                <a:cubicBezTo>
                  <a:pt x="92968" y="101074"/>
                  <a:pt x="92936" y="101075"/>
                  <a:pt x="92904" y="101075"/>
                </a:cubicBezTo>
                <a:cubicBezTo>
                  <a:pt x="90497" y="101075"/>
                  <a:pt x="90497" y="97402"/>
                  <a:pt x="92904" y="97402"/>
                </a:cubicBezTo>
                <a:cubicBezTo>
                  <a:pt x="92936" y="97402"/>
                  <a:pt x="92968" y="97402"/>
                  <a:pt x="93000" y="97404"/>
                </a:cubicBezTo>
                <a:lnTo>
                  <a:pt x="93000" y="94868"/>
                </a:lnTo>
                <a:lnTo>
                  <a:pt x="92967" y="94868"/>
                </a:lnTo>
                <a:lnTo>
                  <a:pt x="92967" y="94835"/>
                </a:lnTo>
                <a:cubicBezTo>
                  <a:pt x="90565" y="94802"/>
                  <a:pt x="90598" y="91199"/>
                  <a:pt x="93000" y="91199"/>
                </a:cubicBezTo>
                <a:lnTo>
                  <a:pt x="93000" y="88664"/>
                </a:lnTo>
                <a:lnTo>
                  <a:pt x="92967" y="88664"/>
                </a:lnTo>
                <a:lnTo>
                  <a:pt x="92967" y="88631"/>
                </a:lnTo>
                <a:cubicBezTo>
                  <a:pt x="90576" y="88597"/>
                  <a:pt x="90598" y="85028"/>
                  <a:pt x="92967" y="85028"/>
                </a:cubicBezTo>
                <a:cubicBezTo>
                  <a:pt x="92978" y="85028"/>
                  <a:pt x="92989" y="85028"/>
                  <a:pt x="93000" y="85028"/>
                </a:cubicBezTo>
                <a:lnTo>
                  <a:pt x="93000" y="82460"/>
                </a:lnTo>
                <a:lnTo>
                  <a:pt x="92967" y="82460"/>
                </a:lnTo>
                <a:lnTo>
                  <a:pt x="92967" y="82426"/>
                </a:lnTo>
                <a:cubicBezTo>
                  <a:pt x="90576" y="82426"/>
                  <a:pt x="90598" y="78823"/>
                  <a:pt x="92967" y="78823"/>
                </a:cubicBezTo>
                <a:cubicBezTo>
                  <a:pt x="92978" y="78823"/>
                  <a:pt x="92989" y="78823"/>
                  <a:pt x="93000" y="78824"/>
                </a:cubicBezTo>
                <a:lnTo>
                  <a:pt x="93000" y="76255"/>
                </a:lnTo>
                <a:lnTo>
                  <a:pt x="92967" y="76255"/>
                </a:lnTo>
                <a:lnTo>
                  <a:pt x="92967" y="76222"/>
                </a:lnTo>
                <a:cubicBezTo>
                  <a:pt x="90576" y="76222"/>
                  <a:pt x="90598" y="72619"/>
                  <a:pt x="92967" y="72619"/>
                </a:cubicBezTo>
                <a:cubicBezTo>
                  <a:pt x="92978" y="72619"/>
                  <a:pt x="92989" y="72619"/>
                  <a:pt x="93000" y="72619"/>
                </a:cubicBezTo>
                <a:lnTo>
                  <a:pt x="93000" y="70051"/>
                </a:lnTo>
                <a:lnTo>
                  <a:pt x="92967" y="70051"/>
                </a:lnTo>
                <a:cubicBezTo>
                  <a:pt x="90565" y="70017"/>
                  <a:pt x="90598" y="66415"/>
                  <a:pt x="93000" y="66415"/>
                </a:cubicBezTo>
                <a:lnTo>
                  <a:pt x="93000" y="63880"/>
                </a:lnTo>
                <a:lnTo>
                  <a:pt x="92967" y="63880"/>
                </a:lnTo>
                <a:lnTo>
                  <a:pt x="92967" y="63846"/>
                </a:lnTo>
                <a:cubicBezTo>
                  <a:pt x="90565" y="63813"/>
                  <a:pt x="90598" y="60210"/>
                  <a:pt x="93000" y="60210"/>
                </a:cubicBezTo>
                <a:lnTo>
                  <a:pt x="93000" y="57675"/>
                </a:lnTo>
                <a:lnTo>
                  <a:pt x="92967" y="57675"/>
                </a:lnTo>
                <a:lnTo>
                  <a:pt x="92967" y="57642"/>
                </a:lnTo>
                <a:cubicBezTo>
                  <a:pt x="90565" y="57608"/>
                  <a:pt x="90598" y="54006"/>
                  <a:pt x="93000" y="54006"/>
                </a:cubicBezTo>
                <a:lnTo>
                  <a:pt x="93000" y="51471"/>
                </a:lnTo>
                <a:lnTo>
                  <a:pt x="92967" y="51471"/>
                </a:lnTo>
                <a:lnTo>
                  <a:pt x="92967" y="51437"/>
                </a:lnTo>
                <a:cubicBezTo>
                  <a:pt x="90576" y="51404"/>
                  <a:pt x="90598" y="47835"/>
                  <a:pt x="92967" y="47835"/>
                </a:cubicBezTo>
                <a:cubicBezTo>
                  <a:pt x="92978" y="47835"/>
                  <a:pt x="92989" y="47835"/>
                  <a:pt x="93000" y="47835"/>
                </a:cubicBezTo>
                <a:lnTo>
                  <a:pt x="93000" y="45266"/>
                </a:lnTo>
                <a:lnTo>
                  <a:pt x="92967" y="45266"/>
                </a:lnTo>
                <a:lnTo>
                  <a:pt x="92967" y="45233"/>
                </a:lnTo>
                <a:cubicBezTo>
                  <a:pt x="90576" y="45200"/>
                  <a:pt x="90598" y="41630"/>
                  <a:pt x="92967" y="41630"/>
                </a:cubicBezTo>
                <a:cubicBezTo>
                  <a:pt x="92978" y="41630"/>
                  <a:pt x="92989" y="41630"/>
                  <a:pt x="93000" y="41630"/>
                </a:cubicBezTo>
                <a:lnTo>
                  <a:pt x="93000" y="39062"/>
                </a:lnTo>
                <a:lnTo>
                  <a:pt x="92967" y="39062"/>
                </a:lnTo>
                <a:lnTo>
                  <a:pt x="92967" y="39028"/>
                </a:lnTo>
                <a:cubicBezTo>
                  <a:pt x="90576" y="39028"/>
                  <a:pt x="90598" y="35426"/>
                  <a:pt x="92967" y="35426"/>
                </a:cubicBezTo>
                <a:cubicBezTo>
                  <a:pt x="92978" y="35426"/>
                  <a:pt x="92989" y="35426"/>
                  <a:pt x="93000" y="35426"/>
                </a:cubicBezTo>
                <a:lnTo>
                  <a:pt x="93000" y="32857"/>
                </a:lnTo>
                <a:lnTo>
                  <a:pt x="92967" y="32857"/>
                </a:lnTo>
                <a:lnTo>
                  <a:pt x="92967" y="32824"/>
                </a:lnTo>
                <a:cubicBezTo>
                  <a:pt x="92947" y="32825"/>
                  <a:pt x="92928" y="32825"/>
                  <a:pt x="92909" y="32825"/>
                </a:cubicBezTo>
                <a:cubicBezTo>
                  <a:pt x="91935" y="32825"/>
                  <a:pt x="91165" y="32004"/>
                  <a:pt x="91165" y="31023"/>
                </a:cubicBezTo>
                <a:lnTo>
                  <a:pt x="91132" y="31023"/>
                </a:lnTo>
                <a:lnTo>
                  <a:pt x="91132" y="30989"/>
                </a:lnTo>
                <a:cubicBezTo>
                  <a:pt x="91132" y="29989"/>
                  <a:pt x="91966" y="29188"/>
                  <a:pt x="92967" y="29188"/>
                </a:cubicBezTo>
                <a:lnTo>
                  <a:pt x="92967" y="26653"/>
                </a:lnTo>
                <a:cubicBezTo>
                  <a:pt x="90532" y="26620"/>
                  <a:pt x="90532" y="22984"/>
                  <a:pt x="92967" y="22984"/>
                </a:cubicBezTo>
                <a:lnTo>
                  <a:pt x="92967" y="20448"/>
                </a:lnTo>
                <a:cubicBezTo>
                  <a:pt x="90632" y="20315"/>
                  <a:pt x="90632" y="16913"/>
                  <a:pt x="92967" y="16779"/>
                </a:cubicBezTo>
                <a:lnTo>
                  <a:pt x="92967" y="14244"/>
                </a:lnTo>
                <a:cubicBezTo>
                  <a:pt x="90532" y="14244"/>
                  <a:pt x="90532" y="10575"/>
                  <a:pt x="92967" y="10575"/>
                </a:cubicBezTo>
                <a:lnTo>
                  <a:pt x="92967" y="8040"/>
                </a:lnTo>
                <a:cubicBezTo>
                  <a:pt x="90632" y="7940"/>
                  <a:pt x="90632" y="4504"/>
                  <a:pt x="92967" y="4404"/>
                </a:cubicBezTo>
                <a:lnTo>
                  <a:pt x="92967" y="1835"/>
                </a:lnTo>
                <a:cubicBezTo>
                  <a:pt x="91966" y="1835"/>
                  <a:pt x="91132" y="1035"/>
                  <a:pt x="91132" y="34"/>
                </a:cubicBezTo>
                <a:lnTo>
                  <a:pt x="88597" y="34"/>
                </a:lnTo>
                <a:cubicBezTo>
                  <a:pt x="88597" y="1235"/>
                  <a:pt x="87688" y="1835"/>
                  <a:pt x="86779" y="1835"/>
                </a:cubicBezTo>
                <a:cubicBezTo>
                  <a:pt x="85870" y="1835"/>
                  <a:pt x="84961" y="1235"/>
                  <a:pt x="84961" y="34"/>
                </a:cubicBezTo>
                <a:lnTo>
                  <a:pt x="82392" y="34"/>
                </a:lnTo>
                <a:cubicBezTo>
                  <a:pt x="82426" y="1068"/>
                  <a:pt x="81625" y="1935"/>
                  <a:pt x="80558" y="1935"/>
                </a:cubicBezTo>
                <a:cubicBezTo>
                  <a:pt x="79524" y="1935"/>
                  <a:pt x="78690" y="1068"/>
                  <a:pt x="78757" y="34"/>
                </a:cubicBezTo>
                <a:lnTo>
                  <a:pt x="76188" y="34"/>
                </a:lnTo>
                <a:cubicBezTo>
                  <a:pt x="76188" y="1235"/>
                  <a:pt x="75279" y="1835"/>
                  <a:pt x="74370" y="1835"/>
                </a:cubicBezTo>
                <a:cubicBezTo>
                  <a:pt x="73461" y="1835"/>
                  <a:pt x="72552" y="1235"/>
                  <a:pt x="72552" y="34"/>
                </a:cubicBezTo>
                <a:lnTo>
                  <a:pt x="69984" y="34"/>
                </a:lnTo>
                <a:cubicBezTo>
                  <a:pt x="69984" y="1035"/>
                  <a:pt x="69183" y="1835"/>
                  <a:pt x="68182" y="1835"/>
                </a:cubicBezTo>
                <a:cubicBezTo>
                  <a:pt x="67182" y="1835"/>
                  <a:pt x="66348" y="1001"/>
                  <a:pt x="66348" y="0"/>
                </a:cubicBezTo>
                <a:lnTo>
                  <a:pt x="63813" y="0"/>
                </a:lnTo>
                <a:cubicBezTo>
                  <a:pt x="63813" y="1218"/>
                  <a:pt x="62904" y="1827"/>
                  <a:pt x="61995" y="1827"/>
                </a:cubicBezTo>
                <a:cubicBezTo>
                  <a:pt x="61086" y="1827"/>
                  <a:pt x="60177" y="1218"/>
                  <a:pt x="60177" y="0"/>
                </a:cubicBezTo>
                <a:lnTo>
                  <a:pt x="57608" y="0"/>
                </a:lnTo>
                <a:cubicBezTo>
                  <a:pt x="57641" y="1035"/>
                  <a:pt x="56808" y="1902"/>
                  <a:pt x="55773" y="1902"/>
                </a:cubicBezTo>
                <a:cubicBezTo>
                  <a:pt x="54739" y="1902"/>
                  <a:pt x="53905" y="1035"/>
                  <a:pt x="53972" y="0"/>
                </a:cubicBezTo>
                <a:lnTo>
                  <a:pt x="51404" y="0"/>
                </a:lnTo>
                <a:cubicBezTo>
                  <a:pt x="51404" y="1218"/>
                  <a:pt x="50495" y="1827"/>
                  <a:pt x="49586" y="1827"/>
                </a:cubicBezTo>
                <a:cubicBezTo>
                  <a:pt x="48677" y="1827"/>
                  <a:pt x="47768" y="1218"/>
                  <a:pt x="47768" y="0"/>
                </a:cubicBezTo>
                <a:lnTo>
                  <a:pt x="45199" y="0"/>
                </a:lnTo>
                <a:cubicBezTo>
                  <a:pt x="45233" y="1035"/>
                  <a:pt x="44432" y="1902"/>
                  <a:pt x="43398" y="1902"/>
                </a:cubicBezTo>
                <a:cubicBezTo>
                  <a:pt x="42331" y="1902"/>
                  <a:pt x="41530" y="1035"/>
                  <a:pt x="41563" y="0"/>
                </a:cubicBezTo>
                <a:lnTo>
                  <a:pt x="38995" y="0"/>
                </a:lnTo>
                <a:cubicBezTo>
                  <a:pt x="38995" y="1218"/>
                  <a:pt x="38086" y="1827"/>
                  <a:pt x="37177" y="1827"/>
                </a:cubicBezTo>
                <a:cubicBezTo>
                  <a:pt x="36268" y="1827"/>
                  <a:pt x="35359" y="1218"/>
                  <a:pt x="35359" y="0"/>
                </a:cubicBezTo>
                <a:lnTo>
                  <a:pt x="32790" y="0"/>
                </a:lnTo>
                <a:cubicBezTo>
                  <a:pt x="32857" y="1035"/>
                  <a:pt x="32023" y="1902"/>
                  <a:pt x="30989" y="1902"/>
                </a:cubicBezTo>
                <a:cubicBezTo>
                  <a:pt x="29955" y="1902"/>
                  <a:pt x="29121" y="1035"/>
                  <a:pt x="29188" y="0"/>
                </a:cubicBezTo>
                <a:lnTo>
                  <a:pt x="26619" y="0"/>
                </a:lnTo>
                <a:cubicBezTo>
                  <a:pt x="26619" y="1218"/>
                  <a:pt x="25710" y="1827"/>
                  <a:pt x="24801" y="1827"/>
                </a:cubicBezTo>
                <a:cubicBezTo>
                  <a:pt x="23892" y="1827"/>
                  <a:pt x="22983" y="1218"/>
                  <a:pt x="22983" y="0"/>
                </a:cubicBezTo>
                <a:lnTo>
                  <a:pt x="20415" y="0"/>
                </a:lnTo>
                <a:cubicBezTo>
                  <a:pt x="20482" y="1068"/>
                  <a:pt x="19648" y="1935"/>
                  <a:pt x="18614" y="1935"/>
                </a:cubicBezTo>
                <a:cubicBezTo>
                  <a:pt x="17546" y="1935"/>
                  <a:pt x="16712" y="1068"/>
                  <a:pt x="16779" y="0"/>
                </a:cubicBezTo>
                <a:lnTo>
                  <a:pt x="14244" y="0"/>
                </a:lnTo>
                <a:cubicBezTo>
                  <a:pt x="14244" y="1218"/>
                  <a:pt x="13326" y="1827"/>
                  <a:pt x="12409" y="1827"/>
                </a:cubicBezTo>
                <a:cubicBezTo>
                  <a:pt x="11492" y="1827"/>
                  <a:pt x="10575" y="1218"/>
                  <a:pt x="10575" y="0"/>
                </a:cubicBezTo>
                <a:lnTo>
                  <a:pt x="8039" y="0"/>
                </a:lnTo>
                <a:cubicBezTo>
                  <a:pt x="8073" y="1068"/>
                  <a:pt x="7239" y="1935"/>
                  <a:pt x="6205" y="1935"/>
                </a:cubicBezTo>
                <a:cubicBezTo>
                  <a:pt x="5171" y="1935"/>
                  <a:pt x="4337" y="1068"/>
                  <a:pt x="4370" y="0"/>
                </a:cubicBezTo>
                <a:close/>
              </a:path>
            </a:pathLst>
          </a:custGeom>
          <a:solidFill>
            <a:srgbClr val="FFFFFF"/>
          </a:solidFill>
          <a:ln>
            <a:noFill/>
          </a:ln>
          <a:effectLst>
            <a:outerShdw blurRad="128588" dist="76200" dir="4500000" algn="bl" rotWithShape="0">
              <a:srgbClr val="000000">
                <a:alpha val="1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5"/>
          <p:cNvSpPr/>
          <p:nvPr/>
        </p:nvSpPr>
        <p:spPr>
          <a:xfrm rot="-5400000">
            <a:off x="1389061" y="142947"/>
            <a:ext cx="2576128" cy="3740583"/>
          </a:xfrm>
          <a:custGeom>
            <a:avLst/>
            <a:gdLst/>
            <a:ahLst/>
            <a:cxnLst/>
            <a:rect l="l" t="t" r="r" b="b"/>
            <a:pathLst>
              <a:path w="93001" h="130228" extrusionOk="0">
                <a:moveTo>
                  <a:pt x="1835" y="0"/>
                </a:moveTo>
                <a:cubicBezTo>
                  <a:pt x="1835" y="1035"/>
                  <a:pt x="1001" y="1835"/>
                  <a:pt x="0" y="1835"/>
                </a:cubicBezTo>
                <a:lnTo>
                  <a:pt x="0" y="4404"/>
                </a:lnTo>
                <a:cubicBezTo>
                  <a:pt x="39" y="4401"/>
                  <a:pt x="78" y="4400"/>
                  <a:pt x="116" y="4400"/>
                </a:cubicBezTo>
                <a:cubicBezTo>
                  <a:pt x="1101" y="4400"/>
                  <a:pt x="1935" y="5210"/>
                  <a:pt x="1935" y="6205"/>
                </a:cubicBezTo>
                <a:cubicBezTo>
                  <a:pt x="1935" y="7219"/>
                  <a:pt x="1069" y="8041"/>
                  <a:pt x="60" y="8041"/>
                </a:cubicBezTo>
                <a:cubicBezTo>
                  <a:pt x="40" y="8041"/>
                  <a:pt x="20" y="8040"/>
                  <a:pt x="0" y="8040"/>
                </a:cubicBezTo>
                <a:lnTo>
                  <a:pt x="0" y="10575"/>
                </a:lnTo>
                <a:cubicBezTo>
                  <a:pt x="2435" y="10575"/>
                  <a:pt x="2435" y="14244"/>
                  <a:pt x="0" y="14244"/>
                </a:cubicBezTo>
                <a:lnTo>
                  <a:pt x="0" y="16779"/>
                </a:lnTo>
                <a:cubicBezTo>
                  <a:pt x="20" y="16779"/>
                  <a:pt x="40" y="16778"/>
                  <a:pt x="60" y="16778"/>
                </a:cubicBezTo>
                <a:cubicBezTo>
                  <a:pt x="1069" y="16778"/>
                  <a:pt x="1935" y="17600"/>
                  <a:pt x="1935" y="18614"/>
                </a:cubicBezTo>
                <a:cubicBezTo>
                  <a:pt x="1935" y="19628"/>
                  <a:pt x="1069" y="20449"/>
                  <a:pt x="60" y="20449"/>
                </a:cubicBezTo>
                <a:cubicBezTo>
                  <a:pt x="40" y="20449"/>
                  <a:pt x="20" y="20449"/>
                  <a:pt x="0" y="20448"/>
                </a:cubicBezTo>
                <a:lnTo>
                  <a:pt x="0" y="22984"/>
                </a:lnTo>
                <a:cubicBezTo>
                  <a:pt x="2435" y="22984"/>
                  <a:pt x="2435" y="26620"/>
                  <a:pt x="0" y="26620"/>
                </a:cubicBezTo>
                <a:lnTo>
                  <a:pt x="0" y="29188"/>
                </a:lnTo>
                <a:cubicBezTo>
                  <a:pt x="39" y="29186"/>
                  <a:pt x="78" y="29184"/>
                  <a:pt x="116" y="29184"/>
                </a:cubicBezTo>
                <a:cubicBezTo>
                  <a:pt x="1101" y="29184"/>
                  <a:pt x="1935" y="29994"/>
                  <a:pt x="1935" y="30989"/>
                </a:cubicBezTo>
                <a:cubicBezTo>
                  <a:pt x="1935" y="32017"/>
                  <a:pt x="1101" y="32828"/>
                  <a:pt x="116" y="32828"/>
                </a:cubicBezTo>
                <a:cubicBezTo>
                  <a:pt x="78" y="32828"/>
                  <a:pt x="39" y="32826"/>
                  <a:pt x="0" y="32824"/>
                </a:cubicBezTo>
                <a:lnTo>
                  <a:pt x="0" y="35392"/>
                </a:lnTo>
                <a:lnTo>
                  <a:pt x="34" y="35392"/>
                </a:lnTo>
                <a:cubicBezTo>
                  <a:pt x="2435" y="35426"/>
                  <a:pt x="2435" y="39028"/>
                  <a:pt x="0" y="39028"/>
                </a:cubicBezTo>
                <a:lnTo>
                  <a:pt x="0" y="41564"/>
                </a:lnTo>
                <a:lnTo>
                  <a:pt x="34" y="41564"/>
                </a:lnTo>
                <a:lnTo>
                  <a:pt x="34" y="41597"/>
                </a:lnTo>
                <a:cubicBezTo>
                  <a:pt x="2435" y="41630"/>
                  <a:pt x="2435" y="45233"/>
                  <a:pt x="0" y="45233"/>
                </a:cubicBezTo>
                <a:lnTo>
                  <a:pt x="0" y="47768"/>
                </a:lnTo>
                <a:lnTo>
                  <a:pt x="34" y="47768"/>
                </a:lnTo>
                <a:lnTo>
                  <a:pt x="34" y="47801"/>
                </a:lnTo>
                <a:cubicBezTo>
                  <a:pt x="2424" y="47801"/>
                  <a:pt x="2435" y="51404"/>
                  <a:pt x="33" y="51404"/>
                </a:cubicBezTo>
                <a:cubicBezTo>
                  <a:pt x="22" y="51404"/>
                  <a:pt x="11" y="51404"/>
                  <a:pt x="0" y="51404"/>
                </a:cubicBezTo>
                <a:lnTo>
                  <a:pt x="0" y="54006"/>
                </a:lnTo>
                <a:lnTo>
                  <a:pt x="34" y="54006"/>
                </a:lnTo>
                <a:cubicBezTo>
                  <a:pt x="2435" y="54006"/>
                  <a:pt x="2435" y="57608"/>
                  <a:pt x="0" y="57608"/>
                </a:cubicBezTo>
                <a:lnTo>
                  <a:pt x="0" y="60144"/>
                </a:lnTo>
                <a:lnTo>
                  <a:pt x="34" y="60144"/>
                </a:lnTo>
                <a:lnTo>
                  <a:pt x="34" y="60177"/>
                </a:lnTo>
                <a:cubicBezTo>
                  <a:pt x="2435" y="60210"/>
                  <a:pt x="2435" y="63813"/>
                  <a:pt x="0" y="63813"/>
                </a:cubicBezTo>
                <a:lnTo>
                  <a:pt x="0" y="66348"/>
                </a:lnTo>
                <a:lnTo>
                  <a:pt x="34" y="66348"/>
                </a:lnTo>
                <a:lnTo>
                  <a:pt x="34" y="66381"/>
                </a:lnTo>
                <a:cubicBezTo>
                  <a:pt x="2435" y="66381"/>
                  <a:pt x="2435" y="70017"/>
                  <a:pt x="0" y="70017"/>
                </a:cubicBezTo>
                <a:lnTo>
                  <a:pt x="0" y="72552"/>
                </a:lnTo>
                <a:lnTo>
                  <a:pt x="34" y="72552"/>
                </a:lnTo>
                <a:lnTo>
                  <a:pt x="34" y="72586"/>
                </a:lnTo>
                <a:cubicBezTo>
                  <a:pt x="2424" y="72586"/>
                  <a:pt x="2435" y="76189"/>
                  <a:pt x="33" y="76189"/>
                </a:cubicBezTo>
                <a:cubicBezTo>
                  <a:pt x="22" y="76189"/>
                  <a:pt x="11" y="76189"/>
                  <a:pt x="0" y="76188"/>
                </a:cubicBezTo>
                <a:lnTo>
                  <a:pt x="0" y="78757"/>
                </a:lnTo>
                <a:lnTo>
                  <a:pt x="34" y="78757"/>
                </a:lnTo>
                <a:lnTo>
                  <a:pt x="34" y="78790"/>
                </a:lnTo>
                <a:cubicBezTo>
                  <a:pt x="2435" y="78790"/>
                  <a:pt x="2435" y="82393"/>
                  <a:pt x="0" y="82393"/>
                </a:cubicBezTo>
                <a:lnTo>
                  <a:pt x="0" y="84928"/>
                </a:lnTo>
                <a:lnTo>
                  <a:pt x="34" y="84928"/>
                </a:lnTo>
                <a:lnTo>
                  <a:pt x="34" y="84961"/>
                </a:lnTo>
                <a:cubicBezTo>
                  <a:pt x="2435" y="84995"/>
                  <a:pt x="2435" y="88597"/>
                  <a:pt x="0" y="88597"/>
                </a:cubicBezTo>
                <a:lnTo>
                  <a:pt x="0" y="91132"/>
                </a:lnTo>
                <a:lnTo>
                  <a:pt x="34" y="91132"/>
                </a:lnTo>
                <a:lnTo>
                  <a:pt x="34" y="91166"/>
                </a:lnTo>
                <a:cubicBezTo>
                  <a:pt x="2435" y="91166"/>
                  <a:pt x="2435" y="94802"/>
                  <a:pt x="0" y="94802"/>
                </a:cubicBezTo>
                <a:lnTo>
                  <a:pt x="0" y="97337"/>
                </a:lnTo>
                <a:lnTo>
                  <a:pt x="34" y="97337"/>
                </a:lnTo>
                <a:lnTo>
                  <a:pt x="34" y="97370"/>
                </a:lnTo>
                <a:cubicBezTo>
                  <a:pt x="1034" y="97370"/>
                  <a:pt x="1835" y="98171"/>
                  <a:pt x="1835" y="99171"/>
                </a:cubicBezTo>
                <a:lnTo>
                  <a:pt x="1868" y="99171"/>
                </a:lnTo>
                <a:cubicBezTo>
                  <a:pt x="1868" y="99171"/>
                  <a:pt x="1868" y="99171"/>
                  <a:pt x="1868" y="99205"/>
                </a:cubicBezTo>
                <a:cubicBezTo>
                  <a:pt x="1868" y="100206"/>
                  <a:pt x="1034" y="101006"/>
                  <a:pt x="34" y="101006"/>
                </a:cubicBezTo>
                <a:lnTo>
                  <a:pt x="34" y="103608"/>
                </a:lnTo>
                <a:cubicBezTo>
                  <a:pt x="54" y="103607"/>
                  <a:pt x="75" y="103607"/>
                  <a:pt x="96" y="103607"/>
                </a:cubicBezTo>
                <a:cubicBezTo>
                  <a:pt x="1102" y="103607"/>
                  <a:pt x="1935" y="104397"/>
                  <a:pt x="1935" y="105443"/>
                </a:cubicBezTo>
                <a:cubicBezTo>
                  <a:pt x="1935" y="106438"/>
                  <a:pt x="1132" y="107248"/>
                  <a:pt x="149" y="107248"/>
                </a:cubicBezTo>
                <a:cubicBezTo>
                  <a:pt x="111" y="107248"/>
                  <a:pt x="73" y="107246"/>
                  <a:pt x="34" y="107244"/>
                </a:cubicBezTo>
                <a:lnTo>
                  <a:pt x="34" y="109812"/>
                </a:lnTo>
                <a:cubicBezTo>
                  <a:pt x="72" y="109810"/>
                  <a:pt x="111" y="109809"/>
                  <a:pt x="149" y="109809"/>
                </a:cubicBezTo>
                <a:cubicBezTo>
                  <a:pt x="1132" y="109809"/>
                  <a:pt x="1935" y="110620"/>
                  <a:pt x="1935" y="111647"/>
                </a:cubicBezTo>
                <a:cubicBezTo>
                  <a:pt x="1935" y="112642"/>
                  <a:pt x="1132" y="113452"/>
                  <a:pt x="149" y="113452"/>
                </a:cubicBezTo>
                <a:cubicBezTo>
                  <a:pt x="111" y="113452"/>
                  <a:pt x="73" y="113451"/>
                  <a:pt x="34" y="113448"/>
                </a:cubicBezTo>
                <a:lnTo>
                  <a:pt x="34" y="116017"/>
                </a:lnTo>
                <a:cubicBezTo>
                  <a:pt x="73" y="116014"/>
                  <a:pt x="111" y="116013"/>
                  <a:pt x="149" y="116013"/>
                </a:cubicBezTo>
                <a:cubicBezTo>
                  <a:pt x="1132" y="116013"/>
                  <a:pt x="1935" y="116823"/>
                  <a:pt x="1935" y="117818"/>
                </a:cubicBezTo>
                <a:cubicBezTo>
                  <a:pt x="1935" y="118864"/>
                  <a:pt x="1102" y="119654"/>
                  <a:pt x="96" y="119654"/>
                </a:cubicBezTo>
                <a:cubicBezTo>
                  <a:pt x="75" y="119654"/>
                  <a:pt x="54" y="119653"/>
                  <a:pt x="34" y="119653"/>
                </a:cubicBezTo>
                <a:lnTo>
                  <a:pt x="34" y="122221"/>
                </a:lnTo>
                <a:cubicBezTo>
                  <a:pt x="73" y="122219"/>
                  <a:pt x="111" y="122218"/>
                  <a:pt x="149" y="122218"/>
                </a:cubicBezTo>
                <a:cubicBezTo>
                  <a:pt x="1132" y="122218"/>
                  <a:pt x="1935" y="123027"/>
                  <a:pt x="1935" y="124023"/>
                </a:cubicBezTo>
                <a:cubicBezTo>
                  <a:pt x="1935" y="125037"/>
                  <a:pt x="1101" y="125858"/>
                  <a:pt x="94" y="125858"/>
                </a:cubicBezTo>
                <a:cubicBezTo>
                  <a:pt x="74" y="125858"/>
                  <a:pt x="54" y="125858"/>
                  <a:pt x="34" y="125857"/>
                </a:cubicBezTo>
                <a:lnTo>
                  <a:pt x="34" y="128426"/>
                </a:lnTo>
                <a:cubicBezTo>
                  <a:pt x="1034" y="128426"/>
                  <a:pt x="1868" y="129226"/>
                  <a:pt x="1868" y="130227"/>
                </a:cubicBezTo>
                <a:lnTo>
                  <a:pt x="4403" y="130227"/>
                </a:lnTo>
                <a:cubicBezTo>
                  <a:pt x="4403" y="129010"/>
                  <a:pt x="5312" y="128401"/>
                  <a:pt x="6221" y="128401"/>
                </a:cubicBezTo>
                <a:cubicBezTo>
                  <a:pt x="7130" y="128401"/>
                  <a:pt x="8039" y="129010"/>
                  <a:pt x="8039" y="130227"/>
                </a:cubicBezTo>
                <a:lnTo>
                  <a:pt x="10608" y="130227"/>
                </a:lnTo>
                <a:cubicBezTo>
                  <a:pt x="10541" y="128959"/>
                  <a:pt x="11483" y="128326"/>
                  <a:pt x="12426" y="128326"/>
                </a:cubicBezTo>
                <a:cubicBezTo>
                  <a:pt x="13368" y="128326"/>
                  <a:pt x="14311" y="128959"/>
                  <a:pt x="14244" y="130227"/>
                </a:cubicBezTo>
                <a:lnTo>
                  <a:pt x="16779" y="130227"/>
                </a:lnTo>
                <a:cubicBezTo>
                  <a:pt x="16779" y="129010"/>
                  <a:pt x="17696" y="128401"/>
                  <a:pt x="18614" y="128401"/>
                </a:cubicBezTo>
                <a:cubicBezTo>
                  <a:pt x="19531" y="128401"/>
                  <a:pt x="20448" y="129010"/>
                  <a:pt x="20448" y="130227"/>
                </a:cubicBezTo>
                <a:lnTo>
                  <a:pt x="22983" y="130227"/>
                </a:lnTo>
                <a:cubicBezTo>
                  <a:pt x="22917" y="128959"/>
                  <a:pt x="23859" y="128326"/>
                  <a:pt x="24801" y="128326"/>
                </a:cubicBezTo>
                <a:cubicBezTo>
                  <a:pt x="25744" y="128326"/>
                  <a:pt x="26686" y="128959"/>
                  <a:pt x="26619" y="130227"/>
                </a:cubicBezTo>
                <a:lnTo>
                  <a:pt x="29188" y="130227"/>
                </a:lnTo>
                <a:cubicBezTo>
                  <a:pt x="29121" y="128959"/>
                  <a:pt x="30055" y="128326"/>
                  <a:pt x="30993" y="128326"/>
                </a:cubicBezTo>
                <a:cubicBezTo>
                  <a:pt x="31931" y="128326"/>
                  <a:pt x="32874" y="128959"/>
                  <a:pt x="32824" y="130227"/>
                </a:cubicBezTo>
                <a:lnTo>
                  <a:pt x="35392" y="130227"/>
                </a:lnTo>
                <a:cubicBezTo>
                  <a:pt x="35326" y="128959"/>
                  <a:pt x="36260" y="128326"/>
                  <a:pt x="37198" y="128326"/>
                </a:cubicBezTo>
                <a:cubicBezTo>
                  <a:pt x="38136" y="128326"/>
                  <a:pt x="39078" y="128959"/>
                  <a:pt x="39028" y="130227"/>
                </a:cubicBezTo>
                <a:lnTo>
                  <a:pt x="41563" y="130227"/>
                </a:lnTo>
                <a:cubicBezTo>
                  <a:pt x="41513" y="128959"/>
                  <a:pt x="42456" y="128326"/>
                  <a:pt x="43394" y="128326"/>
                </a:cubicBezTo>
                <a:cubicBezTo>
                  <a:pt x="44332" y="128326"/>
                  <a:pt x="45266" y="128959"/>
                  <a:pt x="45199" y="130227"/>
                </a:cubicBezTo>
                <a:lnTo>
                  <a:pt x="47768" y="130227"/>
                </a:lnTo>
                <a:cubicBezTo>
                  <a:pt x="47718" y="128959"/>
                  <a:pt x="48660" y="128326"/>
                  <a:pt x="49598" y="128326"/>
                </a:cubicBezTo>
                <a:cubicBezTo>
                  <a:pt x="50536" y="128326"/>
                  <a:pt x="51470" y="128959"/>
                  <a:pt x="51404" y="130227"/>
                </a:cubicBezTo>
                <a:lnTo>
                  <a:pt x="53972" y="130227"/>
                </a:lnTo>
                <a:cubicBezTo>
                  <a:pt x="53905" y="128959"/>
                  <a:pt x="54848" y="128326"/>
                  <a:pt x="55790" y="128326"/>
                </a:cubicBezTo>
                <a:cubicBezTo>
                  <a:pt x="56732" y="128326"/>
                  <a:pt x="57675" y="128959"/>
                  <a:pt x="57608" y="130227"/>
                </a:cubicBezTo>
                <a:lnTo>
                  <a:pt x="60210" y="130227"/>
                </a:lnTo>
                <a:cubicBezTo>
                  <a:pt x="60143" y="128959"/>
                  <a:pt x="61086" y="128326"/>
                  <a:pt x="62028" y="128326"/>
                </a:cubicBezTo>
                <a:cubicBezTo>
                  <a:pt x="62970" y="128326"/>
                  <a:pt x="63913" y="128959"/>
                  <a:pt x="63846" y="130227"/>
                </a:cubicBezTo>
                <a:lnTo>
                  <a:pt x="66414" y="130227"/>
                </a:lnTo>
                <a:cubicBezTo>
                  <a:pt x="66348" y="128959"/>
                  <a:pt x="67282" y="128326"/>
                  <a:pt x="68220" y="128326"/>
                </a:cubicBezTo>
                <a:cubicBezTo>
                  <a:pt x="69158" y="128326"/>
                  <a:pt x="70100" y="128959"/>
                  <a:pt x="70050" y="130227"/>
                </a:cubicBezTo>
                <a:lnTo>
                  <a:pt x="72585" y="130227"/>
                </a:lnTo>
                <a:cubicBezTo>
                  <a:pt x="72519" y="128959"/>
                  <a:pt x="73461" y="128326"/>
                  <a:pt x="74408" y="128326"/>
                </a:cubicBezTo>
                <a:cubicBezTo>
                  <a:pt x="75354" y="128326"/>
                  <a:pt x="76305" y="128959"/>
                  <a:pt x="76255" y="130227"/>
                </a:cubicBezTo>
                <a:lnTo>
                  <a:pt x="78790" y="130227"/>
                </a:lnTo>
                <a:cubicBezTo>
                  <a:pt x="78723" y="128959"/>
                  <a:pt x="79666" y="128326"/>
                  <a:pt x="80608" y="128326"/>
                </a:cubicBezTo>
                <a:cubicBezTo>
                  <a:pt x="81550" y="128326"/>
                  <a:pt x="82493" y="128959"/>
                  <a:pt x="82426" y="130227"/>
                </a:cubicBezTo>
                <a:lnTo>
                  <a:pt x="84994" y="130227"/>
                </a:lnTo>
                <a:cubicBezTo>
                  <a:pt x="84928" y="128959"/>
                  <a:pt x="85870" y="128326"/>
                  <a:pt x="86812" y="128326"/>
                </a:cubicBezTo>
                <a:cubicBezTo>
                  <a:pt x="87755" y="128326"/>
                  <a:pt x="88697" y="128959"/>
                  <a:pt x="88630" y="130227"/>
                </a:cubicBezTo>
                <a:lnTo>
                  <a:pt x="91199" y="130227"/>
                </a:lnTo>
                <a:cubicBezTo>
                  <a:pt x="91199" y="129226"/>
                  <a:pt x="91999" y="128426"/>
                  <a:pt x="93000" y="128426"/>
                </a:cubicBezTo>
                <a:lnTo>
                  <a:pt x="93000" y="125857"/>
                </a:lnTo>
                <a:cubicBezTo>
                  <a:pt x="92957" y="125859"/>
                  <a:pt x="92916" y="125861"/>
                  <a:pt x="92874" y="125861"/>
                </a:cubicBezTo>
                <a:cubicBezTo>
                  <a:pt x="90507" y="125861"/>
                  <a:pt x="90507" y="122218"/>
                  <a:pt x="92874" y="122218"/>
                </a:cubicBezTo>
                <a:cubicBezTo>
                  <a:pt x="92916" y="122218"/>
                  <a:pt x="92957" y="122219"/>
                  <a:pt x="93000" y="122221"/>
                </a:cubicBezTo>
                <a:lnTo>
                  <a:pt x="93000" y="119653"/>
                </a:lnTo>
                <a:cubicBezTo>
                  <a:pt x="92957" y="119655"/>
                  <a:pt x="92916" y="119656"/>
                  <a:pt x="92874" y="119656"/>
                </a:cubicBezTo>
                <a:cubicBezTo>
                  <a:pt x="90507" y="119656"/>
                  <a:pt x="90507" y="116014"/>
                  <a:pt x="92874" y="116014"/>
                </a:cubicBezTo>
                <a:cubicBezTo>
                  <a:pt x="92916" y="116014"/>
                  <a:pt x="92957" y="116015"/>
                  <a:pt x="93000" y="116017"/>
                </a:cubicBezTo>
                <a:lnTo>
                  <a:pt x="93000" y="113448"/>
                </a:lnTo>
                <a:cubicBezTo>
                  <a:pt x="92957" y="113451"/>
                  <a:pt x="92916" y="113452"/>
                  <a:pt x="92874" y="113452"/>
                </a:cubicBezTo>
                <a:cubicBezTo>
                  <a:pt x="90507" y="113452"/>
                  <a:pt x="90507" y="109809"/>
                  <a:pt x="92874" y="109809"/>
                </a:cubicBezTo>
                <a:cubicBezTo>
                  <a:pt x="92916" y="109809"/>
                  <a:pt x="92957" y="109810"/>
                  <a:pt x="93000" y="109812"/>
                </a:cubicBezTo>
                <a:lnTo>
                  <a:pt x="93000" y="107244"/>
                </a:lnTo>
                <a:cubicBezTo>
                  <a:pt x="92957" y="107246"/>
                  <a:pt x="92916" y="107247"/>
                  <a:pt x="92874" y="107247"/>
                </a:cubicBezTo>
                <a:cubicBezTo>
                  <a:pt x="90507" y="107247"/>
                  <a:pt x="90507" y="103605"/>
                  <a:pt x="92874" y="103605"/>
                </a:cubicBezTo>
                <a:cubicBezTo>
                  <a:pt x="92916" y="103605"/>
                  <a:pt x="92957" y="103606"/>
                  <a:pt x="93000" y="103608"/>
                </a:cubicBezTo>
                <a:lnTo>
                  <a:pt x="93000" y="101073"/>
                </a:lnTo>
                <a:cubicBezTo>
                  <a:pt x="92968" y="101074"/>
                  <a:pt x="92936" y="101075"/>
                  <a:pt x="92904" y="101075"/>
                </a:cubicBezTo>
                <a:cubicBezTo>
                  <a:pt x="90497" y="101075"/>
                  <a:pt x="90497" y="97402"/>
                  <a:pt x="92904" y="97402"/>
                </a:cubicBezTo>
                <a:cubicBezTo>
                  <a:pt x="92936" y="97402"/>
                  <a:pt x="92968" y="97402"/>
                  <a:pt x="93000" y="97404"/>
                </a:cubicBezTo>
                <a:lnTo>
                  <a:pt x="93000" y="94868"/>
                </a:lnTo>
                <a:lnTo>
                  <a:pt x="92967" y="94868"/>
                </a:lnTo>
                <a:lnTo>
                  <a:pt x="92967" y="94835"/>
                </a:lnTo>
                <a:cubicBezTo>
                  <a:pt x="90565" y="94802"/>
                  <a:pt x="90598" y="91199"/>
                  <a:pt x="93000" y="91199"/>
                </a:cubicBezTo>
                <a:lnTo>
                  <a:pt x="93000" y="88664"/>
                </a:lnTo>
                <a:lnTo>
                  <a:pt x="92967" y="88664"/>
                </a:lnTo>
                <a:lnTo>
                  <a:pt x="92967" y="88631"/>
                </a:lnTo>
                <a:cubicBezTo>
                  <a:pt x="90576" y="88597"/>
                  <a:pt x="90598" y="85028"/>
                  <a:pt x="92967" y="85028"/>
                </a:cubicBezTo>
                <a:cubicBezTo>
                  <a:pt x="92978" y="85028"/>
                  <a:pt x="92989" y="85028"/>
                  <a:pt x="93000" y="85028"/>
                </a:cubicBezTo>
                <a:lnTo>
                  <a:pt x="93000" y="82460"/>
                </a:lnTo>
                <a:lnTo>
                  <a:pt x="92967" y="82460"/>
                </a:lnTo>
                <a:lnTo>
                  <a:pt x="92967" y="82426"/>
                </a:lnTo>
                <a:cubicBezTo>
                  <a:pt x="90576" y="82426"/>
                  <a:pt x="90598" y="78823"/>
                  <a:pt x="92967" y="78823"/>
                </a:cubicBezTo>
                <a:cubicBezTo>
                  <a:pt x="92978" y="78823"/>
                  <a:pt x="92989" y="78823"/>
                  <a:pt x="93000" y="78824"/>
                </a:cubicBezTo>
                <a:lnTo>
                  <a:pt x="93000" y="76255"/>
                </a:lnTo>
                <a:lnTo>
                  <a:pt x="92967" y="76255"/>
                </a:lnTo>
                <a:lnTo>
                  <a:pt x="92967" y="76222"/>
                </a:lnTo>
                <a:cubicBezTo>
                  <a:pt x="90576" y="76222"/>
                  <a:pt x="90598" y="72619"/>
                  <a:pt x="92967" y="72619"/>
                </a:cubicBezTo>
                <a:cubicBezTo>
                  <a:pt x="92978" y="72619"/>
                  <a:pt x="92989" y="72619"/>
                  <a:pt x="93000" y="72619"/>
                </a:cubicBezTo>
                <a:lnTo>
                  <a:pt x="93000" y="70051"/>
                </a:lnTo>
                <a:lnTo>
                  <a:pt x="92967" y="70051"/>
                </a:lnTo>
                <a:cubicBezTo>
                  <a:pt x="90565" y="70017"/>
                  <a:pt x="90598" y="66415"/>
                  <a:pt x="93000" y="66415"/>
                </a:cubicBezTo>
                <a:lnTo>
                  <a:pt x="93000" y="63880"/>
                </a:lnTo>
                <a:lnTo>
                  <a:pt x="92967" y="63880"/>
                </a:lnTo>
                <a:lnTo>
                  <a:pt x="92967" y="63846"/>
                </a:lnTo>
                <a:cubicBezTo>
                  <a:pt x="90565" y="63813"/>
                  <a:pt x="90598" y="60210"/>
                  <a:pt x="93000" y="60210"/>
                </a:cubicBezTo>
                <a:lnTo>
                  <a:pt x="93000" y="57675"/>
                </a:lnTo>
                <a:lnTo>
                  <a:pt x="92967" y="57675"/>
                </a:lnTo>
                <a:lnTo>
                  <a:pt x="92967" y="57642"/>
                </a:lnTo>
                <a:cubicBezTo>
                  <a:pt x="90565" y="57608"/>
                  <a:pt x="90598" y="54006"/>
                  <a:pt x="93000" y="54006"/>
                </a:cubicBezTo>
                <a:lnTo>
                  <a:pt x="93000" y="51471"/>
                </a:lnTo>
                <a:lnTo>
                  <a:pt x="92967" y="51471"/>
                </a:lnTo>
                <a:lnTo>
                  <a:pt x="92967" y="51437"/>
                </a:lnTo>
                <a:cubicBezTo>
                  <a:pt x="90576" y="51404"/>
                  <a:pt x="90598" y="47835"/>
                  <a:pt x="92967" y="47835"/>
                </a:cubicBezTo>
                <a:cubicBezTo>
                  <a:pt x="92978" y="47835"/>
                  <a:pt x="92989" y="47835"/>
                  <a:pt x="93000" y="47835"/>
                </a:cubicBezTo>
                <a:lnTo>
                  <a:pt x="93000" y="45266"/>
                </a:lnTo>
                <a:lnTo>
                  <a:pt x="92967" y="45266"/>
                </a:lnTo>
                <a:lnTo>
                  <a:pt x="92967" y="45233"/>
                </a:lnTo>
                <a:cubicBezTo>
                  <a:pt x="90576" y="45200"/>
                  <a:pt x="90598" y="41630"/>
                  <a:pt x="92967" y="41630"/>
                </a:cubicBezTo>
                <a:cubicBezTo>
                  <a:pt x="92978" y="41630"/>
                  <a:pt x="92989" y="41630"/>
                  <a:pt x="93000" y="41630"/>
                </a:cubicBezTo>
                <a:lnTo>
                  <a:pt x="93000" y="39062"/>
                </a:lnTo>
                <a:lnTo>
                  <a:pt x="92967" y="39062"/>
                </a:lnTo>
                <a:lnTo>
                  <a:pt x="92967" y="39028"/>
                </a:lnTo>
                <a:cubicBezTo>
                  <a:pt x="90576" y="39028"/>
                  <a:pt x="90598" y="35426"/>
                  <a:pt x="92967" y="35426"/>
                </a:cubicBezTo>
                <a:cubicBezTo>
                  <a:pt x="92978" y="35426"/>
                  <a:pt x="92989" y="35426"/>
                  <a:pt x="93000" y="35426"/>
                </a:cubicBezTo>
                <a:lnTo>
                  <a:pt x="93000" y="32857"/>
                </a:lnTo>
                <a:lnTo>
                  <a:pt x="92967" y="32857"/>
                </a:lnTo>
                <a:lnTo>
                  <a:pt x="92967" y="32824"/>
                </a:lnTo>
                <a:cubicBezTo>
                  <a:pt x="92947" y="32825"/>
                  <a:pt x="92928" y="32825"/>
                  <a:pt x="92909" y="32825"/>
                </a:cubicBezTo>
                <a:cubicBezTo>
                  <a:pt x="91935" y="32825"/>
                  <a:pt x="91165" y="32004"/>
                  <a:pt x="91165" y="31023"/>
                </a:cubicBezTo>
                <a:lnTo>
                  <a:pt x="91132" y="31023"/>
                </a:lnTo>
                <a:lnTo>
                  <a:pt x="91132" y="30989"/>
                </a:lnTo>
                <a:cubicBezTo>
                  <a:pt x="91132" y="29989"/>
                  <a:pt x="91966" y="29188"/>
                  <a:pt x="92967" y="29188"/>
                </a:cubicBezTo>
                <a:lnTo>
                  <a:pt x="92967" y="26653"/>
                </a:lnTo>
                <a:cubicBezTo>
                  <a:pt x="90532" y="26620"/>
                  <a:pt x="90532" y="22984"/>
                  <a:pt x="92967" y="22984"/>
                </a:cubicBezTo>
                <a:lnTo>
                  <a:pt x="92967" y="20448"/>
                </a:lnTo>
                <a:cubicBezTo>
                  <a:pt x="90632" y="20315"/>
                  <a:pt x="90632" y="16913"/>
                  <a:pt x="92967" y="16779"/>
                </a:cubicBezTo>
                <a:lnTo>
                  <a:pt x="92967" y="14244"/>
                </a:lnTo>
                <a:cubicBezTo>
                  <a:pt x="90532" y="14244"/>
                  <a:pt x="90532" y="10575"/>
                  <a:pt x="92967" y="10575"/>
                </a:cubicBezTo>
                <a:lnTo>
                  <a:pt x="92967" y="8040"/>
                </a:lnTo>
                <a:cubicBezTo>
                  <a:pt x="90632" y="7940"/>
                  <a:pt x="90632" y="4504"/>
                  <a:pt x="92967" y="4404"/>
                </a:cubicBezTo>
                <a:lnTo>
                  <a:pt x="92967" y="1835"/>
                </a:lnTo>
                <a:cubicBezTo>
                  <a:pt x="91966" y="1835"/>
                  <a:pt x="91132" y="1035"/>
                  <a:pt x="91132" y="34"/>
                </a:cubicBezTo>
                <a:lnTo>
                  <a:pt x="88597" y="34"/>
                </a:lnTo>
                <a:cubicBezTo>
                  <a:pt x="88597" y="1235"/>
                  <a:pt x="87688" y="1835"/>
                  <a:pt x="86779" y="1835"/>
                </a:cubicBezTo>
                <a:cubicBezTo>
                  <a:pt x="85870" y="1835"/>
                  <a:pt x="84961" y="1235"/>
                  <a:pt x="84961" y="34"/>
                </a:cubicBezTo>
                <a:lnTo>
                  <a:pt x="82392" y="34"/>
                </a:lnTo>
                <a:cubicBezTo>
                  <a:pt x="82426" y="1068"/>
                  <a:pt x="81625" y="1935"/>
                  <a:pt x="80558" y="1935"/>
                </a:cubicBezTo>
                <a:cubicBezTo>
                  <a:pt x="79524" y="1935"/>
                  <a:pt x="78690" y="1068"/>
                  <a:pt x="78757" y="34"/>
                </a:cubicBezTo>
                <a:lnTo>
                  <a:pt x="76188" y="34"/>
                </a:lnTo>
                <a:cubicBezTo>
                  <a:pt x="76188" y="1235"/>
                  <a:pt x="75279" y="1835"/>
                  <a:pt x="74370" y="1835"/>
                </a:cubicBezTo>
                <a:cubicBezTo>
                  <a:pt x="73461" y="1835"/>
                  <a:pt x="72552" y="1235"/>
                  <a:pt x="72552" y="34"/>
                </a:cubicBezTo>
                <a:lnTo>
                  <a:pt x="69984" y="34"/>
                </a:lnTo>
                <a:cubicBezTo>
                  <a:pt x="69984" y="1035"/>
                  <a:pt x="69183" y="1835"/>
                  <a:pt x="68182" y="1835"/>
                </a:cubicBezTo>
                <a:cubicBezTo>
                  <a:pt x="67182" y="1835"/>
                  <a:pt x="66348" y="1001"/>
                  <a:pt x="66348" y="0"/>
                </a:cubicBezTo>
                <a:lnTo>
                  <a:pt x="63813" y="0"/>
                </a:lnTo>
                <a:cubicBezTo>
                  <a:pt x="63813" y="1218"/>
                  <a:pt x="62904" y="1827"/>
                  <a:pt x="61995" y="1827"/>
                </a:cubicBezTo>
                <a:cubicBezTo>
                  <a:pt x="61086" y="1827"/>
                  <a:pt x="60177" y="1218"/>
                  <a:pt x="60177" y="0"/>
                </a:cubicBezTo>
                <a:lnTo>
                  <a:pt x="57608" y="0"/>
                </a:lnTo>
                <a:cubicBezTo>
                  <a:pt x="57641" y="1035"/>
                  <a:pt x="56808" y="1902"/>
                  <a:pt x="55773" y="1902"/>
                </a:cubicBezTo>
                <a:cubicBezTo>
                  <a:pt x="54739" y="1902"/>
                  <a:pt x="53905" y="1035"/>
                  <a:pt x="53972" y="0"/>
                </a:cubicBezTo>
                <a:lnTo>
                  <a:pt x="51404" y="0"/>
                </a:lnTo>
                <a:cubicBezTo>
                  <a:pt x="51404" y="1218"/>
                  <a:pt x="50495" y="1827"/>
                  <a:pt x="49586" y="1827"/>
                </a:cubicBezTo>
                <a:cubicBezTo>
                  <a:pt x="48677" y="1827"/>
                  <a:pt x="47768" y="1218"/>
                  <a:pt x="47768" y="0"/>
                </a:cubicBezTo>
                <a:lnTo>
                  <a:pt x="45199" y="0"/>
                </a:lnTo>
                <a:cubicBezTo>
                  <a:pt x="45233" y="1035"/>
                  <a:pt x="44432" y="1902"/>
                  <a:pt x="43398" y="1902"/>
                </a:cubicBezTo>
                <a:cubicBezTo>
                  <a:pt x="42331" y="1902"/>
                  <a:pt x="41530" y="1035"/>
                  <a:pt x="41563" y="0"/>
                </a:cubicBezTo>
                <a:lnTo>
                  <a:pt x="38995" y="0"/>
                </a:lnTo>
                <a:cubicBezTo>
                  <a:pt x="38995" y="1218"/>
                  <a:pt x="38086" y="1827"/>
                  <a:pt x="37177" y="1827"/>
                </a:cubicBezTo>
                <a:cubicBezTo>
                  <a:pt x="36268" y="1827"/>
                  <a:pt x="35359" y="1218"/>
                  <a:pt x="35359" y="0"/>
                </a:cubicBezTo>
                <a:lnTo>
                  <a:pt x="32790" y="0"/>
                </a:lnTo>
                <a:cubicBezTo>
                  <a:pt x="32857" y="1035"/>
                  <a:pt x="32023" y="1902"/>
                  <a:pt x="30989" y="1902"/>
                </a:cubicBezTo>
                <a:cubicBezTo>
                  <a:pt x="29955" y="1902"/>
                  <a:pt x="29121" y="1035"/>
                  <a:pt x="29188" y="0"/>
                </a:cubicBezTo>
                <a:lnTo>
                  <a:pt x="26619" y="0"/>
                </a:lnTo>
                <a:cubicBezTo>
                  <a:pt x="26619" y="1218"/>
                  <a:pt x="25710" y="1827"/>
                  <a:pt x="24801" y="1827"/>
                </a:cubicBezTo>
                <a:cubicBezTo>
                  <a:pt x="23892" y="1827"/>
                  <a:pt x="22983" y="1218"/>
                  <a:pt x="22983" y="0"/>
                </a:cubicBezTo>
                <a:lnTo>
                  <a:pt x="20415" y="0"/>
                </a:lnTo>
                <a:cubicBezTo>
                  <a:pt x="20482" y="1068"/>
                  <a:pt x="19648" y="1935"/>
                  <a:pt x="18614" y="1935"/>
                </a:cubicBezTo>
                <a:cubicBezTo>
                  <a:pt x="17546" y="1935"/>
                  <a:pt x="16712" y="1068"/>
                  <a:pt x="16779" y="0"/>
                </a:cubicBezTo>
                <a:lnTo>
                  <a:pt x="14244" y="0"/>
                </a:lnTo>
                <a:cubicBezTo>
                  <a:pt x="14244" y="1218"/>
                  <a:pt x="13326" y="1827"/>
                  <a:pt x="12409" y="1827"/>
                </a:cubicBezTo>
                <a:cubicBezTo>
                  <a:pt x="11492" y="1827"/>
                  <a:pt x="10575" y="1218"/>
                  <a:pt x="10575" y="0"/>
                </a:cubicBezTo>
                <a:lnTo>
                  <a:pt x="8039" y="0"/>
                </a:lnTo>
                <a:cubicBezTo>
                  <a:pt x="8073" y="1068"/>
                  <a:pt x="7239" y="1935"/>
                  <a:pt x="6205" y="1935"/>
                </a:cubicBezTo>
                <a:cubicBezTo>
                  <a:pt x="5171" y="1935"/>
                  <a:pt x="4337" y="1068"/>
                  <a:pt x="4370" y="0"/>
                </a:cubicBezTo>
                <a:close/>
              </a:path>
            </a:pathLst>
          </a:custGeom>
          <a:solidFill>
            <a:srgbClr val="FFFFFF"/>
          </a:solidFill>
          <a:ln>
            <a:noFill/>
          </a:ln>
          <a:effectLst>
            <a:outerShdw blurRad="128588" dist="76200" dir="4500000" algn="bl" rotWithShape="0">
              <a:srgbClr val="000000">
                <a:alpha val="1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5"/>
          <p:cNvSpPr txBox="1">
            <a:spLocks noGrp="1"/>
          </p:cNvSpPr>
          <p:nvPr>
            <p:ph type="title" hasCustomPrompt="1"/>
          </p:nvPr>
        </p:nvSpPr>
        <p:spPr>
          <a:xfrm>
            <a:off x="1128533" y="1180133"/>
            <a:ext cx="3097200" cy="9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8133">
                <a:solidFill>
                  <a:schemeClr val="dk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09" name="Google Shape;409;p25"/>
          <p:cNvSpPr txBox="1">
            <a:spLocks noGrp="1"/>
          </p:cNvSpPr>
          <p:nvPr>
            <p:ph type="title" idx="2" hasCustomPrompt="1"/>
          </p:nvPr>
        </p:nvSpPr>
        <p:spPr>
          <a:xfrm>
            <a:off x="4547400" y="2577467"/>
            <a:ext cx="3097200" cy="9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8133">
                <a:solidFill>
                  <a:schemeClr val="dk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10" name="Google Shape;410;p25"/>
          <p:cNvSpPr txBox="1">
            <a:spLocks noGrp="1"/>
          </p:cNvSpPr>
          <p:nvPr>
            <p:ph type="title" idx="3" hasCustomPrompt="1"/>
          </p:nvPr>
        </p:nvSpPr>
        <p:spPr>
          <a:xfrm>
            <a:off x="7918233" y="3975067"/>
            <a:ext cx="3097200" cy="9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8133">
                <a:solidFill>
                  <a:schemeClr val="dk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11" name="Google Shape;411;p25"/>
          <p:cNvSpPr txBox="1">
            <a:spLocks noGrp="1"/>
          </p:cNvSpPr>
          <p:nvPr>
            <p:ph type="subTitle" idx="1"/>
          </p:nvPr>
        </p:nvSpPr>
        <p:spPr>
          <a:xfrm>
            <a:off x="963317" y="2286033"/>
            <a:ext cx="3427600" cy="656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 name="Google Shape;412;p25"/>
          <p:cNvSpPr txBox="1">
            <a:spLocks noGrp="1"/>
          </p:cNvSpPr>
          <p:nvPr>
            <p:ph type="subTitle" idx="4"/>
          </p:nvPr>
        </p:nvSpPr>
        <p:spPr>
          <a:xfrm>
            <a:off x="4382200" y="3683467"/>
            <a:ext cx="3427600" cy="65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3" name="Google Shape;413;p25"/>
          <p:cNvSpPr txBox="1">
            <a:spLocks noGrp="1"/>
          </p:cNvSpPr>
          <p:nvPr>
            <p:ph type="subTitle" idx="5"/>
          </p:nvPr>
        </p:nvSpPr>
        <p:spPr>
          <a:xfrm>
            <a:off x="7753017" y="5080900"/>
            <a:ext cx="3427600" cy="65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575555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14"/>
        <p:cNvGrpSpPr/>
        <p:nvPr/>
      </p:nvGrpSpPr>
      <p:grpSpPr>
        <a:xfrm>
          <a:off x="0" y="0"/>
          <a:ext cx="0" cy="0"/>
          <a:chOff x="0" y="0"/>
          <a:chExt cx="0" cy="0"/>
        </a:xfrm>
      </p:grpSpPr>
      <p:sp>
        <p:nvSpPr>
          <p:cNvPr id="415" name="Google Shape;415;p26"/>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6"/>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267707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7"/>
        <p:cNvGrpSpPr/>
        <p:nvPr/>
      </p:nvGrpSpPr>
      <p:grpSpPr>
        <a:xfrm>
          <a:off x="0" y="0"/>
          <a:ext cx="0" cy="0"/>
          <a:chOff x="0" y="0"/>
          <a:chExt cx="0" cy="0"/>
        </a:xfrm>
      </p:grpSpPr>
      <p:sp>
        <p:nvSpPr>
          <p:cNvPr id="418" name="Google Shape;418;p27"/>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7"/>
          <p:cNvSpPr txBox="1">
            <a:spLocks noGrp="1"/>
          </p:cNvSpPr>
          <p:nvPr>
            <p:ph type="title"/>
          </p:nvPr>
        </p:nvSpPr>
        <p:spPr>
          <a:xfrm>
            <a:off x="1093400" y="2677667"/>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0" name="Google Shape;420;p27"/>
          <p:cNvSpPr txBox="1">
            <a:spLocks noGrp="1"/>
          </p:cNvSpPr>
          <p:nvPr>
            <p:ph type="subTitle" idx="1"/>
          </p:nvPr>
        </p:nvSpPr>
        <p:spPr>
          <a:xfrm>
            <a:off x="1135792" y="30114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1" name="Google Shape;421;p27"/>
          <p:cNvSpPr txBox="1">
            <a:spLocks noGrp="1"/>
          </p:cNvSpPr>
          <p:nvPr>
            <p:ph type="title" idx="2"/>
          </p:nvPr>
        </p:nvSpPr>
        <p:spPr>
          <a:xfrm>
            <a:off x="4549803" y="2677667"/>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2" name="Google Shape;422;p27"/>
          <p:cNvSpPr txBox="1">
            <a:spLocks noGrp="1"/>
          </p:cNvSpPr>
          <p:nvPr>
            <p:ph type="subTitle" idx="3"/>
          </p:nvPr>
        </p:nvSpPr>
        <p:spPr>
          <a:xfrm>
            <a:off x="4592200" y="30114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3" name="Google Shape;423;p27"/>
          <p:cNvSpPr txBox="1">
            <a:spLocks noGrp="1"/>
          </p:cNvSpPr>
          <p:nvPr>
            <p:ph type="title" idx="4"/>
          </p:nvPr>
        </p:nvSpPr>
        <p:spPr>
          <a:xfrm>
            <a:off x="8006205" y="2677667"/>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4" name="Google Shape;424;p27"/>
          <p:cNvSpPr txBox="1">
            <a:spLocks noGrp="1"/>
          </p:cNvSpPr>
          <p:nvPr>
            <p:ph type="subTitle" idx="5"/>
          </p:nvPr>
        </p:nvSpPr>
        <p:spPr>
          <a:xfrm>
            <a:off x="8048608" y="30114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5" name="Google Shape;425;p27"/>
          <p:cNvSpPr txBox="1">
            <a:spLocks noGrp="1"/>
          </p:cNvSpPr>
          <p:nvPr>
            <p:ph type="title" idx="6"/>
          </p:nvPr>
        </p:nvSpPr>
        <p:spPr>
          <a:xfrm>
            <a:off x="1093400" y="4999733"/>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6" name="Google Shape;426;p27"/>
          <p:cNvSpPr txBox="1">
            <a:spLocks noGrp="1"/>
          </p:cNvSpPr>
          <p:nvPr>
            <p:ph type="subTitle" idx="7"/>
          </p:nvPr>
        </p:nvSpPr>
        <p:spPr>
          <a:xfrm>
            <a:off x="1135792" y="53333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7" name="Google Shape;427;p27"/>
          <p:cNvSpPr txBox="1">
            <a:spLocks noGrp="1"/>
          </p:cNvSpPr>
          <p:nvPr>
            <p:ph type="title" idx="8"/>
          </p:nvPr>
        </p:nvSpPr>
        <p:spPr>
          <a:xfrm>
            <a:off x="4549803" y="4999733"/>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8" name="Google Shape;428;p27"/>
          <p:cNvSpPr txBox="1">
            <a:spLocks noGrp="1"/>
          </p:cNvSpPr>
          <p:nvPr>
            <p:ph type="subTitle" idx="9"/>
          </p:nvPr>
        </p:nvSpPr>
        <p:spPr>
          <a:xfrm>
            <a:off x="4592200" y="53333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9" name="Google Shape;429;p27"/>
          <p:cNvSpPr txBox="1">
            <a:spLocks noGrp="1"/>
          </p:cNvSpPr>
          <p:nvPr>
            <p:ph type="title" idx="13"/>
          </p:nvPr>
        </p:nvSpPr>
        <p:spPr>
          <a:xfrm>
            <a:off x="8006205" y="4999733"/>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30" name="Google Shape;430;p27"/>
          <p:cNvSpPr txBox="1">
            <a:spLocks noGrp="1"/>
          </p:cNvSpPr>
          <p:nvPr>
            <p:ph type="subTitle" idx="14"/>
          </p:nvPr>
        </p:nvSpPr>
        <p:spPr>
          <a:xfrm>
            <a:off x="8048608" y="53333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1" name="Google Shape;431;p27"/>
          <p:cNvSpPr txBox="1">
            <a:spLocks noGrp="1"/>
          </p:cNvSpPr>
          <p:nvPr>
            <p:ph type="title" idx="15"/>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18473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32"/>
        <p:cNvGrpSpPr/>
        <p:nvPr/>
      </p:nvGrpSpPr>
      <p:grpSpPr>
        <a:xfrm>
          <a:off x="0" y="0"/>
          <a:ext cx="0" cy="0"/>
          <a:chOff x="0" y="0"/>
          <a:chExt cx="0" cy="0"/>
        </a:xfrm>
      </p:grpSpPr>
      <p:sp>
        <p:nvSpPr>
          <p:cNvPr id="433" name="Google Shape;433;p28"/>
          <p:cNvSpPr/>
          <p:nvPr/>
        </p:nvSpPr>
        <p:spPr>
          <a:xfrm flipH="1">
            <a:off x="0" y="1193333"/>
            <a:ext cx="8328000" cy="180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8"/>
          <p:cNvSpPr/>
          <p:nvPr/>
        </p:nvSpPr>
        <p:spPr>
          <a:xfrm flipH="1">
            <a:off x="0" y="2993967"/>
            <a:ext cx="8328000" cy="2016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8"/>
          <p:cNvSpPr txBox="1">
            <a:spLocks noGrp="1"/>
          </p:cNvSpPr>
          <p:nvPr>
            <p:ph type="title"/>
          </p:nvPr>
        </p:nvSpPr>
        <p:spPr>
          <a:xfrm flipH="1">
            <a:off x="862800" y="3360033"/>
            <a:ext cx="4832400" cy="15024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3600"/>
              <a:buNone/>
              <a:defRPr sz="6933">
                <a:solidFill>
                  <a:schemeClr val="accent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36" name="Google Shape;436;p28"/>
          <p:cNvSpPr txBox="1">
            <a:spLocks noGrp="1"/>
          </p:cNvSpPr>
          <p:nvPr>
            <p:ph type="title" idx="2"/>
          </p:nvPr>
        </p:nvSpPr>
        <p:spPr>
          <a:xfrm flipH="1">
            <a:off x="862667" y="1364000"/>
            <a:ext cx="3672400" cy="1386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4400">
                <a:solidFill>
                  <a:schemeClr val="lt1"/>
                </a:solidFill>
                <a:latin typeface="DM Serif Display"/>
                <a:ea typeface="DM Serif Display"/>
                <a:cs typeface="DM Serif Display"/>
                <a:sym typeface="DM Serif Display"/>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37" name="Google Shape;437;p28"/>
          <p:cNvSpPr txBox="1">
            <a:spLocks noGrp="1"/>
          </p:cNvSpPr>
          <p:nvPr>
            <p:ph type="subTitle" idx="1"/>
          </p:nvPr>
        </p:nvSpPr>
        <p:spPr>
          <a:xfrm flipH="1">
            <a:off x="870433" y="5016733"/>
            <a:ext cx="5776800" cy="8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8" name="Google Shape;438;p28"/>
          <p:cNvSpPr/>
          <p:nvPr/>
        </p:nvSpPr>
        <p:spPr>
          <a:xfrm>
            <a:off x="3608067" y="1517334"/>
            <a:ext cx="2260147" cy="1225921"/>
          </a:xfrm>
          <a:custGeom>
            <a:avLst/>
            <a:gdLst/>
            <a:ahLst/>
            <a:cxnLst/>
            <a:rect l="l" t="t" r="r" b="b"/>
            <a:pathLst>
              <a:path w="70718" h="38362" extrusionOk="0">
                <a:moveTo>
                  <a:pt x="48068" y="9074"/>
                </a:moveTo>
                <a:lnTo>
                  <a:pt x="48068" y="9074"/>
                </a:lnTo>
                <a:lnTo>
                  <a:pt x="48068" y="9074"/>
                </a:lnTo>
                <a:close/>
                <a:moveTo>
                  <a:pt x="35359" y="1"/>
                </a:moveTo>
                <a:lnTo>
                  <a:pt x="29021" y="13777"/>
                </a:lnTo>
                <a:lnTo>
                  <a:pt x="22650" y="9074"/>
                </a:lnTo>
                <a:lnTo>
                  <a:pt x="25052" y="30223"/>
                </a:lnTo>
                <a:lnTo>
                  <a:pt x="25052" y="30223"/>
                </a:lnTo>
                <a:lnTo>
                  <a:pt x="12243" y="21583"/>
                </a:lnTo>
                <a:lnTo>
                  <a:pt x="13310" y="28455"/>
                </a:lnTo>
                <a:lnTo>
                  <a:pt x="1" y="27788"/>
                </a:lnTo>
                <a:lnTo>
                  <a:pt x="1" y="27788"/>
                </a:lnTo>
                <a:lnTo>
                  <a:pt x="8173" y="38362"/>
                </a:lnTo>
                <a:lnTo>
                  <a:pt x="62579" y="38362"/>
                </a:lnTo>
                <a:lnTo>
                  <a:pt x="70718" y="27788"/>
                </a:lnTo>
                <a:lnTo>
                  <a:pt x="57408" y="28455"/>
                </a:lnTo>
                <a:lnTo>
                  <a:pt x="58476" y="21583"/>
                </a:lnTo>
                <a:lnTo>
                  <a:pt x="45666" y="30223"/>
                </a:lnTo>
                <a:lnTo>
                  <a:pt x="45666" y="30223"/>
                </a:lnTo>
                <a:lnTo>
                  <a:pt x="48068" y="9074"/>
                </a:lnTo>
                <a:lnTo>
                  <a:pt x="41730" y="13777"/>
                </a:lnTo>
                <a:lnTo>
                  <a:pt x="3535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98109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29"/>
          <p:cNvSpPr/>
          <p:nvPr/>
        </p:nvSpPr>
        <p:spPr>
          <a:xfrm>
            <a:off x="0" y="518033"/>
            <a:ext cx="12192000" cy="1289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9"/>
          <p:cNvSpPr txBox="1">
            <a:spLocks noGrp="1"/>
          </p:cNvSpPr>
          <p:nvPr>
            <p:ph type="title"/>
          </p:nvPr>
        </p:nvSpPr>
        <p:spPr>
          <a:xfrm flipH="1">
            <a:off x="872000" y="901667"/>
            <a:ext cx="5224000" cy="64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400">
                <a:solidFill>
                  <a:schemeClr val="accent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42" name="Google Shape;442;p29"/>
          <p:cNvSpPr txBox="1">
            <a:spLocks noGrp="1"/>
          </p:cNvSpPr>
          <p:nvPr>
            <p:ph type="subTitle" idx="1"/>
          </p:nvPr>
        </p:nvSpPr>
        <p:spPr>
          <a:xfrm flipH="1">
            <a:off x="948767" y="2091267"/>
            <a:ext cx="4314000" cy="138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3" name="Google Shape;443;p29"/>
          <p:cNvSpPr txBox="1"/>
          <p:nvPr/>
        </p:nvSpPr>
        <p:spPr>
          <a:xfrm>
            <a:off x="948967" y="4853633"/>
            <a:ext cx="4933600" cy="8688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2400" b="1">
                <a:solidFill>
                  <a:schemeClr val="dk2"/>
                </a:solidFill>
                <a:latin typeface="DM Serif Display"/>
                <a:ea typeface="DM Serif Display"/>
                <a:cs typeface="DM Serif Display"/>
                <a:sym typeface="DM Serif Display"/>
              </a:rPr>
              <a:t>CREDITS:</a:t>
            </a:r>
            <a:r>
              <a:rPr lang="en" sz="2400">
                <a:solidFill>
                  <a:schemeClr val="dk2"/>
                </a:solidFill>
                <a:latin typeface="DM Serif Display"/>
                <a:ea typeface="DM Serif Display"/>
                <a:cs typeface="DM Serif Display"/>
                <a:sym typeface="DM Serif Display"/>
              </a:rPr>
              <a:t> This presentation template was created by </a:t>
            </a:r>
            <a:r>
              <a:rPr lang="en" sz="2400" b="1">
                <a:solidFill>
                  <a:schemeClr val="dk2"/>
                </a:solidFill>
                <a:uFill>
                  <a:noFill/>
                </a:uFill>
                <a:latin typeface="DM Serif Display"/>
                <a:ea typeface="DM Serif Display"/>
                <a:cs typeface="DM Serif Display"/>
                <a:sym typeface="DM Serif Display"/>
                <a:hlinkClick r:id="rId2">
                  <a:extLst>
                    <a:ext uri="{A12FA001-AC4F-418D-AE19-62706E023703}">
                      <ahyp:hlinkClr xmlns="" xmlns:ahyp="http://schemas.microsoft.com/office/drawing/2018/hyperlinkcolor" val="tx"/>
                    </a:ext>
                  </a:extLst>
                </a:hlinkClick>
              </a:rPr>
              <a:t>Slidesgo</a:t>
            </a:r>
            <a:r>
              <a:rPr lang="en" sz="2400">
                <a:solidFill>
                  <a:schemeClr val="dk2"/>
                </a:solidFill>
                <a:latin typeface="DM Serif Display"/>
                <a:ea typeface="DM Serif Display"/>
                <a:cs typeface="DM Serif Display"/>
                <a:sym typeface="DM Serif Display"/>
              </a:rPr>
              <a:t>, including icons by </a:t>
            </a:r>
            <a:r>
              <a:rPr lang="en" sz="2400" b="1">
                <a:solidFill>
                  <a:schemeClr val="dk2"/>
                </a:solidFill>
                <a:uFill>
                  <a:noFill/>
                </a:uFill>
                <a:latin typeface="DM Serif Display"/>
                <a:ea typeface="DM Serif Display"/>
                <a:cs typeface="DM Serif Display"/>
                <a:sym typeface="DM Serif Display"/>
                <a:hlinkClick r:id="rId3">
                  <a:extLst>
                    <a:ext uri="{A12FA001-AC4F-418D-AE19-62706E023703}">
                      <ahyp:hlinkClr xmlns="" xmlns:ahyp="http://schemas.microsoft.com/office/drawing/2018/hyperlinkcolor" val="tx"/>
                    </a:ext>
                  </a:extLst>
                </a:hlinkClick>
              </a:rPr>
              <a:t>Flaticon</a:t>
            </a:r>
            <a:r>
              <a:rPr lang="en" sz="2400">
                <a:solidFill>
                  <a:schemeClr val="dk2"/>
                </a:solidFill>
                <a:latin typeface="DM Serif Display"/>
                <a:ea typeface="DM Serif Display"/>
                <a:cs typeface="DM Serif Display"/>
                <a:sym typeface="DM Serif Display"/>
              </a:rPr>
              <a:t>, infographics &amp; images by </a:t>
            </a:r>
            <a:r>
              <a:rPr lang="en" sz="2400" b="1">
                <a:solidFill>
                  <a:schemeClr val="dk2"/>
                </a:solidFill>
                <a:uFill>
                  <a:noFill/>
                </a:uFill>
                <a:latin typeface="DM Serif Display"/>
                <a:ea typeface="DM Serif Display"/>
                <a:cs typeface="DM Serif Display"/>
                <a:sym typeface="DM Serif Display"/>
                <a:hlinkClick r:id="rId4">
                  <a:extLst>
                    <a:ext uri="{A12FA001-AC4F-418D-AE19-62706E023703}">
                      <ahyp:hlinkClr xmlns="" xmlns:ahyp="http://schemas.microsoft.com/office/drawing/2018/hyperlinkcolor" val="tx"/>
                    </a:ext>
                  </a:extLst>
                </a:hlinkClick>
              </a:rPr>
              <a:t>Freepik</a:t>
            </a:r>
            <a:endParaRPr sz="2400">
              <a:solidFill>
                <a:schemeClr val="dk2"/>
              </a:solidFill>
              <a:latin typeface="DM Serif Display"/>
              <a:ea typeface="DM Serif Display"/>
              <a:cs typeface="DM Serif Display"/>
              <a:sym typeface="DM Serif Display"/>
            </a:endParaRPr>
          </a:p>
        </p:txBody>
      </p:sp>
      <p:grpSp>
        <p:nvGrpSpPr>
          <p:cNvPr id="444" name="Google Shape;444;p29"/>
          <p:cNvGrpSpPr/>
          <p:nvPr/>
        </p:nvGrpSpPr>
        <p:grpSpPr>
          <a:xfrm>
            <a:off x="8187582" y="5583237"/>
            <a:ext cx="1607700" cy="1289793"/>
            <a:chOff x="7317543" y="1819194"/>
            <a:chExt cx="1205775" cy="967345"/>
          </a:xfrm>
        </p:grpSpPr>
        <p:grpSp>
          <p:nvGrpSpPr>
            <p:cNvPr id="445" name="Google Shape;445;p29"/>
            <p:cNvGrpSpPr/>
            <p:nvPr/>
          </p:nvGrpSpPr>
          <p:grpSpPr>
            <a:xfrm>
              <a:off x="7317543" y="1819194"/>
              <a:ext cx="1072062" cy="967345"/>
              <a:chOff x="3465193" y="1819194"/>
              <a:chExt cx="1072062" cy="967345"/>
            </a:xfrm>
          </p:grpSpPr>
          <p:grpSp>
            <p:nvGrpSpPr>
              <p:cNvPr id="446" name="Google Shape;446;p29"/>
              <p:cNvGrpSpPr/>
              <p:nvPr/>
            </p:nvGrpSpPr>
            <p:grpSpPr>
              <a:xfrm rot="5400000">
                <a:off x="3383651" y="1900735"/>
                <a:ext cx="967345" cy="804262"/>
                <a:chOff x="7179069" y="1983513"/>
                <a:chExt cx="967345" cy="804262"/>
              </a:xfrm>
            </p:grpSpPr>
            <p:sp>
              <p:nvSpPr>
                <p:cNvPr id="447" name="Google Shape;447;p29"/>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9"/>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9"/>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9"/>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9"/>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9"/>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9"/>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9"/>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9"/>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9"/>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9"/>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9"/>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9"/>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9"/>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9"/>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9"/>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9"/>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9"/>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9"/>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9"/>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9"/>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9"/>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9"/>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9"/>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9"/>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9"/>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9"/>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9"/>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9"/>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9"/>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9"/>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9"/>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9"/>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9"/>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9"/>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9"/>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9"/>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9"/>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9"/>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9"/>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9"/>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 name="Google Shape;489;p29"/>
              <p:cNvGrpSpPr/>
              <p:nvPr/>
            </p:nvGrpSpPr>
            <p:grpSpPr>
              <a:xfrm rot="5400000">
                <a:off x="3919514" y="2168798"/>
                <a:ext cx="967345" cy="268137"/>
                <a:chOff x="7179069" y="1983513"/>
                <a:chExt cx="967345" cy="268137"/>
              </a:xfrm>
            </p:grpSpPr>
            <p:sp>
              <p:nvSpPr>
                <p:cNvPr id="490" name="Google Shape;490;p29"/>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9"/>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9"/>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9"/>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9"/>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9"/>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9"/>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9"/>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9"/>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9"/>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9"/>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9"/>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9"/>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4" name="Google Shape;504;p29"/>
            <p:cNvGrpSpPr/>
            <p:nvPr/>
          </p:nvGrpSpPr>
          <p:grpSpPr>
            <a:xfrm rot="5400000">
              <a:off x="7972595" y="2235816"/>
              <a:ext cx="967345" cy="134100"/>
              <a:chOff x="7179069" y="2653674"/>
              <a:chExt cx="967345" cy="134100"/>
            </a:xfrm>
          </p:grpSpPr>
          <p:sp>
            <p:nvSpPr>
              <p:cNvPr id="505" name="Google Shape;505;p29"/>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9"/>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9"/>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9"/>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9"/>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52427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2"/>
        <p:cNvGrpSpPr/>
        <p:nvPr/>
      </p:nvGrpSpPr>
      <p:grpSpPr>
        <a:xfrm>
          <a:off x="0" y="0"/>
          <a:ext cx="0" cy="0"/>
          <a:chOff x="0" y="0"/>
          <a:chExt cx="0" cy="0"/>
        </a:xfrm>
      </p:grpSpPr>
    </p:spTree>
    <p:extLst>
      <p:ext uri="{BB962C8B-B14F-4D97-AF65-F5344CB8AC3E}">
        <p14:creationId xmlns:p14="http://schemas.microsoft.com/office/powerpoint/2010/main" val="220844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image" Target="../media/image12.pn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6.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BF97677-4E3F-4C39-8E99-41FE0DC12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55637BC-6EA5-4DB5-9C9A-475CC02D3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4E68BE-2E4E-4B05-85D3-6828D3287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2FC37-EB11-4431-940C-7464662DCC94}" type="datetimeFigureOut">
              <a:rPr lang="en-US" smtClean="0"/>
              <a:t>9/25/2021</a:t>
            </a:fld>
            <a:endParaRPr lang="en-US"/>
          </a:p>
        </p:txBody>
      </p:sp>
      <p:sp>
        <p:nvSpPr>
          <p:cNvPr id="5" name="Footer Placeholder 4">
            <a:extLst>
              <a:ext uri="{FF2B5EF4-FFF2-40B4-BE49-F238E27FC236}">
                <a16:creationId xmlns="" xmlns:a16="http://schemas.microsoft.com/office/drawing/2014/main" id="{5015DF0E-5E39-4336-A9C4-D86D2FB5D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F940FC5-26E3-4481-A745-EFE203330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01A49-9487-45AF-A916-7D3D710E3E06}" type="slidenum">
              <a:rPr lang="en-US" smtClean="0"/>
              <a:t>‹#›</a:t>
            </a:fld>
            <a:endParaRPr lang="en-US"/>
          </a:p>
        </p:txBody>
      </p:sp>
    </p:spTree>
    <p:extLst>
      <p:ext uri="{BB962C8B-B14F-4D97-AF65-F5344CB8AC3E}">
        <p14:creationId xmlns:p14="http://schemas.microsoft.com/office/powerpoint/2010/main" val="353171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7660783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 xmlns:a16="http://schemas.microsoft.com/office/drawing/2014/main" id="{2426D6D0-74C9-444E-A38E-ADEA5BD79DA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 xmlns:a16="http://schemas.microsoft.com/office/drawing/2014/main" id="{2F484E13-A66D-443F-BE28-58C0CE2BCF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98A44506-C8CA-4E1A-BA2D-1125E36A476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F5420D9D-D097-4FA5-989A-925CD1BDED49}" type="datetimeFigureOut">
              <a:rPr lang="en-US"/>
              <a:pPr>
                <a:defRPr/>
              </a:pPr>
              <a:t>9/25/2021</a:t>
            </a:fld>
            <a:endParaRPr lang="en-US"/>
          </a:p>
        </p:txBody>
      </p:sp>
      <p:sp>
        <p:nvSpPr>
          <p:cNvPr id="5" name="Footer Placeholder 4">
            <a:extLst>
              <a:ext uri="{FF2B5EF4-FFF2-40B4-BE49-F238E27FC236}">
                <a16:creationId xmlns="" xmlns:a16="http://schemas.microsoft.com/office/drawing/2014/main" id="{0E5CF8B9-0DED-4C9D-9A4D-49365A64651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 xmlns:a16="http://schemas.microsoft.com/office/drawing/2014/main" id="{2520F55E-93B7-485A-9E6C-590AC8D0DB6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3965282-07BE-4EB0-B662-A16305FC3D8D}" type="slidenum">
              <a:rPr lang="en-US" altLang="en-US"/>
              <a:pPr/>
              <a:t>‹#›</a:t>
            </a:fld>
            <a:endParaRPr lang="en-US" altLang="en-US"/>
          </a:p>
        </p:txBody>
      </p:sp>
    </p:spTree>
    <p:extLst>
      <p:ext uri="{BB962C8B-B14F-4D97-AF65-F5344CB8AC3E}">
        <p14:creationId xmlns:p14="http://schemas.microsoft.com/office/powerpoint/2010/main" val="23665527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AD934AE2-CD37-4799-B793-4536642A515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C3EC8CB5-435D-49F7-A790-0564C54BA76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016A6146-00C1-4F0B-BE26-06967891E98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 xmlns:a16="http://schemas.microsoft.com/office/drawing/2014/main" id="{5F61D514-6FE6-4710-A00F-7F94CF4BFA9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A34B4138-BDFD-4D77-99E4-631DDFE923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6AEA3C5-3715-4160-B3FA-DAEA4528A345}" type="slidenum">
              <a:rPr lang="en-US" altLang="en-US"/>
              <a:pPr/>
              <a:t>‹#›</a:t>
            </a:fld>
            <a:endParaRPr lang="en-US" altLang="en-US"/>
          </a:p>
        </p:txBody>
      </p:sp>
    </p:spTree>
    <p:extLst>
      <p:ext uri="{BB962C8B-B14F-4D97-AF65-F5344CB8AC3E}">
        <p14:creationId xmlns:p14="http://schemas.microsoft.com/office/powerpoint/2010/main" val="379772409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1pPr>
            <a:lvl2pPr lvl="1"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2pPr>
            <a:lvl3pPr lvl="2"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3pPr>
            <a:lvl4pPr lvl="3"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4pPr>
            <a:lvl5pPr lvl="4"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5pPr>
            <a:lvl6pPr lvl="5"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6pPr>
            <a:lvl7pPr lvl="6"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7pPr>
            <a:lvl8pPr lvl="7"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8pPr>
            <a:lvl9pPr lvl="8"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DM Serif Display"/>
              <a:buChar char="●"/>
              <a:defRPr sz="1800">
                <a:solidFill>
                  <a:schemeClr val="dk2"/>
                </a:solidFill>
                <a:latin typeface="DM Serif Display"/>
                <a:ea typeface="DM Serif Display"/>
                <a:cs typeface="DM Serif Display"/>
                <a:sym typeface="DM Serif Display"/>
              </a:defRPr>
            </a:lvl1pPr>
            <a:lvl2pPr marL="914400" lvl="1"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2pPr>
            <a:lvl3pPr marL="1371600" lvl="2"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3pPr>
            <a:lvl4pPr marL="1828800" lvl="3"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4pPr>
            <a:lvl5pPr marL="2286000" lvl="4"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5pPr>
            <a:lvl6pPr marL="2743200" lvl="5"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6pPr>
            <a:lvl7pPr marL="3200400" lvl="6"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7pPr>
            <a:lvl8pPr marL="3657600" lvl="7"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8pPr>
            <a:lvl9pPr marL="4114800" lvl="8"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9pPr>
          </a:lstStyle>
          <a:p>
            <a:endParaRPr/>
          </a:p>
        </p:txBody>
      </p:sp>
    </p:spTree>
    <p:extLst>
      <p:ext uri="{BB962C8B-B14F-4D97-AF65-F5344CB8AC3E}">
        <p14:creationId xmlns:p14="http://schemas.microsoft.com/office/powerpoint/2010/main" val="1538836810"/>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8147F12B-D6A4-4468-B94D-A392D9BEF21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FB62367D-B4EC-43D2-9FFC-EEE3249DD7F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DC361BCD-63DA-4A02-9A80-3821C1F43BB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1029" name="Rectangle 5">
            <a:extLst>
              <a:ext uri="{FF2B5EF4-FFF2-40B4-BE49-F238E27FC236}">
                <a16:creationId xmlns="" xmlns:a16="http://schemas.microsoft.com/office/drawing/2014/main" id="{5A3176E5-DD17-48F5-883D-1467E444B2B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1030" name="Rectangle 6">
            <a:extLst>
              <a:ext uri="{FF2B5EF4-FFF2-40B4-BE49-F238E27FC236}">
                <a16:creationId xmlns="" xmlns:a16="http://schemas.microsoft.com/office/drawing/2014/main" id="{1F9D4A41-89B5-432E-ABBE-61F722F54E6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48B1299-6A54-4BC1-8618-226D9EEE4DF1}" type="slidenum">
              <a:rPr lang="en-US" altLang="en-US"/>
              <a:pPr/>
              <a:t>‹#›</a:t>
            </a:fld>
            <a:endParaRPr lang="en-US" altLang="en-US"/>
          </a:p>
        </p:txBody>
      </p:sp>
    </p:spTree>
    <p:extLst>
      <p:ext uri="{BB962C8B-B14F-4D97-AF65-F5344CB8AC3E}">
        <p14:creationId xmlns:p14="http://schemas.microsoft.com/office/powerpoint/2010/main" val="408774522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25/09/2021</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129918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3.xml"/><Relationship Id="rId5" Type="http://schemas.openxmlformats.org/officeDocument/2006/relationships/image" Target="../media/image44.jpe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109.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09.xml"/><Relationship Id="rId6" Type="http://schemas.openxmlformats.org/officeDocument/2006/relationships/image" Target="../media/image52.jpeg"/><Relationship Id="rId5" Type="http://schemas.microsoft.com/office/2007/relationships/hdphoto" Target="../media/hdphoto5.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56.png"/><Relationship Id="rId1" Type="http://schemas.openxmlformats.org/officeDocument/2006/relationships/slideLayout" Target="../slideLayouts/slideLayout109.xml"/><Relationship Id="rId6" Type="http://schemas.openxmlformats.org/officeDocument/2006/relationships/image" Target="../media/image58.png"/><Relationship Id="rId5" Type="http://schemas.microsoft.com/office/2007/relationships/hdphoto" Target="../media/hdphoto8.wdp"/><Relationship Id="rId4" Type="http://schemas.openxmlformats.org/officeDocument/2006/relationships/image" Target="../media/image57.png"/><Relationship Id="rId9" Type="http://schemas.microsoft.com/office/2007/relationships/hdphoto" Target="../media/hdphoto10.wdp"/></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65.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g"/><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g"/><Relationship Id="rId2" Type="http://schemas.openxmlformats.org/officeDocument/2006/relationships/image" Target="../media/image93.jpg"/><Relationship Id="rId1" Type="http://schemas.openxmlformats.org/officeDocument/2006/relationships/slideLayout" Target="../slideLayouts/slideLayout116.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3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3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3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3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9.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8.png"/><Relationship Id="rId9" Type="http://schemas.openxmlformats.org/officeDocument/2006/relationships/image" Target="../media/image103.jpeg"/></Relationships>
</file>

<file path=ppt/slides/_rels/slide3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3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3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39.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4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4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3.jpg"/><Relationship Id="rId1" Type="http://schemas.openxmlformats.org/officeDocument/2006/relationships/slideLayout" Target="../slideLayouts/slideLayout116.xml"/><Relationship Id="rId6" Type="http://schemas.openxmlformats.org/officeDocument/2006/relationships/image" Target="../media/image87.jpeg"/><Relationship Id="rId5" Type="http://schemas.openxmlformats.org/officeDocument/2006/relationships/image" Target="../media/image85.jpe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5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Anh 4">
            <a:extLst>
              <a:ext uri="{FF2B5EF4-FFF2-40B4-BE49-F238E27FC236}">
                <a16:creationId xmlns="" xmlns:a16="http://schemas.microsoft.com/office/drawing/2014/main" id="{EB52A0B0-41B4-4EDC-8E5C-FCD71BD06026}"/>
              </a:ext>
            </a:extLst>
          </p:cNvPr>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 name="Rectangle 5">
            <a:extLst>
              <a:ext uri="{FF2B5EF4-FFF2-40B4-BE49-F238E27FC236}">
                <a16:creationId xmlns="" xmlns:a16="http://schemas.microsoft.com/office/drawing/2014/main" id="{31CBD16E-40B1-41F7-88A6-84F28E4A27D4}"/>
              </a:ext>
            </a:extLst>
          </p:cNvPr>
          <p:cNvSpPr/>
          <p:nvPr/>
        </p:nvSpPr>
        <p:spPr>
          <a:xfrm>
            <a:off x="5120640" y="589280"/>
            <a:ext cx="4943475" cy="1323975"/>
          </a:xfrm>
          <a:prstGeom prst="rect">
            <a:avLst/>
          </a:prstGeom>
        </p:spPr>
        <p:txBody>
          <a:bodyPr wrap="none">
            <a:spAutoFit/>
          </a:bodyPr>
          <a:lstStyle/>
          <a:p>
            <a:pPr>
              <a:defRPr/>
            </a:pPr>
            <a:r>
              <a:rPr lang="en-US" sz="8000" b="1" dirty="0">
                <a:solidFill>
                  <a:srgbClr val="FF0000"/>
                </a:solidFill>
                <a:effectLst>
                  <a:outerShdw blurRad="38100" dist="38100" dir="2700000" algn="tl">
                    <a:srgbClr val="C0C0C0"/>
                  </a:outerShdw>
                </a:effectLst>
                <a:latin typeface="Times New Roman" pitchFamily="18" charset="0"/>
                <a:cs typeface="Times New Roman" pitchFamily="18" charset="0"/>
              </a:rPr>
              <a:t>LÃO HẠC</a:t>
            </a:r>
          </a:p>
        </p:txBody>
      </p:sp>
      <p:sp>
        <p:nvSpPr>
          <p:cNvPr id="7" name="Text Box 15">
            <a:extLst>
              <a:ext uri="{FF2B5EF4-FFF2-40B4-BE49-F238E27FC236}">
                <a16:creationId xmlns="" xmlns:a16="http://schemas.microsoft.com/office/drawing/2014/main" id="{452B09DC-3656-4618-8BB1-B85FFC1B7924}"/>
              </a:ext>
            </a:extLst>
          </p:cNvPr>
          <p:cNvSpPr txBox="1">
            <a:spLocks noChangeArrowheads="1"/>
          </p:cNvSpPr>
          <p:nvPr/>
        </p:nvSpPr>
        <p:spPr bwMode="auto">
          <a:xfrm>
            <a:off x="8702040" y="1934934"/>
            <a:ext cx="3113353" cy="769441"/>
          </a:xfrm>
          <a:prstGeom prst="rect">
            <a:avLst/>
          </a:prstGeom>
          <a:noFill/>
          <a:ln w="9525">
            <a:noFill/>
            <a:miter lim="800000"/>
            <a:headEnd/>
            <a:tailEnd/>
          </a:ln>
          <a:effectLst/>
        </p:spPr>
        <p:txBody>
          <a:bodyPr wrap="none">
            <a:spAutoFit/>
          </a:bodyPr>
          <a:lstStyle/>
          <a:p>
            <a:pPr>
              <a:defRPr/>
            </a:pPr>
            <a:r>
              <a:rPr lang="en-US" sz="4400" b="1" dirty="0">
                <a:solidFill>
                  <a:schemeClr val="bg1"/>
                </a:solidFill>
                <a:effectLst>
                  <a:outerShdw blurRad="38100" dist="38100" dir="2700000" algn="tl">
                    <a:srgbClr val="C0C0C0"/>
                  </a:outerShdw>
                </a:effectLst>
                <a:latin typeface="Times New Roman" pitchFamily="18" charset="0"/>
                <a:cs typeface="Times New Roman" pitchFamily="18" charset="0"/>
              </a:rPr>
              <a:t>- Nam Cao -</a:t>
            </a:r>
          </a:p>
        </p:txBody>
      </p:sp>
    </p:spTree>
    <p:extLst>
      <p:ext uri="{BB962C8B-B14F-4D97-AF65-F5344CB8AC3E}">
        <p14:creationId xmlns:p14="http://schemas.microsoft.com/office/powerpoint/2010/main" val="3402570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3"/>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ircular 3">
            <a:extLst>
              <a:ext uri="{FF2B5EF4-FFF2-40B4-BE49-F238E27FC236}">
                <a16:creationId xmlns="" xmlns:a16="http://schemas.microsoft.com/office/drawing/2014/main" id="{9704D691-4213-491B-8280-DFA6F3A51BFC}"/>
              </a:ext>
            </a:extLst>
          </p:cNvPr>
          <p:cNvSpPr/>
          <p:nvPr/>
        </p:nvSpPr>
        <p:spPr>
          <a:xfrm>
            <a:off x="5154127" y="588145"/>
            <a:ext cx="2608149" cy="2608546"/>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Freeform: Shape 9">
            <a:extLst>
              <a:ext uri="{FF2B5EF4-FFF2-40B4-BE49-F238E27FC236}">
                <a16:creationId xmlns="" xmlns:a16="http://schemas.microsoft.com/office/drawing/2014/main" id="{61119852-47FB-475E-B4A8-86980130DC86}"/>
              </a:ext>
            </a:extLst>
          </p:cNvPr>
          <p:cNvSpPr/>
          <p:nvPr/>
        </p:nvSpPr>
        <p:spPr>
          <a:xfrm>
            <a:off x="5730614" y="1529909"/>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2933700">
              <a:lnSpc>
                <a:spcPct val="90000"/>
              </a:lnSpc>
              <a:spcBef>
                <a:spcPct val="0"/>
              </a:spcBef>
              <a:spcAft>
                <a:spcPct val="35000"/>
              </a:spcAft>
              <a:buNone/>
            </a:pPr>
            <a:r>
              <a:rPr lang="en-US" sz="6600" b="1" kern="1200" dirty="0">
                <a:solidFill>
                  <a:srgbClr val="FF0000"/>
                </a:solidFill>
                <a:latin typeface="Times New Roman" panose="02020603050405020304" pitchFamily="18" charset="0"/>
                <a:cs typeface="Times New Roman" panose="02020603050405020304" pitchFamily="18" charset="0"/>
              </a:rPr>
              <a:t>1</a:t>
            </a:r>
          </a:p>
        </p:txBody>
      </p:sp>
      <p:sp>
        <p:nvSpPr>
          <p:cNvPr id="11" name="Shape 10">
            <a:extLst>
              <a:ext uri="{FF2B5EF4-FFF2-40B4-BE49-F238E27FC236}">
                <a16:creationId xmlns="" xmlns:a16="http://schemas.microsoft.com/office/drawing/2014/main" id="{700ACB13-F2D1-42EB-A65F-DA34EE2EBE18}"/>
              </a:ext>
            </a:extLst>
          </p:cNvPr>
          <p:cNvSpPr/>
          <p:nvPr/>
        </p:nvSpPr>
        <p:spPr>
          <a:xfrm>
            <a:off x="4429723" y="2086948"/>
            <a:ext cx="2608149" cy="2608546"/>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12" name="Freeform: Shape 11">
            <a:extLst>
              <a:ext uri="{FF2B5EF4-FFF2-40B4-BE49-F238E27FC236}">
                <a16:creationId xmlns="" xmlns:a16="http://schemas.microsoft.com/office/drawing/2014/main" id="{D45D3B7E-B8C7-4039-BED5-201FF471C331}"/>
              </a:ext>
            </a:extLst>
          </p:cNvPr>
          <p:cNvSpPr/>
          <p:nvPr/>
        </p:nvSpPr>
        <p:spPr>
          <a:xfrm>
            <a:off x="5009148" y="3037382"/>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2933700">
              <a:lnSpc>
                <a:spcPct val="90000"/>
              </a:lnSpc>
              <a:spcBef>
                <a:spcPct val="0"/>
              </a:spcBef>
              <a:spcAft>
                <a:spcPct val="35000"/>
              </a:spcAft>
              <a:buNone/>
            </a:pPr>
            <a:r>
              <a:rPr lang="en-US" sz="6600" b="1" kern="1200" dirty="0">
                <a:solidFill>
                  <a:srgbClr val="FF0000"/>
                </a:solidFill>
                <a:latin typeface="Times New Roman" panose="02020603050405020304" pitchFamily="18" charset="0"/>
                <a:cs typeface="Times New Roman" panose="02020603050405020304" pitchFamily="18" charset="0"/>
              </a:rPr>
              <a:t>2</a:t>
            </a:r>
          </a:p>
        </p:txBody>
      </p:sp>
      <p:sp>
        <p:nvSpPr>
          <p:cNvPr id="13" name="Block Arc 12">
            <a:extLst>
              <a:ext uri="{FF2B5EF4-FFF2-40B4-BE49-F238E27FC236}">
                <a16:creationId xmlns="" xmlns:a16="http://schemas.microsoft.com/office/drawing/2014/main" id="{2D28936A-52CA-49AE-B6DF-C0C0AA51E2CF}"/>
              </a:ext>
            </a:extLst>
          </p:cNvPr>
          <p:cNvSpPr/>
          <p:nvPr/>
        </p:nvSpPr>
        <p:spPr>
          <a:xfrm>
            <a:off x="5339759" y="3765109"/>
            <a:ext cx="2240804" cy="2241702"/>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4" name="Freeform: Shape 13">
            <a:extLst>
              <a:ext uri="{FF2B5EF4-FFF2-40B4-BE49-F238E27FC236}">
                <a16:creationId xmlns="" xmlns:a16="http://schemas.microsoft.com/office/drawing/2014/main" id="{DF2B5733-4F30-4ECA-B30C-B7C8E6FE49D3}"/>
              </a:ext>
            </a:extLst>
          </p:cNvPr>
          <p:cNvSpPr/>
          <p:nvPr/>
        </p:nvSpPr>
        <p:spPr>
          <a:xfrm>
            <a:off x="5734042" y="454702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2933700">
              <a:lnSpc>
                <a:spcPct val="90000"/>
              </a:lnSpc>
              <a:spcBef>
                <a:spcPct val="0"/>
              </a:spcBef>
              <a:spcAft>
                <a:spcPct val="35000"/>
              </a:spcAft>
              <a:buNone/>
            </a:pPr>
            <a:r>
              <a:rPr lang="en-US" sz="6600" b="1" kern="1200" dirty="0">
                <a:solidFill>
                  <a:srgbClr val="FF0000"/>
                </a:solidFill>
                <a:latin typeface="Times New Roman" panose="02020603050405020304" pitchFamily="18" charset="0"/>
                <a:cs typeface="Times New Roman" panose="02020603050405020304" pitchFamily="18" charset="0"/>
              </a:rPr>
              <a:t>3</a:t>
            </a:r>
          </a:p>
        </p:txBody>
      </p:sp>
      <p:sp>
        <p:nvSpPr>
          <p:cNvPr id="5" name="Rectangle 4">
            <a:extLst>
              <a:ext uri="{FF2B5EF4-FFF2-40B4-BE49-F238E27FC236}">
                <a16:creationId xmlns="" xmlns:a16="http://schemas.microsoft.com/office/drawing/2014/main" id="{21DA303F-95B7-4FC6-B769-FB2E1953089B}"/>
              </a:ext>
            </a:extLst>
          </p:cNvPr>
          <p:cNvSpPr/>
          <p:nvPr/>
        </p:nvSpPr>
        <p:spPr>
          <a:xfrm rot="19064317">
            <a:off x="-946578" y="664334"/>
            <a:ext cx="4225756" cy="669296"/>
          </a:xfrm>
          <a:prstGeom prst="rect">
            <a:avLst/>
          </a:prstGeom>
          <a:solidFill>
            <a:srgbClr val="00206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6" name="Right Triangle 5">
            <a:extLst>
              <a:ext uri="{FF2B5EF4-FFF2-40B4-BE49-F238E27FC236}">
                <a16:creationId xmlns="" xmlns:a16="http://schemas.microsoft.com/office/drawing/2014/main" id="{808DF759-41C5-417D-815D-E012557BBFE2}"/>
              </a:ext>
            </a:extLst>
          </p:cNvPr>
          <p:cNvSpPr/>
          <p:nvPr/>
        </p:nvSpPr>
        <p:spPr>
          <a:xfrm flipH="1">
            <a:off x="10351625" y="5208608"/>
            <a:ext cx="1840375" cy="1649392"/>
          </a:xfrm>
          <a:prstGeom prst="rtTriangle">
            <a:avLst/>
          </a:prstGeom>
          <a:solidFill>
            <a:srgbClr val="00206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9768D754-28A1-44DB-BF86-EA032115ADFA}"/>
              </a:ext>
            </a:extLst>
          </p:cNvPr>
          <p:cNvSpPr txBox="1"/>
          <p:nvPr/>
        </p:nvSpPr>
        <p:spPr>
          <a:xfrm>
            <a:off x="7295481" y="689789"/>
            <a:ext cx="4713639" cy="2739211"/>
          </a:xfrm>
          <a:prstGeom prst="rect">
            <a:avLst/>
          </a:prstGeom>
          <a:noFill/>
        </p:spPr>
        <p:txBody>
          <a:bodyPr wrap="square" rtlCol="0">
            <a:spAutoFit/>
          </a:bodyPr>
          <a:lstStyle/>
          <a:p>
            <a:pPr marL="342900" indent="-342900" algn="just">
              <a:defRPr/>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Hôm</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lão</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Hạc</a:t>
            </a:r>
            <a:r>
              <a:rPr lang="en-US" sz="2800" i="1" dirty="0">
                <a:solidFill>
                  <a:prstClr val="black"/>
                </a:solidFill>
                <a:latin typeface="Times New Roman" pitchFamily="18" charset="0"/>
                <a:cs typeface="Times New Roman" pitchFamily="18" charset="0"/>
              </a:rPr>
              <a:t> sang </a:t>
            </a:r>
            <a:r>
              <a:rPr lang="en-US" sz="2800" i="1" dirty="0" err="1">
                <a:solidFill>
                  <a:prstClr val="black"/>
                </a:solidFill>
                <a:latin typeface="Times New Roman" pitchFamily="18" charset="0"/>
                <a:cs typeface="Times New Roman" pitchFamily="18" charset="0"/>
              </a:rPr>
              <a:t>nhà</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tôi</a:t>
            </a:r>
            <a:r>
              <a:rPr lang="en-US" sz="2800" i="1"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thế</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nào</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rồi</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cũng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xong</a:t>
            </a:r>
            <a:r>
              <a:rPr lang="en-US" sz="2800" i="1" dirty="0">
                <a:solidFill>
                  <a:prstClr val="black"/>
                </a:solidFill>
                <a:latin typeface="Times New Roman" pitchFamily="18" charset="0"/>
                <a:cs typeface="Times New Roman" pitchFamily="18" charset="0"/>
              </a:rPr>
              <a:t>” </a:t>
            </a:r>
          </a:p>
          <a:p>
            <a:pPr marL="342900" indent="-342900" algn="just">
              <a:defRPr/>
            </a:pPr>
            <a:r>
              <a:rPr lang="en-US" sz="2800" i="1" dirty="0">
                <a:solidFill>
                  <a:prstClr val="black"/>
                </a:solidFill>
                <a:latin typeface="Times New Roman" pitchFamily="18" charset="0"/>
                <a:cs typeface="Times New Roman" pitchFamily="18" charset="0"/>
              </a:rPr>
              <a:t>    </a:t>
            </a:r>
            <a:r>
              <a:rPr lang="en-US" sz="2800" i="1" dirty="0">
                <a:solidFill>
                  <a:srgbClr val="FF0000"/>
                </a:solidFill>
                <a:latin typeface="Times New Roman" pitchFamily="18" charset="0"/>
                <a:cs typeface="Times New Roman" pitchFamily="18" charset="0"/>
              </a:rPr>
              <a:t>=&gt; </a:t>
            </a:r>
            <a:r>
              <a:rPr lang="en-US" sz="2800" dirty="0" err="1">
                <a:solidFill>
                  <a:srgbClr val="FF0000"/>
                </a:solidFill>
                <a:latin typeface="Times New Roman" pitchFamily="18" charset="0"/>
                <a:cs typeface="Times New Roman" pitchFamily="18" charset="0"/>
              </a:rPr>
              <a:t>Lão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chuyện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nhờ</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việc</a:t>
            </a:r>
            <a:r>
              <a:rPr lang="en-US" sz="2800" dirty="0">
                <a:solidFill>
                  <a:srgbClr val="FF0000"/>
                </a:solidFill>
                <a:latin typeface="Times New Roman" pitchFamily="18" charset="0"/>
                <a:cs typeface="Times New Roman" pitchFamily="18" charset="0"/>
              </a:rPr>
              <a:t>.</a:t>
            </a:r>
          </a:p>
          <a:p>
            <a:pPr algn="just"/>
            <a:endParaRPr lang="en-US" sz="3200" b="1" dirty="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3C28237D-9E7E-495C-A85F-163C93C30805}"/>
              </a:ext>
            </a:extLst>
          </p:cNvPr>
          <p:cNvSpPr txBox="1"/>
          <p:nvPr/>
        </p:nvSpPr>
        <p:spPr>
          <a:xfrm>
            <a:off x="338241" y="2353692"/>
            <a:ext cx="4218819" cy="2739211"/>
          </a:xfrm>
          <a:prstGeom prst="rect">
            <a:avLst/>
          </a:prstGeom>
          <a:noFill/>
        </p:spPr>
        <p:txBody>
          <a:bodyPr wrap="square" rtlCol="0">
            <a:spAutoFit/>
          </a:bodyPr>
          <a:lstStyle/>
          <a:p>
            <a:pPr algn="just">
              <a:defRPr/>
            </a:pP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Luôn</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mấy</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hôm</a:t>
            </a:r>
            <a:r>
              <a:rPr lang="en-US" sz="2800" i="1"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một</a:t>
            </a:r>
            <a:r>
              <a:rPr lang="en-US" sz="2800" i="1" dirty="0">
                <a:solidFill>
                  <a:prstClr val="black"/>
                </a:solidFill>
                <a:latin typeface="Times New Roman" pitchFamily="18" charset="0"/>
                <a:cs typeface="Times New Roman" pitchFamily="18" charset="0"/>
              </a:rPr>
              <a:t> thêm </a:t>
            </a:r>
            <a:r>
              <a:rPr lang="en-US" sz="2800" i="1" dirty="0" err="1">
                <a:solidFill>
                  <a:prstClr val="black"/>
                </a:solidFill>
                <a:latin typeface="Times New Roman" pitchFamily="18" charset="0"/>
                <a:cs typeface="Times New Roman" pitchFamily="18" charset="0"/>
              </a:rPr>
              <a:t>đáng</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buồn</a:t>
            </a:r>
            <a:r>
              <a:rPr lang="en-US" sz="2800" i="1" dirty="0">
                <a:solidFill>
                  <a:prstClr val="black"/>
                </a:solidFill>
                <a:latin typeface="Times New Roman" pitchFamily="18" charset="0"/>
                <a:cs typeface="Times New Roman" pitchFamily="18" charset="0"/>
              </a:rPr>
              <a:t>”</a:t>
            </a:r>
            <a:r>
              <a:rPr lang="en-US" sz="2800" dirty="0">
                <a:solidFill>
                  <a:prstClr val="black"/>
                </a:solidFill>
                <a:latin typeface="Times New Roman" pitchFamily="18" charset="0"/>
                <a:cs typeface="Times New Roman" pitchFamily="18" charset="0"/>
              </a:rPr>
              <a:t> </a:t>
            </a:r>
          </a:p>
          <a:p>
            <a:pPr algn="just">
              <a:defRPr/>
            </a:pPr>
            <a:r>
              <a:rPr lang="en-US" sz="2800" dirty="0">
                <a:solidFill>
                  <a:srgbClr val="FF0000"/>
                </a:solidFill>
                <a:latin typeface="Times New Roman" pitchFamily="18" charset="0"/>
                <a:cs typeface="Times New Roman" pitchFamily="18" charset="0"/>
              </a:rPr>
              <a:t>=&gt; </a:t>
            </a: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sống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Lão</a:t>
            </a:r>
            <a:r>
              <a:rPr lang="en-US" sz="2800" dirty="0">
                <a:solidFill>
                  <a:srgbClr val="FF0000"/>
                </a:solidFill>
                <a:latin typeface="Times New Roman" pitchFamily="18" charset="0"/>
                <a:cs typeface="Times New Roman" pitchFamily="18" charset="0"/>
              </a:rPr>
              <a:t> Hạc sau đó và thái độ của ông giáo, Binh </a:t>
            </a:r>
            <a:r>
              <a:rPr lang="en-US" sz="2800" dirty="0" err="1">
                <a:solidFill>
                  <a:srgbClr val="FF0000"/>
                </a:solidFill>
                <a:latin typeface="Times New Roman" pitchFamily="18" charset="0"/>
                <a:cs typeface="Times New Roman" pitchFamily="18" charset="0"/>
              </a:rPr>
              <a:t>Tư</a:t>
            </a:r>
            <a:r>
              <a:rPr lang="en-US" sz="2800" dirty="0">
                <a:solidFill>
                  <a:srgbClr val="FF0000"/>
                </a:solidFill>
                <a:latin typeface="Times New Roman" pitchFamily="18" charset="0"/>
                <a:cs typeface="Times New Roman" pitchFamily="18" charset="0"/>
              </a:rPr>
              <a:t>.</a:t>
            </a:r>
          </a:p>
          <a:p>
            <a:pPr algn="just"/>
            <a:endParaRPr lang="en-US" sz="3200" b="1" dirty="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3D302540-92A1-4A15-9B74-5AC073E9D550}"/>
              </a:ext>
            </a:extLst>
          </p:cNvPr>
          <p:cNvSpPr txBox="1"/>
          <p:nvPr/>
        </p:nvSpPr>
        <p:spPr>
          <a:xfrm>
            <a:off x="7634942" y="4293428"/>
            <a:ext cx="4174838" cy="2308324"/>
          </a:xfrm>
          <a:prstGeom prst="rect">
            <a:avLst/>
          </a:prstGeom>
          <a:noFill/>
        </p:spPr>
        <p:txBody>
          <a:bodyPr wrap="square" rtlCol="0">
            <a:spAutoFit/>
          </a:bodyPr>
          <a:lstStyle/>
          <a:p>
            <a:pPr>
              <a:defRPr/>
            </a:pP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Không</a:t>
            </a:r>
            <a:r>
              <a:rPr lang="en-US" sz="2800" i="1"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hết</a:t>
            </a:r>
            <a:r>
              <a:rPr lang="en-US" sz="2800" dirty="0">
                <a:solidFill>
                  <a:prstClr val="black"/>
                </a:solidFill>
                <a:latin typeface="Times New Roman" pitchFamily="18" charset="0"/>
                <a:cs typeface="Times New Roman" pitchFamily="18" charset="0"/>
              </a:rPr>
              <a:t>.</a:t>
            </a:r>
          </a:p>
          <a:p>
            <a:pPr algn="just">
              <a:defRPr/>
            </a:pPr>
            <a:r>
              <a:rPr lang="en-US" sz="2800" dirty="0">
                <a:solidFill>
                  <a:srgbClr val="FF0000"/>
                </a:solidFill>
                <a:latin typeface="Times New Roman" pitchFamily="18" charset="0"/>
                <a:cs typeface="Times New Roman" pitchFamily="18" charset="0"/>
              </a:rPr>
              <a:t>=&gt; </a:t>
            </a:r>
            <a:r>
              <a:rPr lang="en-US" sz="2800" dirty="0" err="1">
                <a:solidFill>
                  <a:srgbClr val="FF0000"/>
                </a:solidFill>
                <a:latin typeface="Times New Roman" pitchFamily="18" charset="0"/>
                <a:cs typeface="Times New Roman" pitchFamily="18" charset="0"/>
              </a:rPr>
              <a:t>Cái</a:t>
            </a:r>
            <a:r>
              <a:rPr lang="en-US" sz="2800" dirty="0">
                <a:solidFill>
                  <a:srgbClr val="FF0000"/>
                </a:solidFill>
                <a:latin typeface="Times New Roman" pitchFamily="18" charset="0"/>
                <a:cs typeface="Times New Roman" pitchFamily="18" charset="0"/>
              </a:rPr>
              <a:t> chết của đau đớn của Lão Hạc.</a:t>
            </a:r>
          </a:p>
          <a:p>
            <a:pPr marL="342900" indent="-342900">
              <a:buFontTx/>
              <a:buChar char="-"/>
              <a:defRPr/>
            </a:pPr>
            <a:endParaRPr lang="en-US" sz="2800" dirty="0">
              <a:solidFill>
                <a:prstClr val="black"/>
              </a:solidFill>
              <a:latin typeface="Times New Roman" pitchFamily="18" charset="0"/>
              <a:cs typeface="Times New Roman" pitchFamily="18" charset="0"/>
            </a:endParaRPr>
          </a:p>
          <a:p>
            <a:endParaRPr lang="en-US" sz="3200" b="1" dirty="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3361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5" grpId="0" animBg="1"/>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B3DEF5F-00F1-4832-B42B-366CC4638BC2}"/>
              </a:ext>
            </a:extLst>
          </p:cNvPr>
          <p:cNvPicPr>
            <a:picLocks noChangeAspect="1"/>
          </p:cNvPicPr>
          <p:nvPr/>
        </p:nvPicPr>
        <p:blipFill>
          <a:blip r:embed="rId2"/>
          <a:stretch>
            <a:fillRect/>
          </a:stretch>
        </p:blipFill>
        <p:spPr>
          <a:xfrm>
            <a:off x="0" y="0"/>
            <a:ext cx="12192000" cy="6821424"/>
          </a:xfrm>
          <a:prstGeom prst="rect">
            <a:avLst/>
          </a:prstGeom>
        </p:spPr>
      </p:pic>
      <p:sp>
        <p:nvSpPr>
          <p:cNvPr id="2" name="Oval 1">
            <a:extLst>
              <a:ext uri="{FF2B5EF4-FFF2-40B4-BE49-F238E27FC236}">
                <a16:creationId xmlns="" xmlns:a16="http://schemas.microsoft.com/office/drawing/2014/main" id="{1371E726-F382-44E9-8992-1880FBC54637}"/>
              </a:ext>
            </a:extLst>
          </p:cNvPr>
          <p:cNvSpPr/>
          <p:nvPr/>
        </p:nvSpPr>
        <p:spPr>
          <a:xfrm>
            <a:off x="868680" y="949536"/>
            <a:ext cx="5334000" cy="4958927"/>
          </a:xfrm>
          <a:prstGeom prst="ellipse">
            <a:avLst/>
          </a:prstGeom>
          <a:solidFill>
            <a:schemeClr val="bg1">
              <a:alpha val="37000"/>
            </a:schemeClr>
          </a:solidFill>
          <a:ln>
            <a:noFill/>
          </a:ln>
          <a:effectLst>
            <a:outerShdw blurRad="50800" dist="50800" dir="5400000" algn="ctr" rotWithShape="0">
              <a:srgbClr val="000000">
                <a:alpha val="73000"/>
              </a:srgbClr>
            </a:outerShdw>
            <a:reflection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II. </a:t>
            </a:r>
            <a:r>
              <a:rPr lang="en-US" sz="4000" b="1" dirty="0" smtClean="0">
                <a:solidFill>
                  <a:schemeClr val="tx1"/>
                </a:solidFill>
                <a:latin typeface="Times New Roman" panose="02020603050405020304" pitchFamily="18" charset="0"/>
                <a:cs typeface="Times New Roman" panose="02020603050405020304" pitchFamily="18" charset="0"/>
              </a:rPr>
              <a:t>TÌM HIỂU CHI TIẾT</a:t>
            </a:r>
            <a:endParaRPr lang="en-U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3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708" name="Google Shape;708;p45"/>
          <p:cNvGrpSpPr/>
          <p:nvPr/>
        </p:nvGrpSpPr>
        <p:grpSpPr>
          <a:xfrm>
            <a:off x="6703885" y="815692"/>
            <a:ext cx="5232740" cy="5226615"/>
            <a:chOff x="4593159" y="611813"/>
            <a:chExt cx="3924555" cy="3919961"/>
          </a:xfrm>
        </p:grpSpPr>
        <p:sp>
          <p:nvSpPr>
            <p:cNvPr id="709" name="Google Shape;709;p45"/>
            <p:cNvSpPr/>
            <p:nvPr/>
          </p:nvSpPr>
          <p:spPr>
            <a:xfrm rot="-96" flipH="1">
              <a:off x="4593159" y="611868"/>
              <a:ext cx="3924555" cy="3919851"/>
            </a:xfrm>
            <a:custGeom>
              <a:avLst/>
              <a:gdLst/>
              <a:ahLst/>
              <a:cxnLst/>
              <a:rect l="l" t="t" r="r" b="b"/>
              <a:pathLst>
                <a:path w="43932" h="43566" extrusionOk="0">
                  <a:moveTo>
                    <a:pt x="1835" y="1"/>
                  </a:moveTo>
                  <a:cubicBezTo>
                    <a:pt x="1835" y="501"/>
                    <a:pt x="1635" y="968"/>
                    <a:pt x="1302" y="1301"/>
                  </a:cubicBezTo>
                  <a:cubicBezTo>
                    <a:pt x="935" y="1635"/>
                    <a:pt x="468" y="1835"/>
                    <a:pt x="1" y="1835"/>
                  </a:cubicBezTo>
                  <a:lnTo>
                    <a:pt x="1" y="4370"/>
                  </a:lnTo>
                  <a:cubicBezTo>
                    <a:pt x="2302" y="4504"/>
                    <a:pt x="2302" y="7906"/>
                    <a:pt x="1" y="8040"/>
                  </a:cubicBezTo>
                  <a:lnTo>
                    <a:pt x="1" y="10575"/>
                  </a:lnTo>
                  <a:cubicBezTo>
                    <a:pt x="2436" y="10575"/>
                    <a:pt x="2436" y="14244"/>
                    <a:pt x="1" y="14244"/>
                  </a:cubicBezTo>
                  <a:lnTo>
                    <a:pt x="1" y="16779"/>
                  </a:lnTo>
                  <a:cubicBezTo>
                    <a:pt x="2302" y="16879"/>
                    <a:pt x="2302" y="20315"/>
                    <a:pt x="1" y="20415"/>
                  </a:cubicBezTo>
                  <a:lnTo>
                    <a:pt x="1" y="22984"/>
                  </a:lnTo>
                  <a:cubicBezTo>
                    <a:pt x="2436" y="22984"/>
                    <a:pt x="2436" y="26620"/>
                    <a:pt x="1" y="26620"/>
                  </a:cubicBezTo>
                  <a:lnTo>
                    <a:pt x="1" y="29188"/>
                  </a:lnTo>
                  <a:cubicBezTo>
                    <a:pt x="2302" y="29288"/>
                    <a:pt x="2302" y="32724"/>
                    <a:pt x="1" y="32824"/>
                  </a:cubicBezTo>
                  <a:lnTo>
                    <a:pt x="1" y="35393"/>
                  </a:lnTo>
                  <a:cubicBezTo>
                    <a:pt x="2436" y="35393"/>
                    <a:pt x="2436" y="39028"/>
                    <a:pt x="1" y="39028"/>
                  </a:cubicBezTo>
                  <a:lnTo>
                    <a:pt x="1" y="41564"/>
                  </a:lnTo>
                  <a:cubicBezTo>
                    <a:pt x="1001" y="41564"/>
                    <a:pt x="1802" y="42564"/>
                    <a:pt x="1802" y="43565"/>
                  </a:cubicBezTo>
                  <a:lnTo>
                    <a:pt x="4871" y="43565"/>
                  </a:lnTo>
                  <a:cubicBezTo>
                    <a:pt x="4871" y="42348"/>
                    <a:pt x="5788" y="41739"/>
                    <a:pt x="6705" y="41739"/>
                  </a:cubicBezTo>
                  <a:cubicBezTo>
                    <a:pt x="7623" y="41739"/>
                    <a:pt x="8540" y="42348"/>
                    <a:pt x="8540" y="43565"/>
                  </a:cubicBezTo>
                  <a:lnTo>
                    <a:pt x="11075" y="43565"/>
                  </a:lnTo>
                  <a:cubicBezTo>
                    <a:pt x="11008" y="42297"/>
                    <a:pt x="11951" y="41664"/>
                    <a:pt x="12893" y="41664"/>
                  </a:cubicBezTo>
                  <a:cubicBezTo>
                    <a:pt x="13835" y="41664"/>
                    <a:pt x="14778" y="42297"/>
                    <a:pt x="14711" y="43565"/>
                  </a:cubicBezTo>
                  <a:lnTo>
                    <a:pt x="17280" y="43565"/>
                  </a:lnTo>
                  <a:cubicBezTo>
                    <a:pt x="17280" y="42348"/>
                    <a:pt x="18189" y="41739"/>
                    <a:pt x="19098" y="41739"/>
                  </a:cubicBezTo>
                  <a:cubicBezTo>
                    <a:pt x="20007" y="41739"/>
                    <a:pt x="20916" y="42348"/>
                    <a:pt x="20916" y="43565"/>
                  </a:cubicBezTo>
                  <a:lnTo>
                    <a:pt x="23484" y="43565"/>
                  </a:lnTo>
                  <a:cubicBezTo>
                    <a:pt x="23417" y="42297"/>
                    <a:pt x="24360" y="41664"/>
                    <a:pt x="25302" y="41664"/>
                  </a:cubicBezTo>
                  <a:cubicBezTo>
                    <a:pt x="26244" y="41664"/>
                    <a:pt x="27187" y="42297"/>
                    <a:pt x="27120" y="43565"/>
                  </a:cubicBezTo>
                  <a:lnTo>
                    <a:pt x="29655" y="43565"/>
                  </a:lnTo>
                  <a:cubicBezTo>
                    <a:pt x="29655" y="42348"/>
                    <a:pt x="30572" y="41739"/>
                    <a:pt x="31490" y="41739"/>
                  </a:cubicBezTo>
                  <a:cubicBezTo>
                    <a:pt x="32407" y="41739"/>
                    <a:pt x="33324" y="42348"/>
                    <a:pt x="33324" y="43565"/>
                  </a:cubicBezTo>
                  <a:lnTo>
                    <a:pt x="35893" y="43565"/>
                  </a:lnTo>
                  <a:cubicBezTo>
                    <a:pt x="35826" y="42297"/>
                    <a:pt x="36769" y="41664"/>
                    <a:pt x="37711" y="41664"/>
                  </a:cubicBezTo>
                  <a:cubicBezTo>
                    <a:pt x="38653" y="41664"/>
                    <a:pt x="39596" y="42297"/>
                    <a:pt x="39529" y="43565"/>
                  </a:cubicBezTo>
                  <a:lnTo>
                    <a:pt x="42097" y="43565"/>
                  </a:lnTo>
                  <a:cubicBezTo>
                    <a:pt x="42097" y="43098"/>
                    <a:pt x="42264" y="42631"/>
                    <a:pt x="42631" y="42297"/>
                  </a:cubicBezTo>
                  <a:cubicBezTo>
                    <a:pt x="42941" y="41957"/>
                    <a:pt x="43365" y="41760"/>
                    <a:pt x="43824" y="41760"/>
                  </a:cubicBezTo>
                  <a:cubicBezTo>
                    <a:pt x="43860" y="41760"/>
                    <a:pt x="43896" y="41761"/>
                    <a:pt x="43932" y="41764"/>
                  </a:cubicBezTo>
                  <a:lnTo>
                    <a:pt x="43932" y="39195"/>
                  </a:lnTo>
                  <a:cubicBezTo>
                    <a:pt x="41497" y="39195"/>
                    <a:pt x="41497" y="35559"/>
                    <a:pt x="43932" y="35559"/>
                  </a:cubicBezTo>
                  <a:lnTo>
                    <a:pt x="43932" y="32991"/>
                  </a:lnTo>
                  <a:cubicBezTo>
                    <a:pt x="43889" y="32993"/>
                    <a:pt x="43846" y="32994"/>
                    <a:pt x="43805" y="32994"/>
                  </a:cubicBezTo>
                  <a:cubicBezTo>
                    <a:pt x="41406" y="32994"/>
                    <a:pt x="41406" y="29352"/>
                    <a:pt x="43805" y="29352"/>
                  </a:cubicBezTo>
                  <a:cubicBezTo>
                    <a:pt x="43846" y="29352"/>
                    <a:pt x="43889" y="29353"/>
                    <a:pt x="43932" y="29355"/>
                  </a:cubicBezTo>
                  <a:lnTo>
                    <a:pt x="43932" y="26786"/>
                  </a:lnTo>
                  <a:cubicBezTo>
                    <a:pt x="41497" y="26786"/>
                    <a:pt x="41497" y="23150"/>
                    <a:pt x="43932" y="23150"/>
                  </a:cubicBezTo>
                  <a:lnTo>
                    <a:pt x="43932" y="20615"/>
                  </a:lnTo>
                  <a:cubicBezTo>
                    <a:pt x="43899" y="20617"/>
                    <a:pt x="43867" y="20617"/>
                    <a:pt x="43836" y="20617"/>
                  </a:cubicBezTo>
                  <a:cubicBezTo>
                    <a:pt x="41406" y="20617"/>
                    <a:pt x="41396" y="16943"/>
                    <a:pt x="43805" y="16943"/>
                  </a:cubicBezTo>
                  <a:cubicBezTo>
                    <a:pt x="43846" y="16943"/>
                    <a:pt x="43889" y="16944"/>
                    <a:pt x="43932" y="16946"/>
                  </a:cubicBezTo>
                  <a:lnTo>
                    <a:pt x="43932" y="14411"/>
                  </a:lnTo>
                  <a:cubicBezTo>
                    <a:pt x="41497" y="14411"/>
                    <a:pt x="41497" y="10742"/>
                    <a:pt x="43932" y="10742"/>
                  </a:cubicBezTo>
                  <a:lnTo>
                    <a:pt x="43932" y="8206"/>
                  </a:lnTo>
                  <a:cubicBezTo>
                    <a:pt x="43889" y="8209"/>
                    <a:pt x="43846" y="8210"/>
                    <a:pt x="43805" y="8210"/>
                  </a:cubicBezTo>
                  <a:cubicBezTo>
                    <a:pt x="41406" y="8210"/>
                    <a:pt x="41406" y="4567"/>
                    <a:pt x="43805" y="4567"/>
                  </a:cubicBezTo>
                  <a:cubicBezTo>
                    <a:pt x="43846" y="4567"/>
                    <a:pt x="43889" y="4568"/>
                    <a:pt x="43932" y="4570"/>
                  </a:cubicBezTo>
                  <a:lnTo>
                    <a:pt x="43932" y="1835"/>
                  </a:lnTo>
                  <a:lnTo>
                    <a:pt x="43198" y="1835"/>
                  </a:lnTo>
                  <a:cubicBezTo>
                    <a:pt x="42264" y="1735"/>
                    <a:pt x="41530" y="968"/>
                    <a:pt x="41530" y="1"/>
                  </a:cubicBezTo>
                  <a:lnTo>
                    <a:pt x="38995" y="1"/>
                  </a:lnTo>
                  <a:cubicBezTo>
                    <a:pt x="38995" y="968"/>
                    <a:pt x="38261" y="1735"/>
                    <a:pt x="37327" y="1835"/>
                  </a:cubicBezTo>
                  <a:lnTo>
                    <a:pt x="36994" y="1835"/>
                  </a:lnTo>
                  <a:cubicBezTo>
                    <a:pt x="36060" y="1735"/>
                    <a:pt x="35326" y="968"/>
                    <a:pt x="35326" y="1"/>
                  </a:cubicBezTo>
                  <a:lnTo>
                    <a:pt x="32791" y="1"/>
                  </a:lnTo>
                  <a:cubicBezTo>
                    <a:pt x="32757" y="968"/>
                    <a:pt x="32057" y="1735"/>
                    <a:pt x="31123" y="1835"/>
                  </a:cubicBezTo>
                  <a:lnTo>
                    <a:pt x="30789" y="1835"/>
                  </a:lnTo>
                  <a:cubicBezTo>
                    <a:pt x="29855" y="1735"/>
                    <a:pt x="29121" y="968"/>
                    <a:pt x="29121" y="1"/>
                  </a:cubicBezTo>
                  <a:lnTo>
                    <a:pt x="26586" y="1"/>
                  </a:lnTo>
                  <a:cubicBezTo>
                    <a:pt x="26653" y="1035"/>
                    <a:pt x="25819" y="1935"/>
                    <a:pt x="24785" y="1935"/>
                  </a:cubicBezTo>
                  <a:cubicBezTo>
                    <a:pt x="23718" y="1935"/>
                    <a:pt x="22884" y="1035"/>
                    <a:pt x="22950" y="1"/>
                  </a:cubicBezTo>
                  <a:lnTo>
                    <a:pt x="20415" y="1"/>
                  </a:lnTo>
                  <a:cubicBezTo>
                    <a:pt x="20399" y="1218"/>
                    <a:pt x="19481" y="1827"/>
                    <a:pt x="18568" y="1827"/>
                  </a:cubicBezTo>
                  <a:cubicBezTo>
                    <a:pt x="17655" y="1827"/>
                    <a:pt x="16746" y="1218"/>
                    <a:pt x="16746" y="1"/>
                  </a:cubicBezTo>
                  <a:lnTo>
                    <a:pt x="14211" y="1"/>
                  </a:lnTo>
                  <a:cubicBezTo>
                    <a:pt x="14244" y="1035"/>
                    <a:pt x="13444" y="1935"/>
                    <a:pt x="12376" y="1935"/>
                  </a:cubicBezTo>
                  <a:cubicBezTo>
                    <a:pt x="11342" y="1935"/>
                    <a:pt x="10508" y="1035"/>
                    <a:pt x="10575" y="1"/>
                  </a:cubicBezTo>
                  <a:lnTo>
                    <a:pt x="8006" y="1"/>
                  </a:lnTo>
                  <a:cubicBezTo>
                    <a:pt x="8006" y="1218"/>
                    <a:pt x="7097" y="1827"/>
                    <a:pt x="6188" y="1827"/>
                  </a:cubicBezTo>
                  <a:cubicBezTo>
                    <a:pt x="5279" y="1827"/>
                    <a:pt x="4370" y="1218"/>
                    <a:pt x="4370" y="1"/>
                  </a:cubicBezTo>
                  <a:close/>
                </a:path>
              </a:pathLst>
            </a:custGeom>
            <a:solidFill>
              <a:srgbClr val="FFFFFF"/>
            </a:solidFill>
            <a:ln>
              <a:noFill/>
            </a:ln>
            <a:effectLst>
              <a:outerShdw blurRad="128588" dist="47625" dir="864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0" name="Google Shape;710;p45"/>
            <p:cNvPicPr preferRelativeResize="0"/>
            <p:nvPr/>
          </p:nvPicPr>
          <p:blipFill rotWithShape="1">
            <a:blip r:embed="rId3">
              <a:alphaModFix/>
            </a:blip>
            <a:srcRect r="29898"/>
            <a:stretch/>
          </p:blipFill>
          <p:spPr>
            <a:xfrm rot="-15">
              <a:off x="4868434" y="967612"/>
              <a:ext cx="3374121" cy="3208205"/>
            </a:xfrm>
            <a:prstGeom prst="rect">
              <a:avLst/>
            </a:prstGeom>
            <a:blipFill>
              <a:blip r:embed="rId4"/>
              <a:stretch>
                <a:fillRect/>
              </a:stretch>
            </a:blipFill>
            <a:ln>
              <a:noFill/>
            </a:ln>
          </p:spPr>
        </p:pic>
      </p:grpSp>
      <p:pic>
        <p:nvPicPr>
          <p:cNvPr id="3" name="Picture 2">
            <a:extLst>
              <a:ext uri="{FF2B5EF4-FFF2-40B4-BE49-F238E27FC236}">
                <a16:creationId xmlns="" xmlns:a16="http://schemas.microsoft.com/office/drawing/2014/main" id="{C77FF15B-22AE-41B0-B495-AD7DD246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908" y="1290081"/>
            <a:ext cx="4498848" cy="4277627"/>
          </a:xfrm>
          <a:prstGeom prst="rect">
            <a:avLst/>
          </a:prstGeom>
        </p:spPr>
      </p:pic>
      <p:sp>
        <p:nvSpPr>
          <p:cNvPr id="4" name="TextBox 3">
            <a:extLst>
              <a:ext uri="{FF2B5EF4-FFF2-40B4-BE49-F238E27FC236}">
                <a16:creationId xmlns="" xmlns:a16="http://schemas.microsoft.com/office/drawing/2014/main" id="{89FCB500-552F-42E6-9A12-0E451DB8F10A}"/>
              </a:ext>
            </a:extLst>
          </p:cNvPr>
          <p:cNvSpPr txBox="1"/>
          <p:nvPr/>
        </p:nvSpPr>
        <p:spPr>
          <a:xfrm>
            <a:off x="155357" y="678531"/>
            <a:ext cx="5153975" cy="769441"/>
          </a:xfrm>
          <a:prstGeom prst="rect">
            <a:avLst/>
          </a:prstGeom>
          <a:noFill/>
        </p:spPr>
        <p:txBody>
          <a:bodyPr wrap="non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1. </a:t>
            </a:r>
            <a:r>
              <a:rPr lang="en-US" sz="4400" b="1" dirty="0" err="1">
                <a:solidFill>
                  <a:srgbClr val="002060"/>
                </a:solidFill>
                <a:latin typeface="Times New Roman" panose="02020603050405020304" pitchFamily="18" charset="0"/>
                <a:cs typeface="Times New Roman" panose="02020603050405020304" pitchFamily="18" charset="0"/>
              </a:rPr>
              <a:t>Nhân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vật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Lão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Hạc</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C166FA79-EE29-41B2-B129-4250B86CE883}"/>
              </a:ext>
            </a:extLst>
          </p:cNvPr>
          <p:cNvSpPr txBox="1"/>
          <p:nvPr/>
        </p:nvSpPr>
        <p:spPr>
          <a:xfrm>
            <a:off x="155357" y="1844040"/>
            <a:ext cx="6529395" cy="2062103"/>
          </a:xfrm>
          <a:prstGeom prst="rect">
            <a:avLst/>
          </a:prstGeom>
          <a:noFill/>
        </p:spPr>
        <p:txBody>
          <a:bodyPr wrap="square" rtlCol="0">
            <a:spAutoFit/>
          </a:bodyPr>
          <a:lstStyle/>
          <a:p>
            <a:pPr marL="342900" indent="-342900">
              <a:buAutoNum type="alphaLcPeriod"/>
            </a:pPr>
            <a:r>
              <a:rPr lang="en-US" sz="3200" dirty="0" err="1">
                <a:solidFill>
                  <a:schemeClr val="bg1"/>
                </a:solidFill>
                <a:latin typeface="Times New Roman" panose="02020603050405020304" pitchFamily="18" charset="0"/>
                <a:cs typeface="Times New Roman" panose="02020603050405020304" pitchFamily="18" charset="0"/>
              </a:rPr>
              <a:t>Tâm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lão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xung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cậu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Vàng</a:t>
            </a:r>
            <a:r>
              <a:rPr lang="en-US" sz="3200" dirty="0">
                <a:solidFill>
                  <a:schemeClr val="bg1"/>
                </a:solidFill>
                <a:latin typeface="Times New Roman" panose="02020603050405020304" pitchFamily="18" charset="0"/>
                <a:cs typeface="Times New Roman" panose="02020603050405020304" pitchFamily="18" charset="0"/>
              </a:rPr>
              <a:t>.</a:t>
            </a:r>
          </a:p>
          <a:p>
            <a:pPr marL="342900" indent="-342900">
              <a:buAutoNum type="alphaLcPeriod"/>
            </a:pP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lão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chết</a:t>
            </a:r>
            <a:endParaRPr lang="en-US" sz="3200" dirty="0">
              <a:solidFill>
                <a:schemeClr val="bg1"/>
              </a:solidFill>
              <a:latin typeface="Times New Roman" panose="02020603050405020304" pitchFamily="18" charset="0"/>
              <a:cs typeface="Times New Roman" panose="02020603050405020304" pitchFamily="18" charset="0"/>
            </a:endParaRPr>
          </a:p>
          <a:p>
            <a:pPr marL="342900" indent="-342900">
              <a:buAutoNum type="alphaLcPeriod"/>
            </a:pPr>
            <a:r>
              <a:rPr lang="en-US" sz="3200" dirty="0" err="1">
                <a:solidFill>
                  <a:schemeClr val="bg1"/>
                </a:solidFill>
                <a:latin typeface="Times New Roman" panose="02020603050405020304" pitchFamily="18" charset="0"/>
                <a:cs typeface="Times New Roman" panose="02020603050405020304" pitchFamily="18" charset="0"/>
              </a:rPr>
              <a:t>Cái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lão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Hạc</a:t>
            </a:r>
            <a:r>
              <a:rPr lang="en-US" sz="32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6B9F9A06-4ADC-4FA9-A921-A44BA7DC83C2}"/>
              </a:ext>
            </a:extLst>
          </p:cNvPr>
          <p:cNvSpPr/>
          <p:nvPr/>
        </p:nvSpPr>
        <p:spPr>
          <a:xfrm>
            <a:off x="4115731" y="4355133"/>
            <a:ext cx="6205107" cy="9541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2CF77021-76B2-411F-8118-ABBAFA5C6409}"/>
              </a:ext>
            </a:extLst>
          </p:cNvPr>
          <p:cNvSpPr/>
          <p:nvPr/>
        </p:nvSpPr>
        <p:spPr>
          <a:xfrm>
            <a:off x="4115731" y="2699396"/>
            <a:ext cx="6205107" cy="143116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 xmlns:a16="http://schemas.microsoft.com/office/drawing/2014/main" id="{04F74C32-5BBD-4B86-92A3-8678DBAB1AEB}"/>
              </a:ext>
            </a:extLst>
          </p:cNvPr>
          <p:cNvSpPr/>
          <p:nvPr/>
        </p:nvSpPr>
        <p:spPr>
          <a:xfrm>
            <a:off x="0" y="15240"/>
            <a:ext cx="1889760" cy="68275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descr="Cậu Vàng - Sáng tạo và chỉn chu nhưng chưa đủ! | Văn hóa | Thanh Niên">
            <a:extLst>
              <a:ext uri="{FF2B5EF4-FFF2-40B4-BE49-F238E27FC236}">
                <a16:creationId xmlns="" xmlns:a16="http://schemas.microsoft.com/office/drawing/2014/main" id="{1EB3BC5D-B4E3-4B7C-BA40-1890BDE7AF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362"/>
          <a:stretch/>
        </p:blipFill>
        <p:spPr bwMode="auto">
          <a:xfrm flipH="1">
            <a:off x="213360" y="194310"/>
            <a:ext cx="3549396" cy="646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23">
            <a:extLst>
              <a:ext uri="{FF2B5EF4-FFF2-40B4-BE49-F238E27FC236}">
                <a16:creationId xmlns="" xmlns:a16="http://schemas.microsoft.com/office/drawing/2014/main" id="{BDED7285-46FE-46DE-98AE-1BA9CCF2C11F}"/>
              </a:ext>
            </a:extLst>
          </p:cNvPr>
          <p:cNvSpPr txBox="1">
            <a:spLocks noChangeArrowheads="1"/>
          </p:cNvSpPr>
          <p:nvPr/>
        </p:nvSpPr>
        <p:spPr bwMode="auto">
          <a:xfrm>
            <a:off x="3976116" y="19431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2800" dirty="0">
                <a:solidFill>
                  <a:srgbClr val="FF0000"/>
                </a:solidFill>
                <a:latin typeface="Times New Roman" panose="02020603050405020304" pitchFamily="18" charset="0"/>
              </a:rPr>
              <a:t>a. </a:t>
            </a:r>
            <a:r>
              <a:rPr lang="en-US" altLang="en-US" sz="2800" dirty="0" err="1">
                <a:solidFill>
                  <a:srgbClr val="FF0000"/>
                </a:solidFill>
                <a:latin typeface="Times New Roman" panose="02020603050405020304" pitchFamily="18" charset="0"/>
              </a:rPr>
              <a:t>Tâm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của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lão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Hạc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xung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quanh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việc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bán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cậu</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Vàng</a:t>
            </a:r>
            <a:endParaRPr lang="en-US" altLang="en-US" sz="2800" dirty="0">
              <a:solidFill>
                <a:srgbClr val="FF0000"/>
              </a:solidFill>
              <a:latin typeface="Times New Roman" panose="02020603050405020304" pitchFamily="18" charset="0"/>
            </a:endParaRPr>
          </a:p>
        </p:txBody>
      </p:sp>
      <p:sp>
        <p:nvSpPr>
          <p:cNvPr id="6" name="Text Box 25">
            <a:extLst>
              <a:ext uri="{FF2B5EF4-FFF2-40B4-BE49-F238E27FC236}">
                <a16:creationId xmlns="" xmlns:a16="http://schemas.microsoft.com/office/drawing/2014/main" id="{B9FA664F-43B9-45C4-A5CB-041ED571C5FF}"/>
              </a:ext>
            </a:extLst>
          </p:cNvPr>
          <p:cNvSpPr txBox="1">
            <a:spLocks noChangeArrowheads="1"/>
          </p:cNvSpPr>
          <p:nvPr/>
        </p:nvSpPr>
        <p:spPr bwMode="auto">
          <a:xfrm>
            <a:off x="3976116" y="717530"/>
            <a:ext cx="7057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Tình</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cảm</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của</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lão</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Hạc</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đối</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với</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cậu</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Vàng</a:t>
            </a:r>
            <a:endParaRPr lang="en-US" altLang="en-US" sz="2800" b="1" i="1" dirty="0">
              <a:solidFill>
                <a:srgbClr val="000000"/>
              </a:solidFill>
              <a:latin typeface="Times New Roman" panose="02020603050405020304" pitchFamily="18" charset="0"/>
            </a:endParaRPr>
          </a:p>
        </p:txBody>
      </p:sp>
      <p:sp>
        <p:nvSpPr>
          <p:cNvPr id="7" name="Text Box 30">
            <a:extLst>
              <a:ext uri="{FF2B5EF4-FFF2-40B4-BE49-F238E27FC236}">
                <a16:creationId xmlns="" xmlns:a16="http://schemas.microsoft.com/office/drawing/2014/main" id="{1D9EEF28-3B9F-4042-9BBD-1C17C79DC8CD}"/>
              </a:ext>
            </a:extLst>
          </p:cNvPr>
          <p:cNvSpPr txBox="1">
            <a:spLocks noChangeArrowheads="1"/>
          </p:cNvSpPr>
          <p:nvPr/>
        </p:nvSpPr>
        <p:spPr bwMode="auto">
          <a:xfrm>
            <a:off x="4280012" y="2827916"/>
            <a:ext cx="6205107" cy="1384995"/>
          </a:xfrm>
          <a:prstGeom prst="rect">
            <a:avLst/>
          </a:prstGeom>
          <a:solidFill>
            <a:schemeClr val="accent3">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FontTx/>
              <a:buNone/>
            </a:pPr>
            <a:r>
              <a:rPr lang="en-US" altLang="en-US" sz="2800" b="1" dirty="0" err="1">
                <a:solidFill>
                  <a:srgbClr val="000000"/>
                </a:solidFill>
                <a:latin typeface="Times New Roman" panose="02020603050405020304" pitchFamily="18" charset="0"/>
              </a:rPr>
              <a:t>Chăm</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sóc</a:t>
            </a:r>
            <a:r>
              <a:rPr lang="en-US" altLang="en-US" sz="2800" b="1"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Bắt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rận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đem</a:t>
            </a:r>
            <a:r>
              <a:rPr lang="en-US" altLang="en-US" sz="2800" dirty="0">
                <a:solidFill>
                  <a:srgbClr val="000000"/>
                </a:solidFill>
                <a:latin typeface="Times New Roman" panose="02020603050405020304" pitchFamily="18" charset="0"/>
              </a:rPr>
              <a:t> ra </a:t>
            </a:r>
            <a:r>
              <a:rPr lang="en-US" altLang="en-US" sz="2800" dirty="0" err="1">
                <a:solidFill>
                  <a:srgbClr val="000000"/>
                </a:solidFill>
                <a:latin typeface="Times New Roman" panose="02020603050405020304" pitchFamily="18" charset="0"/>
              </a:rPr>
              <a:t>ao</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tắm</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cho</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ăn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cơm</a:t>
            </a:r>
            <a:r>
              <a:rPr lang="en-US" altLang="en-US" sz="2800" dirty="0">
                <a:solidFill>
                  <a:srgbClr val="000000"/>
                </a:solidFill>
                <a:latin typeface="Times New Roman" panose="02020603050405020304" pitchFamily="18" charset="0"/>
              </a:rPr>
              <a:t>….</a:t>
            </a:r>
            <a:r>
              <a:rPr lang="en-US" altLang="en-US" sz="2800" dirty="0" err="1">
                <a:solidFill>
                  <a:srgbClr val="000000"/>
                </a:solidFill>
                <a:latin typeface="Times New Roman" panose="02020603050405020304" pitchFamily="18" charset="0"/>
              </a:rPr>
              <a:t>cái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bát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như</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một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giàu</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nhắm</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vài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miếng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lại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gắp</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cho</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nó</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một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miếng</a:t>
            </a:r>
            <a:endParaRPr lang="en-US" altLang="en-US" sz="2800" dirty="0">
              <a:solidFill>
                <a:srgbClr val="000000"/>
              </a:solidFill>
              <a:latin typeface="Times New Roman" panose="02020603050405020304" pitchFamily="18" charset="0"/>
            </a:endParaRPr>
          </a:p>
        </p:txBody>
      </p:sp>
      <p:sp>
        <p:nvSpPr>
          <p:cNvPr id="3" name="Rectangle 2">
            <a:extLst>
              <a:ext uri="{FF2B5EF4-FFF2-40B4-BE49-F238E27FC236}">
                <a16:creationId xmlns="" xmlns:a16="http://schemas.microsoft.com/office/drawing/2014/main" id="{92A7192B-77DE-4E17-B6A5-58767BDEE921}"/>
              </a:ext>
            </a:extLst>
          </p:cNvPr>
          <p:cNvSpPr/>
          <p:nvPr/>
        </p:nvSpPr>
        <p:spPr>
          <a:xfrm>
            <a:off x="4115731" y="1472431"/>
            <a:ext cx="6205107" cy="9541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30">
            <a:extLst>
              <a:ext uri="{FF2B5EF4-FFF2-40B4-BE49-F238E27FC236}">
                <a16:creationId xmlns="" xmlns:a16="http://schemas.microsoft.com/office/drawing/2014/main" id="{EAF0499F-D62D-45E0-8AAE-BA9CBE6A2AA0}"/>
              </a:ext>
            </a:extLst>
          </p:cNvPr>
          <p:cNvSpPr txBox="1">
            <a:spLocks noChangeArrowheads="1"/>
          </p:cNvSpPr>
          <p:nvPr/>
        </p:nvSpPr>
        <p:spPr bwMode="auto">
          <a:xfrm>
            <a:off x="4280013" y="1600951"/>
            <a:ext cx="6205107" cy="954107"/>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FontTx/>
              <a:buNone/>
            </a:pPr>
            <a:r>
              <a:rPr lang="en-US" altLang="en-US" sz="2800" b="1" dirty="0" err="1">
                <a:solidFill>
                  <a:srgbClr val="000000"/>
                </a:solidFill>
                <a:latin typeface="Times New Roman" panose="02020603050405020304" pitchFamily="18" charset="0"/>
              </a:rPr>
              <a:t>Cách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gọi</a:t>
            </a:r>
            <a:r>
              <a:rPr lang="en-US" altLang="en-US" sz="2800" b="1"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cậu</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Vàng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như</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một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bà</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hiếm</a:t>
            </a:r>
            <a:r>
              <a:rPr lang="en-US" altLang="en-US" sz="2800" dirty="0">
                <a:solidFill>
                  <a:srgbClr val="000000"/>
                </a:solidFill>
                <a:latin typeface="Times New Roman" panose="02020603050405020304" pitchFamily="18" charset="0"/>
              </a:rPr>
              <a:t> hoi </a:t>
            </a:r>
            <a:r>
              <a:rPr lang="en-US" altLang="en-US" sz="2800" dirty="0" err="1">
                <a:solidFill>
                  <a:srgbClr val="000000"/>
                </a:solidFill>
                <a:latin typeface="Times New Roman" panose="02020603050405020304" pitchFamily="18" charset="0"/>
              </a:rPr>
              <a:t>gọi</a:t>
            </a:r>
            <a:r>
              <a:rPr lang="en-US" altLang="en-US" sz="2800" dirty="0">
                <a:solidFill>
                  <a:srgbClr val="000000"/>
                </a:solidFill>
                <a:latin typeface="Times New Roman" panose="02020603050405020304" pitchFamily="18" charset="0"/>
              </a:rPr>
              <a:t> con </a:t>
            </a:r>
            <a:r>
              <a:rPr lang="en-US" altLang="en-US" sz="2800" dirty="0" err="1">
                <a:solidFill>
                  <a:srgbClr val="000000"/>
                </a:solidFill>
                <a:latin typeface="Times New Roman" panose="02020603050405020304" pitchFamily="18" charset="0"/>
              </a:rPr>
              <a:t>cái</a:t>
            </a:r>
            <a:endParaRPr lang="en-US" altLang="en-US" sz="2800" dirty="0">
              <a:solidFill>
                <a:srgbClr val="000000"/>
              </a:solidFill>
              <a:latin typeface="Times New Roman" panose="02020603050405020304" pitchFamily="18" charset="0"/>
            </a:endParaRPr>
          </a:p>
        </p:txBody>
      </p:sp>
      <p:pic>
        <p:nvPicPr>
          <p:cNvPr id="20486" name="Picture 6" descr="Traditional watercolor painting - Tilly and Blue International">
            <a:extLst>
              <a:ext uri="{FF2B5EF4-FFF2-40B4-BE49-F238E27FC236}">
                <a16:creationId xmlns="" xmlns:a16="http://schemas.microsoft.com/office/drawing/2014/main" id="{5EF19C64-E815-46FF-8744-452FAC8BC2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06000" y="1311391"/>
            <a:ext cx="2604516" cy="33825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0">
            <a:extLst>
              <a:ext uri="{FF2B5EF4-FFF2-40B4-BE49-F238E27FC236}">
                <a16:creationId xmlns="" xmlns:a16="http://schemas.microsoft.com/office/drawing/2014/main" id="{3B618CBD-D230-4D87-A483-2A3D6783A947}"/>
              </a:ext>
            </a:extLst>
          </p:cNvPr>
          <p:cNvSpPr txBox="1">
            <a:spLocks noChangeArrowheads="1"/>
          </p:cNvSpPr>
          <p:nvPr/>
        </p:nvSpPr>
        <p:spPr bwMode="auto">
          <a:xfrm>
            <a:off x="4280012" y="4498910"/>
            <a:ext cx="6245351" cy="954107"/>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FontTx/>
              <a:buNone/>
            </a:pPr>
            <a:r>
              <a:rPr lang="en-US" altLang="en-US" sz="2800" b="1" dirty="0" err="1">
                <a:solidFill>
                  <a:srgbClr val="000000"/>
                </a:solidFill>
                <a:latin typeface="Times New Roman" panose="02020603050405020304" pitchFamily="18" charset="0"/>
              </a:rPr>
              <a:t>Trò</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chuyện</a:t>
            </a:r>
            <a:r>
              <a:rPr lang="en-US" altLang="en-US" sz="2800" b="1"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mắng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yêu</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vỗ</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về</a:t>
            </a:r>
            <a:r>
              <a:rPr lang="en-US" altLang="en-US" sz="2800" dirty="0">
                <a:solidFill>
                  <a:srgbClr val="000000"/>
                </a:solidFill>
                <a:latin typeface="Times New Roman" panose="02020603050405020304" pitchFamily="18" charset="0"/>
              </a:rPr>
              <a:t> “</a:t>
            </a:r>
            <a:r>
              <a:rPr lang="en-US" altLang="en-US" sz="2800" i="1" dirty="0">
                <a:solidFill>
                  <a:srgbClr val="000000"/>
                </a:solidFill>
                <a:latin typeface="Times New Roman" panose="02020603050405020304" pitchFamily="18" charset="0"/>
              </a:rPr>
              <a:t>À </a:t>
            </a:r>
            <a:r>
              <a:rPr lang="en-US" altLang="en-US" sz="2800" i="1" dirty="0" err="1">
                <a:solidFill>
                  <a:srgbClr val="000000"/>
                </a:solidFill>
                <a:latin typeface="Times New Roman" panose="02020603050405020304" pitchFamily="18" charset="0"/>
              </a:rPr>
              <a:t>không</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ông</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không</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giết</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ông</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nuôi</a:t>
            </a:r>
            <a:r>
              <a:rPr lang="en-US" altLang="en-US" sz="2800" i="1" dirty="0">
                <a:solidFill>
                  <a:srgbClr val="000000"/>
                </a:solidFill>
                <a:latin typeface="Times New Roman" panose="02020603050405020304" pitchFamily="18" charset="0"/>
              </a:rPr>
              <a:t>”</a:t>
            </a:r>
          </a:p>
        </p:txBody>
      </p:sp>
      <p:sp>
        <p:nvSpPr>
          <p:cNvPr id="14" name="TextBox 13">
            <a:extLst>
              <a:ext uri="{FF2B5EF4-FFF2-40B4-BE49-F238E27FC236}">
                <a16:creationId xmlns="" xmlns:a16="http://schemas.microsoft.com/office/drawing/2014/main" id="{13779D28-9367-4C78-BFDF-20583E9CCB93}"/>
              </a:ext>
            </a:extLst>
          </p:cNvPr>
          <p:cNvSpPr txBox="1"/>
          <p:nvPr/>
        </p:nvSpPr>
        <p:spPr>
          <a:xfrm>
            <a:off x="4280012" y="5540305"/>
            <a:ext cx="7561468" cy="22467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=&gt;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Thương</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yêu</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cậu</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Vàng</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như</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con, chia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sẻ</a:t>
            </a:r>
            <a:r>
              <a:rPr lang="en-US" sz="2800" b="1" kern="0" dirty="0">
                <a:solidFill>
                  <a:srgbClr val="FF0000"/>
                </a:solidFill>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tâm</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như</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người</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bạn</a:t>
            </a:r>
            <a:r>
              <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tri </a:t>
            </a: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kỉ</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endParaRPr>
          </a:p>
        </p:txBody>
      </p:sp>
      <p:sp>
        <p:nvSpPr>
          <p:cNvPr id="4" name="TextBox 3">
            <a:extLst>
              <a:ext uri="{FF2B5EF4-FFF2-40B4-BE49-F238E27FC236}">
                <a16:creationId xmlns="" xmlns:a16="http://schemas.microsoft.com/office/drawing/2014/main" id="{9791D09A-8D8E-4353-A0A0-51841ACF945D}"/>
              </a:ext>
            </a:extLst>
          </p:cNvPr>
          <p:cNvSpPr txBox="1"/>
          <p:nvPr/>
        </p:nvSpPr>
        <p:spPr>
          <a:xfrm>
            <a:off x="10525363" y="4487822"/>
            <a:ext cx="1476686" cy="461665"/>
          </a:xfrm>
          <a:prstGeom prst="rect">
            <a:avLst/>
          </a:prstGeom>
          <a:no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Cậu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Vàng</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587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wipe(down)">
                                      <p:cBhvr>
                                        <p:cTn id="17" dur="500"/>
                                        <p:tgtEl>
                                          <p:spTgt spid="2048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P spid="7" grpId="0" animBg="1"/>
      <p:bldP spid="3" grpId="0" animBg="1"/>
      <p:bldP spid="9" grpId="0" animBg="1"/>
      <p:bldP spid="11" grpId="0" animBg="1"/>
      <p:bldP spid="1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ão Hạc bán chó, bi kịch gì xảy ra sau đó?">
            <a:extLst>
              <a:ext uri="{FF2B5EF4-FFF2-40B4-BE49-F238E27FC236}">
                <a16:creationId xmlns="" xmlns:a16="http://schemas.microsoft.com/office/drawing/2014/main" id="{FDCA9969-FFBB-4B3A-8D98-501806A061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523"/>
          <a:stretch/>
        </p:blipFill>
        <p:spPr bwMode="auto">
          <a:xfrm>
            <a:off x="0" y="312333"/>
            <a:ext cx="3992880" cy="406925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5844" name="Picture 4" descr="Viết bài tập làm văn số 7 lớp 9 đề 2: Số phận và tính cách nhân vật lão Hạc  | Văn mẫu 9">
            <a:extLst>
              <a:ext uri="{FF2B5EF4-FFF2-40B4-BE49-F238E27FC236}">
                <a16:creationId xmlns="" xmlns:a16="http://schemas.microsoft.com/office/drawing/2014/main" id="{36B72150-38F0-491E-8D34-BE22C16E31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3649" y="2638109"/>
            <a:ext cx="1693545" cy="174347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5846" name="Picture 6" descr="Hãy chia bố cục và tóm tắt truyện ngắn Lão Hạc của Nam Cao - Baivanhay">
            <a:extLst>
              <a:ext uri="{FF2B5EF4-FFF2-40B4-BE49-F238E27FC236}">
                <a16:creationId xmlns="" xmlns:a16="http://schemas.microsoft.com/office/drawing/2014/main" id="{BD77AAA4-FE00-4870-B05A-8904E9DA6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5" y="3261360"/>
            <a:ext cx="1693545" cy="166846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5848" name="Picture 8" descr="Vì sao lão Hạc chọn cái chết bằng bả chó? - Học Văn Hóa">
            <a:extLst>
              <a:ext uri="{FF2B5EF4-FFF2-40B4-BE49-F238E27FC236}">
                <a16:creationId xmlns="" xmlns:a16="http://schemas.microsoft.com/office/drawing/2014/main" id="{9990735A-25D4-448A-89C9-4F447D6F7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265" y="435202"/>
            <a:ext cx="1693545" cy="165466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 Box 25">
            <a:extLst>
              <a:ext uri="{FF2B5EF4-FFF2-40B4-BE49-F238E27FC236}">
                <a16:creationId xmlns="" xmlns:a16="http://schemas.microsoft.com/office/drawing/2014/main" id="{64C6C0A1-0432-4E4D-A3DB-6622F6297B39}"/>
              </a:ext>
            </a:extLst>
          </p:cNvPr>
          <p:cNvSpPr txBox="1">
            <a:spLocks noChangeArrowheads="1"/>
          </p:cNvSpPr>
          <p:nvPr/>
        </p:nvSpPr>
        <p:spPr bwMode="auto">
          <a:xfrm>
            <a:off x="4956810" y="272607"/>
            <a:ext cx="7057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Tâm</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trạng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lão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Hạc</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trong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việc</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bán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chó</a:t>
            </a:r>
            <a:endParaRPr lang="en-US" altLang="en-US" sz="2800" b="1" dirty="0">
              <a:solidFill>
                <a:srgbClr val="000000"/>
              </a:solidFill>
              <a:latin typeface="Times New Roman" panose="02020603050405020304" pitchFamily="18" charset="0"/>
            </a:endParaRPr>
          </a:p>
        </p:txBody>
      </p:sp>
      <p:sp>
        <p:nvSpPr>
          <p:cNvPr id="7" name="Rectangle 6">
            <a:extLst>
              <a:ext uri="{FF2B5EF4-FFF2-40B4-BE49-F238E27FC236}">
                <a16:creationId xmlns="" xmlns:a16="http://schemas.microsoft.com/office/drawing/2014/main" id="{27E3C501-48D5-4EFB-916F-7090BFE8AE25}"/>
              </a:ext>
            </a:extLst>
          </p:cNvPr>
          <p:cNvSpPr/>
          <p:nvPr/>
        </p:nvSpPr>
        <p:spPr>
          <a:xfrm>
            <a:off x="4956809" y="795827"/>
            <a:ext cx="6941823" cy="4401205"/>
          </a:xfrm>
          <a:prstGeom prst="rect">
            <a:avLst/>
          </a:prstGeom>
          <a:noFill/>
          <a:ln w="25400" cap="flat" cmpd="sng" algn="ctr">
            <a:noFill/>
            <a:prstDash val="soli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Tính</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ra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cậu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vàng</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ăn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khỏe</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hơn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cả</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tôi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Mỗi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ngày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bỏ</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rẻ</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cũng</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mất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hào</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rưỡi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hai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hào</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đấy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Cứ</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mãi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thế</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này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thì</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lấy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tiền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đâu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mà</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nuôi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được</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Mà</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cậu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ấy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ăn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ít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gầy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bán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hụt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tiền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Bây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giờ</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mua</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đắt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người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ta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cũng</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thích</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Lão</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ngắt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lại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một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phút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rồi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tặc</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lưỡi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Thôi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thì</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bán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phắt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Đỡ</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được</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đồng</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nào</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hay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đồng</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ấy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Bây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giờ</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tiêu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một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xu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cũng</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là</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tiêu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vào</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tiền</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của</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cháu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Tiêu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lắm</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chỉ</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chết</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nó</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Tôi</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bây</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giờ</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có</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làm</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gì</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được</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 </a:t>
            </a:r>
            <a:r>
              <a:rPr kumimoji="0" lang="en-US" altLang="en-US" sz="2800" i="1" u="none" strike="noStrike" kern="0" cap="none" spc="0" normalizeH="0" baseline="0" noProof="0" dirty="0" err="1">
                <a:ln>
                  <a:noFill/>
                </a:ln>
                <a:solidFill>
                  <a:srgbClr val="660033"/>
                </a:solidFill>
                <a:effectLst/>
                <a:uLnTx/>
                <a:uFillTx/>
                <a:latin typeface="Times New Roman" panose="02020603050405020304" pitchFamily="18" charset="0"/>
                <a:ea typeface="+mn-ea"/>
                <a:cs typeface="+mn-cs"/>
              </a:rPr>
              <a:t>đâu</a:t>
            </a:r>
            <a:r>
              <a:rPr kumimoji="0" lang="en-US" altLang="en-US" sz="2800" i="1" u="none" strike="noStrike" kern="0" cap="none" spc="0" normalizeH="0" baseline="0" noProof="0" dirty="0">
                <a:ln>
                  <a:noFill/>
                </a:ln>
                <a:solidFill>
                  <a:srgbClr val="660033"/>
                </a:solidFill>
                <a:effectLst/>
                <a:uLnTx/>
                <a:uFillTx/>
                <a:latin typeface="Times New Roman" panose="02020603050405020304" pitchFamily="18" charset="0"/>
                <a:ea typeface="+mn-ea"/>
                <a:cs typeface="+mn-cs"/>
              </a:rPr>
              <a:t>.</a:t>
            </a:r>
            <a:endParaRPr kumimoji="0" lang="en-US" altLang="en-US" sz="2800" i="0" u="none" strike="noStrike" kern="0" cap="none" spc="0" normalizeH="0" baseline="0" noProof="0" dirty="0">
              <a:ln>
                <a:noFill/>
              </a:ln>
              <a:solidFill>
                <a:srgbClr val="660033"/>
              </a:solidFill>
              <a:effectLst/>
              <a:uLnTx/>
              <a:uFillTx/>
              <a:latin typeface="Times New Roman" panose="02020603050405020304" pitchFamily="18" charset="0"/>
              <a:ea typeface="+mn-ea"/>
              <a:cs typeface="+mn-cs"/>
            </a:endParaRPr>
          </a:p>
        </p:txBody>
      </p:sp>
      <p:sp>
        <p:nvSpPr>
          <p:cNvPr id="2" name="Arrow: Down 1">
            <a:extLst>
              <a:ext uri="{FF2B5EF4-FFF2-40B4-BE49-F238E27FC236}">
                <a16:creationId xmlns="" xmlns:a16="http://schemas.microsoft.com/office/drawing/2014/main" id="{27A8BC11-69FD-47E9-B890-70DF5576CE75}"/>
              </a:ext>
            </a:extLst>
          </p:cNvPr>
          <p:cNvSpPr/>
          <p:nvPr/>
        </p:nvSpPr>
        <p:spPr>
          <a:xfrm>
            <a:off x="7765545" y="5190990"/>
            <a:ext cx="1158240" cy="407184"/>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3F8F88C4-58D8-4B1E-9A34-5C780513C6F9}"/>
              </a:ext>
            </a:extLst>
          </p:cNvPr>
          <p:cNvSpPr txBox="1"/>
          <p:nvPr/>
        </p:nvSpPr>
        <p:spPr>
          <a:xfrm>
            <a:off x="6193150" y="5654838"/>
            <a:ext cx="4673652"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định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cậu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Vàng</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 xmlns:a16="http://schemas.microsoft.com/office/drawing/2014/main" id="{927B02C4-0AD1-4CCC-8E47-5D9B437D0427}"/>
              </a:ext>
            </a:extLst>
          </p:cNvPr>
          <p:cNvSpPr/>
          <p:nvPr/>
        </p:nvSpPr>
        <p:spPr>
          <a:xfrm>
            <a:off x="351277" y="5350892"/>
            <a:ext cx="4673651" cy="1109188"/>
          </a:xfrm>
          <a:prstGeom prst="wav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800" b="1" dirty="0">
                <a:latin typeface="+mj-lt"/>
              </a:rPr>
              <a:t>Nguyên nhân bán cậu Vàng</a:t>
            </a:r>
            <a:endParaRPr lang="en-US" sz="2800" b="1" dirty="0">
              <a:latin typeface="+mj-lt"/>
            </a:endParaRPr>
          </a:p>
        </p:txBody>
      </p:sp>
      <p:sp>
        <p:nvSpPr>
          <p:cNvPr id="13" name="Arrow: Down 12">
            <a:extLst>
              <a:ext uri="{FF2B5EF4-FFF2-40B4-BE49-F238E27FC236}">
                <a16:creationId xmlns="" xmlns:a16="http://schemas.microsoft.com/office/drawing/2014/main" id="{581117AD-DC69-438C-9743-39F7CA54E86F}"/>
              </a:ext>
            </a:extLst>
          </p:cNvPr>
          <p:cNvSpPr/>
          <p:nvPr/>
        </p:nvSpPr>
        <p:spPr>
          <a:xfrm rot="5400000">
            <a:off x="5029919" y="5802681"/>
            <a:ext cx="1158240" cy="407184"/>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47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5"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88FC4D91-22DB-4213-954B-11E93096AB72}"/>
              </a:ext>
            </a:extLst>
          </p:cNvPr>
          <p:cNvSpPr>
            <a:spLocks noChangeArrowheads="1"/>
          </p:cNvSpPr>
          <p:nvPr/>
        </p:nvSpPr>
        <p:spPr bwMode="auto">
          <a:xfrm>
            <a:off x="1479550" y="88900"/>
            <a:ext cx="8837930" cy="609600"/>
          </a:xfrm>
          <a:prstGeom prst="rect">
            <a:avLst/>
          </a:prstGeom>
          <a:solidFill>
            <a:srgbClr val="FFFF00"/>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200" b="1" dirty="0" err="1">
                <a:latin typeface="Times New Roman" panose="02020603050405020304" pitchFamily="18" charset="0"/>
                <a:cs typeface="Times New Roman" panose="02020603050405020304" pitchFamily="18" charset="0"/>
              </a:rPr>
              <a:t>Tâm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trong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việc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chó</a:t>
            </a:r>
            <a:endParaRPr lang="vi-VN" altLang="en-US" sz="3200" b="1" dirty="0">
              <a:latin typeface="Times New Roman" panose="02020603050405020304" pitchFamily="18" charset="0"/>
              <a:cs typeface="Times New Roman" panose="02020603050405020304" pitchFamily="18" charset="0"/>
            </a:endParaRPr>
          </a:p>
        </p:txBody>
      </p:sp>
      <p:sp>
        <p:nvSpPr>
          <p:cNvPr id="14339" name="Line 3">
            <a:extLst>
              <a:ext uri="{FF2B5EF4-FFF2-40B4-BE49-F238E27FC236}">
                <a16:creationId xmlns="" xmlns:a16="http://schemas.microsoft.com/office/drawing/2014/main" id="{C17D11B3-9172-4410-A23F-63FD5E40EE10}"/>
              </a:ext>
            </a:extLst>
          </p:cNvPr>
          <p:cNvSpPr>
            <a:spLocks noChangeShapeType="1"/>
          </p:cNvSpPr>
          <p:nvPr/>
        </p:nvSpPr>
        <p:spPr bwMode="auto">
          <a:xfrm flipH="1">
            <a:off x="3094990" y="706437"/>
            <a:ext cx="2844165"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14340" name="Rectangle 4">
            <a:extLst>
              <a:ext uri="{FF2B5EF4-FFF2-40B4-BE49-F238E27FC236}">
                <a16:creationId xmlns="" xmlns:a16="http://schemas.microsoft.com/office/drawing/2014/main" id="{455C2F5E-DB00-40C1-94DC-5D6F18486FC6}"/>
              </a:ext>
            </a:extLst>
          </p:cNvPr>
          <p:cNvSpPr>
            <a:spLocks noChangeArrowheads="1"/>
          </p:cNvSpPr>
          <p:nvPr/>
        </p:nvSpPr>
        <p:spPr bwMode="auto">
          <a:xfrm>
            <a:off x="1393190" y="1316037"/>
            <a:ext cx="3322320" cy="469900"/>
          </a:xfrm>
          <a:prstGeom prst="rect">
            <a:avLst/>
          </a:prstGeom>
          <a:solidFill>
            <a:srgbClr val="99FF99"/>
          </a:solidFill>
          <a:ln w="9525">
            <a:noFill/>
            <a:miter lim="800000"/>
            <a:headEnd/>
            <a:tailEnd/>
          </a:ln>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i="1">
                <a:solidFill>
                  <a:srgbClr val="FF0000"/>
                </a:solidFill>
                <a:latin typeface="Times New Roman" panose="02020603050405020304" pitchFamily="18" charset="0"/>
                <a:cs typeface="Times New Roman" panose="02020603050405020304" pitchFamily="18" charset="0"/>
              </a:rPr>
              <a:t>Trước khi bán</a:t>
            </a:r>
            <a:endParaRPr lang="vi-VN" altLang="en-US" sz="2800" b="1" i="1">
              <a:solidFill>
                <a:srgbClr val="FF0000"/>
              </a:solidFill>
              <a:latin typeface="Times New Roman" panose="02020603050405020304" pitchFamily="18" charset="0"/>
              <a:cs typeface="Times New Roman" panose="02020603050405020304" pitchFamily="18" charset="0"/>
            </a:endParaRPr>
          </a:p>
        </p:txBody>
      </p:sp>
      <p:sp>
        <p:nvSpPr>
          <p:cNvPr id="62472" name="Rectangle 8">
            <a:extLst>
              <a:ext uri="{FF2B5EF4-FFF2-40B4-BE49-F238E27FC236}">
                <a16:creationId xmlns="" xmlns:a16="http://schemas.microsoft.com/office/drawing/2014/main" id="{EE891453-9135-425C-8EF5-71C1DC0B7B0F}"/>
              </a:ext>
            </a:extLst>
          </p:cNvPr>
          <p:cNvSpPr>
            <a:spLocks noChangeArrowheads="1"/>
          </p:cNvSpPr>
          <p:nvPr/>
        </p:nvSpPr>
        <p:spPr bwMode="auto">
          <a:xfrm>
            <a:off x="1479550" y="5029836"/>
            <a:ext cx="3124200" cy="5334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đắn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đo</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4343" name="Line 9">
            <a:extLst>
              <a:ext uri="{FF2B5EF4-FFF2-40B4-BE49-F238E27FC236}">
                <a16:creationId xmlns="" xmlns:a16="http://schemas.microsoft.com/office/drawing/2014/main" id="{595B1850-CBA3-4715-964E-A4375BFCD1E7}"/>
              </a:ext>
            </a:extLst>
          </p:cNvPr>
          <p:cNvSpPr>
            <a:spLocks noChangeShapeType="1"/>
          </p:cNvSpPr>
          <p:nvPr/>
        </p:nvSpPr>
        <p:spPr bwMode="auto">
          <a:xfrm flipH="1">
            <a:off x="1676400" y="1785937"/>
            <a:ext cx="1341437"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latin typeface="Times New Roman" panose="02020603050405020304" pitchFamily="18" charset="0"/>
              <a:cs typeface="Times New Roman" panose="02020603050405020304" pitchFamily="18" charset="0"/>
            </a:endParaRPr>
          </a:p>
        </p:txBody>
      </p:sp>
      <p:sp>
        <p:nvSpPr>
          <p:cNvPr id="14344" name="Rectangle 10">
            <a:extLst>
              <a:ext uri="{FF2B5EF4-FFF2-40B4-BE49-F238E27FC236}">
                <a16:creationId xmlns="" xmlns:a16="http://schemas.microsoft.com/office/drawing/2014/main" id="{FF96AB64-5055-440C-BEF0-BA3666CEFD85}"/>
              </a:ext>
            </a:extLst>
          </p:cNvPr>
          <p:cNvSpPr>
            <a:spLocks noChangeArrowheads="1"/>
          </p:cNvSpPr>
          <p:nvPr/>
        </p:nvSpPr>
        <p:spPr bwMode="auto">
          <a:xfrm>
            <a:off x="198120" y="2155825"/>
            <a:ext cx="3188017"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ý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pPr>
            <a:r>
              <a:rPr lang="en-US" altLang="en-US" sz="2800" dirty="0" err="1">
                <a:latin typeface="Times New Roman" panose="02020603050405020304" pitchFamily="18" charset="0"/>
                <a:cs typeface="Times New Roman" panose="02020603050405020304" pitchFamily="18" charset="0"/>
              </a:rPr>
              <a:t>bán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endParaRPr lang="vi-VN" altLang="en-US" sz="2800" dirty="0">
              <a:latin typeface="Times New Roman" panose="02020603050405020304" pitchFamily="18" charset="0"/>
              <a:cs typeface="Times New Roman" panose="02020603050405020304" pitchFamily="18" charset="0"/>
            </a:endParaRPr>
          </a:p>
        </p:txBody>
      </p:sp>
      <p:sp>
        <p:nvSpPr>
          <p:cNvPr id="14345" name="Line 11">
            <a:extLst>
              <a:ext uri="{FF2B5EF4-FFF2-40B4-BE49-F238E27FC236}">
                <a16:creationId xmlns="" xmlns:a16="http://schemas.microsoft.com/office/drawing/2014/main" id="{9DC44867-A74D-4C13-87F7-C12E21727274}"/>
              </a:ext>
            </a:extLst>
          </p:cNvPr>
          <p:cNvSpPr>
            <a:spLocks noChangeShapeType="1"/>
          </p:cNvSpPr>
          <p:nvPr/>
        </p:nvSpPr>
        <p:spPr bwMode="auto">
          <a:xfrm>
            <a:off x="3017837" y="1785937"/>
            <a:ext cx="1341438"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latin typeface="Times New Roman" panose="02020603050405020304" pitchFamily="18" charset="0"/>
              <a:cs typeface="Times New Roman" panose="02020603050405020304" pitchFamily="18" charset="0"/>
            </a:endParaRPr>
          </a:p>
        </p:txBody>
      </p:sp>
      <p:sp>
        <p:nvSpPr>
          <p:cNvPr id="14346" name="Rectangle 12">
            <a:extLst>
              <a:ext uri="{FF2B5EF4-FFF2-40B4-BE49-F238E27FC236}">
                <a16:creationId xmlns="" xmlns:a16="http://schemas.microsoft.com/office/drawing/2014/main" id="{FAE147B0-5EDA-474E-8094-1549F40D8D4C}"/>
              </a:ext>
            </a:extLst>
          </p:cNvPr>
          <p:cNvSpPr>
            <a:spLocks noChangeArrowheads="1"/>
          </p:cNvSpPr>
          <p:nvPr/>
        </p:nvSpPr>
        <p:spPr bwMode="auto">
          <a:xfrm>
            <a:off x="3602036" y="2155825"/>
            <a:ext cx="2493963"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800" dirty="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en-US" altLang="en-US" sz="2800" dirty="0" err="1">
                <a:latin typeface="Times New Roman" panose="02020603050405020304" pitchFamily="18" charset="0"/>
                <a:cs typeface="Times New Roman" panose="02020603050405020304" pitchFamily="18" charset="0"/>
              </a:rPr>
              <a:t>Phân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g</a:t>
            </a:r>
            <a:r>
              <a:rPr lang="vi-VN" altLang="en-US" sz="2800" dirty="0">
                <a:latin typeface="Times New Roman" panose="02020603050405020304" pitchFamily="18" charset="0"/>
                <a:cs typeface="Times New Roman" panose="02020603050405020304" pitchFamily="18" charset="0"/>
              </a:rPr>
              <a:t>iãi bày lí do</a:t>
            </a:r>
          </a:p>
          <a:p>
            <a:pPr algn="ctr" eaLnBrk="1" fontAlgn="base" hangingPunct="1">
              <a:spcBef>
                <a:spcPct val="0"/>
              </a:spcBef>
              <a:spcAft>
                <a:spcPct val="0"/>
              </a:spcAft>
            </a:pPr>
            <a:r>
              <a:rPr lang="vi-VN" altLang="en-US" sz="2800" dirty="0">
                <a:latin typeface="Times New Roman" panose="02020603050405020304" pitchFamily="18" charset="0"/>
                <a:cs typeface="Times New Roman" panose="02020603050405020304" pitchFamily="18" charset="0"/>
              </a:rPr>
              <a:t> </a:t>
            </a:r>
          </a:p>
        </p:txBody>
      </p:sp>
      <p:sp>
        <p:nvSpPr>
          <p:cNvPr id="62477" name="Rectangle 13">
            <a:extLst>
              <a:ext uri="{FF2B5EF4-FFF2-40B4-BE49-F238E27FC236}">
                <a16:creationId xmlns="" xmlns:a16="http://schemas.microsoft.com/office/drawing/2014/main" id="{E5298BC0-57C2-4BF3-A8F7-3E7ACC3D33E3}"/>
              </a:ext>
            </a:extLst>
          </p:cNvPr>
          <p:cNvSpPr>
            <a:spLocks noChangeArrowheads="1"/>
          </p:cNvSpPr>
          <p:nvPr/>
        </p:nvSpPr>
        <p:spPr bwMode="auto">
          <a:xfrm>
            <a:off x="1371600" y="3705225"/>
            <a:ext cx="3440112" cy="7620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phục</a:t>
            </a:r>
            <a:endParaRPr lang="en-US" altLang="en-US" sz="2800" dirty="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endParaRPr lang="vi-VN" altLang="en-US" sz="2800" dirty="0">
              <a:latin typeface="Times New Roman" panose="02020603050405020304" pitchFamily="18" charset="0"/>
              <a:cs typeface="Times New Roman" panose="02020603050405020304" pitchFamily="18" charset="0"/>
            </a:endParaRPr>
          </a:p>
        </p:txBody>
      </p:sp>
      <p:sp>
        <p:nvSpPr>
          <p:cNvPr id="2" name="Arrow: Down 1">
            <a:extLst>
              <a:ext uri="{FF2B5EF4-FFF2-40B4-BE49-F238E27FC236}">
                <a16:creationId xmlns="" xmlns:a16="http://schemas.microsoft.com/office/drawing/2014/main" id="{AAC12890-8E6E-451E-A542-6B60FCDF0E4B}"/>
              </a:ext>
            </a:extLst>
          </p:cNvPr>
          <p:cNvSpPr/>
          <p:nvPr/>
        </p:nvSpPr>
        <p:spPr bwMode="auto">
          <a:xfrm>
            <a:off x="2627472" y="330993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7" name="Arrow: Down 26">
            <a:extLst>
              <a:ext uri="{FF2B5EF4-FFF2-40B4-BE49-F238E27FC236}">
                <a16:creationId xmlns="" xmlns:a16="http://schemas.microsoft.com/office/drawing/2014/main" id="{46BDC710-2E89-4B47-A5E5-98D6C9C5EECA}"/>
              </a:ext>
            </a:extLst>
          </p:cNvPr>
          <p:cNvSpPr/>
          <p:nvPr/>
        </p:nvSpPr>
        <p:spPr bwMode="auto">
          <a:xfrm>
            <a:off x="2640172" y="460914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effectLst/>
              <a:latin typeface="Arial" charset="0"/>
            </a:endParaRPr>
          </a:p>
        </p:txBody>
      </p:sp>
      <p:pic>
        <p:nvPicPr>
          <p:cNvPr id="28" name="Picture 6" descr="Traditional watercolor painting - Tilly and Blue International">
            <a:extLst>
              <a:ext uri="{FF2B5EF4-FFF2-40B4-BE49-F238E27FC236}">
                <a16:creationId xmlns="" xmlns:a16="http://schemas.microsoft.com/office/drawing/2014/main" id="{23C2ED2E-A6DB-4DE6-9A87-DD59AE690F1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8673" y="226377"/>
            <a:ext cx="1768986" cy="1860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wipe(down)">
                                      <p:cBhvr>
                                        <p:cTn id="17" dur="500"/>
                                        <p:tgtEl>
                                          <p:spTgt spid="1433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340"/>
                                        </p:tgtEl>
                                        <p:attrNameLst>
                                          <p:attrName>style.visibility</p:attrName>
                                        </p:attrNameLst>
                                      </p:cBhvr>
                                      <p:to>
                                        <p:strVal val="visible"/>
                                      </p:to>
                                    </p:set>
                                    <p:animEffect transition="in" filter="wipe(down)">
                                      <p:cBhvr>
                                        <p:cTn id="20" dur="500"/>
                                        <p:tgtEl>
                                          <p:spTgt spid="143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343"/>
                                        </p:tgtEl>
                                        <p:attrNameLst>
                                          <p:attrName>style.visibility</p:attrName>
                                        </p:attrNameLst>
                                      </p:cBhvr>
                                      <p:to>
                                        <p:strVal val="visible"/>
                                      </p:to>
                                    </p:set>
                                    <p:animEffect transition="in" filter="wipe(down)">
                                      <p:cBhvr>
                                        <p:cTn id="25" dur="500"/>
                                        <p:tgtEl>
                                          <p:spTgt spid="1434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wipe(down)">
                                      <p:cBhvr>
                                        <p:cTn id="28" dur="500"/>
                                        <p:tgtEl>
                                          <p:spTgt spid="143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345"/>
                                        </p:tgtEl>
                                        <p:attrNameLst>
                                          <p:attrName>style.visibility</p:attrName>
                                        </p:attrNameLst>
                                      </p:cBhvr>
                                      <p:to>
                                        <p:strVal val="visible"/>
                                      </p:to>
                                    </p:set>
                                    <p:animEffect transition="in" filter="wipe(down)">
                                      <p:cBhvr>
                                        <p:cTn id="33" dur="500"/>
                                        <p:tgtEl>
                                          <p:spTgt spid="1434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346"/>
                                        </p:tgtEl>
                                        <p:attrNameLst>
                                          <p:attrName>style.visibility</p:attrName>
                                        </p:attrNameLst>
                                      </p:cBhvr>
                                      <p:to>
                                        <p:strVal val="visible"/>
                                      </p:to>
                                    </p:set>
                                    <p:animEffect transition="in" filter="wipe(down)">
                                      <p:cBhvr>
                                        <p:cTn id="36" dur="500"/>
                                        <p:tgtEl>
                                          <p:spTgt spid="1434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2477"/>
                                        </p:tgtEl>
                                        <p:attrNameLst>
                                          <p:attrName>style.visibility</p:attrName>
                                        </p:attrNameLst>
                                      </p:cBhvr>
                                      <p:to>
                                        <p:strVal val="visible"/>
                                      </p:to>
                                    </p:set>
                                    <p:animEffect transition="in" filter="wipe(down)">
                                      <p:cBhvr>
                                        <p:cTn id="46" dur="500"/>
                                        <p:tgtEl>
                                          <p:spTgt spid="6247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2472"/>
                                        </p:tgtEl>
                                        <p:attrNameLst>
                                          <p:attrName>style.visibility</p:attrName>
                                        </p:attrNameLst>
                                      </p:cBhvr>
                                      <p:to>
                                        <p:strVal val="visible"/>
                                      </p:to>
                                    </p:set>
                                    <p:animEffect transition="in" filter="wipe(down)">
                                      <p:cBhvr>
                                        <p:cTn id="56" dur="5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animBg="1"/>
      <p:bldP spid="14340" grpId="0" animBg="1"/>
      <p:bldP spid="62472" grpId="0" animBg="1"/>
      <p:bldP spid="14343" grpId="0" animBg="1"/>
      <p:bldP spid="14344" grpId="0" animBg="1"/>
      <p:bldP spid="14345" grpId="0" animBg="1"/>
      <p:bldP spid="14346" grpId="0" animBg="1"/>
      <p:bldP spid="62477" grpId="0" animBg="1"/>
      <p:bldP spid="2"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ão Hạc - Góc khuất của một câu chuyện bi thương...">
            <a:extLst>
              <a:ext uri="{FF2B5EF4-FFF2-40B4-BE49-F238E27FC236}">
                <a16:creationId xmlns="" xmlns:a16="http://schemas.microsoft.com/office/drawing/2014/main" id="{1E0AE037-3FF8-4435-98DD-EAE483644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2920" y="0"/>
            <a:ext cx="7879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Data 2">
            <a:extLst>
              <a:ext uri="{FF2B5EF4-FFF2-40B4-BE49-F238E27FC236}">
                <a16:creationId xmlns="" xmlns:a16="http://schemas.microsoft.com/office/drawing/2014/main" id="{8A0821C0-423E-415B-AB5E-1E7FE4BF3582}"/>
              </a:ext>
            </a:extLst>
          </p:cNvPr>
          <p:cNvSpPr/>
          <p:nvPr/>
        </p:nvSpPr>
        <p:spPr>
          <a:xfrm>
            <a:off x="-2286000" y="0"/>
            <a:ext cx="10500360" cy="6858000"/>
          </a:xfrm>
          <a:prstGeom prst="flowChartInputOutput">
            <a:avLst/>
          </a:prstGeom>
          <a:solidFill>
            <a:srgbClr val="AAA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7">
            <a:extLst>
              <a:ext uri="{FF2B5EF4-FFF2-40B4-BE49-F238E27FC236}">
                <a16:creationId xmlns="" xmlns:a16="http://schemas.microsoft.com/office/drawing/2014/main" id="{574489D2-CA53-4738-9153-6C5831E92F4F}"/>
              </a:ext>
            </a:extLst>
          </p:cNvPr>
          <p:cNvSpPr txBox="1">
            <a:spLocks noChangeArrowheads="1"/>
          </p:cNvSpPr>
          <p:nvPr/>
        </p:nvSpPr>
        <p:spPr bwMode="auto">
          <a:xfrm>
            <a:off x="592058" y="144952"/>
            <a:ext cx="74980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Lão</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cố</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làm</a:t>
            </a:r>
            <a:r>
              <a:rPr lang="en-US" altLang="en-US" sz="2800" dirty="0">
                <a:solidFill>
                  <a:srgbClr val="000000"/>
                </a:solidFill>
                <a:latin typeface="Times New Roman" panose="02020603050405020304" pitchFamily="18" charset="0"/>
              </a:rPr>
              <a:t> ra </a:t>
            </a:r>
            <a:r>
              <a:rPr lang="en-US" altLang="en-US" sz="2800" i="1" dirty="0" err="1">
                <a:solidFill>
                  <a:srgbClr val="000000"/>
                </a:solidFill>
                <a:latin typeface="Times New Roman" panose="02020603050405020304" pitchFamily="18" charset="0"/>
              </a:rPr>
              <a:t>vui</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vẻ</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cười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như</a:t>
            </a:r>
            <a:r>
              <a:rPr lang="en-US" altLang="en-US" sz="2800"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mếu</a:t>
            </a:r>
            <a:endParaRPr lang="en-US" altLang="en-US" sz="2800" dirty="0">
              <a:solidFill>
                <a:srgbClr val="000000"/>
              </a:solidFill>
              <a:latin typeface="Times New Roman" panose="02020603050405020304" pitchFamily="18" charset="0"/>
            </a:endParaRPr>
          </a:p>
          <a:p>
            <a:pPr eaLnBrk="0" fontAlgn="base" hangingPunct="0">
              <a:spcBef>
                <a:spcPct val="0"/>
              </a:spcBef>
              <a:spcAft>
                <a:spcPct val="0"/>
              </a:spcAft>
              <a:buFontTx/>
              <a:buNone/>
            </a:pP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Đôi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mắt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lão</a:t>
            </a:r>
            <a:r>
              <a:rPr lang="en-US" altLang="en-US" sz="2800"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ầng</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ậng</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nước</a:t>
            </a:r>
            <a:endParaRPr lang="en-US" altLang="en-US" sz="2800" dirty="0">
              <a:solidFill>
                <a:srgbClr val="000000"/>
              </a:solidFill>
              <a:latin typeface="Times New Roman" panose="02020603050405020304" pitchFamily="18" charset="0"/>
            </a:endParaRPr>
          </a:p>
          <a:p>
            <a:pPr eaLnBrk="0" fontAlgn="base" hangingPunct="0">
              <a:spcBef>
                <a:spcPct val="0"/>
              </a:spcBef>
              <a:spcAft>
                <a:spcPct val="0"/>
              </a:spcAft>
              <a:buFontTx/>
              <a:buNone/>
            </a:pP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Mặt</a:t>
            </a:r>
            <a:r>
              <a:rPr lang="en-US" altLang="en-US" sz="2800" dirty="0">
                <a:solidFill>
                  <a:srgbClr val="000000"/>
                </a:solidFill>
                <a:latin typeface="Times New Roman" panose="02020603050405020304" pitchFamily="18" charset="0"/>
              </a:rPr>
              <a:t> … </a:t>
            </a:r>
            <a:r>
              <a:rPr lang="en-US" altLang="en-US" sz="2800" i="1" dirty="0">
                <a:solidFill>
                  <a:srgbClr val="000000"/>
                </a:solidFill>
                <a:latin typeface="Times New Roman" panose="02020603050405020304" pitchFamily="18" charset="0"/>
              </a:rPr>
              <a:t>co </a:t>
            </a:r>
            <a:r>
              <a:rPr lang="en-US" altLang="en-US" sz="2800" i="1" dirty="0" err="1">
                <a:solidFill>
                  <a:srgbClr val="000000"/>
                </a:solidFill>
                <a:latin typeface="Times New Roman" panose="02020603050405020304" pitchFamily="18" charset="0"/>
              </a:rPr>
              <a:t>rúm</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vết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nhăn</a:t>
            </a:r>
            <a:r>
              <a:rPr lang="en-US" altLang="en-US" sz="2800"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xô</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lại</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ép</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nước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mắt</a:t>
            </a:r>
            <a:endParaRPr lang="en-US" altLang="en-US" sz="2800" dirty="0">
              <a:solidFill>
                <a:srgbClr val="000000"/>
              </a:solidFill>
              <a:latin typeface="Times New Roman" panose="02020603050405020304" pitchFamily="18" charset="0"/>
            </a:endParaRPr>
          </a:p>
          <a:p>
            <a:pPr eaLnBrk="0" fontAlgn="base" hangingPunct="0">
              <a:spcBef>
                <a:spcPct val="0"/>
              </a:spcBef>
              <a:spcAft>
                <a:spcPct val="0"/>
              </a:spcAft>
              <a:buFontTx/>
              <a:buNone/>
            </a:pP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Cái</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đầu</a:t>
            </a:r>
            <a:r>
              <a:rPr lang="en-US" altLang="en-US" sz="2800" dirty="0">
                <a:solidFill>
                  <a:srgbClr val="000000"/>
                </a:solidFill>
                <a:latin typeface="Times New Roman" panose="02020603050405020304" pitchFamily="18" charset="0"/>
              </a:rPr>
              <a:t> </a:t>
            </a:r>
            <a:r>
              <a:rPr lang="en-US" altLang="en-US" sz="2800" i="1" dirty="0">
                <a:solidFill>
                  <a:srgbClr val="000000"/>
                </a:solidFill>
                <a:latin typeface="Times New Roman" panose="02020603050405020304" pitchFamily="18" charset="0"/>
              </a:rPr>
              <a:t>….</a:t>
            </a:r>
            <a:r>
              <a:rPr lang="en-US" altLang="en-US" sz="2800" i="1" dirty="0" err="1">
                <a:solidFill>
                  <a:srgbClr val="000000"/>
                </a:solidFill>
                <a:latin typeface="Times New Roman" panose="02020603050405020304" pitchFamily="18" charset="0"/>
              </a:rPr>
              <a:t>ngoẹo</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miệng</a:t>
            </a:r>
            <a:r>
              <a:rPr lang="en-US" altLang="en-US" sz="2800"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móm</a:t>
            </a:r>
            <a:r>
              <a:rPr lang="en-US" altLang="en-US" sz="2800" i="1" dirty="0">
                <a:solidFill>
                  <a:srgbClr val="000000"/>
                </a:solidFill>
                <a:latin typeface="Times New Roman" panose="02020603050405020304" pitchFamily="18" charset="0"/>
              </a:rPr>
              <a:t> </a:t>
            </a:r>
            <a:r>
              <a:rPr lang="en-US" altLang="en-US" sz="2800" i="1" dirty="0" err="1">
                <a:solidFill>
                  <a:srgbClr val="000000"/>
                </a:solidFill>
                <a:latin typeface="Times New Roman" panose="02020603050405020304" pitchFamily="18" charset="0"/>
              </a:rPr>
              <a:t>mém</a:t>
            </a:r>
            <a:r>
              <a:rPr lang="en-US" altLang="en-US" sz="2800" i="1" dirty="0">
                <a:solidFill>
                  <a:srgbClr val="000000"/>
                </a:solidFill>
                <a:latin typeface="Times New Roman" panose="02020603050405020304" pitchFamily="18" charset="0"/>
              </a:rPr>
              <a:t>…</a:t>
            </a:r>
            <a:r>
              <a:rPr lang="en-US" altLang="en-US" sz="2800" i="1" dirty="0" err="1">
                <a:solidFill>
                  <a:srgbClr val="000000"/>
                </a:solidFill>
                <a:latin typeface="Times New Roman" panose="02020603050405020304" pitchFamily="18" charset="0"/>
              </a:rPr>
              <a:t>mếu</a:t>
            </a:r>
            <a:endParaRPr lang="en-US" altLang="en-US" sz="2800" dirty="0">
              <a:solidFill>
                <a:srgbClr val="000000"/>
              </a:solidFill>
              <a:latin typeface="Times New Roman" panose="02020603050405020304" pitchFamily="18" charset="0"/>
            </a:endParaRPr>
          </a:p>
          <a:p>
            <a:pPr eaLnBrk="0" fontAlgn="base" hangingPunct="0">
              <a:spcBef>
                <a:spcPct val="0"/>
              </a:spcBef>
              <a:spcAft>
                <a:spcPct val="0"/>
              </a:spcAft>
              <a:buFontTx/>
              <a:buNone/>
            </a:pP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Lão</a:t>
            </a:r>
            <a:r>
              <a:rPr lang="en-US" altLang="en-US" sz="2800" dirty="0">
                <a:solidFill>
                  <a:srgbClr val="000000"/>
                </a:solidFill>
                <a:latin typeface="Times New Roman" panose="02020603050405020304" pitchFamily="18" charset="0"/>
              </a:rPr>
              <a:t> </a:t>
            </a:r>
            <a:r>
              <a:rPr lang="en-US" altLang="en-US" sz="2800" i="1" dirty="0">
                <a:solidFill>
                  <a:srgbClr val="000000"/>
                </a:solidFill>
                <a:latin typeface="Times New Roman" panose="02020603050405020304" pitchFamily="18" charset="0"/>
              </a:rPr>
              <a:t>hu </a:t>
            </a:r>
            <a:r>
              <a:rPr lang="en-US" altLang="en-US" sz="2800" i="1" dirty="0" err="1">
                <a:solidFill>
                  <a:srgbClr val="000000"/>
                </a:solidFill>
                <a:latin typeface="Times New Roman" panose="02020603050405020304" pitchFamily="18" charset="0"/>
              </a:rPr>
              <a:t>hu</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khóc</a:t>
            </a:r>
            <a:endParaRPr lang="en-US" altLang="en-US" sz="2800" dirty="0">
              <a:solidFill>
                <a:srgbClr val="000000"/>
              </a:solidFill>
              <a:latin typeface="Times New Roman" panose="02020603050405020304" pitchFamily="18" charset="0"/>
            </a:endParaRPr>
          </a:p>
        </p:txBody>
      </p:sp>
      <p:sp>
        <p:nvSpPr>
          <p:cNvPr id="4" name="TextBox 3">
            <a:extLst>
              <a:ext uri="{FF2B5EF4-FFF2-40B4-BE49-F238E27FC236}">
                <a16:creationId xmlns="" xmlns:a16="http://schemas.microsoft.com/office/drawing/2014/main" id="{F44BD923-DB62-4BAB-BEB7-ED4443C6683F}"/>
              </a:ext>
            </a:extLst>
          </p:cNvPr>
          <p:cNvSpPr txBox="1"/>
          <p:nvPr/>
        </p:nvSpPr>
        <p:spPr>
          <a:xfrm>
            <a:off x="592058" y="2391721"/>
            <a:ext cx="6522719" cy="1815882"/>
          </a:xfrm>
          <a:prstGeom prst="rect">
            <a:avLst/>
          </a:prstGeom>
          <a:noFill/>
        </p:spPr>
        <p:txBody>
          <a:bodyPr wrap="square" rtlCol="0">
            <a:spAutoFit/>
          </a:bodyPr>
          <a:lstStyle/>
          <a:p>
            <a:pPr marL="457200" indent="-457200">
              <a:buFontTx/>
              <a:buChar char="-"/>
            </a:pPr>
            <a:r>
              <a:rPr lang="vi-VN" sz="2800" dirty="0">
                <a:solidFill>
                  <a:srgbClr val="FF0000"/>
                </a:solidFill>
                <a:latin typeface="+mj-lt"/>
              </a:rPr>
              <a:t>NT: Sử dụng hàng loạt từ tượng hình, từ tượng thanh giàu sức gợi.</a:t>
            </a:r>
          </a:p>
          <a:p>
            <a:pPr marL="457200" indent="-457200">
              <a:buFont typeface="Symbol" panose="05050102010706020507" pitchFamily="18" charset="2"/>
              <a:buChar char="Þ"/>
            </a:pPr>
            <a:r>
              <a:rPr lang="vi-VN" sz="2800" dirty="0">
                <a:solidFill>
                  <a:srgbClr val="FF0000"/>
                </a:solidFill>
                <a:latin typeface="+mj-lt"/>
              </a:rPr>
              <a:t>Tâm trạng đau khổ tột cùng</a:t>
            </a:r>
          </a:p>
          <a:p>
            <a:endParaRPr lang="en-US" sz="2800" dirty="0">
              <a:solidFill>
                <a:srgbClr val="FF0000"/>
              </a:solidFill>
              <a:latin typeface="+mj-lt"/>
            </a:endParaRPr>
          </a:p>
        </p:txBody>
      </p:sp>
      <p:sp>
        <p:nvSpPr>
          <p:cNvPr id="6" name="Rectangle 5">
            <a:extLst>
              <a:ext uri="{FF2B5EF4-FFF2-40B4-BE49-F238E27FC236}">
                <a16:creationId xmlns="" xmlns:a16="http://schemas.microsoft.com/office/drawing/2014/main" id="{C7C7CE0D-1EF2-4BC5-8303-C395EF70C673}"/>
              </a:ext>
            </a:extLst>
          </p:cNvPr>
          <p:cNvSpPr>
            <a:spLocks noChangeArrowheads="1"/>
          </p:cNvSpPr>
          <p:nvPr/>
        </p:nvSpPr>
        <p:spPr bwMode="auto">
          <a:xfrm>
            <a:off x="566896" y="3668144"/>
            <a:ext cx="5869702" cy="1078917"/>
          </a:xfrm>
          <a:prstGeom prst="rect">
            <a:avLst/>
          </a:prstGeom>
          <a:noFill/>
          <a:ln w="9525" algn="ctr">
            <a:noFill/>
            <a:round/>
            <a:headEnd/>
            <a:tailEnd type="triangle" w="med" len="med"/>
          </a:ln>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vi-VN" altLang="en-US" sz="2800" i="1" dirty="0">
                <a:latin typeface="Times New Roman" panose="02020603050405020304" pitchFamily="18" charset="0"/>
              </a:rPr>
              <a:t>+ </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Nó</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làm</a:t>
            </a:r>
            <a:r>
              <a:rPr lang="en-US" altLang="en-US" sz="2800" i="1" dirty="0">
                <a:latin typeface="Times New Roman" panose="02020603050405020304" pitchFamily="18" charset="0"/>
              </a:rPr>
              <a:t> in </a:t>
            </a:r>
            <a:r>
              <a:rPr lang="en-US" altLang="en-US" sz="2800" i="1" dirty="0" err="1">
                <a:latin typeface="Times New Roman" panose="02020603050405020304" pitchFamily="18" charset="0"/>
              </a:rPr>
              <a:t>như</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nó</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trách</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tôi</a:t>
            </a:r>
            <a:r>
              <a:rPr lang="en-US" altLang="en-US" sz="2800" i="1" dirty="0">
                <a:latin typeface="Times New Roman" panose="02020603050405020304" pitchFamily="18" charset="0"/>
              </a:rPr>
              <a:t>;</a:t>
            </a:r>
            <a:r>
              <a:rPr lang="vi-VN" altLang="en-US" sz="2800" i="1" dirty="0">
                <a:latin typeface="Times New Roman" panose="02020603050405020304" pitchFamily="18" charset="0"/>
              </a:rPr>
              <a:t>... </a:t>
            </a:r>
            <a:r>
              <a:rPr lang="en-US" altLang="en-US" sz="2800" i="1" dirty="0" err="1">
                <a:latin typeface="Times New Roman" panose="02020603050405020304" pitchFamily="18" charset="0"/>
              </a:rPr>
              <a:t>Lão</a:t>
            </a:r>
            <a:endParaRPr lang="vi-VN" altLang="en-US" sz="2800" i="1" dirty="0">
              <a:latin typeface="Times New Roman" panose="02020603050405020304" pitchFamily="18" charset="0"/>
            </a:endParaRPr>
          </a:p>
          <a:p>
            <a:pPr algn="just" eaLnBrk="1" fontAlgn="base" hangingPunct="1">
              <a:spcBef>
                <a:spcPct val="0"/>
              </a:spcBef>
              <a:spcAft>
                <a:spcPct val="0"/>
              </a:spcAft>
            </a:pPr>
            <a:r>
              <a:rPr lang="en-US" altLang="en-US" sz="2800" i="1" dirty="0">
                <a:latin typeface="Times New Roman" panose="02020603050405020304" pitchFamily="18" charset="0"/>
              </a:rPr>
              <a:t> </a:t>
            </a:r>
            <a:r>
              <a:rPr lang="vi-VN" altLang="en-US" sz="2800" i="1" dirty="0">
                <a:latin typeface="Times New Roman" panose="02020603050405020304" pitchFamily="18" charset="0"/>
              </a:rPr>
              <a:t>đối </a:t>
            </a:r>
            <a:r>
              <a:rPr lang="en-US" altLang="en-US" sz="2800" i="1" dirty="0" err="1">
                <a:latin typeface="Times New Roman" panose="02020603050405020304" pitchFamily="18" charset="0"/>
              </a:rPr>
              <a:t>xử</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với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tôi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như</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thế</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này</a:t>
            </a:r>
            <a:r>
              <a:rPr lang="en-US" altLang="en-US" sz="2800" i="1" dirty="0">
                <a:latin typeface="Times New Roman" panose="02020603050405020304" pitchFamily="18" charset="0"/>
              </a:rPr>
              <a:t> à?” </a:t>
            </a:r>
            <a:endParaRPr lang="en-US" alt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7232E9EF-D4A3-4713-AE16-A9871E506223}"/>
              </a:ext>
            </a:extLst>
          </p:cNvPr>
          <p:cNvSpPr>
            <a:spLocks noChangeArrowheads="1"/>
          </p:cNvSpPr>
          <p:nvPr/>
        </p:nvSpPr>
        <p:spPr bwMode="auto">
          <a:xfrm>
            <a:off x="566896" y="4638490"/>
            <a:ext cx="5487551" cy="1078917"/>
          </a:xfrm>
          <a:prstGeom prst="rect">
            <a:avLst/>
          </a:prstGeom>
          <a:noFill/>
          <a:ln w="9525" algn="ctr">
            <a:noFill/>
            <a:round/>
            <a:headEnd/>
            <a:tailEnd type="triangle" w="med" len="med"/>
          </a:ln>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vi-VN" altLang="en-US" sz="2800" i="1" dirty="0">
                <a:latin typeface="Times New Roman" panose="02020603050405020304" pitchFamily="18" charset="0"/>
                <a:cs typeface="Times New Roman" panose="02020603050405020304" pitchFamily="18" charset="0"/>
              </a:rPr>
              <a:t>+ ....đánh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lừa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con </a:t>
            </a:r>
            <a:r>
              <a:rPr lang="en-US" altLang="en-US" sz="2800" i="1" dirty="0" err="1">
                <a:latin typeface="Times New Roman" panose="02020603050405020304" pitchFamily="18" charset="0"/>
                <a:cs typeface="Times New Roman" panose="02020603050405020304" pitchFamily="18" charset="0"/>
              </a:rPr>
              <a:t>chó</a:t>
            </a:r>
            <a:r>
              <a:rPr lang="en-US" altLang="en-US" sz="2800" i="1" dirty="0">
                <a:latin typeface="Times New Roman" panose="02020603050405020304" pitchFamily="18" charset="0"/>
                <a:cs typeface="Times New Roman" panose="02020603050405020304" pitchFamily="18" charset="0"/>
              </a:rPr>
              <a:t>,</a:t>
            </a:r>
            <a:r>
              <a:rPr lang="vi-VN"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không</a:t>
            </a:r>
            <a:r>
              <a:rPr lang="en-US" altLang="en-US" sz="2800" i="1" dirty="0">
                <a:latin typeface="Times New Roman" panose="02020603050405020304" pitchFamily="18" charset="0"/>
                <a:cs typeface="Times New Roman" panose="02020603050405020304" pitchFamily="18" charset="0"/>
              </a:rPr>
              <a:t> </a:t>
            </a:r>
            <a:endParaRPr lang="vi-VN" altLang="en-US" sz="2800" i="1" dirty="0">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en-US" altLang="en-US" sz="2800" i="1" dirty="0" err="1">
                <a:latin typeface="Times New Roman" panose="02020603050405020304" pitchFamily="18" charset="0"/>
                <a:cs typeface="Times New Roman" panose="02020603050405020304" pitchFamily="18" charset="0"/>
              </a:rPr>
              <a:t>ngờ</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tôi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tâm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lừa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nó</a:t>
            </a:r>
            <a:r>
              <a:rPr lang="en-US" altLang="en-US" sz="2800" i="1" dirty="0">
                <a:latin typeface="Times New Roman" panose="02020603050405020304" pitchFamily="18" charset="0"/>
                <a:cs typeface="Times New Roman" panose="02020603050405020304" pitchFamily="18" charset="0"/>
              </a:rPr>
              <a:t>!</a:t>
            </a:r>
          </a:p>
        </p:txBody>
      </p:sp>
      <p:sp>
        <p:nvSpPr>
          <p:cNvPr id="9" name="Text Box 12">
            <a:extLst>
              <a:ext uri="{FF2B5EF4-FFF2-40B4-BE49-F238E27FC236}">
                <a16:creationId xmlns="" xmlns:a16="http://schemas.microsoft.com/office/drawing/2014/main" id="{7E525465-0C3D-4DA7-88FD-DA351723A886}"/>
              </a:ext>
            </a:extLst>
          </p:cNvPr>
          <p:cNvSpPr txBox="1">
            <a:spLocks noChangeArrowheads="1"/>
          </p:cNvSpPr>
          <p:nvPr/>
        </p:nvSpPr>
        <p:spPr bwMode="auto">
          <a:xfrm>
            <a:off x="491847" y="5732795"/>
            <a:ext cx="601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Thái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độ</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chua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chát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ngậm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ngùi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mặc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cảm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là</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kẻ</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có</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tội</a:t>
            </a:r>
            <a:endParaRPr lang="en-US" altLang="en-US" sz="28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6359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down)">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down)">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ãy chia bố cục và tóm tắt truyện ngắn Lão Hạc của Nam Cao - Baivanhay">
            <a:extLst>
              <a:ext uri="{FF2B5EF4-FFF2-40B4-BE49-F238E27FC236}">
                <a16:creationId xmlns="" xmlns:a16="http://schemas.microsoft.com/office/drawing/2014/main" id="{352C5F76-E260-4068-A7AB-F9E2A76DF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93886" y="4535324"/>
            <a:ext cx="2843848" cy="2401895"/>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sp>
        <p:nvSpPr>
          <p:cNvPr id="14338" name="Rectangle 2">
            <a:extLst>
              <a:ext uri="{FF2B5EF4-FFF2-40B4-BE49-F238E27FC236}">
                <a16:creationId xmlns="" xmlns:a16="http://schemas.microsoft.com/office/drawing/2014/main" id="{88FC4D91-22DB-4213-954B-11E93096AB72}"/>
              </a:ext>
            </a:extLst>
          </p:cNvPr>
          <p:cNvSpPr>
            <a:spLocks noChangeArrowheads="1"/>
          </p:cNvSpPr>
          <p:nvPr/>
        </p:nvSpPr>
        <p:spPr bwMode="auto">
          <a:xfrm>
            <a:off x="1479550" y="88900"/>
            <a:ext cx="8837930" cy="609600"/>
          </a:xfrm>
          <a:prstGeom prst="rect">
            <a:avLst/>
          </a:prstGeom>
          <a:solidFill>
            <a:srgbClr val="FFFF00"/>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lão</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Hạc</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endParaRPr kumimoji="0" lang="vi-V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39" name="Line 3">
            <a:extLst>
              <a:ext uri="{FF2B5EF4-FFF2-40B4-BE49-F238E27FC236}">
                <a16:creationId xmlns="" xmlns:a16="http://schemas.microsoft.com/office/drawing/2014/main" id="{C17D11B3-9172-4410-A23F-63FD5E40EE10}"/>
              </a:ext>
            </a:extLst>
          </p:cNvPr>
          <p:cNvSpPr>
            <a:spLocks noChangeShapeType="1"/>
          </p:cNvSpPr>
          <p:nvPr/>
        </p:nvSpPr>
        <p:spPr bwMode="auto">
          <a:xfrm flipH="1">
            <a:off x="3054350" y="719772"/>
            <a:ext cx="2844165"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0" name="Rectangle 4">
            <a:extLst>
              <a:ext uri="{FF2B5EF4-FFF2-40B4-BE49-F238E27FC236}">
                <a16:creationId xmlns="" xmlns:a16="http://schemas.microsoft.com/office/drawing/2014/main" id="{455C2F5E-DB00-40C1-94DC-5D6F18486FC6}"/>
              </a:ext>
            </a:extLst>
          </p:cNvPr>
          <p:cNvSpPr>
            <a:spLocks noChangeArrowheads="1"/>
          </p:cNvSpPr>
          <p:nvPr/>
        </p:nvSpPr>
        <p:spPr bwMode="auto">
          <a:xfrm>
            <a:off x="1393190" y="1316037"/>
            <a:ext cx="3322320" cy="469900"/>
          </a:xfrm>
          <a:prstGeom prst="rect">
            <a:avLst/>
          </a:prstGeom>
          <a:solidFill>
            <a:srgbClr val="99FF99"/>
          </a:solidFill>
          <a:ln w="9525">
            <a:noFill/>
            <a:miter lim="800000"/>
            <a:headEnd/>
            <a:tailEnd/>
          </a:ln>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Trước khi bán</a:t>
            </a:r>
            <a:endParaRPr kumimoji="0" lang="vi-VN"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472" name="Rectangle 8">
            <a:extLst>
              <a:ext uri="{FF2B5EF4-FFF2-40B4-BE49-F238E27FC236}">
                <a16:creationId xmlns="" xmlns:a16="http://schemas.microsoft.com/office/drawing/2014/main" id="{EE891453-9135-425C-8EF5-71C1DC0B7B0F}"/>
              </a:ext>
            </a:extLst>
          </p:cNvPr>
          <p:cNvSpPr>
            <a:spLocks noChangeArrowheads="1"/>
          </p:cNvSpPr>
          <p:nvPr/>
        </p:nvSpPr>
        <p:spPr bwMode="auto">
          <a:xfrm>
            <a:off x="1479550" y="5029836"/>
            <a:ext cx="3124200" cy="5334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Phân vân, đắn đo</a:t>
            </a:r>
            <a:endParaRPr kumimoji="0" lang="vi-VN"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43" name="Line 9">
            <a:extLst>
              <a:ext uri="{FF2B5EF4-FFF2-40B4-BE49-F238E27FC236}">
                <a16:creationId xmlns="" xmlns:a16="http://schemas.microsoft.com/office/drawing/2014/main" id="{595B1850-CBA3-4715-964E-A4375BFCD1E7}"/>
              </a:ext>
            </a:extLst>
          </p:cNvPr>
          <p:cNvSpPr>
            <a:spLocks noChangeShapeType="1"/>
          </p:cNvSpPr>
          <p:nvPr/>
        </p:nvSpPr>
        <p:spPr bwMode="auto">
          <a:xfrm flipH="1">
            <a:off x="1676400" y="1785937"/>
            <a:ext cx="1341437"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4" name="Rectangle 10">
            <a:extLst>
              <a:ext uri="{FF2B5EF4-FFF2-40B4-BE49-F238E27FC236}">
                <a16:creationId xmlns="" xmlns:a16="http://schemas.microsoft.com/office/drawing/2014/main" id="{FF96AB64-5055-440C-BEF0-BA3666CEFD85}"/>
              </a:ext>
            </a:extLst>
          </p:cNvPr>
          <p:cNvSpPr>
            <a:spLocks noChangeArrowheads="1"/>
          </p:cNvSpPr>
          <p:nvPr/>
        </p:nvSpPr>
        <p:spPr bwMode="auto">
          <a:xfrm>
            <a:off x="198120" y="2155825"/>
            <a:ext cx="3188017"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endPar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5" name="Line 11">
            <a:extLst>
              <a:ext uri="{FF2B5EF4-FFF2-40B4-BE49-F238E27FC236}">
                <a16:creationId xmlns="" xmlns:a16="http://schemas.microsoft.com/office/drawing/2014/main" id="{9DC44867-A74D-4C13-87F7-C12E21727274}"/>
              </a:ext>
            </a:extLst>
          </p:cNvPr>
          <p:cNvSpPr>
            <a:spLocks noChangeShapeType="1"/>
          </p:cNvSpPr>
          <p:nvPr/>
        </p:nvSpPr>
        <p:spPr bwMode="auto">
          <a:xfrm>
            <a:off x="3017837" y="1785937"/>
            <a:ext cx="1341438"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6" name="Rectangle 12">
            <a:extLst>
              <a:ext uri="{FF2B5EF4-FFF2-40B4-BE49-F238E27FC236}">
                <a16:creationId xmlns="" xmlns:a16="http://schemas.microsoft.com/office/drawing/2014/main" id="{FAE147B0-5EDA-474E-8094-1549F40D8D4C}"/>
              </a:ext>
            </a:extLst>
          </p:cNvPr>
          <p:cNvSpPr>
            <a:spLocks noChangeArrowheads="1"/>
          </p:cNvSpPr>
          <p:nvPr/>
        </p:nvSpPr>
        <p:spPr bwMode="auto">
          <a:xfrm>
            <a:off x="3602036" y="2155825"/>
            <a:ext cx="2493963"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Phân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trần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a:t>
            </a:r>
            <a:r>
              <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iãi bày lí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62477" name="Rectangle 13">
            <a:extLst>
              <a:ext uri="{FF2B5EF4-FFF2-40B4-BE49-F238E27FC236}">
                <a16:creationId xmlns="" xmlns:a16="http://schemas.microsoft.com/office/drawing/2014/main" id="{E5298BC0-57C2-4BF3-A8F7-3E7ACC3D33E3}"/>
              </a:ext>
            </a:extLst>
          </p:cNvPr>
          <p:cNvSpPr>
            <a:spLocks noChangeArrowheads="1"/>
          </p:cNvSpPr>
          <p:nvPr/>
        </p:nvSpPr>
        <p:spPr bwMode="auto">
          <a:xfrm>
            <a:off x="1371600" y="3705225"/>
            <a:ext cx="3440112" cy="7620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Tìm cách thuyết phục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chính bản thân mình </a:t>
            </a:r>
            <a:endPar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Arrow: Down 1">
            <a:extLst>
              <a:ext uri="{FF2B5EF4-FFF2-40B4-BE49-F238E27FC236}">
                <a16:creationId xmlns="" xmlns:a16="http://schemas.microsoft.com/office/drawing/2014/main" id="{AAC12890-8E6E-451E-A542-6B60FCDF0E4B}"/>
              </a:ext>
            </a:extLst>
          </p:cNvPr>
          <p:cNvSpPr/>
          <p:nvPr/>
        </p:nvSpPr>
        <p:spPr bwMode="auto">
          <a:xfrm>
            <a:off x="2627472" y="330993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 name="Arrow: Down 26">
            <a:extLst>
              <a:ext uri="{FF2B5EF4-FFF2-40B4-BE49-F238E27FC236}">
                <a16:creationId xmlns="" xmlns:a16="http://schemas.microsoft.com/office/drawing/2014/main" id="{46BDC710-2E89-4B47-A5E5-98D6C9C5EECA}"/>
              </a:ext>
            </a:extLst>
          </p:cNvPr>
          <p:cNvSpPr/>
          <p:nvPr/>
        </p:nvSpPr>
        <p:spPr bwMode="auto">
          <a:xfrm>
            <a:off x="2640172" y="460914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8" name="Picture 6" descr="Traditional watercolor painting - Tilly and Blue International">
            <a:extLst>
              <a:ext uri="{FF2B5EF4-FFF2-40B4-BE49-F238E27FC236}">
                <a16:creationId xmlns="" xmlns:a16="http://schemas.microsoft.com/office/drawing/2014/main" id="{23C2ED2E-A6DB-4DE6-9A87-DD59AE690F1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8673" y="226377"/>
            <a:ext cx="1768986" cy="18603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 xmlns:a16="http://schemas.microsoft.com/office/drawing/2014/main" id="{FBA0C244-3A52-499F-8643-863669F85368}"/>
              </a:ext>
            </a:extLst>
          </p:cNvPr>
          <p:cNvSpPr>
            <a:spLocks noChangeArrowheads="1"/>
          </p:cNvSpPr>
          <p:nvPr/>
        </p:nvSpPr>
        <p:spPr bwMode="auto">
          <a:xfrm>
            <a:off x="7832727" y="1329372"/>
            <a:ext cx="3322319" cy="469900"/>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dirty="0">
                <a:solidFill>
                  <a:srgbClr val="FF0000"/>
                </a:solidFill>
                <a:latin typeface="Times New Roman" panose="02020603050405020304" pitchFamily="18" charset="0"/>
                <a:cs typeface="Times New Roman" panose="02020603050405020304" pitchFamily="18" charset="0"/>
              </a:rPr>
              <a:t>Sau </a:t>
            </a:r>
            <a:r>
              <a:rPr lang="en-US" altLang="en-US" sz="2800" b="1" i="1" dirty="0" err="1">
                <a:solidFill>
                  <a:srgbClr val="FF0000"/>
                </a:solidFill>
                <a:latin typeface="Times New Roman" panose="02020603050405020304" pitchFamily="18" charset="0"/>
                <a:cs typeface="Times New Roman" panose="02020603050405020304" pitchFamily="18" charset="0"/>
              </a:rPr>
              <a:t>khi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bán</a:t>
            </a:r>
            <a:endParaRPr lang="vi-VN"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8">
            <a:extLst>
              <a:ext uri="{FF2B5EF4-FFF2-40B4-BE49-F238E27FC236}">
                <a16:creationId xmlns="" xmlns:a16="http://schemas.microsoft.com/office/drawing/2014/main" id="{86B6CC25-264A-48DF-8D18-1442A2AF0A49}"/>
              </a:ext>
            </a:extLst>
          </p:cNvPr>
          <p:cNvSpPr>
            <a:spLocks noChangeArrowheads="1"/>
          </p:cNvSpPr>
          <p:nvPr/>
        </p:nvSpPr>
        <p:spPr bwMode="auto">
          <a:xfrm>
            <a:off x="7328537" y="2072322"/>
            <a:ext cx="4330700" cy="1066800"/>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latin typeface="Times New Roman" panose="02020603050405020304" pitchFamily="18" charset="0"/>
                <a:cs typeface="Times New Roman" panose="02020603050405020304" pitchFamily="18" charset="0"/>
              </a:rPr>
              <a:t>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endParaRPr lang="en-US" altLang="en-US" sz="2800" dirty="0">
              <a:latin typeface="Times New Roman" panose="02020603050405020304" pitchFamily="18" charset="0"/>
              <a:cs typeface="Times New Roman" panose="02020603050405020304" pitchFamily="18" charset="0"/>
            </a:endParaRPr>
          </a:p>
          <a:p>
            <a:pPr algn="ctr" eaLnBrk="1" hangingPunct="1"/>
            <a:r>
              <a:rPr lang="en-US" altLang="en-US" sz="2800" dirty="0" err="1">
                <a:latin typeface="Times New Roman" panose="02020603050405020304" pitchFamily="18" charset="0"/>
                <a:cs typeface="Times New Roman" panose="02020603050405020304" pitchFamily="18" charset="0"/>
              </a:rPr>
              <a:t>tiếng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cậu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Vàng</a:t>
            </a:r>
            <a:endParaRPr lang="vi-VN" altLang="en-US" sz="2800" dirty="0">
              <a:latin typeface="Times New Roman" panose="02020603050405020304" pitchFamily="18" charset="0"/>
              <a:cs typeface="Times New Roman" panose="02020603050405020304" pitchFamily="18" charset="0"/>
            </a:endParaRPr>
          </a:p>
        </p:txBody>
      </p:sp>
      <p:sp>
        <p:nvSpPr>
          <p:cNvPr id="16" name="Rectangle 16">
            <a:extLst>
              <a:ext uri="{FF2B5EF4-FFF2-40B4-BE49-F238E27FC236}">
                <a16:creationId xmlns="" xmlns:a16="http://schemas.microsoft.com/office/drawing/2014/main" id="{F01327B8-A812-49F8-A48F-C1ADE91AD2DB}"/>
              </a:ext>
            </a:extLst>
          </p:cNvPr>
          <p:cNvSpPr>
            <a:spLocks noChangeArrowheads="1"/>
          </p:cNvSpPr>
          <p:nvPr/>
        </p:nvSpPr>
        <p:spPr bwMode="auto">
          <a:xfrm>
            <a:off x="8096886" y="5029836"/>
            <a:ext cx="2794000" cy="497842"/>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Đau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đớn</a:t>
            </a:r>
            <a:r>
              <a:rPr lang="en-US" altLang="en-US" sz="2800" b="1" dirty="0">
                <a:solidFill>
                  <a:srgbClr val="FF0000"/>
                </a:solidFill>
                <a:latin typeface="Times New Roman" panose="02020603050405020304" pitchFamily="18" charset="0"/>
                <a:cs typeface="Times New Roman" panose="02020603050405020304" pitchFamily="18" charset="0"/>
              </a:rPr>
              <a:t>, day </a:t>
            </a:r>
            <a:r>
              <a:rPr lang="en-US" altLang="en-US" sz="2800" b="1" dirty="0" err="1">
                <a:solidFill>
                  <a:srgbClr val="FF0000"/>
                </a:solidFill>
                <a:latin typeface="Times New Roman" panose="02020603050405020304" pitchFamily="18" charset="0"/>
                <a:cs typeface="Times New Roman" panose="02020603050405020304" pitchFamily="18" charset="0"/>
              </a:rPr>
              <a:t>dứt</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Rectangle 19">
            <a:extLst>
              <a:ext uri="{FF2B5EF4-FFF2-40B4-BE49-F238E27FC236}">
                <a16:creationId xmlns="" xmlns:a16="http://schemas.microsoft.com/office/drawing/2014/main" id="{7978815B-1E57-42B0-8C33-62F708470C7E}"/>
              </a:ext>
            </a:extLst>
          </p:cNvPr>
          <p:cNvSpPr>
            <a:spLocks noChangeArrowheads="1"/>
          </p:cNvSpPr>
          <p:nvPr/>
        </p:nvSpPr>
        <p:spPr bwMode="auto">
          <a:xfrm>
            <a:off x="7380290" y="3652998"/>
            <a:ext cx="3995261" cy="803591"/>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a:latin typeface="Times New Roman" panose="02020603050405020304" pitchFamily="18" charset="0"/>
                <a:cs typeface="Times New Roman" panose="02020603050405020304" pitchFamily="18" charset="0"/>
              </a:rPr>
              <a:t>Cho </a:t>
            </a:r>
            <a:r>
              <a:rPr lang="en-US" altLang="en-US" sz="2800" dirty="0" err="1">
                <a:latin typeface="Times New Roman" panose="02020603050405020304" pitchFamily="18" charset="0"/>
                <a:cs typeface="Times New Roman" panose="02020603050405020304" pitchFamily="18" charset="0"/>
              </a:rPr>
              <a:t>rằng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p>
          <a:p>
            <a:pPr algn="ctr" eaLnBrk="1" hangingPunct="1"/>
            <a:r>
              <a:rPr lang="en-US" altLang="en-US" sz="2800" dirty="0" err="1">
                <a:latin typeface="Times New Roman" panose="02020603050405020304" pitchFamily="18" charset="0"/>
                <a:cs typeface="Times New Roman" panose="02020603050405020304" pitchFamily="18" charset="0"/>
              </a:rPr>
              <a:t>chót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lừa</a:t>
            </a:r>
            <a:r>
              <a:rPr lang="en-US" altLang="en-US" sz="2800" dirty="0">
                <a:latin typeface="Times New Roman" panose="02020603050405020304" pitchFamily="18" charset="0"/>
                <a:cs typeface="Times New Roman" panose="02020603050405020304" pitchFamily="18" charset="0"/>
              </a:rPr>
              <a:t> 1 con </a:t>
            </a:r>
            <a:r>
              <a:rPr lang="en-US" altLang="en-US" sz="2800" dirty="0" err="1">
                <a:latin typeface="Times New Roman" panose="02020603050405020304" pitchFamily="18" charset="0"/>
                <a:cs typeface="Times New Roman" panose="02020603050405020304" pitchFamily="18" charset="0"/>
              </a:rPr>
              <a:t>chó</a:t>
            </a:r>
            <a:endParaRPr lang="vi-VN" altLang="en-US" sz="2800" dirty="0">
              <a:latin typeface="Times New Roman" panose="02020603050405020304" pitchFamily="18" charset="0"/>
              <a:cs typeface="Times New Roman" panose="02020603050405020304" pitchFamily="18" charset="0"/>
            </a:endParaRPr>
          </a:p>
        </p:txBody>
      </p:sp>
      <p:sp>
        <p:nvSpPr>
          <p:cNvPr id="18" name="Text Box 22">
            <a:extLst>
              <a:ext uri="{FF2B5EF4-FFF2-40B4-BE49-F238E27FC236}">
                <a16:creationId xmlns="" xmlns:a16="http://schemas.microsoft.com/office/drawing/2014/main" id="{B52CD710-F411-4AA0-9D0F-4B759D15ECE8}"/>
              </a:ext>
            </a:extLst>
          </p:cNvPr>
          <p:cNvSpPr txBox="1">
            <a:spLocks noChangeArrowheads="1"/>
          </p:cNvSpPr>
          <p:nvPr/>
        </p:nvSpPr>
        <p:spPr bwMode="auto">
          <a:xfrm>
            <a:off x="3054350" y="6072034"/>
            <a:ext cx="7304405" cy="6485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Đau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khổ</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ngậm</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ngùi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chua</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xót</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9" name="AutoShape 23">
            <a:extLst>
              <a:ext uri="{FF2B5EF4-FFF2-40B4-BE49-F238E27FC236}">
                <a16:creationId xmlns="" xmlns:a16="http://schemas.microsoft.com/office/drawing/2014/main" id="{3803F49D-CE80-4A75-B7C0-08887F9AB55B}"/>
              </a:ext>
            </a:extLst>
          </p:cNvPr>
          <p:cNvSpPr>
            <a:spLocks noChangeArrowheads="1"/>
          </p:cNvSpPr>
          <p:nvPr/>
        </p:nvSpPr>
        <p:spPr bwMode="auto">
          <a:xfrm rot="5400000">
            <a:off x="5741988" y="5071433"/>
            <a:ext cx="609600" cy="1124902"/>
          </a:xfrm>
          <a:prstGeom prst="rightArrow">
            <a:avLst>
              <a:gd name="adj1" fmla="val 50000"/>
              <a:gd name="adj2" fmla="val 58333"/>
            </a:avLst>
          </a:prstGeom>
          <a:solidFill>
            <a:srgbClr val="FFC000"/>
          </a:solidFill>
          <a:ln w="9525">
            <a:solidFill>
              <a:schemeClr val="bg1"/>
            </a:solidFill>
            <a:miter lim="800000"/>
            <a:headEnd/>
            <a:tailEnd/>
          </a:ln>
        </p:spPr>
        <p:txBody>
          <a:bodyPr rot="10800000" vert="eaVert"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 xmlns:a16="http://schemas.microsoft.com/office/drawing/2014/main" id="{BC94B63A-0D28-4276-80CC-B3D993D91F02}"/>
              </a:ext>
            </a:extLst>
          </p:cNvPr>
          <p:cNvCxnSpPr>
            <a:stCxn id="14339" idx="0"/>
            <a:endCxn id="14" idx="0"/>
          </p:cNvCxnSpPr>
          <p:nvPr/>
        </p:nvCxnSpPr>
        <p:spPr bwMode="auto">
          <a:xfrm>
            <a:off x="5898515" y="719772"/>
            <a:ext cx="3595372" cy="609600"/>
          </a:xfrm>
          <a:prstGeom prst="line">
            <a:avLst/>
          </a:prstGeom>
          <a:solidFill>
            <a:srgbClr val="FFFFFF"/>
          </a:solidFill>
          <a:ln w="9525" cap="flat" cmpd="sng" algn="ctr">
            <a:solidFill>
              <a:schemeClr val="tx1"/>
            </a:solidFill>
            <a:prstDash val="solid"/>
            <a:round/>
            <a:headEnd type="none" w="med" len="med"/>
            <a:tailEnd type="triangle" w="med" len="med"/>
          </a:ln>
          <a:effectLst/>
        </p:spPr>
      </p:cxnSp>
      <p:cxnSp>
        <p:nvCxnSpPr>
          <p:cNvPr id="6" name="Straight Arrow Connector 5">
            <a:extLst>
              <a:ext uri="{FF2B5EF4-FFF2-40B4-BE49-F238E27FC236}">
                <a16:creationId xmlns="" xmlns:a16="http://schemas.microsoft.com/office/drawing/2014/main" id="{1A7209C5-3E45-454C-AE25-C2E91C03A8CC}"/>
              </a:ext>
            </a:extLst>
          </p:cNvPr>
          <p:cNvCxnSpPr>
            <a:stCxn id="14" idx="2"/>
            <a:endCxn id="15" idx="0"/>
          </p:cNvCxnSpPr>
          <p:nvPr/>
        </p:nvCxnSpPr>
        <p:spPr bwMode="auto">
          <a:xfrm>
            <a:off x="9493887" y="1799272"/>
            <a:ext cx="0" cy="273050"/>
          </a:xfrm>
          <a:prstGeom prst="straightConnector1">
            <a:avLst/>
          </a:prstGeom>
          <a:solidFill>
            <a:srgbClr val="FFFFFF"/>
          </a:solidFill>
          <a:ln w="9525" cap="flat" cmpd="sng" algn="ctr">
            <a:solidFill>
              <a:schemeClr val="tx1"/>
            </a:solidFill>
            <a:prstDash val="solid"/>
            <a:round/>
            <a:headEnd type="none" w="med" len="med"/>
            <a:tailEnd type="triangle"/>
          </a:ln>
          <a:effectLst/>
        </p:spPr>
      </p:cxnSp>
      <p:sp>
        <p:nvSpPr>
          <p:cNvPr id="24" name="Arrow: Down 23">
            <a:extLst>
              <a:ext uri="{FF2B5EF4-FFF2-40B4-BE49-F238E27FC236}">
                <a16:creationId xmlns="" xmlns:a16="http://schemas.microsoft.com/office/drawing/2014/main" id="{01C5A16B-45E1-43C0-96FC-310CB1AE62F1}"/>
              </a:ext>
            </a:extLst>
          </p:cNvPr>
          <p:cNvSpPr/>
          <p:nvPr/>
        </p:nvSpPr>
        <p:spPr bwMode="auto">
          <a:xfrm>
            <a:off x="9079708" y="329168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Arial" charset="0"/>
              <a:ea typeface="+mn-ea"/>
              <a:cs typeface="+mn-cs"/>
            </a:endParaRPr>
          </a:p>
        </p:txBody>
      </p:sp>
      <p:sp>
        <p:nvSpPr>
          <p:cNvPr id="25" name="Arrow: Down 24">
            <a:extLst>
              <a:ext uri="{FF2B5EF4-FFF2-40B4-BE49-F238E27FC236}">
                <a16:creationId xmlns="" xmlns:a16="http://schemas.microsoft.com/office/drawing/2014/main" id="{9EA19E2C-0DC7-402C-8A4D-F1A3FF96E320}"/>
              </a:ext>
            </a:extLst>
          </p:cNvPr>
          <p:cNvSpPr/>
          <p:nvPr/>
        </p:nvSpPr>
        <p:spPr bwMode="auto">
          <a:xfrm>
            <a:off x="9079708" y="4641054"/>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Arial" charset="0"/>
              <a:ea typeface="+mn-ea"/>
              <a:cs typeface="+mn-cs"/>
            </a:endParaRPr>
          </a:p>
        </p:txBody>
      </p:sp>
    </p:spTree>
    <p:extLst>
      <p:ext uri="{BB962C8B-B14F-4D97-AF65-F5344CB8AC3E}">
        <p14:creationId xmlns:p14="http://schemas.microsoft.com/office/powerpoint/2010/main" val="25290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0CB2C06-DC7C-4729-BA8C-E0872874B97E}"/>
              </a:ext>
            </a:extLst>
          </p:cNvPr>
          <p:cNvSpPr/>
          <p:nvPr/>
        </p:nvSpPr>
        <p:spPr bwMode="auto">
          <a:xfrm>
            <a:off x="8761476" y="0"/>
            <a:ext cx="3430524" cy="6858000"/>
          </a:xfrm>
          <a:prstGeom prst="rect">
            <a:avLst/>
          </a:prstGeom>
          <a:solidFill>
            <a:schemeClr val="tx1"/>
          </a:solidFill>
          <a:ln w="9525" cap="flat" cmpd="sng" algn="ctr">
            <a:solidFill>
              <a:schemeClr val="tx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ext Box 23">
            <a:extLst>
              <a:ext uri="{FF2B5EF4-FFF2-40B4-BE49-F238E27FC236}">
                <a16:creationId xmlns="" xmlns:a16="http://schemas.microsoft.com/office/drawing/2014/main" id="{5E96A427-0F23-4546-B2FA-D58718B66453}"/>
              </a:ext>
            </a:extLst>
          </p:cNvPr>
          <p:cNvSpPr txBox="1">
            <a:spLocks noChangeArrowheads="1"/>
          </p:cNvSpPr>
          <p:nvPr/>
        </p:nvSpPr>
        <p:spPr bwMode="auto">
          <a:xfrm>
            <a:off x="227076" y="16383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2800" dirty="0">
                <a:solidFill>
                  <a:srgbClr val="FF0000"/>
                </a:solidFill>
                <a:latin typeface="Times New Roman" panose="02020603050405020304" pitchFamily="18" charset="0"/>
              </a:rPr>
              <a:t>b. </a:t>
            </a:r>
            <a:r>
              <a:rPr lang="en-US" altLang="en-US" sz="2800" dirty="0" err="1">
                <a:solidFill>
                  <a:srgbClr val="FF0000"/>
                </a:solidFill>
                <a:latin typeface="Times New Roman" panose="02020603050405020304" pitchFamily="18" charset="0"/>
              </a:rPr>
              <a:t>Việc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làm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của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lão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Hạc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trước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khi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chết</a:t>
            </a:r>
            <a:endParaRPr lang="en-US" altLang="en-US" sz="2800" dirty="0">
              <a:solidFill>
                <a:srgbClr val="FF0000"/>
              </a:solidFill>
              <a:latin typeface="Times New Roman" panose="02020603050405020304" pitchFamily="18" charset="0"/>
            </a:endParaRPr>
          </a:p>
        </p:txBody>
      </p:sp>
      <p:pic>
        <p:nvPicPr>
          <p:cNvPr id="53250" name="Picture 2" descr="Top 7 Bài văn phân tích giá trị nhân đạo trong truyện ngắn &amp;quot;Lão Hạc&amp;quot; của  Nam Cao - Toplist.vn">
            <a:extLst>
              <a:ext uri="{FF2B5EF4-FFF2-40B4-BE49-F238E27FC236}">
                <a16:creationId xmlns="" xmlns:a16="http://schemas.microsoft.com/office/drawing/2014/main" id="{68D2E562-8E9E-4076-BD2D-03D2121F3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120" y="3478531"/>
            <a:ext cx="4908804" cy="3288029"/>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Top 10 bài văn phân tích nhân vật Ông giáo trong truyện ngắn &amp;quot;Lão Hạc&amp;quot; của  Nam Cao - Toplist.vn">
            <a:extLst>
              <a:ext uri="{FF2B5EF4-FFF2-40B4-BE49-F238E27FC236}">
                <a16:creationId xmlns="" xmlns:a16="http://schemas.microsoft.com/office/drawing/2014/main" id="{98DD0C5A-5160-4E05-8FA7-CFFC53967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120" y="163830"/>
            <a:ext cx="4908804"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7">
            <a:extLst>
              <a:ext uri="{FF2B5EF4-FFF2-40B4-BE49-F238E27FC236}">
                <a16:creationId xmlns="" xmlns:a16="http://schemas.microsoft.com/office/drawing/2014/main" id="{AF08B220-F752-479F-86AD-426A949E3597}"/>
              </a:ext>
            </a:extLst>
          </p:cNvPr>
          <p:cNvSpPr txBox="1">
            <a:spLocks noChangeArrowheads="1"/>
          </p:cNvSpPr>
          <p:nvPr/>
        </p:nvSpPr>
        <p:spPr bwMode="auto">
          <a:xfrm>
            <a:off x="350519" y="850880"/>
            <a:ext cx="6478525" cy="1384995"/>
          </a:xfrm>
          <a:prstGeom prst="rect">
            <a:avLst/>
          </a:prstGeom>
          <a:solidFill>
            <a:srgbClr val="FFFF99"/>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Nhờ</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giáo</a:t>
            </a:r>
            <a:r>
              <a:rPr lang="en-US" altLang="en-US" sz="2800" b="1" dirty="0">
                <a:latin typeface="Times New Roman" panose="02020603050405020304" pitchFamily="18" charset="0"/>
              </a:rPr>
              <a:t>:</a:t>
            </a:r>
          </a:p>
          <a:p>
            <a:pPr>
              <a:spcBef>
                <a:spcPct val="0"/>
              </a:spcBef>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vườn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con </a:t>
            </a:r>
            <a:r>
              <a:rPr lang="en-US" altLang="en-US" sz="2800" dirty="0" err="1">
                <a:latin typeface="Times New Roman" panose="02020603050405020304" pitchFamily="18" charset="0"/>
              </a:rPr>
              <a:t>trai</a:t>
            </a:r>
          </a:p>
          <a:p>
            <a:pPr>
              <a:spcBef>
                <a:spcPct val="0"/>
              </a:spcBef>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Gửi</a:t>
            </a:r>
            <a:r>
              <a:rPr lang="en-US" altLang="en-US" sz="2800" dirty="0">
                <a:latin typeface="Times New Roman" panose="02020603050405020304" pitchFamily="18" charset="0"/>
              </a:rPr>
              <a:t> 30 </a:t>
            </a:r>
            <a:r>
              <a:rPr lang="en-US" altLang="en-US" sz="2800" dirty="0" err="1">
                <a:latin typeface="Times New Roman" panose="02020603050405020304" pitchFamily="18" charset="0"/>
              </a:rPr>
              <a:t>đồng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để</a:t>
            </a:r>
            <a:r>
              <a:rPr lang="en-US" altLang="en-US" sz="2800" dirty="0">
                <a:latin typeface="Times New Roman" panose="02020603050405020304" pitchFamily="18" charset="0"/>
              </a:rPr>
              <a:t> lo </a:t>
            </a:r>
            <a:r>
              <a:rPr lang="en-US" altLang="en-US" sz="2800" dirty="0" err="1">
                <a:latin typeface="Times New Roman" panose="02020603050405020304" pitchFamily="18" charset="0"/>
              </a:rPr>
              <a:t>hộ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đám</a:t>
            </a:r>
            <a:r>
              <a:rPr lang="en-US" altLang="en-US" sz="2800" dirty="0">
                <a:latin typeface="Times New Roman" panose="02020603050405020304" pitchFamily="18" charset="0"/>
              </a:rPr>
              <a:t> tang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mình</a:t>
            </a:r>
            <a:endParaRPr lang="en-US" altLang="en-US" sz="2800" dirty="0">
              <a:latin typeface="Times New Roman" panose="02020603050405020304" pitchFamily="18" charset="0"/>
            </a:endParaRPr>
          </a:p>
        </p:txBody>
      </p:sp>
      <p:sp>
        <p:nvSpPr>
          <p:cNvPr id="14" name="Text Box 28">
            <a:extLst>
              <a:ext uri="{FF2B5EF4-FFF2-40B4-BE49-F238E27FC236}">
                <a16:creationId xmlns="" xmlns:a16="http://schemas.microsoft.com/office/drawing/2014/main" id="{9FC02CF3-EA27-475D-BEE6-BB070870659D}"/>
              </a:ext>
            </a:extLst>
          </p:cNvPr>
          <p:cNvSpPr txBox="1">
            <a:spLocks noChangeArrowheads="1"/>
          </p:cNvSpPr>
          <p:nvPr/>
        </p:nvSpPr>
        <p:spPr bwMode="auto">
          <a:xfrm>
            <a:off x="350519" y="2375357"/>
            <a:ext cx="6478524" cy="1815882"/>
          </a:xfrm>
          <a:prstGeom prst="rect">
            <a:avLst/>
          </a:prstGeom>
          <a:solidFill>
            <a:srgbClr val="CCFFFF"/>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a:latin typeface="Times New Roman" panose="02020603050405020304" pitchFamily="18" charset="0"/>
              </a:rPr>
              <a:t>- </a:t>
            </a:r>
            <a:r>
              <a:rPr lang="en-US" altLang="en-US" sz="2800" b="1" dirty="0" err="1">
                <a:latin typeface="Times New Roman" panose="02020603050405020304" pitchFamily="18" charset="0"/>
              </a:rPr>
              <a:t>Duy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trì</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cuộc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sống</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khoai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chuối</a:t>
            </a:r>
            <a:r>
              <a:rPr lang="en-US" altLang="en-US" sz="2800" dirty="0">
                <a:latin typeface="Times New Roman" panose="02020603050405020304" pitchFamily="18" charset="0"/>
              </a:rPr>
              <a:t>, sung </a:t>
            </a:r>
            <a:r>
              <a:rPr lang="en-US" altLang="en-US" sz="2800" dirty="0" err="1">
                <a:latin typeface="Times New Roman" panose="02020603050405020304" pitchFamily="18" charset="0"/>
              </a:rPr>
              <a:t>luộc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rau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bữa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bữa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ốc</a:t>
            </a:r>
            <a:r>
              <a:rPr lang="en-US" altLang="en-US" sz="2800" dirty="0">
                <a:latin typeface="Times New Roman" panose="02020603050405020304" pitchFamily="18" charset="0"/>
              </a:rPr>
              <a:t>.</a:t>
            </a:r>
          </a:p>
          <a:p>
            <a:pPr algn="just">
              <a:spcBef>
                <a:spcPct val="0"/>
              </a:spcBef>
              <a:buFontTx/>
              <a:buNone/>
            </a:pP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Từ</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chối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mọi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sự</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giúp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đỡ</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gần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như</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hách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dịch</a:t>
            </a:r>
            <a:endParaRPr lang="en-US" altLang="en-US" sz="2800" dirty="0">
              <a:latin typeface="Times New Roman" panose="02020603050405020304" pitchFamily="18" charset="0"/>
            </a:endParaRPr>
          </a:p>
        </p:txBody>
      </p:sp>
      <p:sp>
        <p:nvSpPr>
          <p:cNvPr id="10" name="Arrow: Down 9">
            <a:extLst>
              <a:ext uri="{FF2B5EF4-FFF2-40B4-BE49-F238E27FC236}">
                <a16:creationId xmlns="" xmlns:a16="http://schemas.microsoft.com/office/drawing/2014/main" id="{DD534466-06DB-41F9-B2CC-B72C86A0E427}"/>
              </a:ext>
            </a:extLst>
          </p:cNvPr>
          <p:cNvSpPr/>
          <p:nvPr/>
        </p:nvSpPr>
        <p:spPr bwMode="auto">
          <a:xfrm>
            <a:off x="2926080" y="4328160"/>
            <a:ext cx="1112520" cy="411480"/>
          </a:xfrm>
          <a:prstGeom prst="downArrow">
            <a:avLst/>
          </a:prstGeom>
          <a:solidFill>
            <a:schemeClr val="tx1">
              <a:lumMod val="50000"/>
              <a:lumOff val="50000"/>
            </a:schemeClr>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Wave 10">
            <a:extLst>
              <a:ext uri="{FF2B5EF4-FFF2-40B4-BE49-F238E27FC236}">
                <a16:creationId xmlns="" xmlns:a16="http://schemas.microsoft.com/office/drawing/2014/main" id="{E26A7AC6-FE57-41DB-AABE-AEEF4C06DDB8}"/>
              </a:ext>
            </a:extLst>
          </p:cNvPr>
          <p:cNvSpPr/>
          <p:nvPr/>
        </p:nvSpPr>
        <p:spPr bwMode="auto">
          <a:xfrm>
            <a:off x="404620" y="4739640"/>
            <a:ext cx="6370321" cy="1752600"/>
          </a:xfrm>
          <a:prstGeom prst="wave">
            <a:avLst/>
          </a:prstGeom>
          <a:solidFill>
            <a:srgbClr val="92D05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Thương</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hết</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mực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giàu</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đức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hi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sinh</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02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4"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 xmlns:a16="http://schemas.microsoft.com/office/drawing/2014/main" id="{456C02A2-893E-4A37-9395-EF545A2E151B}"/>
              </a:ext>
            </a:extLst>
          </p:cNvPr>
          <p:cNvSpPr txBox="1">
            <a:spLocks noChangeArrowheads="1"/>
          </p:cNvSpPr>
          <p:nvPr/>
        </p:nvSpPr>
        <p:spPr bwMode="auto">
          <a:xfrm>
            <a:off x="113698" y="-39815"/>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dirty="0">
                <a:solidFill>
                  <a:srgbClr val="FF0000"/>
                </a:solidFill>
                <a:latin typeface="Times New Roman" panose="02020603050405020304" pitchFamily="18" charset="0"/>
              </a:rPr>
              <a:t>c. </a:t>
            </a:r>
            <a:r>
              <a:rPr lang="en-US" altLang="en-US" dirty="0" err="1">
                <a:solidFill>
                  <a:srgbClr val="FF0000"/>
                </a:solidFill>
                <a:latin typeface="Times New Roman" panose="02020603050405020304" pitchFamily="18" charset="0"/>
              </a:rPr>
              <a:t>Cái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chết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của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lão</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Hạc</a:t>
            </a:r>
            <a:endParaRPr lang="en-US" altLang="en-US" dirty="0">
              <a:solidFill>
                <a:srgbClr val="FF0000"/>
              </a:solidFill>
              <a:latin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FFCD20F6-6F22-42EB-986C-1B49691592CB}"/>
              </a:ext>
            </a:extLst>
          </p:cNvPr>
          <p:cNvSpPr/>
          <p:nvPr/>
        </p:nvSpPr>
        <p:spPr bwMode="auto">
          <a:xfrm>
            <a:off x="411104" y="2021932"/>
            <a:ext cx="3352800" cy="990600"/>
          </a:xfrm>
          <a:prstGeom prst="roundRect">
            <a:avLst/>
          </a:prstGeom>
          <a:solidFill>
            <a:schemeClr val="tx1"/>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chemeClr val="bg1"/>
                </a:solidFill>
                <a:latin typeface="Times New Roman" panose="02020603050405020304" pitchFamily="18" charset="0"/>
                <a:cs typeface="Times New Roman" panose="02020603050405020304" pitchFamily="18" charset="0"/>
              </a:rPr>
              <a:t>N</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ghèo</a:t>
            </a: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khổ</a:t>
            </a: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bế</a:t>
            </a: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tắc</a:t>
            </a:r>
            <a:endPar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51508557-5C4B-467C-875F-36523A6EFD8C}"/>
              </a:ext>
            </a:extLst>
          </p:cNvPr>
          <p:cNvSpPr/>
          <p:nvPr/>
        </p:nvSpPr>
        <p:spPr bwMode="auto">
          <a:xfrm>
            <a:off x="387642" y="4125083"/>
            <a:ext cx="3352800" cy="990600"/>
          </a:xfrm>
          <a:prstGeom prst="roundRect">
            <a:avLst/>
          </a:prstGeom>
          <a:solidFill>
            <a:srgbClr val="92D05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Arrow: Up-Down 4">
            <a:extLst>
              <a:ext uri="{FF2B5EF4-FFF2-40B4-BE49-F238E27FC236}">
                <a16:creationId xmlns="" xmlns:a16="http://schemas.microsoft.com/office/drawing/2014/main" id="{DE8E78C2-C570-46A1-8FDC-1455C7A70FA6}"/>
              </a:ext>
            </a:extLst>
          </p:cNvPr>
          <p:cNvSpPr/>
          <p:nvPr/>
        </p:nvSpPr>
        <p:spPr bwMode="auto">
          <a:xfrm>
            <a:off x="1784228" y="3126073"/>
            <a:ext cx="518160" cy="807720"/>
          </a:xfrm>
          <a:prstGeom prst="upDownArrow">
            <a:avLst/>
          </a:prstGeom>
          <a:solidFill>
            <a:srgbClr val="FFC00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Arrow: Right 6">
            <a:extLst>
              <a:ext uri="{FF2B5EF4-FFF2-40B4-BE49-F238E27FC236}">
                <a16:creationId xmlns="" xmlns:a16="http://schemas.microsoft.com/office/drawing/2014/main" id="{6A5C8B48-AC70-4FEF-A159-29C3F6AED4DE}"/>
              </a:ext>
            </a:extLst>
          </p:cNvPr>
          <p:cNvSpPr/>
          <p:nvPr/>
        </p:nvSpPr>
        <p:spPr bwMode="auto">
          <a:xfrm>
            <a:off x="3881854" y="3021494"/>
            <a:ext cx="3219986" cy="1224260"/>
          </a:xfrm>
          <a:prstGeom prst="rightArrow">
            <a:avLst/>
          </a:prstGeom>
          <a:solidFill>
            <a:srgbClr val="00206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Lựa</a:t>
            </a:r>
            <a:r>
              <a:rPr kumimoji="0" lang="en-US"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chọn</a:t>
            </a:r>
            <a:endParaRPr kumimoji="0" lang="en-US"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9" name="Arrow: Curved Down 8">
            <a:extLst>
              <a:ext uri="{FF2B5EF4-FFF2-40B4-BE49-F238E27FC236}">
                <a16:creationId xmlns="" xmlns:a16="http://schemas.microsoft.com/office/drawing/2014/main" id="{7AFB147A-8A6C-460B-8381-CD5ACDDE4CD8}"/>
              </a:ext>
            </a:extLst>
          </p:cNvPr>
          <p:cNvSpPr/>
          <p:nvPr/>
        </p:nvSpPr>
        <p:spPr bwMode="auto">
          <a:xfrm>
            <a:off x="2957707" y="544960"/>
            <a:ext cx="5410200" cy="1234440"/>
          </a:xfrm>
          <a:prstGeom prst="curvedDownArrow">
            <a:avLst/>
          </a:prstGeom>
          <a:solidFill>
            <a:srgbClr val="FFC00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Arrow: Curved Down 9">
            <a:extLst>
              <a:ext uri="{FF2B5EF4-FFF2-40B4-BE49-F238E27FC236}">
                <a16:creationId xmlns="" xmlns:a16="http://schemas.microsoft.com/office/drawing/2014/main" id="{15282D04-47C6-47F9-B9A5-5CA69AC5B043}"/>
              </a:ext>
            </a:extLst>
          </p:cNvPr>
          <p:cNvSpPr/>
          <p:nvPr/>
        </p:nvSpPr>
        <p:spPr bwMode="auto">
          <a:xfrm rot="10800000" flipH="1">
            <a:off x="2957707" y="5387205"/>
            <a:ext cx="5410200" cy="1234440"/>
          </a:xfrm>
          <a:prstGeom prst="curvedDownArrow">
            <a:avLst/>
          </a:prstGeom>
          <a:solidFill>
            <a:srgbClr val="FFC00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 xmlns:a16="http://schemas.microsoft.com/office/drawing/2014/main" id="{0AFA3312-CC30-47FE-AF80-6BB429A9FA27}"/>
              </a:ext>
            </a:extLst>
          </p:cNvPr>
          <p:cNvSpPr txBox="1"/>
          <p:nvPr/>
        </p:nvSpPr>
        <p:spPr>
          <a:xfrm>
            <a:off x="4442761" y="744912"/>
            <a:ext cx="2440092"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độc</a:t>
            </a:r>
            <a:endParaRPr lang="en-US"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C3D031D9-7DD4-4180-B0DF-DC62B3A7F4BF}"/>
              </a:ext>
            </a:extLst>
          </p:cNvPr>
          <p:cNvSpPr txBox="1"/>
          <p:nvPr/>
        </p:nvSpPr>
        <p:spPr>
          <a:xfrm>
            <a:off x="4217134" y="5545646"/>
            <a:ext cx="2908168"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chết</a:t>
            </a:r>
            <a:r>
              <a:rPr lang="en-US" sz="3200" b="1" dirty="0">
                <a:latin typeface="Times New Roman" panose="02020603050405020304" pitchFamily="18" charset="0"/>
                <a:cs typeface="Times New Roman" panose="02020603050405020304" pitchFamily="18" charset="0"/>
              </a:rPr>
              <a:t> hi </a:t>
            </a:r>
            <a:r>
              <a:rPr lang="en-US" sz="3200" b="1" dirty="0" err="1">
                <a:latin typeface="Times New Roman" panose="02020603050405020304" pitchFamily="18" charset="0"/>
                <a:cs typeface="Times New Roman" panose="02020603050405020304" pitchFamily="18" charset="0"/>
              </a:rPr>
              <a:t>sinh</a:t>
            </a:r>
            <a:endParaRPr lang="en-US" sz="3200" b="1" dirty="0">
              <a:latin typeface="Times New Roman" panose="02020603050405020304" pitchFamily="18" charset="0"/>
              <a:cs typeface="Times New Roman" panose="02020603050405020304" pitchFamily="18" charset="0"/>
            </a:endParaRPr>
          </a:p>
        </p:txBody>
      </p:sp>
      <p:sp>
        <p:nvSpPr>
          <p:cNvPr id="13" name="Text Box 22">
            <a:extLst>
              <a:ext uri="{FF2B5EF4-FFF2-40B4-BE49-F238E27FC236}">
                <a16:creationId xmlns="" xmlns:a16="http://schemas.microsoft.com/office/drawing/2014/main" id="{7ECCCE34-9089-4196-A9FF-0890335AF5BF}"/>
              </a:ext>
            </a:extLst>
          </p:cNvPr>
          <p:cNvSpPr txBox="1">
            <a:spLocks noChangeArrowheads="1"/>
          </p:cNvSpPr>
          <p:nvPr/>
        </p:nvSpPr>
        <p:spPr bwMode="auto">
          <a:xfrm>
            <a:off x="7125302" y="1779400"/>
            <a:ext cx="495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a:latin typeface="Times New Roman" panose="02020603050405020304" pitchFamily="18" charset="0"/>
              </a:rPr>
              <a:t>“…</a:t>
            </a:r>
            <a:r>
              <a:rPr lang="en-US" altLang="en-US" sz="2800" dirty="0" err="1">
                <a:latin typeface="Times New Roman" panose="02020603050405020304" pitchFamily="18" charset="0"/>
              </a:rPr>
              <a:t>lão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Hạc</a:t>
            </a:r>
            <a:r>
              <a:rPr lang="en-US" altLang="en-US" sz="2800" dirty="0">
                <a:latin typeface="Times New Roman" panose="02020603050405020304" pitchFamily="18" charset="0"/>
              </a:rPr>
              <a:t>…</a:t>
            </a:r>
            <a:r>
              <a:rPr lang="en-US" altLang="en-US" sz="2800" i="1" dirty="0" err="1">
                <a:solidFill>
                  <a:srgbClr val="FF0000"/>
                </a:solidFill>
                <a:latin typeface="Times New Roman" panose="02020603050405020304" pitchFamily="18" charset="0"/>
              </a:rPr>
              <a:t>vật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vã</a:t>
            </a:r>
            <a:r>
              <a:rPr lang="en-US" altLang="en-US" sz="2800" i="1" dirty="0">
                <a:solidFill>
                  <a:srgbClr val="FF0000"/>
                </a:solidFill>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tóc</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rũ</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rượi</a:t>
            </a:r>
            <a:r>
              <a:rPr lang="en-US" altLang="en-US" sz="2800" dirty="0">
                <a:solidFill>
                  <a:srgbClr val="FF0000"/>
                </a:solidFill>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áo</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xộc</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xệch</a:t>
            </a:r>
            <a:r>
              <a:rPr lang="en-US" altLang="en-US" sz="2800" i="1" dirty="0">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mắt</a:t>
            </a:r>
            <a:r>
              <a:rPr lang="en-US" altLang="en-US" sz="2800" dirty="0">
                <a:latin typeface="Times New Roman" panose="02020603050405020304" pitchFamily="18" charset="0"/>
              </a:rPr>
              <a:t> </a:t>
            </a:r>
            <a:r>
              <a:rPr lang="en-US" altLang="en-US" sz="2800" i="1" dirty="0">
                <a:solidFill>
                  <a:srgbClr val="FF0000"/>
                </a:solidFill>
                <a:latin typeface="Times New Roman" panose="02020603050405020304" pitchFamily="18" charset="0"/>
              </a:rPr>
              <a:t>long </a:t>
            </a:r>
            <a:r>
              <a:rPr lang="en-US" altLang="en-US" sz="2800" i="1" dirty="0" err="1">
                <a:solidFill>
                  <a:srgbClr val="FF0000"/>
                </a:solidFill>
                <a:latin typeface="Times New Roman" panose="02020603050405020304" pitchFamily="18" charset="0"/>
              </a:rPr>
              <a:t>sòng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lão</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tru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tréo</a:t>
            </a:r>
            <a:r>
              <a:rPr lang="en-US" altLang="en-US" sz="2800" dirty="0">
                <a:solidFill>
                  <a:srgbClr val="FF0000"/>
                </a:solidFill>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bọt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mép</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sùi</a:t>
            </a:r>
            <a:r>
              <a:rPr lang="en-US" altLang="en-US" sz="2800" i="1" dirty="0">
                <a:solidFill>
                  <a:srgbClr val="FF0000"/>
                </a:solidFill>
                <a:latin typeface="Times New Roman" panose="02020603050405020304" pitchFamily="18" charset="0"/>
              </a:rPr>
              <a:t> ra</a:t>
            </a:r>
            <a:r>
              <a:rPr lang="en-US" altLang="en-US" sz="2800" dirty="0">
                <a:solidFill>
                  <a:srgbClr val="FF0000"/>
                </a:solidFill>
                <a:latin typeface="Times New Roman" panose="02020603050405020304" pitchFamily="18" charset="0"/>
              </a:rPr>
              <a:t>…</a:t>
            </a:r>
            <a:r>
              <a:rPr lang="en-US" altLang="en-US" sz="2800" i="1" dirty="0" err="1">
                <a:solidFill>
                  <a:srgbClr val="FF0000"/>
                </a:solidFill>
                <a:latin typeface="Times New Roman" panose="02020603050405020304" pitchFamily="18" charset="0"/>
              </a:rPr>
              <a:t>giật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mạnh</a:t>
            </a:r>
            <a:r>
              <a:rPr lang="en-US" altLang="en-US" sz="2800" dirty="0">
                <a:latin typeface="Times New Roman" panose="02020603050405020304" pitchFamily="18" charset="0"/>
              </a:rPr>
              <a:t>…</a:t>
            </a:r>
            <a:r>
              <a:rPr lang="en-US" altLang="en-US" sz="2800" dirty="0" err="1">
                <a:latin typeface="Times New Roman" panose="02020603050405020304" pitchFamily="18" charset="0"/>
              </a:rPr>
              <a:t>lão</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vật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giờ</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chết</a:t>
            </a:r>
            <a:r>
              <a:rPr lang="en-US" altLang="en-US" sz="2800" dirty="0">
                <a:latin typeface="Times New Roman" panose="02020603050405020304" pitchFamily="18" charset="0"/>
              </a:rPr>
              <a:t>”.</a:t>
            </a:r>
          </a:p>
        </p:txBody>
      </p:sp>
      <p:sp>
        <p:nvSpPr>
          <p:cNvPr id="14" name="TextBox 13">
            <a:extLst>
              <a:ext uri="{FF2B5EF4-FFF2-40B4-BE49-F238E27FC236}">
                <a16:creationId xmlns="" xmlns:a16="http://schemas.microsoft.com/office/drawing/2014/main" id="{64D307C8-CB19-42A7-A547-07AAC8ADBF73}"/>
              </a:ext>
            </a:extLst>
          </p:cNvPr>
          <p:cNvSpPr txBox="1"/>
          <p:nvPr/>
        </p:nvSpPr>
        <p:spPr>
          <a:xfrm>
            <a:off x="7125302" y="4428095"/>
            <a:ext cx="4804520" cy="954107"/>
          </a:xfrm>
          <a:prstGeom prst="rect">
            <a:avLst/>
          </a:prstGeom>
          <a:noFill/>
        </p:spPr>
        <p:txBody>
          <a:bodyPr wrap="none" rtlCol="0">
            <a:spAutoFit/>
          </a:bodyPr>
          <a:lstStyle/>
          <a:p>
            <a:pPr marL="285750" indent="-285750">
              <a:buFontTx/>
              <a:buChar char="-"/>
            </a:pP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thanh</a:t>
            </a:r>
            <a:endParaRPr lang="en-US" sz="2800" b="1" dirty="0">
              <a:solidFill>
                <a:srgbClr val="002060"/>
              </a:solidFill>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đớn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dội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80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9" grpId="0" animBg="1"/>
      <p:bldP spid="10" grpId="0" animBg="1"/>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7" name="Google Shape;167;p42"/>
          <p:cNvPicPr preferRelativeResize="0"/>
          <p:nvPr/>
        </p:nvPicPr>
        <p:blipFill>
          <a:blip r:embed="rId3">
            <a:alphaModFix/>
          </a:blip>
          <a:stretch>
            <a:fillRect/>
          </a:stretch>
        </p:blipFill>
        <p:spPr>
          <a:xfrm>
            <a:off x="1203934" y="3819868"/>
            <a:ext cx="1474500" cy="1190433"/>
          </a:xfrm>
          <a:prstGeom prst="rect">
            <a:avLst/>
          </a:prstGeom>
          <a:noFill/>
          <a:ln>
            <a:noFill/>
          </a:ln>
        </p:spPr>
      </p:pic>
      <p:pic>
        <p:nvPicPr>
          <p:cNvPr id="168" name="Google Shape;168;p42"/>
          <p:cNvPicPr preferRelativeResize="0"/>
          <p:nvPr/>
        </p:nvPicPr>
        <p:blipFill rotWithShape="1">
          <a:blip r:embed="rId3">
            <a:alphaModFix/>
          </a:blip>
          <a:srcRect t="35161"/>
          <a:stretch/>
        </p:blipFill>
        <p:spPr>
          <a:xfrm>
            <a:off x="8826601" y="1157033"/>
            <a:ext cx="1474500" cy="771867"/>
          </a:xfrm>
          <a:prstGeom prst="rect">
            <a:avLst/>
          </a:prstGeom>
          <a:noFill/>
          <a:ln>
            <a:noFill/>
          </a:ln>
        </p:spPr>
      </p:pic>
      <p:sp>
        <p:nvSpPr>
          <p:cNvPr id="4" name="TextBox 3">
            <a:extLst>
              <a:ext uri="{FF2B5EF4-FFF2-40B4-BE49-F238E27FC236}">
                <a16:creationId xmlns="" xmlns:a16="http://schemas.microsoft.com/office/drawing/2014/main" id="{1F56C50A-C874-4FCE-9D29-19321A1DD75B}"/>
              </a:ext>
            </a:extLst>
          </p:cNvPr>
          <p:cNvSpPr txBox="1"/>
          <p:nvPr/>
        </p:nvSpPr>
        <p:spPr>
          <a:xfrm>
            <a:off x="4150360" y="28649"/>
            <a:ext cx="6781800" cy="830997"/>
          </a:xfrm>
          <a:prstGeom prst="rect">
            <a:avLst/>
          </a:prstGeom>
          <a:noFill/>
        </p:spPr>
        <p:txBody>
          <a:bodyPr wrap="square" rtlCol="0">
            <a:spAutoFit/>
          </a:bodyPr>
          <a:lstStyle/>
          <a:p>
            <a:r>
              <a:rPr lang="en-US" sz="4800" b="1" dirty="0" err="1">
                <a:solidFill>
                  <a:srgbClr val="C00000"/>
                </a:solidFill>
                <a:latin typeface="Times New Roman" pitchFamily="18" charset="0"/>
                <a:cs typeface="Times New Roman" pitchFamily="18" charset="0"/>
              </a:rPr>
              <a:t>Trò</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chơi</a:t>
            </a:r>
            <a:r>
              <a:rPr lang="en-US" sz="4800" b="1" dirty="0">
                <a:solidFill>
                  <a:srgbClr val="C00000"/>
                </a:solidFill>
                <a:latin typeface="Times New Roman" pitchFamily="18" charset="0"/>
                <a:cs typeface="Times New Roman" pitchFamily="18" charset="0"/>
              </a:rPr>
              <a:t> ô </a:t>
            </a:r>
            <a:r>
              <a:rPr lang="en-US" sz="4800" b="1" dirty="0" err="1">
                <a:solidFill>
                  <a:srgbClr val="C00000"/>
                </a:solidFill>
                <a:latin typeface="Times New Roman" pitchFamily="18" charset="0"/>
                <a:cs typeface="Times New Roman" pitchFamily="18" charset="0"/>
              </a:rPr>
              <a:t>chữ</a:t>
            </a:r>
            <a:r>
              <a:rPr lang="en-US" sz="4800" b="1" dirty="0">
                <a:solidFill>
                  <a:srgbClr val="C00000"/>
                </a:solidFill>
                <a:latin typeface="Times New Roman" pitchFamily="18" charset="0"/>
                <a:cs typeface="Times New Roman" pitchFamily="18" charset="0"/>
              </a:rPr>
              <a:t>                </a:t>
            </a:r>
          </a:p>
        </p:txBody>
      </p:sp>
      <p:graphicFrame>
        <p:nvGraphicFramePr>
          <p:cNvPr id="5" name="Table 4">
            <a:extLst>
              <a:ext uri="{FF2B5EF4-FFF2-40B4-BE49-F238E27FC236}">
                <a16:creationId xmlns="" xmlns:a16="http://schemas.microsoft.com/office/drawing/2014/main" id="{61D1C685-D5E5-45C7-9E2F-27CD8AC0F508}"/>
              </a:ext>
            </a:extLst>
          </p:cNvPr>
          <p:cNvGraphicFramePr>
            <a:graphicFrameLocks noGrp="1"/>
          </p:cNvGraphicFramePr>
          <p:nvPr>
            <p:extLst>
              <p:ext uri="{D42A27DB-BD31-4B8C-83A1-F6EECF244321}">
                <p14:modId xmlns:p14="http://schemas.microsoft.com/office/powerpoint/2010/main" val="3708882007"/>
              </p:ext>
            </p:extLst>
          </p:nvPr>
        </p:nvGraphicFramePr>
        <p:xfrm>
          <a:off x="1981200" y="1157033"/>
          <a:ext cx="9067800" cy="3567370"/>
        </p:xfrm>
        <a:graphic>
          <a:graphicData uri="http://schemas.openxmlformats.org/drawingml/2006/table">
            <a:tbl>
              <a:tblPr firstRow="1" bandRow="1"/>
              <a:tblGrid>
                <a:gridCol w="755650">
                  <a:extLst>
                    <a:ext uri="{9D8B030D-6E8A-4147-A177-3AD203B41FA5}">
                      <a16:colId xmlns="" xmlns:a16="http://schemas.microsoft.com/office/drawing/2014/main" val="20000"/>
                    </a:ext>
                  </a:extLst>
                </a:gridCol>
                <a:gridCol w="755650">
                  <a:extLst>
                    <a:ext uri="{9D8B030D-6E8A-4147-A177-3AD203B41FA5}">
                      <a16:colId xmlns="" xmlns:a16="http://schemas.microsoft.com/office/drawing/2014/main" val="20001"/>
                    </a:ext>
                  </a:extLst>
                </a:gridCol>
                <a:gridCol w="755650">
                  <a:extLst>
                    <a:ext uri="{9D8B030D-6E8A-4147-A177-3AD203B41FA5}">
                      <a16:colId xmlns="" xmlns:a16="http://schemas.microsoft.com/office/drawing/2014/main" val="20002"/>
                    </a:ext>
                  </a:extLst>
                </a:gridCol>
                <a:gridCol w="755650">
                  <a:extLst>
                    <a:ext uri="{9D8B030D-6E8A-4147-A177-3AD203B41FA5}">
                      <a16:colId xmlns="" xmlns:a16="http://schemas.microsoft.com/office/drawing/2014/main" val="20003"/>
                    </a:ext>
                  </a:extLst>
                </a:gridCol>
                <a:gridCol w="755650">
                  <a:extLst>
                    <a:ext uri="{9D8B030D-6E8A-4147-A177-3AD203B41FA5}">
                      <a16:colId xmlns="" xmlns:a16="http://schemas.microsoft.com/office/drawing/2014/main" val="20004"/>
                    </a:ext>
                  </a:extLst>
                </a:gridCol>
                <a:gridCol w="755650">
                  <a:extLst>
                    <a:ext uri="{9D8B030D-6E8A-4147-A177-3AD203B41FA5}">
                      <a16:colId xmlns="" xmlns:a16="http://schemas.microsoft.com/office/drawing/2014/main" val="20005"/>
                    </a:ext>
                  </a:extLst>
                </a:gridCol>
                <a:gridCol w="755650">
                  <a:extLst>
                    <a:ext uri="{9D8B030D-6E8A-4147-A177-3AD203B41FA5}">
                      <a16:colId xmlns="" xmlns:a16="http://schemas.microsoft.com/office/drawing/2014/main" val="20006"/>
                    </a:ext>
                  </a:extLst>
                </a:gridCol>
                <a:gridCol w="755650">
                  <a:extLst>
                    <a:ext uri="{9D8B030D-6E8A-4147-A177-3AD203B41FA5}">
                      <a16:colId xmlns="" xmlns:a16="http://schemas.microsoft.com/office/drawing/2014/main" val="20007"/>
                    </a:ext>
                  </a:extLst>
                </a:gridCol>
                <a:gridCol w="755650">
                  <a:extLst>
                    <a:ext uri="{9D8B030D-6E8A-4147-A177-3AD203B41FA5}">
                      <a16:colId xmlns="" xmlns:a16="http://schemas.microsoft.com/office/drawing/2014/main" val="20008"/>
                    </a:ext>
                  </a:extLst>
                </a:gridCol>
                <a:gridCol w="755650">
                  <a:extLst>
                    <a:ext uri="{9D8B030D-6E8A-4147-A177-3AD203B41FA5}">
                      <a16:colId xmlns="" xmlns:a16="http://schemas.microsoft.com/office/drawing/2014/main" val="20009"/>
                    </a:ext>
                  </a:extLst>
                </a:gridCol>
                <a:gridCol w="755650">
                  <a:extLst>
                    <a:ext uri="{9D8B030D-6E8A-4147-A177-3AD203B41FA5}">
                      <a16:colId xmlns="" xmlns:a16="http://schemas.microsoft.com/office/drawing/2014/main" val="20010"/>
                    </a:ext>
                  </a:extLst>
                </a:gridCol>
                <a:gridCol w="755650">
                  <a:extLst>
                    <a:ext uri="{9D8B030D-6E8A-4147-A177-3AD203B41FA5}">
                      <a16:colId xmlns="" xmlns:a16="http://schemas.microsoft.com/office/drawing/2014/main" val="20011"/>
                    </a:ext>
                  </a:extLst>
                </a:gridCol>
              </a:tblGrid>
              <a:tr h="585209">
                <a:tc gridSpan="3">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noFill/>
                    </a:lnL>
                    <a:lnR w="12700" cmpd="sng">
                      <a:solidFill>
                        <a:sysClr val="windowText" lastClr="000000"/>
                      </a:solid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T w="12700" cmpd="sng">
                      <a:noFill/>
                    </a:lnT>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tc gridSpan="4">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lnT w="12700" cmpd="sng">
                      <a:noFill/>
                    </a:lnT>
                  </a:tcPr>
                </a:tc>
                <a:tc hMerge="1">
                  <a:txBody>
                    <a:bodyPr/>
                    <a:lstStyle/>
                    <a:p>
                      <a:endParaRPr lang="en-US" dirty="0"/>
                    </a:p>
                  </a:txBody>
                  <a:tcPr>
                    <a:lnT w="12700" cmpd="sng">
                      <a:noFill/>
                    </a:lnT>
                  </a:tcPr>
                </a:tc>
                <a:tc hMerge="1">
                  <a:txBody>
                    <a:bodyPr/>
                    <a:lstStyle/>
                    <a:p>
                      <a:endParaRPr lang="en-US" dirty="0"/>
                    </a:p>
                  </a:txBody>
                  <a:tcPr>
                    <a:lnT w="12700" cmpd="sng">
                      <a:noFill/>
                    </a:lnT>
                  </a:tcPr>
                </a:tc>
                <a:extLst>
                  <a:ext uri="{0D108BD9-81ED-4DB2-BD59-A6C34878D82A}">
                    <a16:rowId xmlns="" xmlns:a16="http://schemas.microsoft.com/office/drawing/2014/main" val="10000"/>
                  </a:ext>
                </a:extLst>
              </a:tr>
              <a:tr h="585209">
                <a:tc gridSpan="3">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noFill/>
                    </a:lnL>
                    <a:lnR w="12700" cmpd="sng">
                      <a:solidFill>
                        <a:sysClr val="windowText" lastClr="000000"/>
                      </a:solidFill>
                    </a:lnR>
                    <a:lnT w="12700" cmpd="sng">
                      <a:no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a:p>
                  </a:txBody>
                  <a:tcPr>
                    <a:lnT w="12700" cmpd="sng">
                      <a:noFill/>
                    </a:lnT>
                  </a:tcPr>
                </a:tc>
                <a:tc hMerge="1">
                  <a:txBody>
                    <a:bodyPr/>
                    <a:lstStyle/>
                    <a:p>
                      <a:endParaRPr lang="en-US"/>
                    </a:p>
                  </a:txBody>
                  <a:tcPr>
                    <a:lnT w="12700" cmpd="sng">
                      <a:noFill/>
                    </a:lnT>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1">
                        <a:lumMod val="40000"/>
                        <a:lumOff val="60000"/>
                      </a:schemeClr>
                    </a:solidFill>
                  </a:tcPr>
                </a:tc>
                <a:tc gridSpan="5">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a:p>
                  </a:txBody>
                  <a:tcPr>
                    <a:lnT w="12700" cmpd="sng">
                      <a:noFill/>
                    </a:lnT>
                  </a:tcPr>
                </a:tc>
                <a:tc hMerge="1">
                  <a:txBody>
                    <a:bodyPr/>
                    <a:lstStyle/>
                    <a:p>
                      <a:endParaRPr lang="en-US"/>
                    </a:p>
                  </a:txBody>
                  <a:tcPr>
                    <a:lnT w="12700" cmpd="sng">
                      <a:noFill/>
                    </a:lnT>
                  </a:tcPr>
                </a:tc>
                <a:tc hMerge="1">
                  <a:txBody>
                    <a:bodyPr/>
                    <a:lstStyle/>
                    <a:p>
                      <a:endParaRPr lang="en-US"/>
                    </a:p>
                  </a:txBody>
                  <a:tcPr>
                    <a:lnT w="12700" cmpd="sng">
                      <a:noFill/>
                    </a:lnT>
                  </a:tcPr>
                </a:tc>
                <a:tc hMerge="1">
                  <a:txBody>
                    <a:bodyPr/>
                    <a:lstStyle/>
                    <a:p>
                      <a:endParaRPr lang="en-US"/>
                    </a:p>
                  </a:txBody>
                  <a:tcPr>
                    <a:lnT w="12700" cmpd="sng">
                      <a:noFill/>
                    </a:lnT>
                  </a:tcPr>
                </a:tc>
                <a:extLst>
                  <a:ext uri="{0D108BD9-81ED-4DB2-BD59-A6C34878D82A}">
                    <a16:rowId xmlns="" xmlns:a16="http://schemas.microsoft.com/office/drawing/2014/main" val="10001"/>
                  </a:ext>
                </a:extLst>
              </a:tr>
              <a:tr h="5852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noFill/>
                    </a:lnR>
                    <a:lnT w="12700" cmpd="sng">
                      <a:no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585209">
                <a:tc gridSpan="6">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noFill/>
                    </a:lnL>
                    <a:lnR w="12700" cmpd="sng">
                      <a:solidFill>
                        <a:sysClr val="windowText" lastClr="000000"/>
                      </a:solidFill>
                    </a:lnR>
                    <a:lnT w="12700" cmpd="sng">
                      <a:solidFill>
                        <a:sysClr val="windowText" lastClr="000000"/>
                      </a:solid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2">
                        <a:lumMod val="6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2">
                        <a:lumMod val="6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2">
                        <a:lumMod val="6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2">
                        <a:lumMod val="6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2">
                        <a:lumMod val="65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tx2">
                        <a:lumMod val="65000"/>
                      </a:schemeClr>
                    </a:solidFill>
                  </a:tcPr>
                </a:tc>
                <a:extLst>
                  <a:ext uri="{0D108BD9-81ED-4DB2-BD59-A6C34878D82A}">
                    <a16:rowId xmlns="" xmlns:a16="http://schemas.microsoft.com/office/drawing/2014/main" val="10003"/>
                  </a:ext>
                </a:extLst>
              </a:tr>
              <a:tr h="585209">
                <a:tc gridSpan="5">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noFill/>
                    </a:lnL>
                    <a:lnR w="12700" cmpd="sng">
                      <a:solidFill>
                        <a:sysClr val="windowText" lastClr="000000"/>
                      </a:solid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5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5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5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5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5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5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50000"/>
                      </a:schemeClr>
                    </a:solidFill>
                  </a:tcPr>
                </a:tc>
                <a:extLst>
                  <a:ext uri="{0D108BD9-81ED-4DB2-BD59-A6C34878D82A}">
                    <a16:rowId xmlns="" xmlns:a16="http://schemas.microsoft.com/office/drawing/2014/main" val="10004"/>
                  </a:ext>
                </a:extLst>
              </a:tr>
              <a:tr h="641325">
                <a:tc gridSpan="4">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noFill/>
                    </a:lnL>
                    <a:lnR w="12700" cmpd="sng">
                      <a:solidFill>
                        <a:sysClr val="windowText" lastClr="000000"/>
                      </a:solid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2">
                        <a:lumMod val="60000"/>
                        <a:lumOff val="4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2">
                        <a:lumMod val="60000"/>
                        <a:lumOff val="4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2">
                        <a:lumMod val="60000"/>
                        <a:lumOff val="4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2">
                        <a:lumMod val="60000"/>
                        <a:lumOff val="4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2">
                        <a:lumMod val="60000"/>
                        <a:lumOff val="4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2">
                        <a:lumMod val="60000"/>
                        <a:lumOff val="4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2">
                        <a:lumMod val="60000"/>
                        <a:lumOff val="4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algn="ctr"/>
                      <a:endParaRPr lang="en-US" dirty="0">
                        <a:solidFill>
                          <a:schemeClr val="tx2"/>
                        </a:solidFill>
                      </a:endParaRPr>
                    </a:p>
                  </a:txBody>
                  <a:tcPr>
                    <a:lnL w="12700" cmpd="sng">
                      <a:solidFill>
                        <a:sysClr val="windowText" lastClr="000000"/>
                      </a:solidFill>
                    </a:lnL>
                    <a:lnR w="12700" cmpd="sng">
                      <a:noFill/>
                    </a:lnR>
                    <a:lnT w="12700" cmpd="sng">
                      <a:solidFill>
                        <a:sysClr val="windowText" lastClr="000000"/>
                      </a:solid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6" name="5-Point Star 8">
            <a:extLst>
              <a:ext uri="{FF2B5EF4-FFF2-40B4-BE49-F238E27FC236}">
                <a16:creationId xmlns="" xmlns:a16="http://schemas.microsoft.com/office/drawing/2014/main" id="{7AA9CF7A-C72F-414D-B56F-661BE1DDEFC5}"/>
              </a:ext>
            </a:extLst>
          </p:cNvPr>
          <p:cNvSpPr/>
          <p:nvPr/>
        </p:nvSpPr>
        <p:spPr>
          <a:xfrm>
            <a:off x="3365400" y="1097527"/>
            <a:ext cx="533400" cy="457200"/>
          </a:xfrm>
          <a:prstGeom prst="star5">
            <a:avLst/>
          </a:prstGeom>
          <a:solidFill>
            <a:srgbClr val="FFFF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a:t>
            </a:r>
          </a:p>
        </p:txBody>
      </p:sp>
      <p:sp>
        <p:nvSpPr>
          <p:cNvPr id="7" name="5-Point Star 9">
            <a:extLst>
              <a:ext uri="{FF2B5EF4-FFF2-40B4-BE49-F238E27FC236}">
                <a16:creationId xmlns="" xmlns:a16="http://schemas.microsoft.com/office/drawing/2014/main" id="{D06C3FC0-6748-4A2D-B8CD-EBE44E5F820C}"/>
              </a:ext>
            </a:extLst>
          </p:cNvPr>
          <p:cNvSpPr/>
          <p:nvPr/>
        </p:nvSpPr>
        <p:spPr>
          <a:xfrm>
            <a:off x="3365400" y="1713401"/>
            <a:ext cx="533400" cy="457200"/>
          </a:xfrm>
          <a:prstGeom prst="star5">
            <a:avLst/>
          </a:prstGeom>
          <a:solidFill>
            <a:srgbClr val="FFFF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p>
        </p:txBody>
      </p:sp>
      <p:sp>
        <p:nvSpPr>
          <p:cNvPr id="8" name="5-Point Star 10">
            <a:extLst>
              <a:ext uri="{FF2B5EF4-FFF2-40B4-BE49-F238E27FC236}">
                <a16:creationId xmlns="" xmlns:a16="http://schemas.microsoft.com/office/drawing/2014/main" id="{2584A4F3-5326-4475-858A-ADD2501221D1}"/>
              </a:ext>
            </a:extLst>
          </p:cNvPr>
          <p:cNvSpPr/>
          <p:nvPr/>
        </p:nvSpPr>
        <p:spPr>
          <a:xfrm>
            <a:off x="1318260" y="2363653"/>
            <a:ext cx="533400" cy="457200"/>
          </a:xfrm>
          <a:prstGeom prst="star5">
            <a:avLst/>
          </a:prstGeom>
          <a:solidFill>
            <a:srgbClr val="FFFF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rPr>
              <a:t>3</a:t>
            </a:r>
          </a:p>
        </p:txBody>
      </p:sp>
      <p:sp>
        <p:nvSpPr>
          <p:cNvPr id="9" name="5-Point Star 11">
            <a:extLst>
              <a:ext uri="{FF2B5EF4-FFF2-40B4-BE49-F238E27FC236}">
                <a16:creationId xmlns="" xmlns:a16="http://schemas.microsoft.com/office/drawing/2014/main" id="{3895DD54-7897-4ECF-BB35-36B6A413F88F}"/>
              </a:ext>
            </a:extLst>
          </p:cNvPr>
          <p:cNvSpPr/>
          <p:nvPr/>
        </p:nvSpPr>
        <p:spPr>
          <a:xfrm>
            <a:off x="5746593" y="2948916"/>
            <a:ext cx="533400" cy="457200"/>
          </a:xfrm>
          <a:prstGeom prst="star5">
            <a:avLst/>
          </a:prstGeom>
          <a:solidFill>
            <a:srgbClr val="FFFF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a:t>
            </a:r>
          </a:p>
        </p:txBody>
      </p:sp>
      <p:sp>
        <p:nvSpPr>
          <p:cNvPr id="10" name="5-Point Star 12">
            <a:extLst>
              <a:ext uri="{FF2B5EF4-FFF2-40B4-BE49-F238E27FC236}">
                <a16:creationId xmlns="" xmlns:a16="http://schemas.microsoft.com/office/drawing/2014/main" id="{676942A2-FD1C-47B2-AE53-C4E01B8BD524}"/>
              </a:ext>
            </a:extLst>
          </p:cNvPr>
          <p:cNvSpPr/>
          <p:nvPr/>
        </p:nvSpPr>
        <p:spPr>
          <a:xfrm>
            <a:off x="5077473" y="3488555"/>
            <a:ext cx="533400" cy="457200"/>
          </a:xfrm>
          <a:prstGeom prst="star5">
            <a:avLst/>
          </a:prstGeom>
          <a:solidFill>
            <a:srgbClr val="FFFF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a:t>
            </a:r>
          </a:p>
        </p:txBody>
      </p:sp>
      <p:sp>
        <p:nvSpPr>
          <p:cNvPr id="11" name="5-Point Star 13">
            <a:extLst>
              <a:ext uri="{FF2B5EF4-FFF2-40B4-BE49-F238E27FC236}">
                <a16:creationId xmlns="" xmlns:a16="http://schemas.microsoft.com/office/drawing/2014/main" id="{E5EFBCBD-F094-4DF7-9138-BD4328EC5D05}"/>
              </a:ext>
            </a:extLst>
          </p:cNvPr>
          <p:cNvSpPr/>
          <p:nvPr/>
        </p:nvSpPr>
        <p:spPr>
          <a:xfrm>
            <a:off x="4305300" y="4098529"/>
            <a:ext cx="533400" cy="457200"/>
          </a:xfrm>
          <a:prstGeom prst="star5">
            <a:avLst/>
          </a:prstGeom>
          <a:solidFill>
            <a:srgbClr val="FFFF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6</a:t>
            </a:r>
          </a:p>
        </p:txBody>
      </p:sp>
      <p:sp>
        <p:nvSpPr>
          <p:cNvPr id="12" name="Oval 11">
            <a:extLst>
              <a:ext uri="{FF2B5EF4-FFF2-40B4-BE49-F238E27FC236}">
                <a16:creationId xmlns="" xmlns:a16="http://schemas.microsoft.com/office/drawing/2014/main" id="{8E0611D3-A7E2-408A-95BD-96A8A2D63CF6}"/>
              </a:ext>
            </a:extLst>
          </p:cNvPr>
          <p:cNvSpPr/>
          <p:nvPr/>
        </p:nvSpPr>
        <p:spPr>
          <a:xfrm>
            <a:off x="2984400" y="1173727"/>
            <a:ext cx="381000" cy="381000"/>
          </a:xfrm>
          <a:prstGeom prst="ellipse">
            <a:avLst/>
          </a:prstGeom>
          <a:solidFill>
            <a:srgbClr val="FF00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p>
        </p:txBody>
      </p:sp>
      <p:sp>
        <p:nvSpPr>
          <p:cNvPr id="13" name="Oval 12">
            <a:extLst>
              <a:ext uri="{FF2B5EF4-FFF2-40B4-BE49-F238E27FC236}">
                <a16:creationId xmlns="" xmlns:a16="http://schemas.microsoft.com/office/drawing/2014/main" id="{4B620277-ADB1-4D88-809A-F4745C9BCD85}"/>
              </a:ext>
            </a:extLst>
          </p:cNvPr>
          <p:cNvSpPr/>
          <p:nvPr/>
        </p:nvSpPr>
        <p:spPr>
          <a:xfrm>
            <a:off x="2984400" y="1789601"/>
            <a:ext cx="381000" cy="381000"/>
          </a:xfrm>
          <a:prstGeom prst="ellipse">
            <a:avLst/>
          </a:prstGeom>
          <a:solidFill>
            <a:srgbClr val="FF00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p>
        </p:txBody>
      </p:sp>
      <p:sp>
        <p:nvSpPr>
          <p:cNvPr id="14" name="Oval 13">
            <a:extLst>
              <a:ext uri="{FF2B5EF4-FFF2-40B4-BE49-F238E27FC236}">
                <a16:creationId xmlns="" xmlns:a16="http://schemas.microsoft.com/office/drawing/2014/main" id="{51EC1463-AAF9-4208-BABC-EEC2E9786DE9}"/>
              </a:ext>
            </a:extLst>
          </p:cNvPr>
          <p:cNvSpPr/>
          <p:nvPr/>
        </p:nvSpPr>
        <p:spPr>
          <a:xfrm>
            <a:off x="937260" y="2439853"/>
            <a:ext cx="381000" cy="381000"/>
          </a:xfrm>
          <a:prstGeom prst="ellipse">
            <a:avLst/>
          </a:prstGeom>
          <a:solidFill>
            <a:srgbClr val="FF00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p>
        </p:txBody>
      </p:sp>
      <p:sp>
        <p:nvSpPr>
          <p:cNvPr id="15" name="Oval 14">
            <a:extLst>
              <a:ext uri="{FF2B5EF4-FFF2-40B4-BE49-F238E27FC236}">
                <a16:creationId xmlns="" xmlns:a16="http://schemas.microsoft.com/office/drawing/2014/main" id="{61DBE780-0C6D-4247-978E-D3E2DA56F3DE}"/>
              </a:ext>
            </a:extLst>
          </p:cNvPr>
          <p:cNvSpPr/>
          <p:nvPr/>
        </p:nvSpPr>
        <p:spPr>
          <a:xfrm>
            <a:off x="5365593" y="3025116"/>
            <a:ext cx="381000" cy="381000"/>
          </a:xfrm>
          <a:prstGeom prst="ellipse">
            <a:avLst/>
          </a:prstGeom>
          <a:solidFill>
            <a:srgbClr val="FF00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p>
        </p:txBody>
      </p:sp>
      <p:sp>
        <p:nvSpPr>
          <p:cNvPr id="16" name="Oval 15">
            <a:extLst>
              <a:ext uri="{FF2B5EF4-FFF2-40B4-BE49-F238E27FC236}">
                <a16:creationId xmlns="" xmlns:a16="http://schemas.microsoft.com/office/drawing/2014/main" id="{9990FB01-F8E1-4443-AC6E-AB254A2A04B2}"/>
              </a:ext>
            </a:extLst>
          </p:cNvPr>
          <p:cNvSpPr/>
          <p:nvPr/>
        </p:nvSpPr>
        <p:spPr>
          <a:xfrm>
            <a:off x="4696473" y="3564755"/>
            <a:ext cx="381000" cy="381000"/>
          </a:xfrm>
          <a:prstGeom prst="ellipse">
            <a:avLst/>
          </a:prstGeom>
          <a:solidFill>
            <a:srgbClr val="FF00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p>
        </p:txBody>
      </p:sp>
      <p:sp>
        <p:nvSpPr>
          <p:cNvPr id="17" name="Oval 16">
            <a:extLst>
              <a:ext uri="{FF2B5EF4-FFF2-40B4-BE49-F238E27FC236}">
                <a16:creationId xmlns="" xmlns:a16="http://schemas.microsoft.com/office/drawing/2014/main" id="{2082F5DD-9469-41C7-A863-E31AAFB00C64}"/>
              </a:ext>
            </a:extLst>
          </p:cNvPr>
          <p:cNvSpPr/>
          <p:nvPr/>
        </p:nvSpPr>
        <p:spPr>
          <a:xfrm>
            <a:off x="3924300" y="4174729"/>
            <a:ext cx="381000" cy="381000"/>
          </a:xfrm>
          <a:prstGeom prst="ellipse">
            <a:avLst/>
          </a:prstGeom>
          <a:solidFill>
            <a:srgbClr val="FF00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 xmlns:a16="http://schemas.microsoft.com/office/drawing/2014/main" id="{860C28D6-EBE7-4E17-B442-7B4EAA15DB8B}"/>
              </a:ext>
            </a:extLst>
          </p:cNvPr>
          <p:cNvSpPr txBox="1"/>
          <p:nvPr/>
        </p:nvSpPr>
        <p:spPr>
          <a:xfrm>
            <a:off x="4465346" y="1850450"/>
            <a:ext cx="2915920" cy="400110"/>
          </a:xfrm>
          <a:prstGeom prst="rect">
            <a:avLst/>
          </a:prstGeom>
          <a:noFill/>
        </p:spPr>
        <p:txBody>
          <a:bodyPr wrap="square" rtlCol="0">
            <a:spAutoFit/>
          </a:bodyPr>
          <a:lstStyle/>
          <a:p>
            <a:r>
              <a:rPr lang="en-US" sz="2000" b="1" dirty="0">
                <a:solidFill>
                  <a:prstClr val="black"/>
                </a:solidFill>
                <a:latin typeface="Times New Roman" panose="02020603050405020304" pitchFamily="18" charset="0"/>
                <a:cs typeface="Times New Roman" panose="02020603050405020304" pitchFamily="18" charset="0"/>
              </a:rPr>
              <a:t>T         Ù         V         </a:t>
            </a:r>
            <a:r>
              <a:rPr lang="en-US" sz="2000" b="1" dirty="0">
                <a:solidFill>
                  <a:srgbClr val="FF0000"/>
                </a:solidFill>
                <a:latin typeface="Times New Roman" panose="02020603050405020304" pitchFamily="18" charset="0"/>
                <a:cs typeface="Times New Roman" panose="02020603050405020304" pitchFamily="18" charset="0"/>
              </a:rPr>
              <a:t>À</a:t>
            </a:r>
          </a:p>
        </p:txBody>
      </p:sp>
      <p:sp>
        <p:nvSpPr>
          <p:cNvPr id="19" name="TextBox 18">
            <a:extLst>
              <a:ext uri="{FF2B5EF4-FFF2-40B4-BE49-F238E27FC236}">
                <a16:creationId xmlns="" xmlns:a16="http://schemas.microsoft.com/office/drawing/2014/main" id="{A5D68DD7-7902-4E43-8B7E-018A39D0E55E}"/>
              </a:ext>
            </a:extLst>
          </p:cNvPr>
          <p:cNvSpPr txBox="1"/>
          <p:nvPr/>
        </p:nvSpPr>
        <p:spPr>
          <a:xfrm>
            <a:off x="2136166" y="2428954"/>
            <a:ext cx="8074634" cy="400110"/>
          </a:xfrm>
          <a:prstGeom prst="rect">
            <a:avLst/>
          </a:prstGeom>
          <a:noFill/>
        </p:spPr>
        <p:txBody>
          <a:bodyPr wrap="square" rtlCol="0">
            <a:spAutoFit/>
          </a:bodyPr>
          <a:lstStyle/>
          <a:p>
            <a:r>
              <a:rPr lang="en-US" sz="2000" b="1" dirty="0">
                <a:solidFill>
                  <a:prstClr val="black"/>
                </a:solidFill>
                <a:latin typeface="Times New Roman" panose="02020603050405020304" pitchFamily="18" charset="0"/>
                <a:cs typeface="Times New Roman" panose="02020603050405020304" pitchFamily="18" charset="0"/>
              </a:rPr>
              <a:t>T            R        O        N         G         L         </a:t>
            </a:r>
            <a:r>
              <a:rPr lang="en-US" sz="2000" b="1" dirty="0">
                <a:solidFill>
                  <a:srgbClr val="FF0000"/>
                </a:solidFill>
                <a:latin typeface="Times New Roman" panose="02020603050405020304" pitchFamily="18" charset="0"/>
                <a:cs typeface="Times New Roman" panose="02020603050405020304" pitchFamily="18" charset="0"/>
              </a:rPr>
              <a:t>Ò</a:t>
            </a:r>
            <a:r>
              <a:rPr lang="en-US" sz="2000" b="1" dirty="0">
                <a:solidFill>
                  <a:prstClr val="black"/>
                </a:solidFill>
                <a:latin typeface="Times New Roman" panose="02020603050405020304" pitchFamily="18" charset="0"/>
                <a:cs typeface="Times New Roman" panose="02020603050405020304" pitchFamily="18" charset="0"/>
              </a:rPr>
              <a:t>         N         G        M        Ẹ</a:t>
            </a:r>
          </a:p>
        </p:txBody>
      </p:sp>
      <p:sp>
        <p:nvSpPr>
          <p:cNvPr id="20" name="TextBox 19">
            <a:extLst>
              <a:ext uri="{FF2B5EF4-FFF2-40B4-BE49-F238E27FC236}">
                <a16:creationId xmlns="" xmlns:a16="http://schemas.microsoft.com/office/drawing/2014/main" id="{71CE2C13-55B2-449F-B6F3-25D0AEB4AF45}"/>
              </a:ext>
            </a:extLst>
          </p:cNvPr>
          <p:cNvSpPr txBox="1"/>
          <p:nvPr/>
        </p:nvSpPr>
        <p:spPr>
          <a:xfrm>
            <a:off x="6720840" y="3011231"/>
            <a:ext cx="47244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H</a:t>
            </a:r>
            <a:r>
              <a:rPr lang="en-US" sz="2000" b="1" dirty="0">
                <a:solidFill>
                  <a:prstClr val="black"/>
                </a:solidFill>
                <a:latin typeface="Times New Roman" panose="02020603050405020304" pitchFamily="18" charset="0"/>
                <a:cs typeface="Times New Roman" panose="02020603050405020304" pitchFamily="18" charset="0"/>
              </a:rPr>
              <a:t>         Ầ         U        C         Ậ         N </a:t>
            </a:r>
          </a:p>
        </p:txBody>
      </p:sp>
      <p:sp>
        <p:nvSpPr>
          <p:cNvPr id="21" name="TextBox 20">
            <a:extLst>
              <a:ext uri="{FF2B5EF4-FFF2-40B4-BE49-F238E27FC236}">
                <a16:creationId xmlns="" xmlns:a16="http://schemas.microsoft.com/office/drawing/2014/main" id="{9696683D-1F7F-497C-B39D-E1125BE9D77F}"/>
              </a:ext>
            </a:extLst>
          </p:cNvPr>
          <p:cNvSpPr txBox="1"/>
          <p:nvPr/>
        </p:nvSpPr>
        <p:spPr>
          <a:xfrm>
            <a:off x="5923306" y="3592283"/>
            <a:ext cx="5424301" cy="400110"/>
          </a:xfrm>
          <a:prstGeom prst="rect">
            <a:avLst/>
          </a:prstGeom>
          <a:noFill/>
        </p:spPr>
        <p:txBody>
          <a:bodyPr wrap="square" rtlCol="0">
            <a:spAutoFit/>
          </a:bodyPr>
          <a:lstStyle/>
          <a:p>
            <a:r>
              <a:rPr lang="en-US" sz="2000" b="1" dirty="0">
                <a:solidFill>
                  <a:prstClr val="black"/>
                </a:solidFill>
                <a:latin typeface="Times New Roman" panose="02020603050405020304" pitchFamily="18" charset="0"/>
                <a:cs typeface="Times New Roman" panose="02020603050405020304" pitchFamily="18" charset="0"/>
              </a:rPr>
              <a:t> N         </a:t>
            </a:r>
            <a:r>
              <a:rPr lang="en-US" sz="2000" b="1" dirty="0">
                <a:solidFill>
                  <a:srgbClr val="FF0000"/>
                </a:solidFill>
                <a:latin typeface="Times New Roman" panose="02020603050405020304" pitchFamily="18" charset="0"/>
                <a:cs typeface="Times New Roman" panose="02020603050405020304" pitchFamily="18" charset="0"/>
              </a:rPr>
              <a:t>A</a:t>
            </a:r>
            <a:r>
              <a:rPr lang="en-US" sz="2000" b="1" dirty="0">
                <a:solidFill>
                  <a:prstClr val="black"/>
                </a:solidFill>
                <a:latin typeface="Times New Roman" panose="02020603050405020304" pitchFamily="18" charset="0"/>
                <a:cs typeface="Times New Roman" panose="02020603050405020304" pitchFamily="18" charset="0"/>
              </a:rPr>
              <a:t>         M         Đ        Ị          N         H</a:t>
            </a:r>
          </a:p>
        </p:txBody>
      </p:sp>
      <p:sp>
        <p:nvSpPr>
          <p:cNvPr id="22" name="TextBox 21">
            <a:extLst>
              <a:ext uri="{FF2B5EF4-FFF2-40B4-BE49-F238E27FC236}">
                <a16:creationId xmlns="" xmlns:a16="http://schemas.microsoft.com/office/drawing/2014/main" id="{DE55AAAF-FFE7-425C-9E88-C52EE639FA62}"/>
              </a:ext>
            </a:extLst>
          </p:cNvPr>
          <p:cNvSpPr txBox="1"/>
          <p:nvPr/>
        </p:nvSpPr>
        <p:spPr>
          <a:xfrm>
            <a:off x="5001259" y="4226076"/>
            <a:ext cx="5299842" cy="400110"/>
          </a:xfrm>
          <a:prstGeom prst="rect">
            <a:avLst/>
          </a:prstGeom>
          <a:noFill/>
        </p:spPr>
        <p:txBody>
          <a:bodyPr wrap="square" rtlCol="0">
            <a:spAutoFit/>
          </a:bodyPr>
          <a:lstStyle/>
          <a:p>
            <a:r>
              <a:rPr lang="en-US" sz="2000" b="1" dirty="0">
                <a:solidFill>
                  <a:prstClr val="black"/>
                </a:solidFill>
                <a:latin typeface="Times New Roman" panose="02020603050405020304" pitchFamily="18" charset="0"/>
                <a:cs typeface="Times New Roman" panose="02020603050405020304" pitchFamily="18" charset="0"/>
              </a:rPr>
              <a:t>   L          Ự         </a:t>
            </a:r>
            <a:r>
              <a:rPr lang="en-US" sz="2000" b="1" dirty="0">
                <a:solidFill>
                  <a:srgbClr val="FF0000"/>
                </a:solidFill>
                <a:latin typeface="Times New Roman" panose="02020603050405020304" pitchFamily="18" charset="0"/>
                <a:cs typeface="Times New Roman" panose="02020603050405020304" pitchFamily="18" charset="0"/>
              </a:rPr>
              <a:t>C</a:t>
            </a:r>
            <a:r>
              <a:rPr lang="en-US" sz="2000" b="1" dirty="0">
                <a:solidFill>
                  <a:prstClr val="black"/>
                </a:solidFill>
                <a:latin typeface="Times New Roman" panose="02020603050405020304" pitchFamily="18" charset="0"/>
                <a:cs typeface="Times New Roman" panose="02020603050405020304" pitchFamily="18" charset="0"/>
              </a:rPr>
              <a:t>         Đ         I          Ề        N </a:t>
            </a:r>
          </a:p>
        </p:txBody>
      </p:sp>
      <p:sp>
        <p:nvSpPr>
          <p:cNvPr id="23" name="Rounded Rectangular Callout 44">
            <a:extLst>
              <a:ext uri="{FF2B5EF4-FFF2-40B4-BE49-F238E27FC236}">
                <a16:creationId xmlns="" xmlns:a16="http://schemas.microsoft.com/office/drawing/2014/main" id="{76D78F5D-5ED7-4796-B259-FC26D8579980}"/>
              </a:ext>
            </a:extLst>
          </p:cNvPr>
          <p:cNvSpPr/>
          <p:nvPr/>
        </p:nvSpPr>
        <p:spPr>
          <a:xfrm>
            <a:off x="868680" y="5159796"/>
            <a:ext cx="10576560" cy="1062635"/>
          </a:xfrm>
          <a:prstGeom prst="wedgeRoundRectCallou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6: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ruộng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khỏe</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 xmlns:a16="http://schemas.microsoft.com/office/drawing/2014/main" id="{7A5AC32E-EE0D-48D1-BADD-4180C2B4C687}"/>
              </a:ext>
            </a:extLst>
          </p:cNvPr>
          <p:cNvSpPr txBox="1"/>
          <p:nvPr/>
        </p:nvSpPr>
        <p:spPr>
          <a:xfrm>
            <a:off x="4305300" y="1246665"/>
            <a:ext cx="3721100" cy="400110"/>
          </a:xfrm>
          <a:prstGeom prst="rect">
            <a:avLst/>
          </a:prstGeom>
          <a:noFill/>
        </p:spPr>
        <p:txBody>
          <a:bodyPr wrap="square" rtlCol="0">
            <a:spAutoFit/>
          </a:bodyPr>
          <a:lstStyle/>
          <a:p>
            <a:r>
              <a:rPr lang="en-US" sz="2000" b="1" dirty="0">
                <a:solidFill>
                  <a:prstClr val="black"/>
                </a:solidFill>
                <a:latin typeface="Times New Roman" panose="02020603050405020304" pitchFamily="18" charset="0"/>
                <a:cs typeface="Times New Roman" panose="02020603050405020304" pitchFamily="18" charset="0"/>
              </a:rPr>
              <a:t>  C          A         I          </a:t>
            </a:r>
            <a:r>
              <a:rPr lang="en-US" sz="2000" b="1" dirty="0">
                <a:solidFill>
                  <a:srgbClr val="FF0000"/>
                </a:solidFill>
                <a:latin typeface="Times New Roman" panose="02020603050405020304" pitchFamily="18" charset="0"/>
                <a:cs typeface="Times New Roman" panose="02020603050405020304" pitchFamily="18" charset="0"/>
              </a:rPr>
              <a:t>L</a:t>
            </a:r>
            <a:r>
              <a:rPr lang="en-US" sz="2000" b="1" dirty="0">
                <a:solidFill>
                  <a:prstClr val="black"/>
                </a:solidFill>
                <a:latin typeface="Times New Roman" panose="02020603050405020304" pitchFamily="18" charset="0"/>
                <a:cs typeface="Times New Roman" panose="02020603050405020304" pitchFamily="18" charset="0"/>
              </a:rPr>
              <a:t>        Ệ      </a:t>
            </a:r>
          </a:p>
        </p:txBody>
      </p:sp>
      <p:sp>
        <p:nvSpPr>
          <p:cNvPr id="25" name="Rounded Rectangular Callout 46">
            <a:extLst>
              <a:ext uri="{FF2B5EF4-FFF2-40B4-BE49-F238E27FC236}">
                <a16:creationId xmlns="" xmlns:a16="http://schemas.microsoft.com/office/drawing/2014/main" id="{74C25616-59B7-4754-A163-66071C15D756}"/>
              </a:ext>
            </a:extLst>
          </p:cNvPr>
          <p:cNvSpPr/>
          <p:nvPr/>
        </p:nvSpPr>
        <p:spPr>
          <a:xfrm>
            <a:off x="868680" y="5159796"/>
            <a:ext cx="10576560" cy="1062635"/>
          </a:xfrm>
          <a:prstGeom prst="wedgeRoundRectCallou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Nguyên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6" name="Rounded Rectangular Callout 47">
            <a:extLst>
              <a:ext uri="{FF2B5EF4-FFF2-40B4-BE49-F238E27FC236}">
                <a16:creationId xmlns="" xmlns:a16="http://schemas.microsoft.com/office/drawing/2014/main" id="{062C6D96-1D56-40DC-BBEA-8F8081557FB8}"/>
              </a:ext>
            </a:extLst>
          </p:cNvPr>
          <p:cNvSpPr/>
          <p:nvPr/>
        </p:nvSpPr>
        <p:spPr>
          <a:xfrm>
            <a:off x="868680" y="5159796"/>
            <a:ext cx="10576560" cy="1062635"/>
          </a:xfrm>
          <a:prstGeom prst="wedgeRoundRectCallou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Kẻ</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hầu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gần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gũi</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27" name="Rounded Rectangular Callout 48">
            <a:extLst>
              <a:ext uri="{FF2B5EF4-FFF2-40B4-BE49-F238E27FC236}">
                <a16:creationId xmlns="" xmlns:a16="http://schemas.microsoft.com/office/drawing/2014/main" id="{F3BD40D2-3772-4779-B138-D1F36C3A3AD4}"/>
              </a:ext>
            </a:extLst>
          </p:cNvPr>
          <p:cNvSpPr/>
          <p:nvPr/>
        </p:nvSpPr>
        <p:spPr>
          <a:xfrm>
            <a:off x="868680" y="5159796"/>
            <a:ext cx="10576560" cy="1062635"/>
          </a:xfrm>
          <a:prstGeom prst="wedgeRoundRectCallou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chương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Nguyên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8" name="Rounded Rectangular Callout 49">
            <a:extLst>
              <a:ext uri="{FF2B5EF4-FFF2-40B4-BE49-F238E27FC236}">
                <a16:creationId xmlns="" xmlns:a16="http://schemas.microsoft.com/office/drawing/2014/main" id="{E19C336D-5197-4136-8215-44A60B311EF5}"/>
              </a:ext>
            </a:extLst>
          </p:cNvPr>
          <p:cNvSpPr/>
          <p:nvPr/>
        </p:nvSpPr>
        <p:spPr>
          <a:xfrm>
            <a:off x="868680" y="5159796"/>
            <a:ext cx="10576560" cy="1062635"/>
          </a:xfrm>
          <a:prstGeom prst="wedgeRoundRectCallou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cụ</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sừng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vỏ</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ốc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29" name="Rounded Rectangular Callout 50">
            <a:extLst>
              <a:ext uri="{FF2B5EF4-FFF2-40B4-BE49-F238E27FC236}">
                <a16:creationId xmlns="" xmlns:a16="http://schemas.microsoft.com/office/drawing/2014/main" id="{53FAF19C-761A-44DC-A9F3-0B8EF634B737}"/>
              </a:ext>
            </a:extLst>
          </p:cNvPr>
          <p:cNvSpPr/>
          <p:nvPr/>
        </p:nvSpPr>
        <p:spPr>
          <a:xfrm>
            <a:off x="868680" y="5159796"/>
            <a:ext cx="10576560" cy="1062635"/>
          </a:xfrm>
          <a:prstGeom prst="wedgeRoundRectCallou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huy</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tốp</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lính</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lệ</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 xmlns:a16="http://schemas.microsoft.com/office/drawing/2014/main" id="{C69E8FA0-8928-405F-8827-1D7B30663053}"/>
              </a:ext>
            </a:extLst>
          </p:cNvPr>
          <p:cNvSpPr txBox="1"/>
          <p:nvPr/>
        </p:nvSpPr>
        <p:spPr>
          <a:xfrm>
            <a:off x="3028793" y="5422663"/>
            <a:ext cx="6502400" cy="523220"/>
          </a:xfrm>
          <a:prstGeom prst="rect">
            <a:avLst/>
          </a:prstGeom>
          <a:solidFill>
            <a:srgbClr val="FFC000"/>
          </a:solid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KEY: VĂN BẢN “LÃO HẠC”</a:t>
            </a:r>
          </a:p>
        </p:txBody>
      </p:sp>
      <p:sp>
        <p:nvSpPr>
          <p:cNvPr id="3" name="Rectangle 2">
            <a:extLst>
              <a:ext uri="{FF2B5EF4-FFF2-40B4-BE49-F238E27FC236}">
                <a16:creationId xmlns="" xmlns:a16="http://schemas.microsoft.com/office/drawing/2014/main" id="{C133E2CD-FB1B-427D-ADD7-5E8F0374E0EE}"/>
              </a:ext>
            </a:extLst>
          </p:cNvPr>
          <p:cNvSpPr/>
          <p:nvPr/>
        </p:nvSpPr>
        <p:spPr>
          <a:xfrm>
            <a:off x="10485120" y="111761"/>
            <a:ext cx="14732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latin typeface="Times New Roman" panose="02020603050405020304" pitchFamily="18" charset="0"/>
                <a:cs typeface="Times New Roman" panose="02020603050405020304" pitchFamily="18" charset="0"/>
              </a:rPr>
              <a:t>HÀNG DỌC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circle(in)">
                                      <p:cBhvr>
                                        <p:cTn id="69" dur="2000"/>
                                        <p:tgtEl>
                                          <p:spTgt spid="20"/>
                                        </p:tgtEl>
                                      </p:cBhvr>
                                    </p:animEffec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1" restart="whenNotActive" fill="hold" evtFilter="cancelBubble" nodeType="interactiveSeq">
                <p:stCondLst>
                  <p:cond evt="onClick" delay="0">
                    <p:tgtEl>
                      <p:spTgt spid="10"/>
                    </p:tgtEl>
                  </p:cond>
                </p:stCondLst>
                <p:endSync evt="end" delay="0">
                  <p:rtn val="all"/>
                </p:endSync>
                <p:childTnLst>
                  <p:par>
                    <p:cTn id="82" fill="hold">
                      <p:stCondLst>
                        <p:cond delay="0"/>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circle(in)">
                                      <p:cBhvr>
                                        <p:cTn id="86" dur="2000"/>
                                        <p:tgtEl>
                                          <p:spTgt spid="21"/>
                                        </p:tgtEl>
                                      </p:cBhvr>
                                    </p:animEffect>
                                  </p:childTnLst>
                                </p:cTn>
                              </p:par>
                            </p:childTnLst>
                          </p:cTn>
                        </p:par>
                      </p:childTnLst>
                    </p:cTn>
                  </p:par>
                </p:childTnLst>
              </p:cTn>
              <p:nextCondLst>
                <p:cond evt="onClick" delay="0">
                  <p:tgtEl>
                    <p:spTgt spid="10"/>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8" restart="whenNotActive" fill="hold" evtFilter="cancelBubble" nodeType="interactiveSeq">
                <p:stCondLst>
                  <p:cond evt="onClick" delay="0">
                    <p:tgtEl>
                      <p:spTgt spid="11"/>
                    </p:tgtEl>
                  </p:cond>
                </p:stCondLst>
                <p:endSync evt="end" delay="0">
                  <p:rtn val="all"/>
                </p:endSync>
                <p:childTnLst>
                  <p:par>
                    <p:cTn id="99" fill="hold">
                      <p:stCondLst>
                        <p:cond delay="0"/>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circle(in)">
                                      <p:cBhvr>
                                        <p:cTn id="103" dur="2000"/>
                                        <p:tgtEl>
                                          <p:spTgt spid="22"/>
                                        </p:tgtEl>
                                      </p:cBhvr>
                                    </p:animEffect>
                                  </p:childTnLst>
                                </p:cTn>
                              </p:par>
                            </p:childTnLst>
                          </p:cTn>
                        </p:par>
                      </p:childTnLst>
                    </p:cTn>
                  </p:par>
                </p:childTnLst>
              </p:cTn>
              <p:nextCondLst>
                <p:cond evt="onClick" delay="0">
                  <p:tgtEl>
                    <p:spTgt spid="11"/>
                  </p:tgtEl>
                </p:cond>
              </p:nextCondLst>
            </p:seq>
            <p:seq concurrent="1" nextAc="seek">
              <p:cTn id="104" restart="whenNotActive" fill="hold" evtFilter="cancelBubble" nodeType="interactiveSeq">
                <p:stCondLst>
                  <p:cond evt="onClick" delay="0">
                    <p:tgtEl>
                      <p:spTgt spid="3"/>
                    </p:tgtEl>
                  </p:cond>
                </p:stCondLst>
                <p:endSync evt="end" delay="0">
                  <p:rtn val="all"/>
                </p:endSync>
                <p:childTnLst>
                  <p:par>
                    <p:cTn id="105" fill="hold">
                      <p:stCondLst>
                        <p:cond delay="0"/>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barn(inVertical)">
                                      <p:cBhvr>
                                        <p:cTn id="109" dur="500"/>
                                        <p:tgtEl>
                                          <p:spTgt spid="2"/>
                                        </p:tgtEl>
                                      </p:cBhvr>
                                    </p:animEffect>
                                  </p:childTnLst>
                                </p:cTn>
                              </p:par>
                            </p:childTnLst>
                          </p:cTn>
                        </p:par>
                      </p:childTnLst>
                    </p:cTn>
                  </p:par>
                </p:childTnLst>
              </p:cTn>
              <p:nextCondLst>
                <p:cond evt="onClick" delay="0">
                  <p:tgtEl>
                    <p:spTgt spid="3"/>
                  </p:tgtEl>
                </p:cond>
              </p:nextCondLst>
            </p:seq>
          </p:childTnLst>
        </p:cTn>
      </p:par>
    </p:tnLst>
    <p:bldLst>
      <p:bldP spid="18" grpId="0"/>
      <p:bldP spid="19" grpId="0"/>
      <p:bldP spid="20" grpId="0"/>
      <p:bldP spid="21" grpId="0"/>
      <p:bldP spid="22" grpId="0"/>
      <p:bldP spid="23" grpId="0" animBg="1"/>
      <p:bldP spid="23" grpId="1" animBg="1"/>
      <p:bldP spid="24" grpId="0"/>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2B5DD9DC-5432-4DF5-90A9-2B8E7FF86DDB}"/>
              </a:ext>
            </a:extLst>
          </p:cNvPr>
          <p:cNvSpPr/>
          <p:nvPr/>
        </p:nvSpPr>
        <p:spPr bwMode="auto">
          <a:xfrm>
            <a:off x="568921" y="2793794"/>
            <a:ext cx="4736487"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4" name="Rectangle: Rounded Corners 13">
            <a:extLst>
              <a:ext uri="{FF2B5EF4-FFF2-40B4-BE49-F238E27FC236}">
                <a16:creationId xmlns="" xmlns:a16="http://schemas.microsoft.com/office/drawing/2014/main" id="{7B807967-E9F7-4B11-A5E6-80535BF2B88B}"/>
              </a:ext>
            </a:extLst>
          </p:cNvPr>
          <p:cNvSpPr/>
          <p:nvPr/>
        </p:nvSpPr>
        <p:spPr bwMode="auto">
          <a:xfrm>
            <a:off x="6251551" y="2839580"/>
            <a:ext cx="5349235"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 name="Rectangle: Rounded Corners 12">
            <a:extLst>
              <a:ext uri="{FF2B5EF4-FFF2-40B4-BE49-F238E27FC236}">
                <a16:creationId xmlns="" xmlns:a16="http://schemas.microsoft.com/office/drawing/2014/main" id="{2EB1BFE1-5FDA-442B-BECE-E173202C728B}"/>
              </a:ext>
            </a:extLst>
          </p:cNvPr>
          <p:cNvSpPr/>
          <p:nvPr/>
        </p:nvSpPr>
        <p:spPr bwMode="auto">
          <a:xfrm>
            <a:off x="6251551" y="397881"/>
            <a:ext cx="5118735"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Rectangle: Rounded Corners 3">
            <a:extLst>
              <a:ext uri="{FF2B5EF4-FFF2-40B4-BE49-F238E27FC236}">
                <a16:creationId xmlns="" xmlns:a16="http://schemas.microsoft.com/office/drawing/2014/main" id="{FAEC34CA-1F69-4D9F-915F-B166EF22C178}"/>
              </a:ext>
            </a:extLst>
          </p:cNvPr>
          <p:cNvSpPr/>
          <p:nvPr/>
        </p:nvSpPr>
        <p:spPr bwMode="auto">
          <a:xfrm>
            <a:off x="810867" y="349148"/>
            <a:ext cx="4191006"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 name="Rectangle: Rounded Corners 2">
            <a:extLst>
              <a:ext uri="{FF2B5EF4-FFF2-40B4-BE49-F238E27FC236}">
                <a16:creationId xmlns="" xmlns:a16="http://schemas.microsoft.com/office/drawing/2014/main" id="{07152438-1780-415F-845A-655C69AC0C29}"/>
              </a:ext>
            </a:extLst>
          </p:cNvPr>
          <p:cNvSpPr/>
          <p:nvPr/>
        </p:nvSpPr>
        <p:spPr bwMode="auto">
          <a:xfrm flipH="1">
            <a:off x="917547" y="451054"/>
            <a:ext cx="4191006" cy="1371600"/>
          </a:xfrm>
          <a:prstGeom prst="roundRect">
            <a:avLst/>
          </a:prstGeom>
          <a:solidFill>
            <a:srgbClr val="FFFFFF"/>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a:latin typeface="Times New Roman" panose="02020603050405020304" pitchFamily="18" charset="0"/>
                <a:cs typeface="Times New Roman" panose="02020603050405020304" pitchFamily="18" charset="0"/>
              </a:rPr>
              <a:t>CÁCH LỰA CHỌN </a:t>
            </a:r>
          </a:p>
          <a:p>
            <a:pPr marL="0" marR="0" indent="0" algn="ctr" defTabSz="914400" rtl="0" eaLnBrk="1" fontAlgn="base" latinLnBrk="0" hangingPunct="1">
              <a:lnSpc>
                <a:spcPct val="100000"/>
              </a:lnSpc>
              <a:spcBef>
                <a:spcPct val="0"/>
              </a:spcBef>
              <a:spcAft>
                <a:spcPct val="0"/>
              </a:spcAft>
              <a:buClrTx/>
              <a:buSzTx/>
              <a:buFontTx/>
              <a:buNone/>
              <a:tabLst/>
            </a:pPr>
            <a:r>
              <a:rPr lang="en-US" sz="3200" b="1" dirty="0">
                <a:latin typeface="Times New Roman" panose="02020603050405020304" pitchFamily="18" charset="0"/>
                <a:cs typeface="Times New Roman" panose="02020603050405020304" pitchFamily="18" charset="0"/>
              </a:rPr>
              <a:t>CÁI CHẾT</a:t>
            </a:r>
            <a:endPar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4274" name="Picture 2" descr="Hình ảnh Mũi Tên Bằng Tay Sáng Tạo Hoạt Hình Mũi Tên Arrow Mũi Tên, Mũi Tên  Clipart, Phim Hoạt Hình Mũi Tên, Rút Mũi Tên Vector và PNG với nền trong">
            <a:extLst>
              <a:ext uri="{FF2B5EF4-FFF2-40B4-BE49-F238E27FC236}">
                <a16:creationId xmlns="" xmlns:a16="http://schemas.microsoft.com/office/drawing/2014/main" id="{690B9691-8A11-44C7-849A-E21DEA78097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404170">
            <a:off x="5146486" y="45105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 xmlns:a16="http://schemas.microsoft.com/office/drawing/2014/main" id="{E25F3E8C-44BC-4DD3-9A62-6F9C1A95905B}"/>
              </a:ext>
            </a:extLst>
          </p:cNvPr>
          <p:cNvSpPr/>
          <p:nvPr/>
        </p:nvSpPr>
        <p:spPr bwMode="auto">
          <a:xfrm flipH="1">
            <a:off x="6358232" y="501607"/>
            <a:ext cx="5118735" cy="1371600"/>
          </a:xfrm>
          <a:prstGeom prst="roundRect">
            <a:avLst/>
          </a:prstGeom>
          <a:solidFill>
            <a:srgbClr val="FFFFFF"/>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CHẾT BẰNG CÁCH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ĂN BẢ CHÓ</a:t>
            </a:r>
          </a:p>
        </p:txBody>
      </p:sp>
      <p:pic>
        <p:nvPicPr>
          <p:cNvPr id="54278" name="Picture 6" descr="Linea Disegno Cartone Animato Bottiglia Veleno - Grafica Vettoriale ©  lineartestpilot 225542978 | Depositphotos">
            <a:extLst>
              <a:ext uri="{FF2B5EF4-FFF2-40B4-BE49-F238E27FC236}">
                <a16:creationId xmlns="" xmlns:a16="http://schemas.microsoft.com/office/drawing/2014/main" id="{B17AE19E-58B1-4306-A99C-46AC90B761E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35" b="90000" l="10000" r="90000">
                        <a14:foregroundMark x1="48125" y1="8882" x2="58438" y2="6235"/>
                        <a14:foregroundMark x1="58438" y1="6235" x2="67250" y2="10471"/>
                        <a14:foregroundMark x1="46938" y1="51765" x2="53438" y2="45588"/>
                        <a14:foregroundMark x1="53438" y1="45588" x2="60750" y2="50647"/>
                        <a14:foregroundMark x1="60750" y1="50647" x2="58000" y2="57529"/>
                        <a14:foregroundMark x1="58000" y1="57529" x2="49688" y2="59765"/>
                        <a14:foregroundMark x1="49688" y1="59765" x2="47375" y2="52235"/>
                        <a14:foregroundMark x1="42938" y1="57353" x2="46188" y2="65765"/>
                        <a14:foregroundMark x1="46188" y1="65765" x2="39250" y2="69235"/>
                        <a14:foregroundMark x1="39250" y1="69235" x2="39875" y2="76412"/>
                        <a14:foregroundMark x1="39875" y1="76412" x2="48188" y2="71824"/>
                        <a14:foregroundMark x1="48188" y1="71824" x2="54750" y2="75235"/>
                        <a14:foregroundMark x1="54750" y1="75235" x2="63563" y2="76353"/>
                        <a14:foregroundMark x1="63563" y1="76353" x2="57375" y2="69706"/>
                        <a14:foregroundMark x1="57375" y1="69706" x2="64750" y2="65000"/>
                        <a14:foregroundMark x1="64750" y1="65000" x2="48375" y2="61647"/>
                        <a14:foregroundMark x1="48375" y1="61647" x2="42875" y2="56647"/>
                        <a14:foregroundMark x1="42875" y1="56647" x2="42688" y2="56647"/>
                        <a14:foregroundMark x1="68438" y1="56000" x2="71000" y2="55765"/>
                        <a14:foregroundMark x1="69813" y1="53118" x2="70750" y2="56471"/>
                        <a14:foregroundMark x1="40813" y1="48471" x2="42438" y2="49529"/>
                        <a14:foregroundMark x1="49313" y1="77765" x2="54000"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10351453" y="0"/>
            <a:ext cx="1840547" cy="1955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Mũi Tên Bằng Tay Sáng Tạo Hoạt Hình Mũi Tên Arrow Mũi Tên, Mũi Tên  Clipart, Phim Hoạt Hình Mũi Tên, Rút Mũi Tên Vector và PNG với nền trong">
            <a:extLst>
              <a:ext uri="{FF2B5EF4-FFF2-40B4-BE49-F238E27FC236}">
                <a16:creationId xmlns="" xmlns:a16="http://schemas.microsoft.com/office/drawing/2014/main" id="{92B5EDC5-D36B-4F77-AF93-88081CBD06B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214007">
            <a:off x="8347049" y="180738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 xmlns:a16="http://schemas.microsoft.com/office/drawing/2014/main" id="{73B9CD34-3BBD-4ADE-A6B4-575CED77B02F}"/>
              </a:ext>
            </a:extLst>
          </p:cNvPr>
          <p:cNvSpPr/>
          <p:nvPr/>
        </p:nvSpPr>
        <p:spPr bwMode="auto">
          <a:xfrm flipH="1">
            <a:off x="6358232" y="2938662"/>
            <a:ext cx="5349235" cy="1371600"/>
          </a:xfrm>
          <a:prstGeom prst="roundRect">
            <a:avLst/>
          </a:prstGeom>
          <a:solidFill>
            <a:srgbClr val="FFFFFF"/>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a:latin typeface="Times New Roman" panose="02020603050405020304" pitchFamily="18" charset="0"/>
                <a:cs typeface="Times New Roman" panose="02020603050405020304" pitchFamily="18" charset="0"/>
              </a:rPr>
              <a:t>CHỌN CÁI CHẾT </a:t>
            </a:r>
          </a:p>
          <a:p>
            <a:pPr marL="0" marR="0" indent="0" algn="ctr" defTabSz="914400" rtl="0" eaLnBrk="1" fontAlgn="base" latinLnBrk="0" hangingPunct="1">
              <a:lnSpc>
                <a:spcPct val="100000"/>
              </a:lnSpc>
              <a:spcBef>
                <a:spcPct val="0"/>
              </a:spcBef>
              <a:spcAft>
                <a:spcPct val="0"/>
              </a:spcAft>
              <a:buClrTx/>
              <a:buSzTx/>
              <a:buFontTx/>
              <a:buNone/>
              <a:tabLst/>
            </a:pPr>
            <a:r>
              <a:rPr lang="en-US" sz="3000" b="1" dirty="0">
                <a:latin typeface="Times New Roman" panose="02020603050405020304" pitchFamily="18" charset="0"/>
                <a:cs typeface="Times New Roman" panose="02020603050405020304" pitchFamily="18" charset="0"/>
              </a:rPr>
              <a:t>ĐAU ĐỚN, TÀN KHỐC NHẤT </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4280" name="Picture 8" descr="Top 6 Bài soạn &amp;quot;Lão Hạc&amp;quot; của Nam Cao hay nhất - Toplist.vn">
            <a:extLst>
              <a:ext uri="{FF2B5EF4-FFF2-40B4-BE49-F238E27FC236}">
                <a16:creationId xmlns="" xmlns:a16="http://schemas.microsoft.com/office/drawing/2014/main" id="{0074EB39-A2B4-4BEB-A80A-9295309B5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620" y="4133629"/>
            <a:ext cx="5654040" cy="2687990"/>
          </a:xfrm>
          <a:prstGeom prst="rect">
            <a:avLst/>
          </a:prstGeom>
          <a:ln>
            <a:noFill/>
          </a:ln>
          <a:effectLst>
            <a:softEdge rad="495300"/>
          </a:effectLst>
          <a:extLst>
            <a:ext uri="{909E8E84-426E-40DD-AFC4-6F175D3DCCD1}">
              <a14:hiddenFill xmlns:a14="http://schemas.microsoft.com/office/drawing/2010/main">
                <a:solidFill>
                  <a:srgbClr val="FFFFFF"/>
                </a:solidFill>
              </a14:hiddenFill>
            </a:ext>
          </a:extLst>
        </p:spPr>
      </p:pic>
      <p:pic>
        <p:nvPicPr>
          <p:cNvPr id="15" name="Picture 2" descr="Hình ảnh Mũi Tên Bằng Tay Sáng Tạo Hoạt Hình Mũi Tên Arrow Mũi Tên, Mũi Tên  Clipart, Phim Hoạt Hình Mũi Tên, Rút Mũi Tên Vector và PNG với nền trong">
            <a:extLst>
              <a:ext uri="{FF2B5EF4-FFF2-40B4-BE49-F238E27FC236}">
                <a16:creationId xmlns="" xmlns:a16="http://schemas.microsoft.com/office/drawing/2014/main" id="{2D8FD3F9-390C-4198-A518-7DC7482C68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800000">
            <a:off x="5209657" y="3055554"/>
            <a:ext cx="1137646" cy="11376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D5DE8045-9275-4614-A839-6B15122B163D}"/>
              </a:ext>
            </a:extLst>
          </p:cNvPr>
          <p:cNvSpPr/>
          <p:nvPr/>
        </p:nvSpPr>
        <p:spPr bwMode="auto">
          <a:xfrm>
            <a:off x="682591" y="2934329"/>
            <a:ext cx="4776482" cy="1552390"/>
          </a:xfrm>
          <a:prstGeom prst="roundRect">
            <a:avLst/>
          </a:prstGeom>
          <a:solidFill>
            <a:srgbClr val="FFFFFF"/>
          </a:solidFill>
          <a:ln w="317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cậu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Vàng</a:t>
            </a:r>
            <a:r>
              <a:rPr lang="en-US" sz="3200" b="1" dirty="0">
                <a:solidFill>
                  <a:srgbClr val="FF0000"/>
                </a:solidFill>
                <a:latin typeface="Times New Roman" panose="02020603050405020304" pitchFamily="18" charset="0"/>
                <a:cs typeface="Times New Roman" panose="02020603050405020304" pitchFamily="18" charset="0"/>
              </a:rPr>
              <a:t>.</a:t>
            </a:r>
          </a:p>
          <a:p>
            <a:pPr marL="0" marR="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=&gt;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Lời</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xin</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lỗi</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a:t>
            </a:r>
            <a:r>
              <a:rPr lang="en-US" sz="3200" b="1" dirty="0" err="1">
                <a:solidFill>
                  <a:srgbClr val="FF0000"/>
                </a:solidFill>
                <a:latin typeface="Times New Roman" panose="02020603050405020304" pitchFamily="18" charset="0"/>
                <a:cs typeface="Times New Roman" panose="02020603050405020304" pitchFamily="18" charset="0"/>
              </a:rPr>
              <a:t>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Arrow: Up-Down 7">
            <a:extLst>
              <a:ext uri="{FF2B5EF4-FFF2-40B4-BE49-F238E27FC236}">
                <a16:creationId xmlns="" xmlns:a16="http://schemas.microsoft.com/office/drawing/2014/main" id="{7BCD152C-21E3-4A93-A63F-00EF1C7010FF}"/>
              </a:ext>
            </a:extLst>
          </p:cNvPr>
          <p:cNvSpPr/>
          <p:nvPr/>
        </p:nvSpPr>
        <p:spPr bwMode="auto">
          <a:xfrm>
            <a:off x="2624430" y="4522541"/>
            <a:ext cx="563880" cy="736866"/>
          </a:xfrm>
          <a:prstGeom prst="upDownArrow">
            <a:avLst/>
          </a:prstGeom>
          <a:solidFill>
            <a:schemeClr val="tx1"/>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TextBox 10">
            <a:extLst>
              <a:ext uri="{FF2B5EF4-FFF2-40B4-BE49-F238E27FC236}">
                <a16:creationId xmlns="" xmlns:a16="http://schemas.microsoft.com/office/drawing/2014/main" id="{934E2DAA-891B-4E9E-B92F-23AA7B1C20BD}"/>
              </a:ext>
            </a:extLst>
          </p:cNvPr>
          <p:cNvSpPr txBox="1"/>
          <p:nvPr/>
        </p:nvSpPr>
        <p:spPr>
          <a:xfrm>
            <a:off x="259341" y="5089972"/>
            <a:ext cx="5654040" cy="1569660"/>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Lời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hội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đẩy</a:t>
            </a:r>
            <a:r>
              <a:rPr lang="en-US" sz="3200" b="1" dirty="0">
                <a:solidFill>
                  <a:srgbClr val="002060"/>
                </a:solidFill>
                <a:latin typeface="Times New Roman" panose="02020603050405020304" pitchFamily="18" charset="0"/>
                <a:cs typeface="Times New Roman" panose="02020603050405020304" pitchFamily="18" charset="0"/>
              </a:rPr>
              <a:t> con </a:t>
            </a:r>
            <a:r>
              <a:rPr lang="en-US" sz="3200" b="1" dirty="0" err="1">
                <a:solidFill>
                  <a:srgbClr val="002060"/>
                </a:solidFill>
                <a:latin typeface="Times New Roman" panose="02020603050405020304" pitchFamily="18" charset="0"/>
                <a:cs typeface="Times New Roman" panose="02020603050405020304" pitchFamily="18" charset="0"/>
              </a:rPr>
              <a:t>người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cùng</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6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wipe(down)">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54278"/>
                                        </p:tgtEl>
                                        <p:attrNameLst>
                                          <p:attrName>style.visibility</p:attrName>
                                        </p:attrNameLst>
                                      </p:cBhvr>
                                      <p:to>
                                        <p:strVal val="visible"/>
                                      </p:to>
                                    </p:set>
                                    <p:animEffect transition="in" filter="wipe(down)">
                                      <p:cBhvr>
                                        <p:cTn id="26" dur="500"/>
                                        <p:tgtEl>
                                          <p:spTgt spid="5427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4280"/>
                                        </p:tgtEl>
                                        <p:attrNameLst>
                                          <p:attrName>style.visibility</p:attrName>
                                        </p:attrNameLst>
                                      </p:cBhvr>
                                      <p:to>
                                        <p:strVal val="visible"/>
                                      </p:to>
                                    </p:set>
                                    <p:animEffect transition="in" filter="wipe(down)">
                                      <p:cBhvr>
                                        <p:cTn id="44" dur="500"/>
                                        <p:tgtEl>
                                          <p:spTgt spid="5428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3" grpId="0" animBg="1"/>
      <p:bldP spid="4" grpId="0" animBg="1"/>
      <p:bldP spid="3" grpId="0" animBg="1"/>
      <p:bldP spid="6" grpId="0" animBg="1"/>
      <p:bldP spid="10" grpId="0" animBg="1"/>
      <p:bldP spid="5" grpId="0" animBg="1"/>
      <p:bldP spid="8"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amond 24">
            <a:extLst>
              <a:ext uri="{FF2B5EF4-FFF2-40B4-BE49-F238E27FC236}">
                <a16:creationId xmlns="" xmlns:a16="http://schemas.microsoft.com/office/drawing/2014/main" id="{8EAA091E-AA52-495A-8061-ED505F6EE608}"/>
              </a:ext>
            </a:extLst>
          </p:cNvPr>
          <p:cNvSpPr/>
          <p:nvPr/>
        </p:nvSpPr>
        <p:spPr bwMode="auto">
          <a:xfrm>
            <a:off x="4896838" y="4355904"/>
            <a:ext cx="2146214" cy="2402561"/>
          </a:xfrm>
          <a:prstGeom prst="diamond">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Right Triangle 3">
            <a:extLst>
              <a:ext uri="{FF2B5EF4-FFF2-40B4-BE49-F238E27FC236}">
                <a16:creationId xmlns="" xmlns:a16="http://schemas.microsoft.com/office/drawing/2014/main" id="{92782763-3427-4220-8C6C-6697216AA5AA}"/>
              </a:ext>
            </a:extLst>
          </p:cNvPr>
          <p:cNvSpPr/>
          <p:nvPr/>
        </p:nvSpPr>
        <p:spPr bwMode="auto">
          <a:xfrm>
            <a:off x="0" y="4724400"/>
            <a:ext cx="2453640" cy="2133600"/>
          </a:xfrm>
          <a:prstGeom prst="rtTriangle">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ight Triangle 4">
            <a:extLst>
              <a:ext uri="{FF2B5EF4-FFF2-40B4-BE49-F238E27FC236}">
                <a16:creationId xmlns="" xmlns:a16="http://schemas.microsoft.com/office/drawing/2014/main" id="{A8A61162-CFA1-4FFB-8B4E-107BEB96920C}"/>
              </a:ext>
            </a:extLst>
          </p:cNvPr>
          <p:cNvSpPr/>
          <p:nvPr/>
        </p:nvSpPr>
        <p:spPr bwMode="auto">
          <a:xfrm rot="10800000">
            <a:off x="9860282" y="0"/>
            <a:ext cx="2331718" cy="1935480"/>
          </a:xfrm>
          <a:prstGeom prst="rtTriangle">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8370" name="Picture 2" descr="Cậu Vàng: Nghệ sĩ Viết Liên vai Lão Hạc nói điều cực xúc động về nhân vật  chú chó - VNReview Tin mới nhất">
            <a:extLst>
              <a:ext uri="{FF2B5EF4-FFF2-40B4-BE49-F238E27FC236}">
                <a16:creationId xmlns="" xmlns:a16="http://schemas.microsoft.com/office/drawing/2014/main" id="{4AC0CF42-7153-4102-8BF7-AA2D6B141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96" y="23812"/>
            <a:ext cx="5566471" cy="6810375"/>
          </a:xfrm>
          <a:prstGeom prst="rect">
            <a:avLst/>
          </a:prstGeom>
          <a:noFill/>
          <a:effectLst>
            <a:softEdge rad="800100"/>
          </a:effectLst>
          <a:extLst>
            <a:ext uri="{909E8E84-426E-40DD-AFC4-6F175D3DCCD1}">
              <a14:hiddenFill xmlns:a14="http://schemas.microsoft.com/office/drawing/2010/main">
                <a:solidFill>
                  <a:srgbClr val="FFFFFF"/>
                </a:solidFill>
              </a14:hiddenFill>
            </a:ext>
          </a:extLst>
        </p:spPr>
      </p:pic>
      <p:sp>
        <p:nvSpPr>
          <p:cNvPr id="8" name="Diamond 7">
            <a:extLst>
              <a:ext uri="{FF2B5EF4-FFF2-40B4-BE49-F238E27FC236}">
                <a16:creationId xmlns="" xmlns:a16="http://schemas.microsoft.com/office/drawing/2014/main" id="{1CDA0498-838C-4735-A9BA-D9A6629C3A90}"/>
              </a:ext>
            </a:extLst>
          </p:cNvPr>
          <p:cNvSpPr/>
          <p:nvPr/>
        </p:nvSpPr>
        <p:spPr bwMode="auto">
          <a:xfrm>
            <a:off x="5090159" y="1671638"/>
            <a:ext cx="859127" cy="701040"/>
          </a:xfrm>
          <a:prstGeom prst="diamond">
            <a:avLst/>
          </a:prstGeom>
          <a:solidFill>
            <a:srgbClr val="FFFFFF"/>
          </a:solidFill>
          <a:ln w="9525" cap="flat" cmpd="sng" algn="ctr">
            <a:solidFill>
              <a:schemeClr val="tx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Diamond 9">
            <a:extLst>
              <a:ext uri="{FF2B5EF4-FFF2-40B4-BE49-F238E27FC236}">
                <a16:creationId xmlns="" xmlns:a16="http://schemas.microsoft.com/office/drawing/2014/main" id="{06224E00-CA9B-495D-96B5-F17F61D4D5B2}"/>
              </a:ext>
            </a:extLst>
          </p:cNvPr>
          <p:cNvSpPr/>
          <p:nvPr/>
        </p:nvSpPr>
        <p:spPr bwMode="auto">
          <a:xfrm>
            <a:off x="5090159" y="1747838"/>
            <a:ext cx="859127" cy="701040"/>
          </a:xfrm>
          <a:prstGeom prst="diamond">
            <a:avLst/>
          </a:prstGeom>
          <a:solidFill>
            <a:srgbClr val="00206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Diamond 11">
            <a:extLst>
              <a:ext uri="{FF2B5EF4-FFF2-40B4-BE49-F238E27FC236}">
                <a16:creationId xmlns="" xmlns:a16="http://schemas.microsoft.com/office/drawing/2014/main" id="{E14405B1-069B-428F-8FD1-315BE64BD331}"/>
              </a:ext>
            </a:extLst>
          </p:cNvPr>
          <p:cNvSpPr/>
          <p:nvPr/>
        </p:nvSpPr>
        <p:spPr bwMode="auto">
          <a:xfrm>
            <a:off x="5090159" y="2897506"/>
            <a:ext cx="859127" cy="701040"/>
          </a:xfrm>
          <a:prstGeom prst="diamond">
            <a:avLst/>
          </a:prstGeom>
          <a:solidFill>
            <a:srgbClr val="FFFFFF"/>
          </a:solidFill>
          <a:ln w="9525" cap="flat" cmpd="sng" algn="ctr">
            <a:solidFill>
              <a:schemeClr val="tx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Diamond 14">
            <a:extLst>
              <a:ext uri="{FF2B5EF4-FFF2-40B4-BE49-F238E27FC236}">
                <a16:creationId xmlns="" xmlns:a16="http://schemas.microsoft.com/office/drawing/2014/main" id="{9D635CC6-7FDA-473F-9D60-8CB54577622C}"/>
              </a:ext>
            </a:extLst>
          </p:cNvPr>
          <p:cNvSpPr/>
          <p:nvPr/>
        </p:nvSpPr>
        <p:spPr bwMode="auto">
          <a:xfrm>
            <a:off x="5098456" y="4145281"/>
            <a:ext cx="859127" cy="701040"/>
          </a:xfrm>
          <a:prstGeom prst="diamond">
            <a:avLst/>
          </a:prstGeom>
          <a:solidFill>
            <a:srgbClr val="FFFFFF"/>
          </a:solidFill>
          <a:ln w="9525" cap="flat" cmpd="sng" algn="ctr">
            <a:solidFill>
              <a:schemeClr val="tx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Diamond 15">
            <a:extLst>
              <a:ext uri="{FF2B5EF4-FFF2-40B4-BE49-F238E27FC236}">
                <a16:creationId xmlns="" xmlns:a16="http://schemas.microsoft.com/office/drawing/2014/main" id="{CF0560D0-715B-4119-8827-6BF635A55AFD}"/>
              </a:ext>
            </a:extLst>
          </p:cNvPr>
          <p:cNvSpPr/>
          <p:nvPr/>
        </p:nvSpPr>
        <p:spPr bwMode="auto">
          <a:xfrm>
            <a:off x="5098456" y="4221481"/>
            <a:ext cx="859127" cy="701040"/>
          </a:xfrm>
          <a:prstGeom prst="diamond">
            <a:avLst/>
          </a:prstGeom>
          <a:solidFill>
            <a:srgbClr val="00206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Diamond 17">
            <a:extLst>
              <a:ext uri="{FF2B5EF4-FFF2-40B4-BE49-F238E27FC236}">
                <a16:creationId xmlns="" xmlns:a16="http://schemas.microsoft.com/office/drawing/2014/main" id="{15C1A65E-39FE-4494-949C-45AB680D3AAC}"/>
              </a:ext>
            </a:extLst>
          </p:cNvPr>
          <p:cNvSpPr/>
          <p:nvPr/>
        </p:nvSpPr>
        <p:spPr bwMode="auto">
          <a:xfrm>
            <a:off x="8933323" y="2897506"/>
            <a:ext cx="2428296" cy="2490815"/>
          </a:xfrm>
          <a:prstGeom prst="diamond">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Diamond 19">
            <a:extLst>
              <a:ext uri="{FF2B5EF4-FFF2-40B4-BE49-F238E27FC236}">
                <a16:creationId xmlns="" xmlns:a16="http://schemas.microsoft.com/office/drawing/2014/main" id="{DAF23BD2-E2AE-42B5-AACF-B1EF48F1E68D}"/>
              </a:ext>
            </a:extLst>
          </p:cNvPr>
          <p:cNvSpPr/>
          <p:nvPr/>
        </p:nvSpPr>
        <p:spPr bwMode="auto">
          <a:xfrm>
            <a:off x="8078745" y="3797150"/>
            <a:ext cx="1656864" cy="1675914"/>
          </a:xfrm>
          <a:prstGeom prst="diamond">
            <a:avLst/>
          </a:prstGeom>
          <a:solidFill>
            <a:schemeClr val="bg1">
              <a:lumMod val="8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Diamond 20">
            <a:extLst>
              <a:ext uri="{FF2B5EF4-FFF2-40B4-BE49-F238E27FC236}">
                <a16:creationId xmlns="" xmlns:a16="http://schemas.microsoft.com/office/drawing/2014/main" id="{652824B6-A8E8-4583-B5A1-B7BC374A1A7E}"/>
              </a:ext>
            </a:extLst>
          </p:cNvPr>
          <p:cNvSpPr/>
          <p:nvPr/>
        </p:nvSpPr>
        <p:spPr bwMode="auto">
          <a:xfrm>
            <a:off x="10732758" y="5388321"/>
            <a:ext cx="1853918" cy="1874518"/>
          </a:xfrm>
          <a:prstGeom prst="diamond">
            <a:avLst/>
          </a:prstGeom>
          <a:solidFill>
            <a:schemeClr val="bg1">
              <a:lumMod val="8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Diamond 21">
            <a:extLst>
              <a:ext uri="{FF2B5EF4-FFF2-40B4-BE49-F238E27FC236}">
                <a16:creationId xmlns="" xmlns:a16="http://schemas.microsoft.com/office/drawing/2014/main" id="{FE2A322D-D131-4802-B8A6-1E9B5981DECF}"/>
              </a:ext>
            </a:extLst>
          </p:cNvPr>
          <p:cNvSpPr/>
          <p:nvPr/>
        </p:nvSpPr>
        <p:spPr bwMode="auto">
          <a:xfrm>
            <a:off x="10541585" y="2247870"/>
            <a:ext cx="1853918" cy="1874518"/>
          </a:xfrm>
          <a:prstGeom prst="diamond">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3" name="Diamond 22">
            <a:extLst>
              <a:ext uri="{FF2B5EF4-FFF2-40B4-BE49-F238E27FC236}">
                <a16:creationId xmlns="" xmlns:a16="http://schemas.microsoft.com/office/drawing/2014/main" id="{4026D7AE-0114-4333-885C-2F00D8DDC70A}"/>
              </a:ext>
            </a:extLst>
          </p:cNvPr>
          <p:cNvSpPr/>
          <p:nvPr/>
        </p:nvSpPr>
        <p:spPr bwMode="auto">
          <a:xfrm>
            <a:off x="7375571" y="15810"/>
            <a:ext cx="1853918" cy="1874518"/>
          </a:xfrm>
          <a:prstGeom prst="diamond">
            <a:avLst/>
          </a:prstGeom>
          <a:solidFill>
            <a:schemeClr val="bg1">
              <a:lumMod val="7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 xmlns:a16="http://schemas.microsoft.com/office/drawing/2014/main" id="{2C84D82D-F144-4794-932E-3A448B9DDE58}"/>
              </a:ext>
            </a:extLst>
          </p:cNvPr>
          <p:cNvSpPr txBox="1"/>
          <p:nvPr/>
        </p:nvSpPr>
        <p:spPr>
          <a:xfrm>
            <a:off x="6143073" y="4158675"/>
            <a:ext cx="4288353" cy="584775"/>
          </a:xfrm>
          <a:prstGeom prst="rect">
            <a:avLst/>
          </a:prstGeom>
          <a:no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giàu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lòng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tự</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trọng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7" name="Diamond 26">
            <a:extLst>
              <a:ext uri="{FF2B5EF4-FFF2-40B4-BE49-F238E27FC236}">
                <a16:creationId xmlns="" xmlns:a16="http://schemas.microsoft.com/office/drawing/2014/main" id="{B9C7E36E-6694-4B5F-93AF-4F98CB1E8204}"/>
              </a:ext>
            </a:extLst>
          </p:cNvPr>
          <p:cNvSpPr/>
          <p:nvPr/>
        </p:nvSpPr>
        <p:spPr bwMode="auto">
          <a:xfrm>
            <a:off x="8078744" y="5504586"/>
            <a:ext cx="2900323" cy="2695512"/>
          </a:xfrm>
          <a:prstGeom prst="diamond">
            <a:avLst/>
          </a:prstGeom>
          <a:solidFill>
            <a:schemeClr val="bg1">
              <a:lumMod val="50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Diamond 27">
            <a:extLst>
              <a:ext uri="{FF2B5EF4-FFF2-40B4-BE49-F238E27FC236}">
                <a16:creationId xmlns="" xmlns:a16="http://schemas.microsoft.com/office/drawing/2014/main" id="{B4ACFE44-0546-43DA-9AAE-F33F6FFDAEC3}"/>
              </a:ext>
            </a:extLst>
          </p:cNvPr>
          <p:cNvSpPr/>
          <p:nvPr/>
        </p:nvSpPr>
        <p:spPr bwMode="auto">
          <a:xfrm>
            <a:off x="6868166" y="6033192"/>
            <a:ext cx="1228073" cy="1077303"/>
          </a:xfrm>
          <a:prstGeom prst="diamond">
            <a:avLst/>
          </a:prstGeom>
          <a:solidFill>
            <a:schemeClr val="tx1">
              <a:lumMod val="85000"/>
              <a:lumOff val="1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Diamond 28">
            <a:extLst>
              <a:ext uri="{FF2B5EF4-FFF2-40B4-BE49-F238E27FC236}">
                <a16:creationId xmlns="" xmlns:a16="http://schemas.microsoft.com/office/drawing/2014/main" id="{A6901056-81FA-48B5-B331-34DF760141A1}"/>
              </a:ext>
            </a:extLst>
          </p:cNvPr>
          <p:cNvSpPr/>
          <p:nvPr/>
        </p:nvSpPr>
        <p:spPr bwMode="auto">
          <a:xfrm>
            <a:off x="8808650" y="1885597"/>
            <a:ext cx="1233784" cy="1261917"/>
          </a:xfrm>
          <a:prstGeom prst="diamond">
            <a:avLst/>
          </a:prstGeom>
          <a:solidFill>
            <a:schemeClr val="bg1">
              <a:lumMod val="8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Diamond 29">
            <a:extLst>
              <a:ext uri="{FF2B5EF4-FFF2-40B4-BE49-F238E27FC236}">
                <a16:creationId xmlns="" xmlns:a16="http://schemas.microsoft.com/office/drawing/2014/main" id="{0F6A7701-D841-40CE-A2F6-79150F57F3BB}"/>
              </a:ext>
            </a:extLst>
          </p:cNvPr>
          <p:cNvSpPr/>
          <p:nvPr/>
        </p:nvSpPr>
        <p:spPr bwMode="auto">
          <a:xfrm>
            <a:off x="4916382" y="-5414"/>
            <a:ext cx="1853918" cy="1874518"/>
          </a:xfrm>
          <a:prstGeom prst="diamond">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Diamond 30">
            <a:extLst>
              <a:ext uri="{FF2B5EF4-FFF2-40B4-BE49-F238E27FC236}">
                <a16:creationId xmlns="" xmlns:a16="http://schemas.microsoft.com/office/drawing/2014/main" id="{7D8C5E54-05AD-4E8F-8477-CB8F0E105202}"/>
              </a:ext>
            </a:extLst>
          </p:cNvPr>
          <p:cNvSpPr/>
          <p:nvPr/>
        </p:nvSpPr>
        <p:spPr bwMode="auto">
          <a:xfrm>
            <a:off x="5635547" y="1558915"/>
            <a:ext cx="2460692" cy="2490815"/>
          </a:xfrm>
          <a:prstGeom prst="diamond">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 xmlns:a16="http://schemas.microsoft.com/office/drawing/2014/main" id="{F9B2CED9-1D9C-4EF9-AE0C-F250AC154789}"/>
              </a:ext>
            </a:extLst>
          </p:cNvPr>
          <p:cNvSpPr txBox="1"/>
          <p:nvPr/>
        </p:nvSpPr>
        <p:spPr>
          <a:xfrm>
            <a:off x="6143073" y="3013771"/>
            <a:ext cx="6006773" cy="584775"/>
          </a:xfrm>
          <a:prstGeom prst="rect">
            <a:avLst/>
          </a:prstGeom>
          <a:no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cha </a:t>
            </a:r>
            <a:r>
              <a:rPr lang="en-US" sz="3200" dirty="0" err="1">
                <a:solidFill>
                  <a:srgbClr val="002060"/>
                </a:solidFill>
                <a:latin typeface="Times New Roman" panose="02020603050405020304" pitchFamily="18" charset="0"/>
                <a:cs typeface="Times New Roman" panose="02020603050405020304" pitchFamily="18" charset="0"/>
              </a:rPr>
              <a:t>yêu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thương</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hết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mực</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3" name="Diamond 12">
            <a:extLst>
              <a:ext uri="{FF2B5EF4-FFF2-40B4-BE49-F238E27FC236}">
                <a16:creationId xmlns="" xmlns:a16="http://schemas.microsoft.com/office/drawing/2014/main" id="{A3E5216D-DEFE-45F0-82DC-733C4F525C26}"/>
              </a:ext>
            </a:extLst>
          </p:cNvPr>
          <p:cNvSpPr/>
          <p:nvPr/>
        </p:nvSpPr>
        <p:spPr bwMode="auto">
          <a:xfrm>
            <a:off x="5090159" y="2973706"/>
            <a:ext cx="859127" cy="701040"/>
          </a:xfrm>
          <a:prstGeom prst="diamond">
            <a:avLst/>
          </a:prstGeom>
          <a:solidFill>
            <a:srgbClr val="00206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 xmlns:a16="http://schemas.microsoft.com/office/drawing/2014/main" id="{EB6AE301-57AC-4DD6-AA56-B335E5889086}"/>
              </a:ext>
            </a:extLst>
          </p:cNvPr>
          <p:cNvSpPr txBox="1"/>
          <p:nvPr/>
        </p:nvSpPr>
        <p:spPr>
          <a:xfrm>
            <a:off x="6096000" y="1747838"/>
            <a:ext cx="4883068" cy="584775"/>
          </a:xfrm>
          <a:prstGeom prst="rect">
            <a:avLst/>
          </a:prstGeom>
          <a:no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A6AE0154-8BDF-4270-9C52-A9E442019ED5}"/>
              </a:ext>
            </a:extLst>
          </p:cNvPr>
          <p:cNvSpPr txBox="1"/>
          <p:nvPr/>
        </p:nvSpPr>
        <p:spPr>
          <a:xfrm>
            <a:off x="6963008" y="519976"/>
            <a:ext cx="2648482"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TIỂU KẾT</a:t>
            </a:r>
          </a:p>
        </p:txBody>
      </p:sp>
    </p:spTree>
    <p:extLst>
      <p:ext uri="{BB962C8B-B14F-4D97-AF65-F5344CB8AC3E}">
        <p14:creationId xmlns:p14="http://schemas.microsoft.com/office/powerpoint/2010/main" val="43764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5" grpId="0" animBg="1"/>
      <p:bldP spid="16" grpId="0" animBg="1"/>
      <p:bldP spid="17" grpId="0"/>
      <p:bldP spid="14" grpId="0"/>
      <p:bldP spid="13" grpId="0" animBg="1"/>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Isosceles Triangle 40">
            <a:extLst>
              <a:ext uri="{FF2B5EF4-FFF2-40B4-BE49-F238E27FC236}">
                <a16:creationId xmlns="" xmlns:a16="http://schemas.microsoft.com/office/drawing/2014/main" id="{D15B8E49-4E5A-455F-BD16-9712083A23E5}"/>
              </a:ext>
            </a:extLst>
          </p:cNvPr>
          <p:cNvSpPr/>
          <p:nvPr/>
        </p:nvSpPr>
        <p:spPr bwMode="auto">
          <a:xfrm>
            <a:off x="5120640" y="4907280"/>
            <a:ext cx="2164080" cy="1950720"/>
          </a:xfrm>
          <a:prstGeom prst="triangle">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Isosceles Triangle 39">
            <a:extLst>
              <a:ext uri="{FF2B5EF4-FFF2-40B4-BE49-F238E27FC236}">
                <a16:creationId xmlns="" xmlns:a16="http://schemas.microsoft.com/office/drawing/2014/main" id="{A558193C-3CAD-41C2-837C-136F894634EE}"/>
              </a:ext>
            </a:extLst>
          </p:cNvPr>
          <p:cNvSpPr/>
          <p:nvPr/>
        </p:nvSpPr>
        <p:spPr bwMode="auto">
          <a:xfrm>
            <a:off x="6027420" y="4907280"/>
            <a:ext cx="2164080" cy="1950720"/>
          </a:xfrm>
          <a:prstGeom prst="triangle">
            <a:avLst/>
          </a:prstGeom>
          <a:solidFill>
            <a:schemeClr val="tx1">
              <a:lumMod val="65000"/>
              <a:lumOff val="3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6" name="Group 5">
            <a:extLst>
              <a:ext uri="{FF2B5EF4-FFF2-40B4-BE49-F238E27FC236}">
                <a16:creationId xmlns="" xmlns:a16="http://schemas.microsoft.com/office/drawing/2014/main" id="{5AA5E12F-E717-408A-A6B2-85FE719D1395}"/>
              </a:ext>
            </a:extLst>
          </p:cNvPr>
          <p:cNvGrpSpPr/>
          <p:nvPr/>
        </p:nvGrpSpPr>
        <p:grpSpPr>
          <a:xfrm>
            <a:off x="-1341120" y="0"/>
            <a:ext cx="7604760" cy="6858000"/>
            <a:chOff x="-1341120" y="0"/>
            <a:chExt cx="7604760" cy="6858000"/>
          </a:xfrm>
          <a:blipFill>
            <a:blip r:embed="rId2"/>
            <a:stretch>
              <a:fillRect/>
            </a:stretch>
          </a:blipFill>
        </p:grpSpPr>
        <p:sp>
          <p:nvSpPr>
            <p:cNvPr id="2" name="Parallelogram 1">
              <a:extLst>
                <a:ext uri="{FF2B5EF4-FFF2-40B4-BE49-F238E27FC236}">
                  <a16:creationId xmlns="" xmlns:a16="http://schemas.microsoft.com/office/drawing/2014/main" id="{A500F802-3C4D-40E0-AC55-FD22884D233A}"/>
                </a:ext>
              </a:extLst>
            </p:cNvPr>
            <p:cNvSpPr/>
            <p:nvPr/>
          </p:nvSpPr>
          <p:spPr bwMode="auto">
            <a:xfrm>
              <a:off x="-134112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Parallelogram 2">
              <a:extLst>
                <a:ext uri="{FF2B5EF4-FFF2-40B4-BE49-F238E27FC236}">
                  <a16:creationId xmlns="" xmlns:a16="http://schemas.microsoft.com/office/drawing/2014/main" id="{3C1029CA-32C7-4742-8247-E8EA5679D0B8}"/>
                </a:ext>
              </a:extLst>
            </p:cNvPr>
            <p:cNvSpPr/>
            <p:nvPr/>
          </p:nvSpPr>
          <p:spPr bwMode="auto">
            <a:xfrm>
              <a:off x="47244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Parallelogram 3">
              <a:extLst>
                <a:ext uri="{FF2B5EF4-FFF2-40B4-BE49-F238E27FC236}">
                  <a16:creationId xmlns="" xmlns:a16="http://schemas.microsoft.com/office/drawing/2014/main" id="{4284BE80-7FC6-4BC9-B3A6-682636E6C4E6}"/>
                </a:ext>
              </a:extLst>
            </p:cNvPr>
            <p:cNvSpPr/>
            <p:nvPr/>
          </p:nvSpPr>
          <p:spPr bwMode="auto">
            <a:xfrm>
              <a:off x="228600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Parallelogram 4">
              <a:extLst>
                <a:ext uri="{FF2B5EF4-FFF2-40B4-BE49-F238E27FC236}">
                  <a16:creationId xmlns="" xmlns:a16="http://schemas.microsoft.com/office/drawing/2014/main" id="{0CC62BB5-EBF7-4CBC-BEAB-3769F17D19CE}"/>
                </a:ext>
              </a:extLst>
            </p:cNvPr>
            <p:cNvSpPr/>
            <p:nvPr/>
          </p:nvSpPr>
          <p:spPr bwMode="auto">
            <a:xfrm>
              <a:off x="409956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7" name="Parallelogram 6">
            <a:extLst>
              <a:ext uri="{FF2B5EF4-FFF2-40B4-BE49-F238E27FC236}">
                <a16:creationId xmlns="" xmlns:a16="http://schemas.microsoft.com/office/drawing/2014/main" id="{464423C9-914E-42A8-B6A1-B69E347FCEBE}"/>
              </a:ext>
            </a:extLst>
          </p:cNvPr>
          <p:cNvSpPr/>
          <p:nvPr/>
        </p:nvSpPr>
        <p:spPr bwMode="auto">
          <a:xfrm>
            <a:off x="5181600" y="411480"/>
            <a:ext cx="6537960" cy="899160"/>
          </a:xfrm>
          <a:prstGeom prst="parallelogram">
            <a:avLst>
              <a:gd name="adj" fmla="val 55508"/>
            </a:avLst>
          </a:prstGeom>
          <a:solidFill>
            <a:srgbClr val="FFC000">
              <a:alpha val="31000"/>
            </a:srgb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2060"/>
                </a:solidFill>
                <a:latin typeface="Times New Roman" panose="02020603050405020304" pitchFamily="18" charset="0"/>
                <a:cs typeface="Times New Roman" panose="02020603050405020304" pitchFamily="18" charset="0"/>
              </a:rPr>
              <a:t>2</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Nhân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giáo</a:t>
            </a:r>
            <a:endParaRPr kumimoji="0" lang="en-US" sz="3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84E3725A-43B3-40BE-ACE5-3545DD0DBB9F}"/>
              </a:ext>
            </a:extLst>
          </p:cNvPr>
          <p:cNvSpPr txBox="1"/>
          <p:nvPr/>
        </p:nvSpPr>
        <p:spPr>
          <a:xfrm>
            <a:off x="5181600" y="1859340"/>
            <a:ext cx="6720840" cy="1569660"/>
          </a:xfrm>
          <a:prstGeom prst="rect">
            <a:avLst/>
          </a:prstGeom>
          <a:solidFill>
            <a:schemeClr val="bg1"/>
          </a:solidFill>
        </p:spPr>
        <p:txBody>
          <a:bodyPr wrap="square" rtlCol="0">
            <a:spAutoFit/>
          </a:bodyPr>
          <a:lstStyle/>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điểm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dựng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endParaRPr lang="en-US" sz="3200" i="1"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Hạc</a:t>
            </a:r>
            <a:endParaRPr lang="en-US" sz="3200" i="1"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Suy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điểm</a:t>
            </a:r>
            <a:endParaRPr lang="en-US" sz="3200" i="1" dirty="0">
              <a:latin typeface="Times New Roman" panose="02020603050405020304" pitchFamily="18" charset="0"/>
              <a:cs typeface="Times New Roman" panose="02020603050405020304" pitchFamily="18" charset="0"/>
            </a:endParaRPr>
          </a:p>
        </p:txBody>
      </p:sp>
      <p:sp>
        <p:nvSpPr>
          <p:cNvPr id="35" name="Isosceles Triangle 34">
            <a:extLst>
              <a:ext uri="{FF2B5EF4-FFF2-40B4-BE49-F238E27FC236}">
                <a16:creationId xmlns="" xmlns:a16="http://schemas.microsoft.com/office/drawing/2014/main" id="{F0D81B6F-7809-4B4F-9C2B-7B109C90E0CD}"/>
              </a:ext>
            </a:extLst>
          </p:cNvPr>
          <p:cNvSpPr/>
          <p:nvPr/>
        </p:nvSpPr>
        <p:spPr bwMode="auto">
          <a:xfrm>
            <a:off x="6850380" y="4907280"/>
            <a:ext cx="2164080" cy="1950720"/>
          </a:xfrm>
          <a:prstGeom prst="triangle">
            <a:avLst/>
          </a:prstGeom>
          <a:solidFill>
            <a:schemeClr val="bg1">
              <a:lumMod val="50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Isosceles Triangle 35">
            <a:extLst>
              <a:ext uri="{FF2B5EF4-FFF2-40B4-BE49-F238E27FC236}">
                <a16:creationId xmlns="" xmlns:a16="http://schemas.microsoft.com/office/drawing/2014/main" id="{96AC65DE-97AD-448E-A910-6DB1802C99F3}"/>
              </a:ext>
            </a:extLst>
          </p:cNvPr>
          <p:cNvSpPr/>
          <p:nvPr/>
        </p:nvSpPr>
        <p:spPr bwMode="auto">
          <a:xfrm>
            <a:off x="7673340" y="4907280"/>
            <a:ext cx="2164080" cy="1950720"/>
          </a:xfrm>
          <a:prstGeom prst="triangle">
            <a:avLst/>
          </a:prstGeom>
          <a:solidFill>
            <a:schemeClr val="bg1">
              <a:lumMod val="6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Isosceles Triangle 36">
            <a:extLst>
              <a:ext uri="{FF2B5EF4-FFF2-40B4-BE49-F238E27FC236}">
                <a16:creationId xmlns="" xmlns:a16="http://schemas.microsoft.com/office/drawing/2014/main" id="{2A82AA76-1D57-43C4-A02D-9EA2018F5A42}"/>
              </a:ext>
            </a:extLst>
          </p:cNvPr>
          <p:cNvSpPr/>
          <p:nvPr/>
        </p:nvSpPr>
        <p:spPr bwMode="auto">
          <a:xfrm>
            <a:off x="8481060" y="4907280"/>
            <a:ext cx="2164080" cy="1950720"/>
          </a:xfrm>
          <a:prstGeom prst="triangle">
            <a:avLst/>
          </a:prstGeom>
          <a:solidFill>
            <a:schemeClr val="bg1">
              <a:lumMod val="7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Isosceles Triangle 37">
            <a:extLst>
              <a:ext uri="{FF2B5EF4-FFF2-40B4-BE49-F238E27FC236}">
                <a16:creationId xmlns="" xmlns:a16="http://schemas.microsoft.com/office/drawing/2014/main" id="{573958DA-01D3-4FF6-AF81-D4AFF70B329E}"/>
              </a:ext>
            </a:extLst>
          </p:cNvPr>
          <p:cNvSpPr/>
          <p:nvPr/>
        </p:nvSpPr>
        <p:spPr bwMode="auto">
          <a:xfrm>
            <a:off x="9204960" y="4907280"/>
            <a:ext cx="2164080" cy="1950720"/>
          </a:xfrm>
          <a:prstGeom prst="triangle">
            <a:avLst/>
          </a:prstGeom>
          <a:solidFill>
            <a:schemeClr val="bg1">
              <a:lumMod val="8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Isosceles Triangle 38">
            <a:extLst>
              <a:ext uri="{FF2B5EF4-FFF2-40B4-BE49-F238E27FC236}">
                <a16:creationId xmlns="" xmlns:a16="http://schemas.microsoft.com/office/drawing/2014/main" id="{5F6C98A8-2306-476D-8E65-9E7319F3A18E}"/>
              </a:ext>
            </a:extLst>
          </p:cNvPr>
          <p:cNvSpPr/>
          <p:nvPr/>
        </p:nvSpPr>
        <p:spPr bwMode="auto">
          <a:xfrm>
            <a:off x="10027920" y="4907280"/>
            <a:ext cx="2164080" cy="1950720"/>
          </a:xfrm>
          <a:prstGeom prst="triangle">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8051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 xmlns:a16="http://schemas.microsoft.com/office/drawing/2014/main" id="{4E09A80F-9B19-4388-8C8B-7F220DD51B98}"/>
              </a:ext>
            </a:extLst>
          </p:cNvPr>
          <p:cNvSpPr/>
          <p:nvPr/>
        </p:nvSpPr>
        <p:spPr>
          <a:xfrm>
            <a:off x="6941312" y="4404359"/>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FFC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0196" tIns="570643" rIns="137150" bIns="137150"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Mang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tưởng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gửi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gắm</a:t>
            </a:r>
            <a:endParaRPr lang="en-US" sz="3200" kern="1200" dirty="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 xmlns:a16="http://schemas.microsoft.com/office/drawing/2014/main" id="{898D62E7-FDE1-45BB-B9A9-061E07965D01}"/>
              </a:ext>
            </a:extLst>
          </p:cNvPr>
          <p:cNvSpPr/>
          <p:nvPr/>
        </p:nvSpPr>
        <p:spPr>
          <a:xfrm>
            <a:off x="1508760" y="4404359"/>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00B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50" tIns="570643" rIns="940196" bIns="137150"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Hàng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xóm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lão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Hạc</a:t>
            </a:r>
            <a:endParaRPr lang="en-US" sz="32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 xmlns:a16="http://schemas.microsoft.com/office/drawing/2014/main" id="{E4AA1A42-446A-47AB-A2C0-A4E3B96D5953}"/>
              </a:ext>
            </a:extLst>
          </p:cNvPr>
          <p:cNvSpPr/>
          <p:nvPr/>
        </p:nvSpPr>
        <p:spPr>
          <a:xfrm>
            <a:off x="6941312" y="719666"/>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0196" tIns="137150" rIns="137150" bIns="570643"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Trí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nghèo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mọi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trọng</a:t>
            </a:r>
            <a:endParaRPr lang="en-US" sz="32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 xmlns:a16="http://schemas.microsoft.com/office/drawing/2014/main" id="{2B2875EF-4D1E-4F1A-ABC0-AF0CC26B4BB4}"/>
              </a:ext>
            </a:extLst>
          </p:cNvPr>
          <p:cNvSpPr/>
          <p:nvPr/>
        </p:nvSpPr>
        <p:spPr>
          <a:xfrm>
            <a:off x="1508760" y="719666"/>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FF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50" tIns="137150" rIns="940196" bIns="570643"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kiến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chuyện</a:t>
            </a:r>
            <a:endParaRPr lang="en-US" sz="3200" kern="12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1D914B18-3F57-4CED-A4DD-8B291BC85C3B}"/>
              </a:ext>
            </a:extLst>
          </p:cNvPr>
          <p:cNvGrpSpPr/>
          <p:nvPr/>
        </p:nvGrpSpPr>
        <p:grpSpPr>
          <a:xfrm>
            <a:off x="3695530" y="1028530"/>
            <a:ext cx="4800938" cy="4800938"/>
            <a:chOff x="3695530" y="1028530"/>
            <a:chExt cx="4800938" cy="4800938"/>
          </a:xfrm>
          <a:blipFill>
            <a:blip r:embed="rId2"/>
            <a:stretch>
              <a:fillRect/>
            </a:stretch>
          </a:blipFill>
        </p:grpSpPr>
        <p:sp>
          <p:nvSpPr>
            <p:cNvPr id="8" name="Freeform: Shape 7">
              <a:extLst>
                <a:ext uri="{FF2B5EF4-FFF2-40B4-BE49-F238E27FC236}">
                  <a16:creationId xmlns="" xmlns:a16="http://schemas.microsoft.com/office/drawing/2014/main" id="{ADE01AEA-7F15-4930-A573-CD28705FC9D3}"/>
                </a:ext>
              </a:extLst>
            </p:cNvPr>
            <p:cNvSpPr/>
            <p:nvPr/>
          </p:nvSpPr>
          <p:spPr>
            <a:xfrm>
              <a:off x="3695530"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grp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71690" tIns="971690" rIns="284480" bIns="284480" numCol="1" spcCol="1270" anchor="ctr" anchorCtr="0">
              <a:noAutofit/>
            </a:bodyPr>
            <a:lstStyle/>
            <a:p>
              <a:pPr marL="0" lvl="0" indent="0" algn="ctr" defTabSz="1778000">
                <a:lnSpc>
                  <a:spcPct val="90000"/>
                </a:lnSpc>
                <a:spcBef>
                  <a:spcPct val="0"/>
                </a:spcBef>
                <a:spcAft>
                  <a:spcPct val="35000"/>
                </a:spcAft>
                <a:buNone/>
              </a:pP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 xmlns:a16="http://schemas.microsoft.com/office/drawing/2014/main" id="{813A605E-0978-4B7E-B71D-496AEF757C1F}"/>
                </a:ext>
              </a:extLst>
            </p:cNvPr>
            <p:cNvSpPr/>
            <p:nvPr/>
          </p:nvSpPr>
          <p:spPr>
            <a:xfrm>
              <a:off x="6150186"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grp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3144" tIns="950354" rIns="950354" bIns="263144" numCol="1" spcCol="1270" anchor="ctr" anchorCtr="0">
              <a:noAutofit/>
            </a:bodyPr>
            <a:lstStyle/>
            <a:p>
              <a:pPr marL="0" lvl="0" indent="0" algn="ctr" defTabSz="16446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 xmlns:a16="http://schemas.microsoft.com/office/drawing/2014/main" id="{7EFFDAB0-242A-4042-A978-7AD6FFB004AF}"/>
                </a:ext>
              </a:extLst>
            </p:cNvPr>
            <p:cNvSpPr/>
            <p:nvPr/>
          </p:nvSpPr>
          <p:spPr>
            <a:xfrm>
              <a:off x="6150186" y="3483185"/>
              <a:ext cx="2346282" cy="234628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grp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3144" tIns="263145" rIns="950354" bIns="950354" numCol="1" spcCol="1270" anchor="ctr" anchorCtr="0">
              <a:noAutofit/>
            </a:bodyPr>
            <a:lstStyle/>
            <a:p>
              <a:pPr marL="0" lvl="0" indent="0" algn="ctr" defTabSz="16446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 xmlns:a16="http://schemas.microsoft.com/office/drawing/2014/main" id="{B10C6829-C99C-4075-84E7-E7D44B2830FC}"/>
                </a:ext>
              </a:extLst>
            </p:cNvPr>
            <p:cNvSpPr/>
            <p:nvPr/>
          </p:nvSpPr>
          <p:spPr>
            <a:xfrm>
              <a:off x="3695530" y="3483186"/>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gr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50354" tIns="263144" rIns="263144" bIns="950354" numCol="1" spcCol="1270" anchor="ctr" anchorCtr="0">
              <a:noAutofit/>
            </a:bodyPr>
            <a:lstStyle/>
            <a:p>
              <a:pPr marL="0" lvl="0" indent="0" algn="ctr" defTabSz="16446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grpSp>
      <p:sp>
        <p:nvSpPr>
          <p:cNvPr id="15" name="Rectangle 14">
            <a:extLst>
              <a:ext uri="{FF2B5EF4-FFF2-40B4-BE49-F238E27FC236}">
                <a16:creationId xmlns="" xmlns:a16="http://schemas.microsoft.com/office/drawing/2014/main" id="{6B4F916F-36E1-49AD-B4B7-778E108AC318}"/>
              </a:ext>
            </a:extLst>
          </p:cNvPr>
          <p:cNvSpPr/>
          <p:nvPr/>
        </p:nvSpPr>
        <p:spPr bwMode="auto">
          <a:xfrm>
            <a:off x="3695530" y="3101173"/>
            <a:ext cx="4800938" cy="708827"/>
          </a:xfrm>
          <a:prstGeom prst="rect">
            <a:avLst/>
          </a:prstGeom>
          <a:solidFill>
            <a:srgbClr val="FFFFFF">
              <a:alpha val="81000"/>
            </a:srgb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NHÂN VẬT ÔNG GIÁO</a:t>
            </a:r>
          </a:p>
        </p:txBody>
      </p:sp>
    </p:spTree>
    <p:extLst>
      <p:ext uri="{BB962C8B-B14F-4D97-AF65-F5344CB8AC3E}">
        <p14:creationId xmlns:p14="http://schemas.microsoft.com/office/powerpoint/2010/main" val="36980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CB8E16D-5C23-4894-9594-42BDCAF859A1}"/>
              </a:ext>
            </a:extLst>
          </p:cNvPr>
          <p:cNvSpPr txBox="1">
            <a:spLocks noChangeArrowheads="1"/>
          </p:cNvSpPr>
          <p:nvPr/>
        </p:nvSpPr>
        <p:spPr bwMode="auto">
          <a:xfrm rot="16200000">
            <a:off x="-3105834" y="3136611"/>
            <a:ext cx="6858001" cy="584775"/>
          </a:xfrm>
          <a:prstGeom prst="rect">
            <a:avLst/>
          </a:prstGeom>
          <a:solidFill>
            <a:schemeClr val="tx1"/>
          </a:solidFill>
          <a:ln>
            <a:noFill/>
          </a:ln>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eaLnBrk="1" fontAlgn="base" hangingPunct="1">
              <a:spcBef>
                <a:spcPct val="0"/>
              </a:spcBef>
              <a:spcAft>
                <a:spcPct val="0"/>
              </a:spcAft>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Thái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độ</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tình</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cảm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đối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với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lão</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Hạc</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6E238B79-B458-4DDA-A476-2948BAE53D1A}"/>
              </a:ext>
            </a:extLst>
          </p:cNvPr>
          <p:cNvSpPr/>
          <p:nvPr/>
        </p:nvSpPr>
        <p:spPr bwMode="auto">
          <a:xfrm>
            <a:off x="615555" y="3429000"/>
            <a:ext cx="6364365" cy="3429000"/>
          </a:xfrm>
          <a:prstGeom prst="rect">
            <a:avLst/>
          </a:prstGeom>
          <a:solidFill>
            <a:srgbClr val="92D05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ight Triangle 6">
            <a:extLst>
              <a:ext uri="{FF2B5EF4-FFF2-40B4-BE49-F238E27FC236}">
                <a16:creationId xmlns="" xmlns:a16="http://schemas.microsoft.com/office/drawing/2014/main" id="{86A89793-D8E6-495A-98E1-BD1D743FCDCC}"/>
              </a:ext>
            </a:extLst>
          </p:cNvPr>
          <p:cNvSpPr/>
          <p:nvPr/>
        </p:nvSpPr>
        <p:spPr bwMode="auto">
          <a:xfrm>
            <a:off x="6995458" y="1"/>
            <a:ext cx="5181302" cy="6857999"/>
          </a:xfrm>
          <a:prstGeom prst="rtTriangle">
            <a:avLst/>
          </a:prstGeom>
          <a:solidFill>
            <a:schemeClr val="accent2">
              <a:lumMod val="40000"/>
              <a:lumOff val="60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Right Triangle 7">
            <a:extLst>
              <a:ext uri="{FF2B5EF4-FFF2-40B4-BE49-F238E27FC236}">
                <a16:creationId xmlns="" xmlns:a16="http://schemas.microsoft.com/office/drawing/2014/main" id="{CC43B9CD-94C1-4891-A94A-BA707B21A618}"/>
              </a:ext>
            </a:extLst>
          </p:cNvPr>
          <p:cNvSpPr/>
          <p:nvPr/>
        </p:nvSpPr>
        <p:spPr bwMode="auto">
          <a:xfrm rot="10800000">
            <a:off x="7010698" y="1"/>
            <a:ext cx="5181302" cy="6857999"/>
          </a:xfrm>
          <a:prstGeom prst="rtTriangle">
            <a:avLst/>
          </a:prstGeom>
          <a:solidFill>
            <a:srgbClr val="00B0F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3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TextBox 24">
            <a:extLst>
              <a:ext uri="{FF2B5EF4-FFF2-40B4-BE49-F238E27FC236}">
                <a16:creationId xmlns="" xmlns:a16="http://schemas.microsoft.com/office/drawing/2014/main" id="{F050F5EF-5E12-430D-A958-DFC57345F4B8}"/>
              </a:ext>
            </a:extLst>
          </p:cNvPr>
          <p:cNvSpPr txBox="1"/>
          <p:nvPr/>
        </p:nvSpPr>
        <p:spPr>
          <a:xfrm>
            <a:off x="631093" y="3411488"/>
            <a:ext cx="6348827" cy="584775"/>
          </a:xfrm>
          <a:prstGeom prst="rect">
            <a:avLst/>
          </a:prstGeom>
          <a:solidFill>
            <a:srgbClr val="009900"/>
          </a:solid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Lão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sự</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giúp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đỡ</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57346" name="Picture 2" descr="Nỗi Buồn cười Vẽ Clip nghệ thuật - hạnh phúc buồn png tải về - Miễn phí  trong suốt Cảm Xúc png Tải về.">
            <a:extLst>
              <a:ext uri="{FF2B5EF4-FFF2-40B4-BE49-F238E27FC236}">
                <a16:creationId xmlns="" xmlns:a16="http://schemas.microsoft.com/office/drawing/2014/main" id="{24B8457C-306E-4D09-94C3-5FFBD5395860}"/>
              </a:ext>
            </a:extLst>
          </p:cNvPr>
          <p:cNvPicPr>
            <a:picLocks noChangeAspect="1" noChangeArrowheads="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9808" b="91923" l="10000" r="90000">
                        <a14:foregroundMark x1="41667" y1="11923" x2="49667" y2="9808"/>
                        <a14:foregroundMark x1="49667" y1="9808" x2="55444" y2="10385"/>
                        <a14:foregroundMark x1="55444" y1="10385" x2="57667" y2="11538"/>
                        <a14:foregroundMark x1="43778" y1="33462" x2="44406" y2="45254"/>
                        <a14:foregroundMark x1="58556" y1="32500" x2="58222" y2="43846"/>
                        <a14:foregroundMark x1="35222" y1="66538" x2="41333" y2="57115"/>
                        <a14:foregroundMark x1="41333" y1="57115" x2="51444" y2="56731"/>
                        <a14:foregroundMark x1="51444" y1="56731" x2="59667" y2="61538"/>
                        <a14:foregroundMark x1="59667" y1="61538" x2="64222" y2="68462"/>
                        <a14:foregroundMark x1="64222" y1="68462" x2="64222" y2="68462"/>
                        <a14:foregroundMark x1="44444" y1="90577" x2="51556" y2="91923"/>
                        <a14:foregroundMark x1="51556" y1="91923" x2="55111" y2="90577"/>
                        <a14:backgroundMark x1="44667" y1="45962" x2="44111"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23166" y="4596741"/>
            <a:ext cx="2457966" cy="142015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846D42CA-819C-4644-A020-DAEF7C2CCA91}"/>
              </a:ext>
            </a:extLst>
          </p:cNvPr>
          <p:cNvSpPr txBox="1">
            <a:spLocks noChangeArrowheads="1"/>
          </p:cNvSpPr>
          <p:nvPr/>
        </p:nvSpPr>
        <p:spPr bwMode="auto">
          <a:xfrm>
            <a:off x="2375297" y="4496107"/>
            <a:ext cx="3979783" cy="19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lnSpc>
                <a:spcPct val="13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Buồn</a:t>
            </a:r>
            <a:r>
              <a:rPr lang="en-US" altLang="en-US" sz="3200" b="0" dirty="0">
                <a:solidFill>
                  <a:prstClr val="black"/>
                </a:solidFill>
                <a:latin typeface="Times New Roman" panose="02020603050405020304" pitchFamily="18" charset="0"/>
                <a:cs typeface="Times New Roman" panose="02020603050405020304" pitchFamily="18" charset="0"/>
              </a:rPr>
              <a:t> </a:t>
            </a:r>
          </a:p>
          <a:p>
            <a:pPr algn="just" eaLnBrk="1" fontAlgn="base" hangingPunct="1">
              <a:lnSpc>
                <a:spcPct val="13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Nghĩ</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rằng</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lão</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Hạc</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đã</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không</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hiểu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mình</a:t>
            </a:r>
            <a:r>
              <a:rPr lang="en-US" altLang="en-US" sz="3200" b="0" dirty="0">
                <a:solidFill>
                  <a:prstClr val="black"/>
                </a:solidFill>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 xmlns:a16="http://schemas.microsoft.com/office/drawing/2014/main" id="{CEFAFEC1-958D-4470-BA93-41C9CE5D82B7}"/>
              </a:ext>
            </a:extLst>
          </p:cNvPr>
          <p:cNvSpPr txBox="1"/>
          <p:nvPr/>
        </p:nvSpPr>
        <p:spPr>
          <a:xfrm rot="3202892">
            <a:off x="4044703" y="3183845"/>
            <a:ext cx="10553326" cy="584775"/>
          </a:xfrm>
          <a:prstGeom prst="rect">
            <a:avLst/>
          </a:prstGeom>
          <a:solidFill>
            <a:schemeClr val="accent6">
              <a:lumMod val="60000"/>
              <a:lumOff val="4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Khi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xin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chó</a:t>
            </a:r>
            <a:endParaRPr lang="en-US" sz="32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80CD1DB0-25DE-447D-ABA8-3BB55B8E1717}"/>
              </a:ext>
            </a:extLst>
          </p:cNvPr>
          <p:cNvSpPr/>
          <p:nvPr/>
        </p:nvSpPr>
        <p:spPr bwMode="auto">
          <a:xfrm>
            <a:off x="615555" y="0"/>
            <a:ext cx="6364365" cy="3429000"/>
          </a:xfrm>
          <a:prstGeom prst="rect">
            <a:avLst/>
          </a:prstGeom>
          <a:solidFill>
            <a:srgbClr val="FFFF0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11" name="Picture 6" descr="Traditional watercolor painting - Tilly and Blue International">
            <a:extLst>
              <a:ext uri="{FF2B5EF4-FFF2-40B4-BE49-F238E27FC236}">
                <a16:creationId xmlns="" xmlns:a16="http://schemas.microsoft.com/office/drawing/2014/main" id="{EFCAB209-1E18-4922-B9F7-FDD8A063921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37410" y="1841216"/>
            <a:ext cx="1942527" cy="18603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FC0D6CC0-D63D-40EA-86A8-02466519A332}"/>
              </a:ext>
            </a:extLst>
          </p:cNvPr>
          <p:cNvSpPr txBox="1"/>
          <p:nvPr/>
        </p:nvSpPr>
        <p:spPr>
          <a:xfrm>
            <a:off x="630795" y="-2271"/>
            <a:ext cx="6348827" cy="584775"/>
          </a:xfrm>
          <a:prstGeom prst="rect">
            <a:avLst/>
          </a:prstGeom>
          <a:solidFill>
            <a:srgbClr val="FFC000"/>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Khi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chó</a:t>
            </a:r>
            <a:endParaRPr lang="en-US"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E593934E-E27A-4F30-A504-6F28ADA76EA5}"/>
              </a:ext>
            </a:extLst>
          </p:cNvPr>
          <p:cNvSpPr txBox="1">
            <a:spLocks noChangeArrowheads="1"/>
          </p:cNvSpPr>
          <p:nvPr/>
        </p:nvSpPr>
        <p:spPr bwMode="auto">
          <a:xfrm>
            <a:off x="666662" y="678390"/>
            <a:ext cx="5942011"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fontAlgn="base" hangingPunct="1">
              <a:lnSpc>
                <a:spcPct val="15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Ban </a:t>
            </a:r>
            <a:r>
              <a:rPr lang="en-US" altLang="en-US" sz="3200" b="0" dirty="0" err="1">
                <a:solidFill>
                  <a:prstClr val="black"/>
                </a:solidFill>
                <a:latin typeface="Times New Roman" panose="02020603050405020304" pitchFamily="18" charset="0"/>
                <a:cs typeface="Times New Roman" panose="02020603050405020304" pitchFamily="18" charset="0"/>
              </a:rPr>
              <a:t>đầu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thờ</a:t>
            </a:r>
            <a:r>
              <a:rPr lang="en-US" altLang="en-US" sz="3200" b="0" dirty="0">
                <a:solidFill>
                  <a:prstClr val="black"/>
                </a:solidFill>
                <a:latin typeface="Times New Roman" panose="02020603050405020304" pitchFamily="18" charset="0"/>
                <a:cs typeface="Times New Roman" panose="02020603050405020304" pitchFamily="18" charset="0"/>
              </a:rPr>
              <a:t> ơ, </a:t>
            </a:r>
            <a:r>
              <a:rPr lang="en-US" altLang="en-US" sz="3200" b="0" dirty="0" err="1">
                <a:solidFill>
                  <a:prstClr val="black"/>
                </a:solidFill>
                <a:latin typeface="Times New Roman" panose="02020603050405020304" pitchFamily="18" charset="0"/>
                <a:cs typeface="Times New Roman" panose="02020603050405020304" pitchFamily="18" charset="0"/>
              </a:rPr>
              <a:t>xem</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nhẹ</a:t>
            </a:r>
            <a:r>
              <a:rPr lang="en-US" altLang="en-US" sz="3200" b="0" dirty="0">
                <a:solidFill>
                  <a:prstClr val="black"/>
                </a:solidFill>
                <a:latin typeface="Times New Roman" panose="02020603050405020304" pitchFamily="18" charset="0"/>
                <a:cs typeface="Times New Roman" panose="02020603050405020304" pitchFamily="18" charset="0"/>
              </a:rPr>
              <a:t>.</a:t>
            </a:r>
          </a:p>
          <a:p>
            <a:pPr eaLnBrk="1" fontAlgn="base" hangingPunct="1">
              <a:lnSpc>
                <a:spcPct val="15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Sau </a:t>
            </a:r>
            <a:r>
              <a:rPr lang="en-US" altLang="en-US" sz="3200" b="0" dirty="0" err="1">
                <a:solidFill>
                  <a:prstClr val="black"/>
                </a:solidFill>
                <a:latin typeface="Times New Roman" panose="02020603050405020304" pitchFamily="18" charset="0"/>
                <a:cs typeface="Times New Roman" panose="02020603050405020304" pitchFamily="18" charset="0"/>
              </a:rPr>
              <a:t>đó</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là</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hiểu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ái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ngại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và</a:t>
            </a:r>
            <a:r>
              <a:rPr lang="en-US" altLang="en-US" sz="3200" b="0" dirty="0">
                <a:solidFill>
                  <a:prstClr val="black"/>
                </a:solidFill>
                <a:latin typeface="Times New Roman" panose="02020603050405020304" pitchFamily="18" charset="0"/>
                <a:cs typeface="Times New Roman" panose="02020603050405020304" pitchFamily="18" charset="0"/>
              </a:rPr>
              <a:t> chia </a:t>
            </a:r>
            <a:r>
              <a:rPr lang="en-US" altLang="en-US" sz="3200" b="0" dirty="0" err="1">
                <a:solidFill>
                  <a:prstClr val="black"/>
                </a:solidFill>
                <a:latin typeface="Times New Roman" panose="02020603050405020304" pitchFamily="18" charset="0"/>
                <a:cs typeface="Times New Roman" panose="02020603050405020304" pitchFamily="18" charset="0"/>
              </a:rPr>
              <a:t>sẻ</a:t>
            </a:r>
            <a:r>
              <a:rPr lang="en-US" altLang="en-US" sz="3200" b="0" dirty="0">
                <a:solidFill>
                  <a:prstClr val="black"/>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 xmlns:a16="http://schemas.microsoft.com/office/drawing/2014/main" id="{D0CCA78F-1CDC-4BD7-BB65-3269171D0938}"/>
              </a:ext>
            </a:extLst>
          </p:cNvPr>
          <p:cNvSpPr txBox="1">
            <a:spLocks noChangeArrowheads="1"/>
          </p:cNvSpPr>
          <p:nvPr/>
        </p:nvSpPr>
        <p:spPr bwMode="auto">
          <a:xfrm>
            <a:off x="7198627" y="4503511"/>
            <a:ext cx="2939406" cy="19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457200" indent="-457200" eaLnBrk="1" fontAlgn="base" hangingPunct="1">
              <a:lnSpc>
                <a:spcPct val="13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Ngỡ</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ngàng</a:t>
            </a:r>
            <a:endParaRPr lang="en-US" altLang="en-US" sz="3200" b="0" dirty="0">
              <a:solidFill>
                <a:prstClr val="black"/>
              </a:solidFill>
              <a:latin typeface="Times New Roman" panose="02020603050405020304" pitchFamily="18" charset="0"/>
              <a:cs typeface="Times New Roman" panose="02020603050405020304" pitchFamily="18" charset="0"/>
            </a:endParaRPr>
          </a:p>
          <a:p>
            <a:pPr marL="457200" indent="-457200" eaLnBrk="1" fontAlgn="base" hangingPunct="1">
              <a:lnSpc>
                <a:spcPct val="13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Buồn</a:t>
            </a:r>
            <a:r>
              <a:rPr lang="en-US" altLang="en-US" sz="3200" b="0" dirty="0">
                <a:solidFill>
                  <a:prstClr val="black"/>
                </a:solidFill>
                <a:latin typeface="Times New Roman" panose="02020603050405020304" pitchFamily="18" charset="0"/>
                <a:cs typeface="Times New Roman" panose="02020603050405020304" pitchFamily="18" charset="0"/>
              </a:rPr>
              <a:t> </a:t>
            </a:r>
          </a:p>
          <a:p>
            <a:pPr marL="457200" indent="-457200" eaLnBrk="1" fontAlgn="base" hangingPunct="1">
              <a:lnSpc>
                <a:spcPct val="13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Thất</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vọng</a:t>
            </a:r>
            <a:endParaRPr lang="en-US" altLang="en-US" sz="3200" b="0" dirty="0">
              <a:solidFill>
                <a:prstClr val="black"/>
              </a:solidFill>
              <a:latin typeface="Times New Roman" panose="02020603050405020304" pitchFamily="18" charset="0"/>
              <a:cs typeface="Times New Roman" panose="02020603050405020304" pitchFamily="18" charset="0"/>
            </a:endParaRPr>
          </a:p>
        </p:txBody>
      </p:sp>
      <p:pic>
        <p:nvPicPr>
          <p:cNvPr id="57348" name="Picture 4" descr="Dấu Hỏi Màu đỏ Hình ảnh | Định dạng hình ảnh AI 401172354| vn.lovepik.com">
            <a:extLst>
              <a:ext uri="{FF2B5EF4-FFF2-40B4-BE49-F238E27FC236}">
                <a16:creationId xmlns="" xmlns:a16="http://schemas.microsoft.com/office/drawing/2014/main" id="{678641FA-2233-442C-8DDE-0C7970F945A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6163" r="97326">
                        <a14:foregroundMark x1="41279" y1="12442" x2="59070" y2="14535"/>
                        <a14:foregroundMark x1="59070" y1="14535" x2="66047" y2="22093"/>
                        <a14:foregroundMark x1="66047" y1="22093" x2="67558" y2="32209"/>
                        <a14:foregroundMark x1="67558" y1="32209" x2="54186" y2="61744"/>
                        <a14:foregroundMark x1="54186" y1="61744" x2="53721" y2="68256"/>
                        <a14:foregroundMark x1="9535" y1="70698" x2="10233" y2="62093"/>
                        <a14:foregroundMark x1="10233" y1="62093" x2="16860" y2="55581"/>
                        <a14:foregroundMark x1="16860" y1="55581" x2="23372" y2="62791"/>
                        <a14:foregroundMark x1="23372" y1="62791" x2="26860" y2="73605"/>
                        <a14:foregroundMark x1="6279" y1="64419" x2="6395" y2="68256"/>
                        <a14:foregroundMark x1="28721" y1="76860" x2="32674" y2="76395"/>
                        <a14:foregroundMark x1="44419" y1="74186" x2="52093" y2="78372"/>
                        <a14:foregroundMark x1="52093" y1="78372" x2="54884" y2="76628"/>
                        <a14:foregroundMark x1="63605" y1="78023" x2="68023" y2="83140"/>
                        <a14:foregroundMark x1="69535" y1="52442" x2="85349" y2="50116"/>
                        <a14:foregroundMark x1="85349" y1="50116" x2="92674" y2="52093"/>
                        <a14:foregroundMark x1="92674" y1="52093" x2="93721" y2="61628"/>
                        <a14:foregroundMark x1="93721" y1="61628" x2="88488" y2="66512"/>
                        <a14:foregroundMark x1="88488" y1="66512" x2="71628" y2="73721"/>
                        <a14:foregroundMark x1="71628" y1="73721" x2="70465" y2="75116"/>
                        <a14:foregroundMark x1="36395" y1="33605" x2="33372" y2="41163"/>
                        <a14:foregroundMark x1="33372" y1="41163" x2="32907" y2="41512"/>
                        <a14:foregroundMark x1="96860" y1="57558" x2="97326" y2="62442"/>
                        <a14:foregroundMark x1="26047" y1="63721" x2="29302" y2="71977"/>
                        <a14:foregroundMark x1="13372" y1="67326" x2="14884" y2="69767"/>
                        <a14:foregroundMark x1="32209" y1="40233" x2="30698" y2="43605"/>
                        <a14:foregroundMark x1="50698" y1="71512" x2="53953" y2="78837"/>
                        <a14:foregroundMark x1="53953" y1="78837" x2="52907" y2="79535"/>
                        <a14:foregroundMark x1="71744" y1="58488" x2="77093" y2="56279"/>
                        <a14:foregroundMark x1="80465" y1="72907" x2="72791" y2="76512"/>
                        <a14:foregroundMark x1="72791" y1="76512" x2="71977" y2="78256"/>
                        <a14:foregroundMark x1="71977" y1="77326" x2="67791" y2="76047"/>
                      </a14:backgroundRemoval>
                    </a14:imgEffect>
                  </a14:imgLayer>
                </a14:imgProps>
              </a:ext>
              <a:ext uri="{28A0092B-C50C-407E-A947-70E740481C1C}">
                <a14:useLocalDpi xmlns:a14="http://schemas.microsoft.com/office/drawing/2010/main" val="0"/>
              </a:ext>
            </a:extLst>
          </a:blip>
          <a:srcRect/>
          <a:stretch>
            <a:fillRect/>
          </a:stretch>
        </p:blipFill>
        <p:spPr bwMode="auto">
          <a:xfrm>
            <a:off x="7564697" y="3173682"/>
            <a:ext cx="1420159" cy="142015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 xmlns:a16="http://schemas.microsoft.com/office/drawing/2014/main" id="{9B7FEB28-0E71-4F72-BA29-63762FA7032A}"/>
              </a:ext>
            </a:extLst>
          </p:cNvPr>
          <p:cNvSpPr txBox="1"/>
          <p:nvPr/>
        </p:nvSpPr>
        <p:spPr>
          <a:xfrm rot="5400000">
            <a:off x="8461282" y="3136614"/>
            <a:ext cx="6857998" cy="584775"/>
          </a:xfrm>
          <a:prstGeom prst="rect">
            <a:avLst/>
          </a:prstGeom>
          <a:solidFill>
            <a:srgbClr val="0070C0"/>
          </a:solid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Chứng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Hạc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3D33CB0D-3881-4051-AD19-68AB2519A91A}"/>
              </a:ext>
            </a:extLst>
          </p:cNvPr>
          <p:cNvSpPr txBox="1">
            <a:spLocks noChangeArrowheads="1"/>
          </p:cNvSpPr>
          <p:nvPr/>
        </p:nvSpPr>
        <p:spPr bwMode="auto">
          <a:xfrm>
            <a:off x="8074470" y="13987"/>
            <a:ext cx="3372505" cy="181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457200" indent="-457200" algn="just" eaLnBrk="1" fontAlgn="base" hangingPunct="1">
              <a:lnSpc>
                <a:spcPct val="12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Hứa</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với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lão</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làm</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tròn</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điều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lão</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đã</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gửi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gắm</a:t>
            </a:r>
            <a:r>
              <a:rPr lang="en-US" altLang="en-US" sz="3200" b="0" dirty="0">
                <a:solidFill>
                  <a:prstClr val="black"/>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 xmlns:a16="http://schemas.microsoft.com/office/drawing/2014/main" id="{7E3C5AE3-5726-4B18-94E1-D86CBE6C84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46" b="97308" l="10000" r="90000">
                        <a14:foregroundMark x1="33846" y1="93077" x2="59231" y2="97308"/>
                        <a14:foregroundMark x1="59231" y1="97308" x2="71538" y2="93077"/>
                        <a14:foregroundMark x1="52308" y1="10769" x2="58462" y2="8846"/>
                        <a14:foregroundMark x1="64615" y1="6154" x2="74615" y2="3846"/>
                      </a14:backgroundRemoval>
                    </a14:imgEffect>
                  </a14:imgLayer>
                </a14:imgProps>
              </a:ext>
            </a:extLst>
          </a:blip>
          <a:stretch>
            <a:fillRect/>
          </a:stretch>
        </p:blipFill>
        <p:spPr>
          <a:xfrm>
            <a:off x="10001170" y="1991329"/>
            <a:ext cx="1420159" cy="1420159"/>
          </a:xfrm>
          <a:prstGeom prst="rect">
            <a:avLst/>
          </a:prstGeom>
        </p:spPr>
      </p:pic>
    </p:spTree>
    <p:extLst>
      <p:ext uri="{BB962C8B-B14F-4D97-AF65-F5344CB8AC3E}">
        <p14:creationId xmlns:p14="http://schemas.microsoft.com/office/powerpoint/2010/main" val="382174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7346"/>
                                        </p:tgtEl>
                                        <p:attrNameLst>
                                          <p:attrName>style.visibility</p:attrName>
                                        </p:attrNameLst>
                                      </p:cBhvr>
                                      <p:to>
                                        <p:strVal val="visible"/>
                                      </p:to>
                                    </p:set>
                                    <p:animEffect transition="in" filter="wipe(down)">
                                      <p:cBhvr>
                                        <p:cTn id="30" dur="500"/>
                                        <p:tgtEl>
                                          <p:spTgt spid="5734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7348"/>
                                        </p:tgtEl>
                                        <p:attrNameLst>
                                          <p:attrName>style.visibility</p:attrName>
                                        </p:attrNameLst>
                                      </p:cBhvr>
                                      <p:to>
                                        <p:strVal val="visible"/>
                                      </p:to>
                                    </p:set>
                                    <p:animEffect transition="in" filter="wipe(down)">
                                      <p:cBhvr>
                                        <p:cTn id="43" dur="500"/>
                                        <p:tgtEl>
                                          <p:spTgt spid="5734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par>
                                <p:cTn id="57" presetID="22" presetClass="entr" presetSubtype="4"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p:bldP spid="28" grpId="0" animBg="1"/>
      <p:bldP spid="10" grpId="0" animBg="1"/>
      <p:bldP spid="9" grpId="0"/>
      <p:bldP spid="29" grpId="0"/>
      <p:bldP spid="31" grpId="0" animBg="1"/>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98A91416-F137-46F9-8E3C-4FE5BC45B02F}"/>
              </a:ext>
            </a:extLst>
          </p:cNvPr>
          <p:cNvSpPr/>
          <p:nvPr/>
        </p:nvSpPr>
        <p:spPr bwMode="auto">
          <a:xfrm>
            <a:off x="0" y="3429000"/>
            <a:ext cx="12231727" cy="3429000"/>
          </a:xfrm>
          <a:prstGeom prst="rect">
            <a:avLst/>
          </a:prstGeom>
          <a:solidFill>
            <a:srgbClr val="99CCFF"/>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 xmlns:a16="http://schemas.microsoft.com/office/drawing/2014/main" id="{15D38339-957A-4182-993B-BB3B5A80EC61}"/>
              </a:ext>
            </a:extLst>
          </p:cNvPr>
          <p:cNvSpPr/>
          <p:nvPr/>
        </p:nvSpPr>
        <p:spPr bwMode="auto">
          <a:xfrm>
            <a:off x="6141244" y="0"/>
            <a:ext cx="6090483" cy="3429000"/>
          </a:xfrm>
          <a:prstGeom prst="rect">
            <a:avLst/>
          </a:prstGeom>
          <a:solidFill>
            <a:srgbClr val="FFC00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ectangle 25">
            <a:extLst>
              <a:ext uri="{FF2B5EF4-FFF2-40B4-BE49-F238E27FC236}">
                <a16:creationId xmlns="" xmlns:a16="http://schemas.microsoft.com/office/drawing/2014/main" id="{75308BCE-7616-4311-81B4-7A7C30A22972}"/>
              </a:ext>
            </a:extLst>
          </p:cNvPr>
          <p:cNvSpPr/>
          <p:nvPr/>
        </p:nvSpPr>
        <p:spPr bwMode="auto">
          <a:xfrm>
            <a:off x="15240" y="0"/>
            <a:ext cx="6126003" cy="3429000"/>
          </a:xfrm>
          <a:prstGeom prst="rect">
            <a:avLst/>
          </a:prstGeom>
          <a:solidFill>
            <a:srgbClr val="CCFF66"/>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6322" name="Picture 2" descr="Giáo Thứ ngày xưa, giáo Thứ ngày nay - Giáo dục Việt Nam">
            <a:extLst>
              <a:ext uri="{FF2B5EF4-FFF2-40B4-BE49-F238E27FC236}">
                <a16:creationId xmlns="" xmlns:a16="http://schemas.microsoft.com/office/drawing/2014/main" id="{152A7111-A51B-4E55-96D3-226333D39A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3530" y="-1265378"/>
            <a:ext cx="2373630" cy="172257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2033B2D-CECE-4104-8C3E-7D50789BA198}"/>
              </a:ext>
            </a:extLst>
          </p:cNvPr>
          <p:cNvSpPr txBox="1">
            <a:spLocks noChangeArrowheads="1"/>
          </p:cNvSpPr>
          <p:nvPr/>
        </p:nvSpPr>
        <p:spPr bwMode="auto">
          <a:xfrm>
            <a:off x="25002" y="611659"/>
            <a:ext cx="5990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i="1" dirty="0">
                <a:solidFill>
                  <a:prstClr val="black"/>
                </a:solidFill>
                <a:latin typeface="Times New Roman" panose="02020603050405020304" pitchFamily="18" charset="0"/>
                <a:cs typeface="Times New Roman" panose="02020603050405020304" pitchFamily="18" charset="0"/>
              </a:rPr>
              <a:t>- “Chao </a:t>
            </a:r>
            <a:r>
              <a:rPr lang="en-US" altLang="en-US" sz="2800" b="0" i="1" dirty="0" err="1">
                <a:solidFill>
                  <a:prstClr val="black"/>
                </a:solidFill>
                <a:latin typeface="Times New Roman" panose="02020603050405020304" pitchFamily="18" charset="0"/>
                <a:cs typeface="Times New Roman" panose="02020603050405020304" pitchFamily="18" charset="0"/>
              </a:rPr>
              <a:t>ôi</a:t>
            </a:r>
            <a:r>
              <a:rPr lang="en-US" altLang="en-US" sz="2800" b="0" i="1" dirty="0">
                <a:solidFill>
                  <a:prstClr val="black"/>
                </a:solidFill>
                <a:latin typeface="Times New Roman" panose="02020603050405020304" pitchFamily="18" charset="0"/>
                <a:cs typeface="Times New Roman" panose="02020603050405020304" pitchFamily="18" charset="0"/>
              </a:rPr>
              <a:t> ! </a:t>
            </a:r>
            <a:r>
              <a:rPr lang="en-US" altLang="en-US" sz="2800" b="0" i="1" dirty="0" err="1">
                <a:solidFill>
                  <a:prstClr val="black"/>
                </a:solidFill>
                <a:latin typeface="Times New Roman" panose="02020603050405020304" pitchFamily="18" charset="0"/>
                <a:cs typeface="Times New Roman" panose="02020603050405020304" pitchFamily="18" charset="0"/>
              </a:rPr>
              <a:t>Đối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với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những</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người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ích</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kỉ</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che</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lấp</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mất</a:t>
            </a:r>
            <a:r>
              <a:rPr lang="en-US" altLang="en-US" sz="2800" b="0" i="1"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11863350-6753-4F02-8FE4-604D16FFA334}"/>
              </a:ext>
            </a:extLst>
          </p:cNvPr>
          <p:cNvSpPr txBox="1">
            <a:spLocks noChangeArrowheads="1"/>
          </p:cNvSpPr>
          <p:nvPr/>
        </p:nvSpPr>
        <p:spPr bwMode="auto">
          <a:xfrm>
            <a:off x="25002" y="1530053"/>
            <a:ext cx="59902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solidFill>
                  <a:srgbClr val="FF0000"/>
                </a:solidFill>
                <a:latin typeface="Times New Roman" panose="02020603050405020304" pitchFamily="18" charset="0"/>
                <a:cs typeface="Times New Roman" panose="02020603050405020304" pitchFamily="18" charset="0"/>
              </a:rPr>
              <a:t>=&gt; </a:t>
            </a:r>
            <a:r>
              <a:rPr lang="en-US" altLang="en-US" sz="2800" b="0" dirty="0" err="1">
                <a:solidFill>
                  <a:srgbClr val="FF0000"/>
                </a:solidFill>
                <a:latin typeface="Times New Roman" panose="02020603050405020304" pitchFamily="18" charset="0"/>
                <a:cs typeface="Times New Roman" panose="02020603050405020304" pitchFamily="18" charset="0"/>
              </a:rPr>
              <a:t>Phải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nhìn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nhận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bằng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sự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đồng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cảm</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bằng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đôi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mắt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của</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tình</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thương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phải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đặt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mình</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vào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cảnh</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ngộ</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của</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họ</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mới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có</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thể</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hiểu</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đúng</a:t>
            </a:r>
            <a:r>
              <a:rPr lang="en-US" altLang="en-US" sz="2800" b="0" dirty="0">
                <a:solidFill>
                  <a:srgbClr val="FF000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D4B3E056-054A-4F52-A42F-B6CDA84C2D93}"/>
              </a:ext>
            </a:extLst>
          </p:cNvPr>
          <p:cNvSpPr txBox="1">
            <a:spLocks noChangeArrowheads="1"/>
          </p:cNvSpPr>
          <p:nvPr/>
        </p:nvSpPr>
        <p:spPr bwMode="auto">
          <a:xfrm>
            <a:off x="6267208" y="590658"/>
            <a:ext cx="58385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fontAlgn="base" hangingPunct="1">
              <a:spcBef>
                <a:spcPct val="0"/>
              </a:spcBef>
              <a:spcAft>
                <a:spcPct val="0"/>
              </a:spcAft>
            </a:pPr>
            <a:r>
              <a:rPr lang="en-US" altLang="en-US" sz="2800" b="0" i="1" dirty="0">
                <a:solidFill>
                  <a:prstClr val="black"/>
                </a:solidFill>
                <a:latin typeface="Times New Roman" panose="02020603050405020304" pitchFamily="18" charset="0"/>
                <a:cs typeface="Times New Roman" panose="02020603050405020304" pitchFamily="18" charset="0"/>
              </a:rPr>
              <a:t>“</a:t>
            </a:r>
            <a:r>
              <a:rPr lang="en-US" altLang="en-US" sz="2800" b="0" i="1" dirty="0" err="1">
                <a:solidFill>
                  <a:prstClr val="black"/>
                </a:solidFill>
                <a:latin typeface="Times New Roman" panose="02020603050405020304" pitchFamily="18" charset="0"/>
                <a:cs typeface="Times New Roman" panose="02020603050405020304" pitchFamily="18" charset="0"/>
              </a:rPr>
              <a:t>Cuộc</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đời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cứ</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mỗi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ngày</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một</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thêm</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đáng</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buồn</a:t>
            </a:r>
            <a:r>
              <a:rPr lang="en-US" altLang="en-US" sz="2800" b="0" i="1" dirty="0">
                <a:solidFill>
                  <a:prstClr val="black"/>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 xmlns:a16="http://schemas.microsoft.com/office/drawing/2014/main" id="{591374A1-7561-4B33-965B-8D0ABD9CB5FD}"/>
              </a:ext>
            </a:extLst>
          </p:cNvPr>
          <p:cNvSpPr txBox="1">
            <a:spLocks noChangeArrowheads="1"/>
          </p:cNvSpPr>
          <p:nvPr/>
        </p:nvSpPr>
        <p:spPr bwMode="auto">
          <a:xfrm>
            <a:off x="6267207" y="1530053"/>
            <a:ext cx="57655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solidFill>
                  <a:srgbClr val="002060"/>
                </a:solidFill>
                <a:latin typeface="Times New Roman" panose="02020603050405020304" pitchFamily="18" charset="0"/>
                <a:cs typeface="Times New Roman" panose="02020603050405020304" pitchFamily="18" charset="0"/>
              </a:rPr>
              <a:t>=&gt;  “</a:t>
            </a:r>
            <a:r>
              <a:rPr lang="en-US" altLang="en-US" sz="2800" b="0" dirty="0" err="1">
                <a:solidFill>
                  <a:srgbClr val="002060"/>
                </a:solidFill>
                <a:latin typeface="Times New Roman" panose="02020603050405020304" pitchFamily="18" charset="0"/>
                <a:cs typeface="Times New Roman" panose="02020603050405020304" pitchFamily="18" charset="0"/>
              </a:rPr>
              <a:t>Đáng</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buồn</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vì</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cái</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nghèo</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đã</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biến</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người</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lương</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thiện</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như</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lão</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Hạc</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trở</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thành</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kẻ</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tha</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hóa</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đường</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cùng</a:t>
            </a:r>
            <a:r>
              <a:rPr lang="en-US" altLang="en-US" sz="2800" b="0" dirty="0">
                <a:solidFill>
                  <a:srgbClr val="00206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 xmlns:a16="http://schemas.microsoft.com/office/drawing/2014/main" id="{49887E82-D710-4266-9149-A3A4A31126A9}"/>
              </a:ext>
            </a:extLst>
          </p:cNvPr>
          <p:cNvSpPr txBox="1">
            <a:spLocks noChangeArrowheads="1"/>
          </p:cNvSpPr>
          <p:nvPr/>
        </p:nvSpPr>
        <p:spPr bwMode="auto">
          <a:xfrm>
            <a:off x="106205" y="4242343"/>
            <a:ext cx="547163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solidFill>
                  <a:prstClr val="black"/>
                </a:solidFill>
                <a:latin typeface="Times New Roman" panose="02020603050405020304" pitchFamily="18" charset="0"/>
                <a:cs typeface="Times New Roman" panose="02020603050405020304" pitchFamily="18" charset="0"/>
              </a:rPr>
              <a:t>“</a:t>
            </a:r>
            <a:r>
              <a:rPr lang="en-US" altLang="en-US" sz="2800" b="0" i="1" dirty="0" err="1">
                <a:solidFill>
                  <a:prstClr val="black"/>
                </a:solidFill>
                <a:latin typeface="Times New Roman" panose="02020603050405020304" pitchFamily="18" charset="0"/>
                <a:cs typeface="Times New Roman" panose="02020603050405020304" pitchFamily="18" charset="0"/>
              </a:rPr>
              <a:t>Cuộc</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đời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chưa</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hẳn</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đã</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đáng</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buồn</a:t>
            </a:r>
            <a:r>
              <a:rPr lang="en-US" altLang="en-US" sz="2800" b="0" dirty="0">
                <a:solidFill>
                  <a:prstClr val="black"/>
                </a:solidFill>
                <a:latin typeface="Times New Roman" panose="02020603050405020304" pitchFamily="18" charset="0"/>
                <a:cs typeface="Times New Roman" panose="02020603050405020304" pitchFamily="18" charset="0"/>
              </a:rPr>
              <a:t>” </a:t>
            </a:r>
          </a:p>
          <a:p>
            <a:pPr algn="just" eaLnBrk="1" fontAlgn="base" hangingPunct="1">
              <a:spcBef>
                <a:spcPct val="0"/>
              </a:spcBef>
              <a:spcAft>
                <a:spcPct val="0"/>
              </a:spcAft>
            </a:pPr>
            <a:r>
              <a:rPr lang="en-US" altLang="en-US" sz="2800" b="0" dirty="0">
                <a:solidFill>
                  <a:srgbClr val="FF0000"/>
                </a:solidFill>
                <a:latin typeface="Times New Roman" panose="02020603050405020304" pitchFamily="18" charset="0"/>
                <a:cs typeface="Times New Roman" panose="02020603050405020304" pitchFamily="18" charset="0"/>
              </a:rPr>
              <a:t>=&gt;</a:t>
            </a:r>
            <a:r>
              <a:rPr lang="en-US" altLang="en-US" sz="2800" b="0" dirty="0">
                <a:solidFill>
                  <a:prstClr val="black"/>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Vì</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không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có</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gì</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hủy</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hoại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được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nhân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phẩm</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của</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người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lương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thiện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như</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lão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để</a:t>
            </a:r>
            <a:r>
              <a:rPr lang="en-US" altLang="en-US" sz="2800" b="0" dirty="0">
                <a:solidFill>
                  <a:srgbClr val="FF0000"/>
                </a:solidFill>
                <a:latin typeface="Times New Roman" panose="02020603050405020304" pitchFamily="18" charset="0"/>
                <a:cs typeface="Times New Roman" panose="02020603050405020304" pitchFamily="18" charset="0"/>
              </a:rPr>
              <a:t> ta </a:t>
            </a:r>
            <a:r>
              <a:rPr lang="en-US" altLang="en-US" sz="2800" b="0" dirty="0" err="1">
                <a:solidFill>
                  <a:srgbClr val="FF0000"/>
                </a:solidFill>
                <a:latin typeface="Times New Roman" panose="02020603050405020304" pitchFamily="18" charset="0"/>
                <a:cs typeface="Times New Roman" panose="02020603050405020304" pitchFamily="18" charset="0"/>
              </a:rPr>
              <a:t>có</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quyền</a:t>
            </a:r>
            <a:r>
              <a:rPr lang="en-US" altLang="en-US" sz="2800" b="0" dirty="0">
                <a:solidFill>
                  <a:srgbClr val="FF0000"/>
                </a:solidFill>
                <a:latin typeface="Times New Roman" panose="02020603050405020304" pitchFamily="18" charset="0"/>
                <a:cs typeface="Times New Roman" panose="02020603050405020304" pitchFamily="18" charset="0"/>
              </a:rPr>
              <a:t> hi </a:t>
            </a:r>
            <a:r>
              <a:rPr lang="en-US" altLang="en-US" sz="2800" b="0" dirty="0" err="1">
                <a:solidFill>
                  <a:srgbClr val="FF0000"/>
                </a:solidFill>
                <a:latin typeface="Times New Roman" panose="02020603050405020304" pitchFamily="18" charset="0"/>
                <a:cs typeface="Times New Roman" panose="02020603050405020304" pitchFamily="18" charset="0"/>
              </a:rPr>
              <a:t>vọng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và</a:t>
            </a:r>
            <a:r>
              <a:rPr lang="en-US" altLang="en-US" sz="2800" b="0" dirty="0">
                <a:solidFill>
                  <a:srgbClr val="FF0000"/>
                </a:solidFill>
                <a:latin typeface="Times New Roman" panose="02020603050405020304" pitchFamily="18" charset="0"/>
                <a:cs typeface="Times New Roman" panose="02020603050405020304" pitchFamily="18" charset="0"/>
              </a:rPr>
              <a:t> tin </a:t>
            </a:r>
            <a:r>
              <a:rPr lang="en-US" altLang="en-US" sz="2800" b="0" dirty="0" err="1">
                <a:solidFill>
                  <a:srgbClr val="FF0000"/>
                </a:solidFill>
                <a:latin typeface="Times New Roman" panose="02020603050405020304" pitchFamily="18" charset="0"/>
                <a:cs typeface="Times New Roman" panose="02020603050405020304" pitchFamily="18" charset="0"/>
              </a:rPr>
              <a:t>tưởng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vào</a:t>
            </a:r>
            <a:r>
              <a:rPr lang="en-US" altLang="en-US" sz="2800" b="0" dirty="0">
                <a:solidFill>
                  <a:srgbClr val="FF0000"/>
                </a:solidFill>
                <a:latin typeface="Times New Roman" panose="02020603050405020304" pitchFamily="18" charset="0"/>
                <a:cs typeface="Times New Roman" panose="02020603050405020304" pitchFamily="18" charset="0"/>
              </a:rPr>
              <a:t> con </a:t>
            </a:r>
            <a:r>
              <a:rPr lang="en-US" altLang="en-US" sz="2800" b="0" dirty="0" err="1">
                <a:solidFill>
                  <a:srgbClr val="FF0000"/>
                </a:solidFill>
                <a:latin typeface="Times New Roman" panose="02020603050405020304" pitchFamily="18" charset="0"/>
                <a:cs typeface="Times New Roman" panose="02020603050405020304" pitchFamily="18" charset="0"/>
              </a:rPr>
              <a:t>người</a:t>
            </a:r>
            <a:r>
              <a:rPr lang="en-US" altLang="en-US" sz="2800" b="0" dirty="0">
                <a:solidFill>
                  <a:srgbClr val="FF000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 xmlns:a16="http://schemas.microsoft.com/office/drawing/2014/main" id="{E506F854-F88A-40EF-86A8-BB945A4FBEFE}"/>
              </a:ext>
            </a:extLst>
          </p:cNvPr>
          <p:cNvSpPr>
            <a:spLocks noChangeArrowheads="1"/>
          </p:cNvSpPr>
          <p:nvPr/>
        </p:nvSpPr>
        <p:spPr bwMode="auto">
          <a:xfrm>
            <a:off x="7530861" y="4242343"/>
            <a:ext cx="466113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latin typeface="Times New Roman" panose="02020603050405020304" pitchFamily="18" charset="0"/>
                <a:cs typeface="Times New Roman" panose="02020603050405020304" pitchFamily="18" charset="0"/>
              </a:rPr>
              <a:t>“</a:t>
            </a:r>
            <a:r>
              <a:rPr lang="en-US" altLang="en-US" sz="2800" b="0" i="1" dirty="0" err="1">
                <a:latin typeface="Times New Roman" panose="02020603050405020304" pitchFamily="18" charset="0"/>
                <a:cs typeface="Times New Roman" panose="02020603050405020304" pitchFamily="18" charset="0"/>
              </a:rPr>
              <a:t>đáng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buồn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theo</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một</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nghĩa</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khác</a:t>
            </a:r>
            <a:r>
              <a:rPr lang="en-US" altLang="en-US" sz="2800" b="0" dirty="0">
                <a:latin typeface="Times New Roman" panose="02020603050405020304" pitchFamily="18" charset="0"/>
                <a:cs typeface="Times New Roman" panose="02020603050405020304" pitchFamily="18" charset="0"/>
              </a:rPr>
              <a:t>” </a:t>
            </a:r>
          </a:p>
          <a:p>
            <a:pPr algn="just" eaLnBrk="1" fontAlgn="base" hangingPunct="1">
              <a:spcBef>
                <a:spcPct val="0"/>
              </a:spcBef>
              <a:spcAft>
                <a:spcPct val="0"/>
              </a:spcAft>
            </a:pPr>
            <a:r>
              <a:rPr lang="en-US" altLang="en-US" sz="2800" b="0" dirty="0">
                <a:solidFill>
                  <a:srgbClr val="FF0000"/>
                </a:solidFill>
                <a:latin typeface="Times New Roman" panose="02020603050405020304" pitchFamily="18" charset="0"/>
                <a:cs typeface="Times New Roman" panose="02020603050405020304" pitchFamily="18" charset="0"/>
              </a:rPr>
              <a:t>=&gt; </a:t>
            </a:r>
            <a:r>
              <a:rPr lang="en-US" altLang="en-US" sz="2800" b="0" dirty="0" err="1">
                <a:solidFill>
                  <a:srgbClr val="FF0000"/>
                </a:solidFill>
                <a:latin typeface="Times New Roman" panose="02020603050405020304" pitchFamily="18" charset="0"/>
                <a:cs typeface="Times New Roman" panose="02020603050405020304" pitchFamily="18" charset="0"/>
              </a:rPr>
              <a:t>Vì</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người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tốt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như</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lão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mà</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bế</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tắc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phải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tìm</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đến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cái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chết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như</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một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sự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giải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thoát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bất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đắc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dĩ</a:t>
            </a:r>
            <a:r>
              <a:rPr lang="en-US" altLang="en-US" sz="2800" b="0" dirty="0">
                <a:solidFill>
                  <a:srgbClr val="FF0000"/>
                </a:solidFill>
                <a:latin typeface="Times New Roman" panose="02020603050405020304" pitchFamily="18" charset="0"/>
                <a:cs typeface="Times New Roman" panose="02020603050405020304" pitchFamily="18" charset="0"/>
              </a:rPr>
              <a:t>.</a:t>
            </a:r>
          </a:p>
        </p:txBody>
      </p:sp>
      <p:sp>
        <p:nvSpPr>
          <p:cNvPr id="25" name="Arrow: Chevron 24">
            <a:extLst>
              <a:ext uri="{FF2B5EF4-FFF2-40B4-BE49-F238E27FC236}">
                <a16:creationId xmlns="" xmlns:a16="http://schemas.microsoft.com/office/drawing/2014/main" id="{14165728-E19E-44C0-BC90-E0FDB9506ABF}"/>
              </a:ext>
            </a:extLst>
          </p:cNvPr>
          <p:cNvSpPr/>
          <p:nvPr/>
        </p:nvSpPr>
        <p:spPr bwMode="auto">
          <a:xfrm>
            <a:off x="5866013" y="5005520"/>
            <a:ext cx="594360" cy="676719"/>
          </a:xfrm>
          <a:prstGeom prst="chevron">
            <a:avLst/>
          </a:prstGeom>
          <a:solidFill>
            <a:schemeClr val="tx1">
              <a:lumMod val="95000"/>
              <a:lumOff val="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Arrow: Chevron 26">
            <a:extLst>
              <a:ext uri="{FF2B5EF4-FFF2-40B4-BE49-F238E27FC236}">
                <a16:creationId xmlns="" xmlns:a16="http://schemas.microsoft.com/office/drawing/2014/main" id="{04CADC6F-BA04-45F1-89E9-7402E4641F3C}"/>
              </a:ext>
            </a:extLst>
          </p:cNvPr>
          <p:cNvSpPr/>
          <p:nvPr/>
        </p:nvSpPr>
        <p:spPr bwMode="auto">
          <a:xfrm>
            <a:off x="6372186" y="5016444"/>
            <a:ext cx="594360" cy="676719"/>
          </a:xfrm>
          <a:prstGeom prst="chevron">
            <a:avLst/>
          </a:prstGeom>
          <a:solidFill>
            <a:schemeClr val="tx1">
              <a:lumMod val="95000"/>
              <a:lumOff val="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Arrow: Chevron 27">
            <a:extLst>
              <a:ext uri="{FF2B5EF4-FFF2-40B4-BE49-F238E27FC236}">
                <a16:creationId xmlns="" xmlns:a16="http://schemas.microsoft.com/office/drawing/2014/main" id="{631F79DC-F8E1-42C3-9DA6-D605B8181F00}"/>
              </a:ext>
            </a:extLst>
          </p:cNvPr>
          <p:cNvSpPr/>
          <p:nvPr/>
        </p:nvSpPr>
        <p:spPr bwMode="auto">
          <a:xfrm>
            <a:off x="6858002" y="5027368"/>
            <a:ext cx="594360" cy="676719"/>
          </a:xfrm>
          <a:prstGeom prst="chevron">
            <a:avLst/>
          </a:prstGeom>
          <a:solidFill>
            <a:schemeClr val="tx1">
              <a:lumMod val="95000"/>
              <a:lumOff val="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Parallelogram 28">
            <a:extLst>
              <a:ext uri="{FF2B5EF4-FFF2-40B4-BE49-F238E27FC236}">
                <a16:creationId xmlns="" xmlns:a16="http://schemas.microsoft.com/office/drawing/2014/main" id="{0232F88D-EF79-4CDA-87B2-7CE7A8F358D2}"/>
              </a:ext>
            </a:extLst>
          </p:cNvPr>
          <p:cNvSpPr/>
          <p:nvPr/>
        </p:nvSpPr>
        <p:spPr bwMode="auto">
          <a:xfrm>
            <a:off x="-944880" y="3428999"/>
            <a:ext cx="14066520" cy="538165"/>
          </a:xfrm>
          <a:prstGeom prst="parallelogram">
            <a:avLst/>
          </a:prstGeom>
          <a:solidFill>
            <a:srgbClr val="0070C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KHI CHỨNG KIẾN CÁI CHẾT CỦA LÃO HẠC</a:t>
            </a:r>
          </a:p>
        </p:txBody>
      </p:sp>
      <p:sp>
        <p:nvSpPr>
          <p:cNvPr id="56320" name="Rectangle 56319">
            <a:extLst>
              <a:ext uri="{FF2B5EF4-FFF2-40B4-BE49-F238E27FC236}">
                <a16:creationId xmlns="" xmlns:a16="http://schemas.microsoft.com/office/drawing/2014/main" id="{EE2EF2C9-5EE4-464E-8280-106956635B93}"/>
              </a:ext>
            </a:extLst>
          </p:cNvPr>
          <p:cNvSpPr/>
          <p:nvPr/>
        </p:nvSpPr>
        <p:spPr bwMode="auto">
          <a:xfrm>
            <a:off x="-910" y="-14803"/>
            <a:ext cx="6141243" cy="626477"/>
          </a:xfrm>
          <a:prstGeom prst="rect">
            <a:avLst/>
          </a:prstGeom>
          <a:solidFill>
            <a:srgbClr val="92D05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KHI NÓI CHUYỆN VỚI VỢ</a:t>
            </a:r>
          </a:p>
        </p:txBody>
      </p:sp>
      <p:sp>
        <p:nvSpPr>
          <p:cNvPr id="34" name="Rectangle 33">
            <a:extLst>
              <a:ext uri="{FF2B5EF4-FFF2-40B4-BE49-F238E27FC236}">
                <a16:creationId xmlns="" xmlns:a16="http://schemas.microsoft.com/office/drawing/2014/main" id="{C3510E9D-B440-455C-8936-9F23F18B2DA6}"/>
              </a:ext>
            </a:extLst>
          </p:cNvPr>
          <p:cNvSpPr/>
          <p:nvPr/>
        </p:nvSpPr>
        <p:spPr bwMode="auto">
          <a:xfrm>
            <a:off x="6132713" y="-15240"/>
            <a:ext cx="6141243" cy="626477"/>
          </a:xfrm>
          <a:prstGeom prst="rect">
            <a:avLst/>
          </a:prstGeom>
          <a:solidFill>
            <a:srgbClr val="FFFF0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KHI NGHE BINH TƯ KỂ CHUYỆN</a:t>
            </a:r>
          </a:p>
        </p:txBody>
      </p:sp>
      <p:sp>
        <p:nvSpPr>
          <p:cNvPr id="56321" name="Oval 56320">
            <a:extLst>
              <a:ext uri="{FF2B5EF4-FFF2-40B4-BE49-F238E27FC236}">
                <a16:creationId xmlns="" xmlns:a16="http://schemas.microsoft.com/office/drawing/2014/main" id="{753DC572-4A70-4F10-AC71-F22477B2FE9E}"/>
              </a:ext>
            </a:extLst>
          </p:cNvPr>
          <p:cNvSpPr/>
          <p:nvPr/>
        </p:nvSpPr>
        <p:spPr bwMode="auto">
          <a:xfrm>
            <a:off x="4872464" y="2156424"/>
            <a:ext cx="2663528" cy="2455590"/>
          </a:xfrm>
          <a:prstGeom prst="ellipse">
            <a:avLst/>
          </a:prstGeom>
          <a:solidFill>
            <a:srgbClr val="FFFFFF">
              <a:alpha val="90000"/>
            </a:srgb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latin typeface="Times New Roman" panose="02020603050405020304" pitchFamily="18" charset="0"/>
                <a:cs typeface="Times New Roman" panose="02020603050405020304" pitchFamily="18" charset="0"/>
              </a:rPr>
              <a:t>SUY NGHĨ CỦA</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latin typeface="Times New Roman" panose="02020603050405020304" pitchFamily="18" charset="0"/>
                <a:cs typeface="Times New Roman" panose="02020603050405020304" pitchFamily="18" charset="0"/>
              </a:rPr>
              <a:t> ÔNG GIÁO</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92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21"/>
                                        </p:tgtEl>
                                        <p:attrNameLst>
                                          <p:attrName>style.visibility</p:attrName>
                                        </p:attrNameLst>
                                      </p:cBhvr>
                                      <p:to>
                                        <p:strVal val="visible"/>
                                      </p:to>
                                    </p:set>
                                    <p:animEffect transition="in" filter="wipe(down)">
                                      <p:cBhvr>
                                        <p:cTn id="7" dur="500"/>
                                        <p:tgtEl>
                                          <p:spTgt spid="563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6321"/>
                                        </p:tgtEl>
                                      </p:cBhvr>
                                    </p:animEffect>
                                    <p:set>
                                      <p:cBhvr>
                                        <p:cTn id="12" dur="1" fill="hold">
                                          <p:stCondLst>
                                            <p:cond delay="499"/>
                                          </p:stCondLst>
                                        </p:cTn>
                                        <p:tgtEl>
                                          <p:spTgt spid="563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20"/>
                                        </p:tgtEl>
                                        <p:attrNameLst>
                                          <p:attrName>style.visibility</p:attrName>
                                        </p:attrNameLst>
                                      </p:cBhvr>
                                      <p:to>
                                        <p:strVal val="visible"/>
                                      </p:to>
                                    </p:set>
                                    <p:animEffect transition="in" filter="wipe(down)">
                                      <p:cBhvr>
                                        <p:cTn id="17" dur="500"/>
                                        <p:tgtEl>
                                          <p:spTgt spid="563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3" grpId="0"/>
      <p:bldP spid="24" grpId="0"/>
      <p:bldP spid="25" grpId="0" animBg="1"/>
      <p:bldP spid="27" grpId="0" animBg="1"/>
      <p:bldP spid="28" grpId="0" animBg="1"/>
      <p:bldP spid="29" grpId="0" animBg="1"/>
      <p:bldP spid="56320" grpId="0" animBg="1"/>
      <p:bldP spid="34" grpId="0" animBg="1"/>
      <p:bldP spid="56321" grpId="0" animBg="1"/>
      <p:bldP spid="563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Isosceles Triangle 40">
            <a:extLst>
              <a:ext uri="{FF2B5EF4-FFF2-40B4-BE49-F238E27FC236}">
                <a16:creationId xmlns="" xmlns:a16="http://schemas.microsoft.com/office/drawing/2014/main" id="{D15B8E49-4E5A-455F-BD16-9712083A23E5}"/>
              </a:ext>
            </a:extLst>
          </p:cNvPr>
          <p:cNvSpPr/>
          <p:nvPr/>
        </p:nvSpPr>
        <p:spPr bwMode="auto">
          <a:xfrm>
            <a:off x="5120640" y="4907280"/>
            <a:ext cx="2164080" cy="1950720"/>
          </a:xfrm>
          <a:prstGeom prst="triangle">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 name="Isosceles Triangle 39">
            <a:extLst>
              <a:ext uri="{FF2B5EF4-FFF2-40B4-BE49-F238E27FC236}">
                <a16:creationId xmlns="" xmlns:a16="http://schemas.microsoft.com/office/drawing/2014/main" id="{A558193C-3CAD-41C2-837C-136F894634EE}"/>
              </a:ext>
            </a:extLst>
          </p:cNvPr>
          <p:cNvSpPr/>
          <p:nvPr/>
        </p:nvSpPr>
        <p:spPr bwMode="auto">
          <a:xfrm>
            <a:off x="6027420" y="4907280"/>
            <a:ext cx="2164080" cy="1950720"/>
          </a:xfrm>
          <a:prstGeom prst="triangle">
            <a:avLst/>
          </a:prstGeom>
          <a:solidFill>
            <a:schemeClr val="tx1">
              <a:lumMod val="65000"/>
              <a:lumOff val="3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6" name="Group 5">
            <a:extLst>
              <a:ext uri="{FF2B5EF4-FFF2-40B4-BE49-F238E27FC236}">
                <a16:creationId xmlns="" xmlns:a16="http://schemas.microsoft.com/office/drawing/2014/main" id="{5AA5E12F-E717-408A-A6B2-85FE719D1395}"/>
              </a:ext>
            </a:extLst>
          </p:cNvPr>
          <p:cNvGrpSpPr/>
          <p:nvPr/>
        </p:nvGrpSpPr>
        <p:grpSpPr>
          <a:xfrm>
            <a:off x="-1341120" y="0"/>
            <a:ext cx="7604760" cy="6858000"/>
            <a:chOff x="-1341120" y="0"/>
            <a:chExt cx="7604760" cy="6858000"/>
          </a:xfrm>
          <a:blipFill>
            <a:blip r:embed="rId2"/>
            <a:stretch>
              <a:fillRect/>
            </a:stretch>
          </a:blipFill>
        </p:grpSpPr>
        <p:sp>
          <p:nvSpPr>
            <p:cNvPr id="2" name="Parallelogram 1">
              <a:extLst>
                <a:ext uri="{FF2B5EF4-FFF2-40B4-BE49-F238E27FC236}">
                  <a16:creationId xmlns="" xmlns:a16="http://schemas.microsoft.com/office/drawing/2014/main" id="{A500F802-3C4D-40E0-AC55-FD22884D233A}"/>
                </a:ext>
              </a:extLst>
            </p:cNvPr>
            <p:cNvSpPr/>
            <p:nvPr/>
          </p:nvSpPr>
          <p:spPr bwMode="auto">
            <a:xfrm>
              <a:off x="-134112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Parallelogram 2">
              <a:extLst>
                <a:ext uri="{FF2B5EF4-FFF2-40B4-BE49-F238E27FC236}">
                  <a16:creationId xmlns="" xmlns:a16="http://schemas.microsoft.com/office/drawing/2014/main" id="{3C1029CA-32C7-4742-8247-E8EA5679D0B8}"/>
                </a:ext>
              </a:extLst>
            </p:cNvPr>
            <p:cNvSpPr/>
            <p:nvPr/>
          </p:nvSpPr>
          <p:spPr bwMode="auto">
            <a:xfrm>
              <a:off x="47244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Parallelogram 3">
              <a:extLst>
                <a:ext uri="{FF2B5EF4-FFF2-40B4-BE49-F238E27FC236}">
                  <a16:creationId xmlns="" xmlns:a16="http://schemas.microsoft.com/office/drawing/2014/main" id="{4284BE80-7FC6-4BC9-B3A6-682636E6C4E6}"/>
                </a:ext>
              </a:extLst>
            </p:cNvPr>
            <p:cNvSpPr/>
            <p:nvPr/>
          </p:nvSpPr>
          <p:spPr bwMode="auto">
            <a:xfrm>
              <a:off x="228600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Parallelogram 4">
              <a:extLst>
                <a:ext uri="{FF2B5EF4-FFF2-40B4-BE49-F238E27FC236}">
                  <a16:creationId xmlns="" xmlns:a16="http://schemas.microsoft.com/office/drawing/2014/main" id="{0CC62BB5-EBF7-4CBC-BEAB-3769F17D19CE}"/>
                </a:ext>
              </a:extLst>
            </p:cNvPr>
            <p:cNvSpPr/>
            <p:nvPr/>
          </p:nvSpPr>
          <p:spPr bwMode="auto">
            <a:xfrm>
              <a:off x="409956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 name="Parallelogram 6">
            <a:extLst>
              <a:ext uri="{FF2B5EF4-FFF2-40B4-BE49-F238E27FC236}">
                <a16:creationId xmlns="" xmlns:a16="http://schemas.microsoft.com/office/drawing/2014/main" id="{464423C9-914E-42A8-B6A1-B69E347FCEBE}"/>
              </a:ext>
            </a:extLst>
          </p:cNvPr>
          <p:cNvSpPr/>
          <p:nvPr/>
        </p:nvSpPr>
        <p:spPr bwMode="auto">
          <a:xfrm>
            <a:off x="5181600" y="411480"/>
            <a:ext cx="6537960" cy="899160"/>
          </a:xfrm>
          <a:prstGeom prst="parallelogram">
            <a:avLst>
              <a:gd name="adj" fmla="val 55508"/>
            </a:avLst>
          </a:prstGeom>
          <a:solidFill>
            <a:srgbClr val="FFC000">
              <a:alpha val="31000"/>
            </a:srgb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ông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giáo</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5" name="Isosceles Triangle 34">
            <a:extLst>
              <a:ext uri="{FF2B5EF4-FFF2-40B4-BE49-F238E27FC236}">
                <a16:creationId xmlns="" xmlns:a16="http://schemas.microsoft.com/office/drawing/2014/main" id="{F0D81B6F-7809-4B4F-9C2B-7B109C90E0CD}"/>
              </a:ext>
            </a:extLst>
          </p:cNvPr>
          <p:cNvSpPr/>
          <p:nvPr/>
        </p:nvSpPr>
        <p:spPr bwMode="auto">
          <a:xfrm>
            <a:off x="6850380" y="4907280"/>
            <a:ext cx="2164080" cy="1950720"/>
          </a:xfrm>
          <a:prstGeom prst="triangle">
            <a:avLst/>
          </a:prstGeom>
          <a:solidFill>
            <a:schemeClr val="bg1">
              <a:lumMod val="50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Isosceles Triangle 35">
            <a:extLst>
              <a:ext uri="{FF2B5EF4-FFF2-40B4-BE49-F238E27FC236}">
                <a16:creationId xmlns="" xmlns:a16="http://schemas.microsoft.com/office/drawing/2014/main" id="{96AC65DE-97AD-448E-A910-6DB1802C99F3}"/>
              </a:ext>
            </a:extLst>
          </p:cNvPr>
          <p:cNvSpPr/>
          <p:nvPr/>
        </p:nvSpPr>
        <p:spPr bwMode="auto">
          <a:xfrm>
            <a:off x="7673340" y="4907280"/>
            <a:ext cx="2164080" cy="1950720"/>
          </a:xfrm>
          <a:prstGeom prst="triangle">
            <a:avLst/>
          </a:prstGeom>
          <a:solidFill>
            <a:schemeClr val="bg1">
              <a:lumMod val="6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 name="Isosceles Triangle 36">
            <a:extLst>
              <a:ext uri="{FF2B5EF4-FFF2-40B4-BE49-F238E27FC236}">
                <a16:creationId xmlns="" xmlns:a16="http://schemas.microsoft.com/office/drawing/2014/main" id="{2A82AA76-1D57-43C4-A02D-9EA2018F5A42}"/>
              </a:ext>
            </a:extLst>
          </p:cNvPr>
          <p:cNvSpPr/>
          <p:nvPr/>
        </p:nvSpPr>
        <p:spPr bwMode="auto">
          <a:xfrm>
            <a:off x="8481060" y="4907280"/>
            <a:ext cx="2164080" cy="1950720"/>
          </a:xfrm>
          <a:prstGeom prst="triangle">
            <a:avLst/>
          </a:prstGeom>
          <a:solidFill>
            <a:schemeClr val="bg1">
              <a:lumMod val="7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 name="Isosceles Triangle 37">
            <a:extLst>
              <a:ext uri="{FF2B5EF4-FFF2-40B4-BE49-F238E27FC236}">
                <a16:creationId xmlns="" xmlns:a16="http://schemas.microsoft.com/office/drawing/2014/main" id="{573958DA-01D3-4FF6-AF81-D4AFF70B329E}"/>
              </a:ext>
            </a:extLst>
          </p:cNvPr>
          <p:cNvSpPr/>
          <p:nvPr/>
        </p:nvSpPr>
        <p:spPr bwMode="auto">
          <a:xfrm>
            <a:off x="9204960" y="4907280"/>
            <a:ext cx="2164080" cy="1950720"/>
          </a:xfrm>
          <a:prstGeom prst="triangle">
            <a:avLst/>
          </a:prstGeom>
          <a:solidFill>
            <a:schemeClr val="bg1">
              <a:lumMod val="8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Isosceles Triangle 38">
            <a:extLst>
              <a:ext uri="{FF2B5EF4-FFF2-40B4-BE49-F238E27FC236}">
                <a16:creationId xmlns="" xmlns:a16="http://schemas.microsoft.com/office/drawing/2014/main" id="{5F6C98A8-2306-476D-8E65-9E7319F3A18E}"/>
              </a:ext>
            </a:extLst>
          </p:cNvPr>
          <p:cNvSpPr/>
          <p:nvPr/>
        </p:nvSpPr>
        <p:spPr bwMode="auto">
          <a:xfrm>
            <a:off x="10027920" y="4907280"/>
            <a:ext cx="2164080" cy="1950720"/>
          </a:xfrm>
          <a:prstGeom prst="triangle">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Text Box 27">
            <a:extLst>
              <a:ext uri="{FF2B5EF4-FFF2-40B4-BE49-F238E27FC236}">
                <a16:creationId xmlns="" xmlns:a16="http://schemas.microsoft.com/office/drawing/2014/main" id="{372A63CA-924C-49E9-A041-2107CACB5F77}"/>
              </a:ext>
            </a:extLst>
          </p:cNvPr>
          <p:cNvSpPr txBox="1">
            <a:spLocks noChangeArrowheads="1"/>
          </p:cNvSpPr>
          <p:nvPr/>
        </p:nvSpPr>
        <p:spPr bwMode="auto">
          <a:xfrm>
            <a:off x="5120640" y="1722120"/>
            <a:ext cx="6819900" cy="255454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i="1" dirty="0" err="1">
                <a:latin typeface="Times New Roman" panose="02020603050405020304" pitchFamily="18" charset="0"/>
              </a:rPr>
              <a:t>Ông</a:t>
            </a:r>
            <a:r>
              <a:rPr lang="en-US" altLang="en-US" i="1" dirty="0">
                <a:latin typeface="Times New Roman" panose="02020603050405020304" pitchFamily="18" charset="0"/>
              </a:rPr>
              <a:t> </a:t>
            </a:r>
            <a:r>
              <a:rPr lang="en-US" altLang="en-US" i="1" dirty="0" err="1">
                <a:latin typeface="Times New Roman" panose="02020603050405020304" pitchFamily="18" charset="0"/>
              </a:rPr>
              <a:t>giáo</a:t>
            </a:r>
            <a:r>
              <a:rPr lang="en-US" altLang="en-US" i="1" dirty="0">
                <a:latin typeface="Times New Roman" panose="02020603050405020304" pitchFamily="18" charset="0"/>
              </a:rPr>
              <a:t> </a:t>
            </a:r>
            <a:r>
              <a:rPr lang="en-US" altLang="en-US" i="1" dirty="0" err="1">
                <a:latin typeface="Times New Roman" panose="02020603050405020304" pitchFamily="18" charset="0"/>
              </a:rPr>
              <a:t>là</a:t>
            </a:r>
            <a:r>
              <a:rPr lang="en-US" altLang="en-US" i="1" dirty="0">
                <a:latin typeface="Times New Roman" panose="02020603050405020304" pitchFamily="18" charset="0"/>
              </a:rPr>
              <a:t> </a:t>
            </a:r>
            <a:r>
              <a:rPr lang="en-US" altLang="en-US" i="1" dirty="0" err="1">
                <a:latin typeface="Times New Roman" panose="02020603050405020304" pitchFamily="18" charset="0"/>
              </a:rPr>
              <a:t>người</a:t>
            </a:r>
            <a:r>
              <a:rPr lang="en-US" altLang="en-US" i="1" dirty="0">
                <a:latin typeface="Times New Roman" panose="02020603050405020304" pitchFamily="18" charset="0"/>
              </a:rPr>
              <a:t> </a:t>
            </a:r>
            <a:r>
              <a:rPr lang="en-US" altLang="en-US" i="1" dirty="0" err="1">
                <a:latin typeface="Times New Roman" panose="02020603050405020304" pitchFamily="18" charset="0"/>
              </a:rPr>
              <a:t>hiểu</a:t>
            </a:r>
            <a:r>
              <a:rPr lang="en-US" altLang="en-US" i="1" dirty="0">
                <a:latin typeface="Times New Roman" panose="02020603050405020304" pitchFamily="18" charset="0"/>
              </a:rPr>
              <a:t> </a:t>
            </a:r>
            <a:r>
              <a:rPr lang="en-US" altLang="en-US" i="1" dirty="0" err="1">
                <a:latin typeface="Times New Roman" panose="02020603050405020304" pitchFamily="18" charset="0"/>
              </a:rPr>
              <a:t>đời</a:t>
            </a:r>
            <a:r>
              <a:rPr lang="en-US" altLang="en-US" i="1" dirty="0">
                <a:latin typeface="Times New Roman" panose="02020603050405020304" pitchFamily="18" charset="0"/>
              </a:rPr>
              <a:t>, </a:t>
            </a:r>
            <a:r>
              <a:rPr lang="en-US" altLang="en-US" i="1" dirty="0" err="1">
                <a:latin typeface="Times New Roman" panose="02020603050405020304" pitchFamily="18" charset="0"/>
              </a:rPr>
              <a:t>hiểu</a:t>
            </a:r>
            <a:r>
              <a:rPr lang="en-US" altLang="en-US" i="1" dirty="0">
                <a:latin typeface="Times New Roman" panose="02020603050405020304" pitchFamily="18" charset="0"/>
              </a:rPr>
              <a:t> </a:t>
            </a:r>
            <a:r>
              <a:rPr lang="en-US" altLang="en-US" i="1" dirty="0" err="1">
                <a:latin typeface="Times New Roman" panose="02020603050405020304" pitchFamily="18" charset="0"/>
              </a:rPr>
              <a:t>người</a:t>
            </a:r>
            <a:r>
              <a:rPr lang="en-US" altLang="en-US" i="1" dirty="0">
                <a:latin typeface="Times New Roman" panose="02020603050405020304" pitchFamily="18" charset="0"/>
              </a:rPr>
              <a:t>, </a:t>
            </a:r>
            <a:r>
              <a:rPr lang="en-US" altLang="en-US" i="1" dirty="0" err="1">
                <a:latin typeface="Times New Roman" panose="02020603050405020304" pitchFamily="18" charset="0"/>
              </a:rPr>
              <a:t>chan</a:t>
            </a:r>
            <a:r>
              <a:rPr lang="en-US" altLang="en-US" i="1" dirty="0">
                <a:latin typeface="Times New Roman" panose="02020603050405020304" pitchFamily="18" charset="0"/>
              </a:rPr>
              <a:t> </a:t>
            </a:r>
            <a:r>
              <a:rPr lang="en-US" altLang="en-US" i="1" dirty="0" err="1">
                <a:latin typeface="Times New Roman" panose="02020603050405020304" pitchFamily="18" charset="0"/>
              </a:rPr>
              <a:t>chứa</a:t>
            </a:r>
            <a:r>
              <a:rPr lang="en-US" altLang="en-US" i="1" dirty="0">
                <a:latin typeface="Times New Roman" panose="02020603050405020304" pitchFamily="18" charset="0"/>
              </a:rPr>
              <a:t> </a:t>
            </a:r>
            <a:r>
              <a:rPr lang="en-US" altLang="en-US" i="1" dirty="0" err="1">
                <a:latin typeface="Times New Roman" panose="02020603050405020304" pitchFamily="18" charset="0"/>
              </a:rPr>
              <a:t>tình</a:t>
            </a:r>
            <a:r>
              <a:rPr lang="en-US" altLang="en-US" i="1" dirty="0">
                <a:latin typeface="Times New Roman" panose="02020603050405020304" pitchFamily="18" charset="0"/>
              </a:rPr>
              <a:t> </a:t>
            </a:r>
            <a:r>
              <a:rPr lang="en-US" altLang="en-US" i="1" dirty="0" err="1">
                <a:latin typeface="Times New Roman" panose="02020603050405020304" pitchFamily="18" charset="0"/>
              </a:rPr>
              <a:t>yêu</a:t>
            </a:r>
            <a:r>
              <a:rPr lang="en-US" altLang="en-US" i="1" dirty="0">
                <a:latin typeface="Times New Roman" panose="02020603050405020304" pitchFamily="18" charset="0"/>
              </a:rPr>
              <a:t> </a:t>
            </a:r>
            <a:r>
              <a:rPr lang="en-US" altLang="en-US" i="1" dirty="0" err="1">
                <a:latin typeface="Times New Roman" panose="02020603050405020304" pitchFamily="18" charset="0"/>
              </a:rPr>
              <a:t>thương</a:t>
            </a:r>
            <a:r>
              <a:rPr lang="en-US" altLang="en-US" i="1" dirty="0">
                <a:latin typeface="Times New Roman" panose="02020603050405020304" pitchFamily="18" charset="0"/>
              </a:rPr>
              <a:t> </a:t>
            </a:r>
            <a:r>
              <a:rPr lang="en-US" altLang="en-US" i="1" dirty="0" err="1">
                <a:latin typeface="Times New Roman" panose="02020603050405020304" pitchFamily="18" charset="0"/>
              </a:rPr>
              <a:t>và</a:t>
            </a:r>
            <a:r>
              <a:rPr lang="en-US" altLang="en-US" i="1" dirty="0">
                <a:latin typeface="Times New Roman" panose="02020603050405020304" pitchFamily="18" charset="0"/>
              </a:rPr>
              <a:t> </a:t>
            </a:r>
            <a:r>
              <a:rPr lang="en-US" altLang="en-US" i="1" dirty="0" err="1">
                <a:latin typeface="Times New Roman" panose="02020603050405020304" pitchFamily="18" charset="0"/>
              </a:rPr>
              <a:t>lòng</a:t>
            </a:r>
            <a:r>
              <a:rPr lang="en-US" altLang="en-US" i="1" dirty="0">
                <a:latin typeface="Times New Roman" panose="02020603050405020304" pitchFamily="18" charset="0"/>
              </a:rPr>
              <a:t> </a:t>
            </a:r>
            <a:r>
              <a:rPr lang="en-US" altLang="en-US" i="1" dirty="0" err="1">
                <a:latin typeface="Times New Roman" panose="02020603050405020304" pitchFamily="18" charset="0"/>
              </a:rPr>
              <a:t>nhân</a:t>
            </a:r>
            <a:r>
              <a:rPr lang="en-US" altLang="en-US" i="1" dirty="0">
                <a:latin typeface="Times New Roman" panose="02020603050405020304" pitchFamily="18" charset="0"/>
              </a:rPr>
              <a:t> </a:t>
            </a:r>
            <a:r>
              <a:rPr lang="en-US" altLang="en-US" i="1" dirty="0" err="1">
                <a:latin typeface="Times New Roman" panose="02020603050405020304" pitchFamily="18" charset="0"/>
              </a:rPr>
              <a:t>ái</a:t>
            </a:r>
            <a:r>
              <a:rPr lang="en-US" altLang="en-US" i="1" dirty="0">
                <a:latin typeface="Times New Roman" panose="02020603050405020304" pitchFamily="18" charset="0"/>
              </a:rPr>
              <a:t> </a:t>
            </a:r>
            <a:r>
              <a:rPr lang="en-US" altLang="en-US" i="1" dirty="0" err="1">
                <a:latin typeface="Times New Roman" panose="02020603050405020304" pitchFamily="18" charset="0"/>
              </a:rPr>
              <a:t>sâu</a:t>
            </a:r>
            <a:r>
              <a:rPr lang="en-US" altLang="en-US" i="1" dirty="0">
                <a:latin typeface="Times New Roman" panose="02020603050405020304" pitchFamily="18" charset="0"/>
              </a:rPr>
              <a:t> </a:t>
            </a:r>
            <a:r>
              <a:rPr lang="en-US" altLang="en-US" i="1" dirty="0" err="1">
                <a:latin typeface="Times New Roman" panose="02020603050405020304" pitchFamily="18" charset="0"/>
              </a:rPr>
              <a:t>sắc</a:t>
            </a:r>
            <a:r>
              <a:rPr lang="en-US" altLang="en-US" i="1" dirty="0">
                <a:latin typeface="Times New Roman" panose="02020603050405020304" pitchFamily="18" charset="0"/>
              </a:rPr>
              <a:t>. </a:t>
            </a:r>
            <a:r>
              <a:rPr lang="en-US" altLang="en-US" i="1" dirty="0" err="1">
                <a:latin typeface="Times New Roman" panose="02020603050405020304" pitchFamily="18" charset="0"/>
              </a:rPr>
              <a:t>Người</a:t>
            </a:r>
            <a:r>
              <a:rPr lang="en-US" altLang="en-US" i="1" dirty="0">
                <a:latin typeface="Times New Roman" panose="02020603050405020304" pitchFamily="18" charset="0"/>
              </a:rPr>
              <a:t> </a:t>
            </a:r>
            <a:r>
              <a:rPr lang="en-US" altLang="en-US" i="1" dirty="0" err="1">
                <a:latin typeface="Times New Roman" panose="02020603050405020304" pitchFamily="18" charset="0"/>
              </a:rPr>
              <a:t>trọng</a:t>
            </a:r>
            <a:r>
              <a:rPr lang="en-US" altLang="en-US" i="1" dirty="0">
                <a:latin typeface="Times New Roman" panose="02020603050405020304" pitchFamily="18" charset="0"/>
              </a:rPr>
              <a:t> </a:t>
            </a:r>
            <a:r>
              <a:rPr lang="en-US" altLang="en-US" i="1" dirty="0" err="1">
                <a:latin typeface="Times New Roman" panose="02020603050405020304" pitchFamily="18" charset="0"/>
              </a:rPr>
              <a:t>nhân</a:t>
            </a:r>
            <a:r>
              <a:rPr lang="en-US" altLang="en-US" i="1" dirty="0">
                <a:latin typeface="Times New Roman" panose="02020603050405020304" pitchFamily="18" charset="0"/>
              </a:rPr>
              <a:t> </a:t>
            </a:r>
            <a:r>
              <a:rPr lang="en-US" altLang="en-US" i="1" dirty="0" err="1">
                <a:latin typeface="Times New Roman" panose="02020603050405020304" pitchFamily="18" charset="0"/>
              </a:rPr>
              <a:t>cách</a:t>
            </a:r>
            <a:r>
              <a:rPr lang="en-US" altLang="en-US" i="1" dirty="0">
                <a:latin typeface="Times New Roman" panose="02020603050405020304" pitchFamily="18" charset="0"/>
              </a:rPr>
              <a:t> </a:t>
            </a:r>
            <a:r>
              <a:rPr lang="en-US" altLang="en-US" i="1" dirty="0" err="1">
                <a:latin typeface="Times New Roman" panose="02020603050405020304" pitchFamily="18" charset="0"/>
              </a:rPr>
              <a:t>không</a:t>
            </a:r>
            <a:r>
              <a:rPr lang="en-US" altLang="en-US" i="1" dirty="0">
                <a:latin typeface="Times New Roman" panose="02020603050405020304" pitchFamily="18" charset="0"/>
              </a:rPr>
              <a:t> </a:t>
            </a:r>
            <a:r>
              <a:rPr lang="en-US" altLang="en-US" i="1" dirty="0" err="1">
                <a:latin typeface="Times New Roman" panose="02020603050405020304" pitchFamily="18" charset="0"/>
              </a:rPr>
              <a:t>mất</a:t>
            </a:r>
            <a:r>
              <a:rPr lang="en-US" altLang="en-US" i="1" dirty="0">
                <a:latin typeface="Times New Roman" panose="02020603050405020304" pitchFamily="18" charset="0"/>
              </a:rPr>
              <a:t> </a:t>
            </a:r>
            <a:r>
              <a:rPr lang="en-US" altLang="en-US" i="1" dirty="0" err="1">
                <a:latin typeface="Times New Roman" panose="02020603050405020304" pitchFamily="18" charset="0"/>
              </a:rPr>
              <a:t>niềm</a:t>
            </a:r>
            <a:r>
              <a:rPr lang="en-US" altLang="en-US" i="1" dirty="0">
                <a:latin typeface="Times New Roman" panose="02020603050405020304" pitchFamily="18" charset="0"/>
              </a:rPr>
              <a:t> tin </a:t>
            </a:r>
            <a:r>
              <a:rPr lang="en-US" altLang="en-US" i="1" dirty="0" err="1">
                <a:latin typeface="Times New Roman" panose="02020603050405020304" pitchFamily="18" charset="0"/>
              </a:rPr>
              <a:t>vào</a:t>
            </a:r>
            <a:r>
              <a:rPr lang="en-US" altLang="en-US" i="1" dirty="0">
                <a:latin typeface="Times New Roman" panose="02020603050405020304" pitchFamily="18" charset="0"/>
              </a:rPr>
              <a:t> </a:t>
            </a:r>
            <a:r>
              <a:rPr lang="en-US" altLang="en-US" i="1" dirty="0" err="1">
                <a:latin typeface="Times New Roman" panose="02020603050405020304" pitchFamily="18" charset="0"/>
              </a:rPr>
              <a:t>những</a:t>
            </a:r>
            <a:r>
              <a:rPr lang="en-US" altLang="en-US" i="1" dirty="0">
                <a:latin typeface="Times New Roman" panose="02020603050405020304" pitchFamily="18" charset="0"/>
              </a:rPr>
              <a:t> </a:t>
            </a:r>
            <a:r>
              <a:rPr lang="en-US" altLang="en-US" i="1" dirty="0" err="1">
                <a:latin typeface="Times New Roman" panose="02020603050405020304" pitchFamily="18" charset="0"/>
              </a:rPr>
              <a:t>điều</a:t>
            </a:r>
            <a:r>
              <a:rPr lang="en-US" altLang="en-US" i="1" dirty="0">
                <a:latin typeface="Times New Roman" panose="02020603050405020304" pitchFamily="18" charset="0"/>
              </a:rPr>
              <a:t> </a:t>
            </a:r>
            <a:r>
              <a:rPr lang="en-US" altLang="en-US" i="1" dirty="0" err="1">
                <a:latin typeface="Times New Roman" panose="02020603050405020304" pitchFamily="18" charset="0"/>
              </a:rPr>
              <a:t>tốt</a:t>
            </a:r>
            <a:r>
              <a:rPr lang="en-US" altLang="en-US" i="1" dirty="0">
                <a:latin typeface="Times New Roman" panose="02020603050405020304" pitchFamily="18" charset="0"/>
              </a:rPr>
              <a:t> </a:t>
            </a:r>
            <a:r>
              <a:rPr lang="en-US" altLang="en-US" i="1" dirty="0" err="1">
                <a:latin typeface="Times New Roman" panose="02020603050405020304" pitchFamily="18" charset="0"/>
              </a:rPr>
              <a:t>đẹp</a:t>
            </a:r>
            <a:r>
              <a:rPr lang="en-US" altLang="en-US" i="1" dirty="0">
                <a:latin typeface="Times New Roman" panose="02020603050405020304" pitchFamily="18" charset="0"/>
              </a:rPr>
              <a:t> </a:t>
            </a:r>
            <a:r>
              <a:rPr lang="en-US" altLang="en-US" i="1" dirty="0" err="1">
                <a:latin typeface="Times New Roman" panose="02020603050405020304" pitchFamily="18" charset="0"/>
              </a:rPr>
              <a:t>của</a:t>
            </a:r>
            <a:r>
              <a:rPr lang="en-US" altLang="en-US" i="1" dirty="0">
                <a:latin typeface="Times New Roman" panose="02020603050405020304" pitchFamily="18" charset="0"/>
              </a:rPr>
              <a:t> con </a:t>
            </a:r>
            <a:r>
              <a:rPr lang="en-US" altLang="en-US" i="1" dirty="0" err="1">
                <a:latin typeface="Times New Roman" panose="02020603050405020304" pitchFamily="18" charset="0"/>
              </a:rPr>
              <a:t>người</a:t>
            </a:r>
            <a:r>
              <a:rPr lang="en-US" altLang="en-US" i="1" dirty="0">
                <a:latin typeface="Times New Roman" panose="02020603050405020304" pitchFamily="18" charset="0"/>
              </a:rPr>
              <a:t>.</a:t>
            </a:r>
          </a:p>
        </p:txBody>
      </p:sp>
    </p:spTree>
    <p:extLst>
      <p:ext uri="{BB962C8B-B14F-4D97-AF65-F5344CB8AC3E}">
        <p14:creationId xmlns:p14="http://schemas.microsoft.com/office/powerpoint/2010/main" val="41327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 y="502980"/>
            <a:ext cx="10027920" cy="5262979"/>
          </a:xfrm>
          <a:prstGeom prst="rect">
            <a:avLst/>
          </a:prstGeom>
        </p:spPr>
        <p:txBody>
          <a:bodyPr wrap="square">
            <a:spAutoFit/>
          </a:bodyPr>
          <a:lstStyle/>
          <a:p>
            <a:pPr algn="just">
              <a:spcAft>
                <a:spcPts val="0"/>
              </a:spcAft>
            </a:pPr>
            <a:r>
              <a:rPr lang="en-US" sz="2800" b="1" u="sng" dirty="0">
                <a:solidFill>
                  <a:srgbClr val="FF0000"/>
                </a:solidFill>
                <a:latin typeface="Times New Roman" pitchFamily="18" charset="0"/>
                <a:ea typeface="Times New Roman"/>
                <a:cs typeface="Times New Roman" pitchFamily="18" charset="0"/>
              </a:rPr>
              <a:t>III. </a:t>
            </a:r>
            <a:r>
              <a:rPr lang="en-US" sz="2800" b="1" u="sng" dirty="0" err="1">
                <a:solidFill>
                  <a:srgbClr val="FF0000"/>
                </a:solidFill>
                <a:latin typeface="Times New Roman" pitchFamily="18" charset="0"/>
                <a:ea typeface="Times New Roman"/>
                <a:cs typeface="Times New Roman" pitchFamily="18" charset="0"/>
              </a:rPr>
              <a:t>Tổng</a:t>
            </a:r>
            <a:r>
              <a:rPr lang="en-US" sz="2800" b="1" u="sng" dirty="0">
                <a:solidFill>
                  <a:srgbClr val="FF0000"/>
                </a:solidFill>
                <a:latin typeface="Times New Roman" pitchFamily="18" charset="0"/>
                <a:ea typeface="Times New Roman"/>
                <a:cs typeface="Times New Roman" pitchFamily="18" charset="0"/>
              </a:rPr>
              <a:t> </a:t>
            </a:r>
            <a:r>
              <a:rPr lang="en-US" sz="2800" b="1" u="sng" dirty="0" err="1">
                <a:solidFill>
                  <a:srgbClr val="FF0000"/>
                </a:solidFill>
                <a:latin typeface="Times New Roman" pitchFamily="18" charset="0"/>
                <a:ea typeface="Times New Roman"/>
                <a:cs typeface="Times New Roman" pitchFamily="18" charset="0"/>
              </a:rPr>
              <a:t>kết</a:t>
            </a:r>
            <a:r>
              <a:rPr lang="en-US" sz="2800" dirty="0">
                <a:solidFill>
                  <a:srgbClr val="FF0000"/>
                </a:solidFill>
                <a:latin typeface="Times New Roman" pitchFamily="18" charset="0"/>
                <a:ea typeface="Times New Roman"/>
                <a:cs typeface="Times New Roman" pitchFamily="18" charset="0"/>
              </a:rPr>
              <a:t>: </a:t>
            </a:r>
            <a:endParaRPr lang="en-US" sz="2800" dirty="0" smtClean="0">
              <a:solidFill>
                <a:srgbClr val="FF0000"/>
              </a:solidFill>
              <a:latin typeface="Times New Roman" pitchFamily="18" charset="0"/>
              <a:ea typeface="Times New Roman"/>
              <a:cs typeface="Times New Roman" pitchFamily="18" charset="0"/>
            </a:endParaRPr>
          </a:p>
          <a:p>
            <a:pPr algn="just">
              <a:spcAft>
                <a:spcPts val="0"/>
              </a:spcAft>
            </a:pPr>
            <a:r>
              <a:rPr lang="en-US" sz="2800" dirty="0" smtClean="0">
                <a:solidFill>
                  <a:srgbClr val="0070C0"/>
                </a:solidFill>
                <a:latin typeface="Times New Roman" pitchFamily="18" charset="0"/>
                <a:ea typeface="Times New Roman"/>
                <a:cs typeface="Times New Roman" pitchFamily="18" charset="0"/>
              </a:rPr>
              <a:t>1</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Nghệ</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thuật</a:t>
            </a:r>
            <a:r>
              <a:rPr lang="en-US" sz="2800" dirty="0">
                <a:solidFill>
                  <a:srgbClr val="0070C0"/>
                </a:solidFill>
                <a:latin typeface="Times New Roman" pitchFamily="18" charset="0"/>
                <a:ea typeface="Times New Roman"/>
                <a:cs typeface="Times New Roman" pitchFamily="18" charset="0"/>
              </a:rPr>
              <a:t>:</a:t>
            </a:r>
          </a:p>
          <a:p>
            <a:pPr algn="just">
              <a:spcAft>
                <a:spcPts val="0"/>
              </a:spcAft>
            </a:pPr>
            <a:r>
              <a:rPr lang="en-US" sz="2800" b="1"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Ngôi</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kể</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Thứ</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nhất</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người</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kể</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chứng</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kiến</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toàn</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bộ</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câu</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chuyện</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và</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cảm</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thông</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với</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lão</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Hạc</a:t>
            </a:r>
            <a:r>
              <a:rPr lang="en-US" sz="2800" dirty="0">
                <a:solidFill>
                  <a:srgbClr val="0070C0"/>
                </a:solidFill>
                <a:latin typeface="Times New Roman" pitchFamily="18" charset="0"/>
                <a:ea typeface="Times New Roman"/>
                <a:cs typeface="Times New Roman" pitchFamily="18" charset="0"/>
              </a:rPr>
              <a:t>. </a:t>
            </a:r>
          </a:p>
          <a:p>
            <a:pPr algn="just">
              <a:spcAft>
                <a:spcPts val="0"/>
              </a:spcAft>
            </a:pPr>
            <a:r>
              <a:rPr lang="en-US" sz="2800" b="1"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Kết</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hợp</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các</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phương</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thức</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tự</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sự</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trữ</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tình</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lập</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luận</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thể</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hiện</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chiều</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sâu</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tâm</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lý</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nhân</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vật</a:t>
            </a:r>
            <a:r>
              <a:rPr lang="en-US" sz="2800" dirty="0">
                <a:solidFill>
                  <a:srgbClr val="0070C0"/>
                </a:solidFill>
                <a:latin typeface="Times New Roman" pitchFamily="18" charset="0"/>
                <a:ea typeface="Times New Roman"/>
                <a:cs typeface="Times New Roman" pitchFamily="18" charset="0"/>
              </a:rPr>
              <a:t>.</a:t>
            </a:r>
          </a:p>
          <a:p>
            <a:pPr algn="just">
              <a:spcAft>
                <a:spcPts val="0"/>
              </a:spcAft>
            </a:pP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Khắc</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hoạ</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hình</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tượng</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nhân</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vật</a:t>
            </a:r>
            <a:r>
              <a:rPr lang="en-US" sz="2800" dirty="0">
                <a:solidFill>
                  <a:srgbClr val="0070C0"/>
                </a:solidFill>
                <a:latin typeface="Times New Roman" pitchFamily="18" charset="0"/>
                <a:ea typeface="Times New Roman"/>
                <a:cs typeface="Times New Roman" pitchFamily="18" charset="0"/>
              </a:rPr>
              <a:t> </a:t>
            </a:r>
            <a:r>
              <a:rPr lang="en-US" sz="2800" dirty="0" err="1" smtClean="0">
                <a:solidFill>
                  <a:srgbClr val="0070C0"/>
                </a:solidFill>
                <a:latin typeface="Times New Roman" pitchFamily="18" charset="0"/>
                <a:ea typeface="Times New Roman"/>
                <a:cs typeface="Times New Roman" pitchFamily="18" charset="0"/>
              </a:rPr>
              <a:t>có</a:t>
            </a:r>
            <a:r>
              <a:rPr lang="en-US" sz="2800" dirty="0" smtClean="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tính</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cá</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thể</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hóa</a:t>
            </a:r>
            <a:r>
              <a:rPr lang="en-US" sz="2800" dirty="0">
                <a:solidFill>
                  <a:srgbClr val="0070C0"/>
                </a:solidFill>
                <a:latin typeface="Times New Roman" pitchFamily="18" charset="0"/>
                <a:ea typeface="Times New Roman"/>
                <a:cs typeface="Times New Roman" pitchFamily="18" charset="0"/>
              </a:rPr>
              <a:t> </a:t>
            </a:r>
            <a:r>
              <a:rPr lang="en-US" sz="2800" dirty="0" err="1">
                <a:solidFill>
                  <a:srgbClr val="0070C0"/>
                </a:solidFill>
                <a:latin typeface="Times New Roman" pitchFamily="18" charset="0"/>
                <a:ea typeface="Times New Roman"/>
                <a:cs typeface="Times New Roman" pitchFamily="18" charset="0"/>
              </a:rPr>
              <a:t>cao</a:t>
            </a:r>
            <a:r>
              <a:rPr lang="en-US" sz="2800" dirty="0">
                <a:solidFill>
                  <a:srgbClr val="0070C0"/>
                </a:solidFill>
                <a:latin typeface="Times New Roman" pitchFamily="18" charset="0"/>
                <a:ea typeface="Times New Roman"/>
                <a:cs typeface="Times New Roman" pitchFamily="18" charset="0"/>
              </a:rPr>
              <a:t>.</a:t>
            </a:r>
          </a:p>
          <a:p>
            <a:pPr algn="just">
              <a:spcAft>
                <a:spcPts val="0"/>
              </a:spcAft>
            </a:pPr>
            <a:r>
              <a:rPr lang="en-US" sz="2800" dirty="0">
                <a:solidFill>
                  <a:srgbClr val="7030A0"/>
                </a:solidFill>
                <a:latin typeface="Times New Roman" pitchFamily="18" charset="0"/>
                <a:ea typeface="Times New Roman"/>
                <a:cs typeface="Times New Roman" pitchFamily="18" charset="0"/>
              </a:rPr>
              <a:t>2. </a:t>
            </a:r>
            <a:r>
              <a:rPr lang="en-US" sz="2800" dirty="0" err="1">
                <a:solidFill>
                  <a:srgbClr val="7030A0"/>
                </a:solidFill>
                <a:latin typeface="Times New Roman" pitchFamily="18" charset="0"/>
                <a:ea typeface="Times New Roman"/>
                <a:cs typeface="Times New Roman" pitchFamily="18" charset="0"/>
              </a:rPr>
              <a:t>Nội</a:t>
            </a:r>
            <a:r>
              <a:rPr lang="en-US" sz="2800" dirty="0">
                <a:solidFill>
                  <a:srgbClr val="7030A0"/>
                </a:solidFill>
                <a:latin typeface="Times New Roman" pitchFamily="18" charset="0"/>
                <a:ea typeface="Times New Roman"/>
                <a:cs typeface="Times New Roman" pitchFamily="18" charset="0"/>
              </a:rPr>
              <a:t> dung.</a:t>
            </a:r>
          </a:p>
          <a:p>
            <a:pPr marL="457200" indent="-457200" algn="just">
              <a:spcAft>
                <a:spcPts val="0"/>
              </a:spcAft>
              <a:buFontTx/>
              <a:buChar char="-"/>
            </a:pPr>
            <a:r>
              <a:rPr lang="en-US" sz="2800" dirty="0" err="1" smtClean="0">
                <a:solidFill>
                  <a:srgbClr val="7030A0"/>
                </a:solidFill>
                <a:latin typeface="Times New Roman" pitchFamily="18" charset="0"/>
                <a:ea typeface="Times New Roman"/>
                <a:cs typeface="Times New Roman" pitchFamily="18" charset="0"/>
              </a:rPr>
              <a:t>Phản</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ánh</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số</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phận</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người</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nông</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dân</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trước</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cách</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mạng</a:t>
            </a:r>
            <a:r>
              <a:rPr lang="en-US" sz="2800" dirty="0" smtClean="0">
                <a:solidFill>
                  <a:srgbClr val="7030A0"/>
                </a:solidFill>
                <a:latin typeface="Times New Roman" pitchFamily="18" charset="0"/>
                <a:ea typeface="Times New Roman"/>
                <a:cs typeface="Times New Roman" pitchFamily="18" charset="0"/>
              </a:rPr>
              <a:t>.</a:t>
            </a:r>
          </a:p>
          <a:p>
            <a:pPr marL="457200" indent="-457200" algn="just">
              <a:spcAft>
                <a:spcPts val="0"/>
              </a:spcAft>
              <a:buFontTx/>
              <a:buChar char="-"/>
            </a:pPr>
            <a:r>
              <a:rPr lang="en-US" sz="2800" dirty="0" err="1" smtClean="0">
                <a:solidFill>
                  <a:srgbClr val="7030A0"/>
                </a:solidFill>
                <a:latin typeface="Times New Roman" pitchFamily="18" charset="0"/>
                <a:ea typeface="Times New Roman"/>
                <a:cs typeface="Times New Roman" pitchFamily="18" charset="0"/>
              </a:rPr>
              <a:t>Cảm</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thông</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ca</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ngợi</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vẻ</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đẹp</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tiềm</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ẩn</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của</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họ</a:t>
            </a:r>
            <a:r>
              <a:rPr lang="en-US" sz="2800" dirty="0" smtClean="0">
                <a:solidFill>
                  <a:srgbClr val="7030A0"/>
                </a:solidFill>
                <a:latin typeface="Times New Roman" pitchFamily="18" charset="0"/>
                <a:ea typeface="Times New Roman"/>
                <a:cs typeface="Times New Roman" pitchFamily="18" charset="0"/>
              </a:rPr>
              <a:t>.</a:t>
            </a:r>
          </a:p>
          <a:p>
            <a:pPr algn="just">
              <a:spcAft>
                <a:spcPts val="0"/>
              </a:spcAft>
            </a:pP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Tố</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cáo</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xã</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hội</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hiện</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thực</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nửa</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phong</a:t>
            </a:r>
            <a:r>
              <a:rPr lang="en-US" sz="2800" dirty="0" smtClean="0">
                <a:solidFill>
                  <a:srgbClr val="7030A0"/>
                </a:solidFill>
                <a:latin typeface="Times New Roman" pitchFamily="18" charset="0"/>
                <a:ea typeface="Times New Roman"/>
                <a:cs typeface="Times New Roman" pitchFamily="18" charset="0"/>
              </a:rPr>
              <a:t> </a:t>
            </a:r>
            <a:r>
              <a:rPr lang="en-US" sz="2800" dirty="0" err="1" smtClean="0">
                <a:solidFill>
                  <a:srgbClr val="7030A0"/>
                </a:solidFill>
                <a:latin typeface="Times New Roman" pitchFamily="18" charset="0"/>
                <a:ea typeface="Times New Roman"/>
                <a:cs typeface="Times New Roman" pitchFamily="18" charset="0"/>
              </a:rPr>
              <a:t>kiến</a:t>
            </a:r>
            <a:endParaRPr lang="en-US" sz="2800" dirty="0">
              <a:solidFill>
                <a:srgbClr val="7030A0"/>
              </a:solidFill>
              <a:latin typeface="Times New Roman" pitchFamily="18" charset="0"/>
              <a:ea typeface="Times New Roman"/>
              <a:cs typeface="Times New Roman" pitchFamily="18" charset="0"/>
            </a:endParaRPr>
          </a:p>
          <a:p>
            <a:pPr algn="just">
              <a:spcAft>
                <a:spcPts val="0"/>
              </a:spcAft>
            </a:pPr>
            <a:r>
              <a:rPr lang="en-US" sz="2800" dirty="0">
                <a:solidFill>
                  <a:srgbClr val="7030A0"/>
                </a:solidFill>
                <a:latin typeface="Times New Roman" pitchFamily="18" charset="0"/>
                <a:ea typeface="Times New Roman"/>
                <a:cs typeface="Times New Roman" pitchFamily="18" charset="0"/>
                <a:sym typeface="Wingdings 3"/>
              </a:rPr>
              <a:t></a:t>
            </a:r>
            <a:r>
              <a:rPr lang="en-US" sz="2800" dirty="0">
                <a:solidFill>
                  <a:srgbClr val="7030A0"/>
                </a:solidFill>
                <a:latin typeface="Times New Roman" pitchFamily="18" charset="0"/>
                <a:ea typeface="Times New Roman"/>
                <a:cs typeface="Times New Roman" pitchFamily="18" charset="0"/>
              </a:rPr>
              <a:t> </a:t>
            </a:r>
            <a:r>
              <a:rPr lang="en-US" sz="2800" dirty="0" err="1">
                <a:solidFill>
                  <a:srgbClr val="7030A0"/>
                </a:solidFill>
                <a:latin typeface="Times New Roman" pitchFamily="18" charset="0"/>
                <a:ea typeface="Times New Roman"/>
                <a:cs typeface="Times New Roman" pitchFamily="18" charset="0"/>
              </a:rPr>
              <a:t>Ghi</a:t>
            </a:r>
            <a:r>
              <a:rPr lang="en-US" sz="2800" dirty="0">
                <a:solidFill>
                  <a:srgbClr val="7030A0"/>
                </a:solidFill>
                <a:latin typeface="Times New Roman" pitchFamily="18" charset="0"/>
                <a:ea typeface="Times New Roman"/>
                <a:cs typeface="Times New Roman" pitchFamily="18" charset="0"/>
              </a:rPr>
              <a:t> </a:t>
            </a:r>
            <a:r>
              <a:rPr lang="en-US" sz="2800" dirty="0" err="1">
                <a:solidFill>
                  <a:srgbClr val="7030A0"/>
                </a:solidFill>
                <a:latin typeface="Times New Roman" pitchFamily="18" charset="0"/>
                <a:ea typeface="Times New Roman"/>
                <a:cs typeface="Times New Roman" pitchFamily="18" charset="0"/>
              </a:rPr>
              <a:t>nhớ</a:t>
            </a:r>
            <a:r>
              <a:rPr lang="en-US" sz="2800" dirty="0">
                <a:solidFill>
                  <a:srgbClr val="7030A0"/>
                </a:solidFill>
                <a:latin typeface="Times New Roman" pitchFamily="18" charset="0"/>
                <a:ea typeface="Times New Roman"/>
                <a:cs typeface="Times New Roman" pitchFamily="18" charset="0"/>
              </a:rPr>
              <a:t>: SGK</a:t>
            </a:r>
            <a:endParaRPr lang="en-US" sz="2800" dirty="0">
              <a:solidFill>
                <a:srgbClr val="7030A0"/>
              </a:solidFill>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8468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Cover">
            <a:extLst>
              <a:ext uri="{FF2B5EF4-FFF2-40B4-BE49-F238E27FC236}">
                <a16:creationId xmlns="" xmlns:a16="http://schemas.microsoft.com/office/drawing/2014/main" id="{3610001A-708C-47B9-88CA-B07B278BB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5945" y="4773614"/>
            <a:ext cx="3320794"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0" name="Picture 4" descr="Cover">
            <a:extLst>
              <a:ext uri="{FF2B5EF4-FFF2-40B4-BE49-F238E27FC236}">
                <a16:creationId xmlns="" xmlns:a16="http://schemas.microsoft.com/office/drawing/2014/main" id="{16694EBE-B068-420F-8466-25AB327B84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97" b="18539"/>
          <a:stretch/>
        </p:blipFill>
        <p:spPr bwMode="auto">
          <a:xfrm>
            <a:off x="8758701" y="4252756"/>
            <a:ext cx="3135947" cy="69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1" name="Picture 5" descr="Cover">
            <a:extLst>
              <a:ext uri="{FF2B5EF4-FFF2-40B4-BE49-F238E27FC236}">
                <a16:creationId xmlns="" xmlns:a16="http://schemas.microsoft.com/office/drawing/2014/main" id="{EA2BBAE1-687C-4E25-ADF6-961380F79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3384550"/>
            <a:ext cx="2932141"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2" name="Picture 6" descr="Cover">
            <a:extLst>
              <a:ext uri="{FF2B5EF4-FFF2-40B4-BE49-F238E27FC236}">
                <a16:creationId xmlns="" xmlns:a16="http://schemas.microsoft.com/office/drawing/2014/main" id="{CD103655-D90D-45B5-920F-668AB0988D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71" t="-5559" r="-1710" b="-3263"/>
          <a:stretch/>
        </p:blipFill>
        <p:spPr bwMode="auto">
          <a:xfrm>
            <a:off x="267104" y="5015120"/>
            <a:ext cx="4373091" cy="190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descr="Cover">
            <a:extLst>
              <a:ext uri="{FF2B5EF4-FFF2-40B4-BE49-F238E27FC236}">
                <a16:creationId xmlns="" xmlns:a16="http://schemas.microsoft.com/office/drawing/2014/main" id="{F0B04F8C-1854-4ED1-8D5B-E9F58B92F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38" y="5075374"/>
            <a:ext cx="3758763" cy="111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8" descr="Cover">
            <a:extLst>
              <a:ext uri="{FF2B5EF4-FFF2-40B4-BE49-F238E27FC236}">
                <a16:creationId xmlns="" xmlns:a16="http://schemas.microsoft.com/office/drawing/2014/main" id="{9FCE870C-E841-4AEA-99BD-EE5670B60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67" y="4332682"/>
            <a:ext cx="3855837" cy="9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5" name="Picture 9" descr="Cover">
            <a:extLst>
              <a:ext uri="{FF2B5EF4-FFF2-40B4-BE49-F238E27FC236}">
                <a16:creationId xmlns="" xmlns:a16="http://schemas.microsoft.com/office/drawing/2014/main" id="{52137C7F-6020-4114-82D1-5AC74C12B6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04753">
            <a:off x="4035404" y="3654232"/>
            <a:ext cx="237648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10" descr="Cover">
            <a:extLst>
              <a:ext uri="{FF2B5EF4-FFF2-40B4-BE49-F238E27FC236}">
                <a16:creationId xmlns="" xmlns:a16="http://schemas.microsoft.com/office/drawing/2014/main" id="{DD7A827C-CDC8-4DAB-A88A-6D190A0310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6053" y="3132139"/>
            <a:ext cx="313594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11" descr="Cover">
            <a:extLst>
              <a:ext uri="{FF2B5EF4-FFF2-40B4-BE49-F238E27FC236}">
                <a16:creationId xmlns="" xmlns:a16="http://schemas.microsoft.com/office/drawing/2014/main" id="{14E0EFB8-CA7D-444C-B1DC-BEDEE82342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2824" y="3132139"/>
            <a:ext cx="332079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8" name="Picture 12" descr="Cover">
            <a:extLst>
              <a:ext uri="{FF2B5EF4-FFF2-40B4-BE49-F238E27FC236}">
                <a16:creationId xmlns="" xmlns:a16="http://schemas.microsoft.com/office/drawing/2014/main" id="{C72CA164-3BEF-424E-911C-18F177847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822" y="3192723"/>
            <a:ext cx="2932512" cy="52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9" name="Picture 13" descr="Cover">
            <a:extLst>
              <a:ext uri="{FF2B5EF4-FFF2-40B4-BE49-F238E27FC236}">
                <a16:creationId xmlns="" xmlns:a16="http://schemas.microsoft.com/office/drawing/2014/main" id="{96155F22-3FE7-458D-83DD-E2A0413FE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317" y="2242427"/>
            <a:ext cx="3074736" cy="12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0" name="Picture 14" descr="Cover">
            <a:extLst>
              <a:ext uri="{FF2B5EF4-FFF2-40B4-BE49-F238E27FC236}">
                <a16:creationId xmlns="" xmlns:a16="http://schemas.microsoft.com/office/drawing/2014/main" id="{D83C2390-0F9F-47EC-A8A8-05F1E6EDED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1701" y="2735264"/>
            <a:ext cx="2987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1" name="Picture 15" descr="Cover">
            <a:extLst>
              <a:ext uri="{FF2B5EF4-FFF2-40B4-BE49-F238E27FC236}">
                <a16:creationId xmlns="" xmlns:a16="http://schemas.microsoft.com/office/drawing/2014/main" id="{23DD2685-E4CD-4E75-8DD0-1E725B7C60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005" y="1581003"/>
            <a:ext cx="4237356" cy="54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2" name="Picture 16" descr="Cover">
            <a:extLst>
              <a:ext uri="{FF2B5EF4-FFF2-40B4-BE49-F238E27FC236}">
                <a16:creationId xmlns="" xmlns:a16="http://schemas.microsoft.com/office/drawing/2014/main" id="{4414D94C-2DB7-4380-95D7-2079D76BDE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6381" y="725385"/>
            <a:ext cx="4183177" cy="105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3" name="Picture 17" descr="Cover">
            <a:extLst>
              <a:ext uri="{FF2B5EF4-FFF2-40B4-BE49-F238E27FC236}">
                <a16:creationId xmlns="" xmlns:a16="http://schemas.microsoft.com/office/drawing/2014/main" id="{D44DC823-EB43-440F-A75A-913E580D36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549035">
            <a:off x="4373564" y="1703389"/>
            <a:ext cx="20478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4" name="Picture 18" descr="Cover">
            <a:extLst>
              <a:ext uri="{FF2B5EF4-FFF2-40B4-BE49-F238E27FC236}">
                <a16:creationId xmlns="" xmlns:a16="http://schemas.microsoft.com/office/drawing/2014/main" id="{6511654E-0582-4891-88DD-EA6B3F5DAB8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00782" y="2524920"/>
            <a:ext cx="2357211"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5" name="Picture 19" descr="Cover">
            <a:extLst>
              <a:ext uri="{FF2B5EF4-FFF2-40B4-BE49-F238E27FC236}">
                <a16:creationId xmlns="" xmlns:a16="http://schemas.microsoft.com/office/drawing/2014/main" id="{BE38FDF9-5C56-44B1-8D8B-3168A31A02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96439" y="1983580"/>
            <a:ext cx="2081244"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6" name="Picture 20" descr="Cover">
            <a:extLst>
              <a:ext uri="{FF2B5EF4-FFF2-40B4-BE49-F238E27FC236}">
                <a16:creationId xmlns="" xmlns:a16="http://schemas.microsoft.com/office/drawing/2014/main" id="{B8BD0F07-1B19-4ED9-B99B-0C581C50024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68729" y="2430462"/>
            <a:ext cx="344488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7" name="Picture 21" descr="Cover">
            <a:extLst>
              <a:ext uri="{FF2B5EF4-FFF2-40B4-BE49-F238E27FC236}">
                <a16:creationId xmlns="" xmlns:a16="http://schemas.microsoft.com/office/drawing/2014/main" id="{176BD3EC-6FF2-45D3-8545-40815118927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0699" y="1399543"/>
            <a:ext cx="3286296"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8" name="Picture 22" descr="Cover">
            <a:extLst>
              <a:ext uri="{FF2B5EF4-FFF2-40B4-BE49-F238E27FC236}">
                <a16:creationId xmlns="" xmlns:a16="http://schemas.microsoft.com/office/drawing/2014/main" id="{86EE1FB8-6BB1-4216-81C0-B4200FED6BF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22963" y="874714"/>
            <a:ext cx="250209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9" name="Picture 23" descr="Cover">
            <a:extLst>
              <a:ext uri="{FF2B5EF4-FFF2-40B4-BE49-F238E27FC236}">
                <a16:creationId xmlns="" xmlns:a16="http://schemas.microsoft.com/office/drawing/2014/main" id="{F832886B-57B5-42B5-B2C9-B22DD3A079C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21749" y="1978026"/>
            <a:ext cx="240090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0" name="Picture 24" descr="Cover">
            <a:extLst>
              <a:ext uri="{FF2B5EF4-FFF2-40B4-BE49-F238E27FC236}">
                <a16:creationId xmlns="" xmlns:a16="http://schemas.microsoft.com/office/drawing/2014/main" id="{2C371E03-2112-412D-A32E-B866EA1E12F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54043" y="3032129"/>
            <a:ext cx="142875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55000"/>
                                        </p:tgtEl>
                                        <p:attrNameLst>
                                          <p:attrName>style.visibility</p:attrName>
                                        </p:attrNameLst>
                                      </p:cBhvr>
                                      <p:to>
                                        <p:strVal val="visible"/>
                                      </p:to>
                                    </p:set>
                                    <p:animEffect transition="in" filter="box(out)">
                                      <p:cBhvr>
                                        <p:cTn id="7" dur="500"/>
                                        <p:tgtEl>
                                          <p:spTgt spid="2550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4999"/>
                                        </p:tgtEl>
                                        <p:attrNameLst>
                                          <p:attrName>style.visibility</p:attrName>
                                        </p:attrNameLst>
                                      </p:cBhvr>
                                      <p:to>
                                        <p:strVal val="visible"/>
                                      </p:to>
                                    </p:set>
                                    <p:animEffect transition="in" filter="wipe(left)">
                                      <p:cBhvr>
                                        <p:cTn id="12" dur="500"/>
                                        <p:tgtEl>
                                          <p:spTgt spid="2549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54998"/>
                                        </p:tgtEl>
                                        <p:attrNameLst>
                                          <p:attrName>style.visibility</p:attrName>
                                        </p:attrNameLst>
                                      </p:cBhvr>
                                      <p:to>
                                        <p:strVal val="visible"/>
                                      </p:to>
                                    </p:set>
                                    <p:animEffect transition="in" filter="wipe(left)">
                                      <p:cBhvr>
                                        <p:cTn id="17" dur="500"/>
                                        <p:tgtEl>
                                          <p:spTgt spid="2549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54997"/>
                                        </p:tgtEl>
                                        <p:attrNameLst>
                                          <p:attrName>style.visibility</p:attrName>
                                        </p:attrNameLst>
                                      </p:cBhvr>
                                      <p:to>
                                        <p:strVal val="visible"/>
                                      </p:to>
                                    </p:set>
                                    <p:animEffect transition="in" filter="wipe(left)">
                                      <p:cBhvr>
                                        <p:cTn id="22" dur="500"/>
                                        <p:tgtEl>
                                          <p:spTgt spid="2549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54996"/>
                                        </p:tgtEl>
                                        <p:attrNameLst>
                                          <p:attrName>style.visibility</p:attrName>
                                        </p:attrNameLst>
                                      </p:cBhvr>
                                      <p:to>
                                        <p:strVal val="visible"/>
                                      </p:to>
                                    </p:set>
                                    <p:animEffect transition="in" filter="wipe(left)">
                                      <p:cBhvr>
                                        <p:cTn id="27" dur="500"/>
                                        <p:tgtEl>
                                          <p:spTgt spid="25499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54995"/>
                                        </p:tgtEl>
                                        <p:attrNameLst>
                                          <p:attrName>style.visibility</p:attrName>
                                        </p:attrNameLst>
                                      </p:cBhvr>
                                      <p:to>
                                        <p:strVal val="visible"/>
                                      </p:to>
                                    </p:set>
                                    <p:animEffect transition="in" filter="wipe(left)">
                                      <p:cBhvr>
                                        <p:cTn id="32" dur="500"/>
                                        <p:tgtEl>
                                          <p:spTgt spid="2549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54994"/>
                                        </p:tgtEl>
                                        <p:attrNameLst>
                                          <p:attrName>style.visibility</p:attrName>
                                        </p:attrNameLst>
                                      </p:cBhvr>
                                      <p:to>
                                        <p:strVal val="visible"/>
                                      </p:to>
                                    </p:set>
                                    <p:animEffect transition="in" filter="wipe(left)">
                                      <p:cBhvr>
                                        <p:cTn id="37" dur="500"/>
                                        <p:tgtEl>
                                          <p:spTgt spid="2549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54993"/>
                                        </p:tgtEl>
                                        <p:attrNameLst>
                                          <p:attrName>style.visibility</p:attrName>
                                        </p:attrNameLst>
                                      </p:cBhvr>
                                      <p:to>
                                        <p:strVal val="visible"/>
                                      </p:to>
                                    </p:set>
                                    <p:animEffect transition="in" filter="wipe(right)">
                                      <p:cBhvr>
                                        <p:cTn id="42" dur="500"/>
                                        <p:tgtEl>
                                          <p:spTgt spid="2549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54992"/>
                                        </p:tgtEl>
                                        <p:attrNameLst>
                                          <p:attrName>style.visibility</p:attrName>
                                        </p:attrNameLst>
                                      </p:cBhvr>
                                      <p:to>
                                        <p:strVal val="visible"/>
                                      </p:to>
                                    </p:set>
                                    <p:animEffect transition="in" filter="wipe(right)">
                                      <p:cBhvr>
                                        <p:cTn id="47" dur="500"/>
                                        <p:tgtEl>
                                          <p:spTgt spid="25499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54991"/>
                                        </p:tgtEl>
                                        <p:attrNameLst>
                                          <p:attrName>style.visibility</p:attrName>
                                        </p:attrNameLst>
                                      </p:cBhvr>
                                      <p:to>
                                        <p:strVal val="visible"/>
                                      </p:to>
                                    </p:set>
                                    <p:animEffect transition="in" filter="wipe(right)">
                                      <p:cBhvr>
                                        <p:cTn id="52" dur="500"/>
                                        <p:tgtEl>
                                          <p:spTgt spid="25499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54990"/>
                                        </p:tgtEl>
                                        <p:attrNameLst>
                                          <p:attrName>style.visibility</p:attrName>
                                        </p:attrNameLst>
                                      </p:cBhvr>
                                      <p:to>
                                        <p:strVal val="visible"/>
                                      </p:to>
                                    </p:set>
                                    <p:animEffect transition="in" filter="wipe(right)">
                                      <p:cBhvr>
                                        <p:cTn id="57" dur="500"/>
                                        <p:tgtEl>
                                          <p:spTgt spid="2549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54989"/>
                                        </p:tgtEl>
                                        <p:attrNameLst>
                                          <p:attrName>style.visibility</p:attrName>
                                        </p:attrNameLst>
                                      </p:cBhvr>
                                      <p:to>
                                        <p:strVal val="visible"/>
                                      </p:to>
                                    </p:set>
                                    <p:animEffect transition="in" filter="wipe(right)">
                                      <p:cBhvr>
                                        <p:cTn id="62" dur="500"/>
                                        <p:tgtEl>
                                          <p:spTgt spid="25498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54988"/>
                                        </p:tgtEl>
                                        <p:attrNameLst>
                                          <p:attrName>style.visibility</p:attrName>
                                        </p:attrNameLst>
                                      </p:cBhvr>
                                      <p:to>
                                        <p:strVal val="visible"/>
                                      </p:to>
                                    </p:set>
                                    <p:animEffect transition="in" filter="wipe(right)">
                                      <p:cBhvr>
                                        <p:cTn id="67" dur="500"/>
                                        <p:tgtEl>
                                          <p:spTgt spid="25498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54987"/>
                                        </p:tgtEl>
                                        <p:attrNameLst>
                                          <p:attrName>style.visibility</p:attrName>
                                        </p:attrNameLst>
                                      </p:cBhvr>
                                      <p:to>
                                        <p:strVal val="visible"/>
                                      </p:to>
                                    </p:set>
                                    <p:animEffect transition="in" filter="wipe(left)">
                                      <p:cBhvr>
                                        <p:cTn id="72" dur="500"/>
                                        <p:tgtEl>
                                          <p:spTgt spid="25498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54986"/>
                                        </p:tgtEl>
                                        <p:attrNameLst>
                                          <p:attrName>style.visibility</p:attrName>
                                        </p:attrNameLst>
                                      </p:cBhvr>
                                      <p:to>
                                        <p:strVal val="visible"/>
                                      </p:to>
                                    </p:set>
                                    <p:animEffect transition="in" filter="wipe(left)">
                                      <p:cBhvr>
                                        <p:cTn id="77" dur="500"/>
                                        <p:tgtEl>
                                          <p:spTgt spid="25498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2" fill="hold" nodeType="clickEffect">
                                  <p:stCondLst>
                                    <p:cond delay="0"/>
                                  </p:stCondLst>
                                  <p:childTnLst>
                                    <p:set>
                                      <p:cBhvr>
                                        <p:cTn id="81" dur="1" fill="hold">
                                          <p:stCondLst>
                                            <p:cond delay="0"/>
                                          </p:stCondLst>
                                        </p:cTn>
                                        <p:tgtEl>
                                          <p:spTgt spid="254985"/>
                                        </p:tgtEl>
                                        <p:attrNameLst>
                                          <p:attrName>style.visibility</p:attrName>
                                        </p:attrNameLst>
                                      </p:cBhvr>
                                      <p:to>
                                        <p:strVal val="visible"/>
                                      </p:to>
                                    </p:set>
                                    <p:animEffect transition="in" filter="wipe(right)">
                                      <p:cBhvr>
                                        <p:cTn id="82" dur="500"/>
                                        <p:tgtEl>
                                          <p:spTgt spid="25498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nodeType="clickEffect">
                                  <p:stCondLst>
                                    <p:cond delay="0"/>
                                  </p:stCondLst>
                                  <p:childTnLst>
                                    <p:set>
                                      <p:cBhvr>
                                        <p:cTn id="86" dur="1" fill="hold">
                                          <p:stCondLst>
                                            <p:cond delay="0"/>
                                          </p:stCondLst>
                                        </p:cTn>
                                        <p:tgtEl>
                                          <p:spTgt spid="254984"/>
                                        </p:tgtEl>
                                        <p:attrNameLst>
                                          <p:attrName>style.visibility</p:attrName>
                                        </p:attrNameLst>
                                      </p:cBhvr>
                                      <p:to>
                                        <p:strVal val="visible"/>
                                      </p:to>
                                    </p:set>
                                    <p:animEffect transition="in" filter="wipe(right)">
                                      <p:cBhvr>
                                        <p:cTn id="87" dur="500"/>
                                        <p:tgtEl>
                                          <p:spTgt spid="25498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nodeType="clickEffect">
                                  <p:stCondLst>
                                    <p:cond delay="0"/>
                                  </p:stCondLst>
                                  <p:childTnLst>
                                    <p:set>
                                      <p:cBhvr>
                                        <p:cTn id="91" dur="1" fill="hold">
                                          <p:stCondLst>
                                            <p:cond delay="0"/>
                                          </p:stCondLst>
                                        </p:cTn>
                                        <p:tgtEl>
                                          <p:spTgt spid="254983"/>
                                        </p:tgtEl>
                                        <p:attrNameLst>
                                          <p:attrName>style.visibility</p:attrName>
                                        </p:attrNameLst>
                                      </p:cBhvr>
                                      <p:to>
                                        <p:strVal val="visible"/>
                                      </p:to>
                                    </p:set>
                                    <p:animEffect transition="in" filter="wipe(right)">
                                      <p:cBhvr>
                                        <p:cTn id="92" dur="500"/>
                                        <p:tgtEl>
                                          <p:spTgt spid="25498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54982"/>
                                        </p:tgtEl>
                                        <p:attrNameLst>
                                          <p:attrName>style.visibility</p:attrName>
                                        </p:attrNameLst>
                                      </p:cBhvr>
                                      <p:to>
                                        <p:strVal val="visible"/>
                                      </p:to>
                                    </p:set>
                                    <p:animEffect transition="in" filter="wipe(right)">
                                      <p:cBhvr>
                                        <p:cTn id="97" dur="500"/>
                                        <p:tgtEl>
                                          <p:spTgt spid="25498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54981"/>
                                        </p:tgtEl>
                                        <p:attrNameLst>
                                          <p:attrName>style.visibility</p:attrName>
                                        </p:attrNameLst>
                                      </p:cBhvr>
                                      <p:to>
                                        <p:strVal val="visible"/>
                                      </p:to>
                                    </p:set>
                                    <p:animEffect transition="in" filter="wipe(left)">
                                      <p:cBhvr>
                                        <p:cTn id="102" dur="500"/>
                                        <p:tgtEl>
                                          <p:spTgt spid="25498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54980"/>
                                        </p:tgtEl>
                                        <p:attrNameLst>
                                          <p:attrName>style.visibility</p:attrName>
                                        </p:attrNameLst>
                                      </p:cBhvr>
                                      <p:to>
                                        <p:strVal val="visible"/>
                                      </p:to>
                                    </p:set>
                                    <p:animEffect transition="in" filter="wipe(left)">
                                      <p:cBhvr>
                                        <p:cTn id="107" dur="500"/>
                                        <p:tgtEl>
                                          <p:spTgt spid="25498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54978"/>
                                        </p:tgtEl>
                                        <p:attrNameLst>
                                          <p:attrName>style.visibility</p:attrName>
                                        </p:attrNameLst>
                                      </p:cBhvr>
                                      <p:to>
                                        <p:strVal val="visible"/>
                                      </p:to>
                                    </p:set>
                                    <p:animEffect transition="in" filter="wipe(left)">
                                      <p:cBhvr>
                                        <p:cTn id="112"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4">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599960" y="1397566"/>
            <a:ext cx="1999080" cy="2058753"/>
          </a:xfrm>
          <a:prstGeom prst="rect">
            <a:avLst/>
          </a:prstGeom>
        </p:spPr>
      </p:pic>
      <p:pic>
        <p:nvPicPr>
          <p:cNvPr id="28" name="Picture 27" descr="1c98244e0147f1e783b3d16720741e69.jpg"/>
          <p:cNvPicPr>
            <a:picLocks noChangeAspect="1"/>
          </p:cNvPicPr>
          <p:nvPr/>
        </p:nvPicPr>
        <p:blipFill>
          <a:blip r:embed="rId4">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6"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7">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8"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2207568" y="243914"/>
            <a:ext cx="7416824" cy="7694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9" cstate="print">
            <a:clrChange>
              <a:clrFrom>
                <a:srgbClr val="FFFFFF"/>
              </a:clrFrom>
              <a:clrTo>
                <a:srgbClr val="FFFFFF">
                  <a:alpha val="0"/>
                </a:srgbClr>
              </a:clrTo>
            </a:clrChange>
          </a:blip>
          <a:stretch>
            <a:fillRect/>
          </a:stretch>
        </p:blipFill>
        <p:spPr>
          <a:xfrm>
            <a:off x="3170616" y="5589240"/>
            <a:ext cx="1590074" cy="1479172"/>
          </a:xfrm>
          <a:prstGeom prst="rect">
            <a:avLst/>
          </a:prstGeom>
        </p:spPr>
      </p:pic>
      <p:pic>
        <p:nvPicPr>
          <p:cNvPr id="18" name="Picture 17" descr="9a12101c4398f4729d1cb617915a20f0.jpg"/>
          <p:cNvPicPr>
            <a:picLocks noChangeAspect="1"/>
          </p:cNvPicPr>
          <p:nvPr/>
        </p:nvPicPr>
        <p:blipFill>
          <a:blip r:embed="rId10" cstate="print">
            <a:clrChange>
              <a:clrFrom>
                <a:srgbClr val="F6F6F6"/>
              </a:clrFrom>
              <a:clrTo>
                <a:srgbClr val="F6F6F6">
                  <a:alpha val="0"/>
                </a:srgbClr>
              </a:clrTo>
            </a:clrChange>
          </a:blip>
          <a:stretch>
            <a:fillRect/>
          </a:stretch>
        </p:blipFill>
        <p:spPr>
          <a:xfrm>
            <a:off x="7596198" y="6072206"/>
            <a:ext cx="785794" cy="785794"/>
          </a:xfrm>
          <a:prstGeom prst="rect">
            <a:avLst/>
          </a:prstGeom>
        </p:spPr>
      </p:pic>
      <p:pic>
        <p:nvPicPr>
          <p:cNvPr id="20" name="Picture 19" descr="coleta-de-passaros-coloridos_1096-119.jpg"/>
          <p:cNvPicPr>
            <a:picLocks noChangeAspect="1"/>
          </p:cNvPicPr>
          <p:nvPr/>
        </p:nvPicPr>
        <p:blipFill>
          <a:blip r:embed="rId11"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142" y="1567447"/>
            <a:ext cx="2532250" cy="206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910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36B8E0B-74D0-474B-A11E-B37903992991}"/>
              </a:ext>
            </a:extLst>
          </p:cNvPr>
          <p:cNvSpPr/>
          <p:nvPr/>
        </p:nvSpPr>
        <p:spPr>
          <a:xfrm>
            <a:off x="0" y="3171462"/>
            <a:ext cx="12192000" cy="3686538"/>
          </a:xfrm>
          <a:prstGeom prst="rect">
            <a:avLst/>
          </a:prstGeom>
          <a:solidFill>
            <a:srgbClr val="93A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C48C15FF-B29B-49CA-A2E5-DFFD83321B01}"/>
              </a:ext>
            </a:extLst>
          </p:cNvPr>
          <p:cNvSpPr/>
          <p:nvPr/>
        </p:nvSpPr>
        <p:spPr>
          <a:xfrm>
            <a:off x="1551008" y="0"/>
            <a:ext cx="10640992" cy="3171463"/>
          </a:xfrm>
          <a:prstGeom prst="rect">
            <a:avLst/>
          </a:prstGeom>
          <a:solidFill>
            <a:srgbClr val="3E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2EE0EA59-CDF8-428C-B98E-CD78CD70A327}"/>
              </a:ext>
            </a:extLst>
          </p:cNvPr>
          <p:cNvSpPr/>
          <p:nvPr/>
        </p:nvSpPr>
        <p:spPr>
          <a:xfrm>
            <a:off x="0" y="-5787"/>
            <a:ext cx="1551008" cy="3177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Soạn bài Lão Hạc - Tin Tức Tiny">
            <a:extLst>
              <a:ext uri="{FF2B5EF4-FFF2-40B4-BE49-F238E27FC236}">
                <a16:creationId xmlns="" xmlns:a16="http://schemas.microsoft.com/office/drawing/2014/main" id="{FF981BF8-3DA0-48EF-8FE2-FDBA6914C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3" y="115747"/>
            <a:ext cx="5212162" cy="2960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B3F8E227-EF6F-4829-A5CD-3B44B4EDBF3B}"/>
              </a:ext>
            </a:extLst>
          </p:cNvPr>
          <p:cNvSpPr txBox="1"/>
          <p:nvPr/>
        </p:nvSpPr>
        <p:spPr>
          <a:xfrm>
            <a:off x="6096000" y="1211198"/>
            <a:ext cx="5629490" cy="769441"/>
          </a:xfrm>
          <a:prstGeom prst="rect">
            <a:avLst/>
          </a:prstGeom>
          <a:noFill/>
        </p:spPr>
        <p:txBody>
          <a:bodyPr wrap="none" rtlCol="0">
            <a:spAutoFit/>
          </a:bodyPr>
          <a:lstStyle/>
          <a:p>
            <a:r>
              <a:rPr lang="en-US" sz="4400" b="1" dirty="0">
                <a:solidFill>
                  <a:schemeClr val="bg1"/>
                </a:solidFill>
                <a:latin typeface="Times New Roman" panose="02020603050405020304" pitchFamily="18" charset="0"/>
                <a:cs typeface="Times New Roman" panose="02020603050405020304" pitchFamily="18" charset="0"/>
              </a:rPr>
              <a:t>I. TÌM HIỂU CHUNG</a:t>
            </a:r>
          </a:p>
        </p:txBody>
      </p:sp>
      <p:sp>
        <p:nvSpPr>
          <p:cNvPr id="10" name="Rectangle 9">
            <a:extLst>
              <a:ext uri="{FF2B5EF4-FFF2-40B4-BE49-F238E27FC236}">
                <a16:creationId xmlns="" xmlns:a16="http://schemas.microsoft.com/office/drawing/2014/main" id="{D61BE62E-B55D-4DBB-8CCD-B93E5BA42497}"/>
              </a:ext>
            </a:extLst>
          </p:cNvPr>
          <p:cNvSpPr/>
          <p:nvPr/>
        </p:nvSpPr>
        <p:spPr>
          <a:xfrm>
            <a:off x="10636534" y="3177250"/>
            <a:ext cx="1551008" cy="3680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Truyện Lão Hạc - FAHASA.COM">
            <a:extLst>
              <a:ext uri="{FF2B5EF4-FFF2-40B4-BE49-F238E27FC236}">
                <a16:creationId xmlns="" xmlns:a16="http://schemas.microsoft.com/office/drawing/2014/main" id="{3849FF64-34CE-4C8C-8112-9F04AB729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550"/>
          <a:stretch/>
        </p:blipFill>
        <p:spPr bwMode="auto">
          <a:xfrm>
            <a:off x="8439875" y="3243804"/>
            <a:ext cx="3660472" cy="3541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AAED3994-AF9E-4164-BE8B-DC8C5BF9EAF7}"/>
              </a:ext>
            </a:extLst>
          </p:cNvPr>
          <p:cNvSpPr txBox="1"/>
          <p:nvPr/>
        </p:nvSpPr>
        <p:spPr>
          <a:xfrm>
            <a:off x="523833" y="3498078"/>
            <a:ext cx="7207422" cy="3108543"/>
          </a:xfrm>
          <a:prstGeom prst="rect">
            <a:avLst/>
          </a:prstGeom>
          <a:noFill/>
        </p:spPr>
        <p:txBody>
          <a:bodyPr wrap="non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a:t>
            </a:r>
          </a:p>
          <a:p>
            <a:pPr marL="342900" indent="-342900">
              <a:buAutoNum type="arabicPeriod"/>
            </a:pP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a:p>
            <a:pPr marL="342900" indent="-342900">
              <a:buAutoNum type="arabicPeriod"/>
            </a:pP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p>
          <a:p>
            <a:pPr marL="285750" indent="-285750">
              <a:buFontTx/>
              <a:buChar char="-"/>
            </a:pP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Rounded Rectangle 7"/>
          <p:cNvSpPr/>
          <p:nvPr/>
        </p:nvSpPr>
        <p:spPr>
          <a:xfrm>
            <a:off x="4926988" y="70340"/>
            <a:ext cx="5921540" cy="213452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200" b="1" dirty="0" err="1">
                <a:solidFill>
                  <a:prstClr val="white"/>
                </a:solidFill>
                <a:latin typeface="Times New Roman" panose="02020603050405020304" pitchFamily="18" charset="0"/>
                <a:cs typeface="Times New Roman" panose="02020603050405020304" pitchFamily="18" charset="0"/>
              </a:rPr>
              <a:t>Những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chu</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ga</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mái</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của</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chúng</a:t>
            </a:r>
            <a:r>
              <a:rPr lang="en-US" sz="2200" b="1" dirty="0">
                <a:solidFill>
                  <a:prstClr val="white"/>
                </a:solidFill>
                <a:latin typeface="Times New Roman" panose="02020603050405020304" pitchFamily="18" charset="0"/>
                <a:cs typeface="Times New Roman" panose="02020603050405020304" pitchFamily="18" charset="0"/>
              </a:rPr>
              <a:t> ta </a:t>
            </a:r>
            <a:r>
              <a:rPr lang="en-US" sz="2200" b="1" dirty="0" err="1">
                <a:solidFill>
                  <a:prstClr val="white"/>
                </a:solidFill>
                <a:latin typeface="Times New Roman" panose="02020603050405020304" pitchFamily="18" charset="0"/>
                <a:cs typeface="Times New Roman" panose="02020603050405020304" pitchFamily="18" charset="0"/>
              </a:rPr>
              <a:t>đã</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đẻ</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rất</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nhiều</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trứng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Bạn</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hãy</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giúp</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mình</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thu</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hoạch</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số</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trứng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đó</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bằng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cách</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trả</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lời</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các</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câu</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hỏi</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nhé</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Khi</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bạn</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trả</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lời</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đúng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là</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trứng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đã</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vào</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giỏ</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của</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mình</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rồi</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đấy</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Nào</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bắt</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đầu</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thôi</a:t>
            </a:r>
            <a:r>
              <a:rPr lang="en-US" sz="2200" b="1" dirty="0">
                <a:solidFill>
                  <a:prstClr val="white"/>
                </a:solidFill>
                <a:latin typeface="Times New Roman" panose="02020603050405020304" pitchFamily="18" charset="0"/>
                <a:cs typeface="Times New Roman" panose="02020603050405020304" pitchFamily="18" charset="0"/>
              </a:rPr>
              <a:t>!</a:t>
            </a:r>
            <a:endParaRPr lang="vi-VN" sz="2200" b="1" dirty="0">
              <a:solidFill>
                <a:prstClr val="white"/>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6601874" y="2198548"/>
            <a:ext cx="2878502" cy="1489035"/>
            <a:chOff x="3387886" y="1857364"/>
            <a:chExt cx="2878502" cy="1489035"/>
          </a:xfrm>
        </p:grpSpPr>
        <p:pic>
          <p:nvPicPr>
            <p:cNvPr id="11" name="Picture 10" descr="15057373-dấu-hiệu-bằng-gỗ-treo-trên-dây-chuyền-vector-minh-họa.jpg"/>
            <p:cNvPicPr>
              <a:picLocks noChangeAspect="1"/>
            </p:cNvPicPr>
            <p:nvPr/>
          </p:nvPicPr>
          <p:blipFill>
            <a:blip r:embed="rId3">
              <a:clrChange>
                <a:clrFrom>
                  <a:srgbClr val="FFFFFF"/>
                </a:clrFrom>
                <a:clrTo>
                  <a:srgbClr val="FFFFFF">
                    <a:alpha val="0"/>
                  </a:srgbClr>
                </a:clrTo>
              </a:clrChange>
            </a:blip>
            <a:srcRect l="13750" t="17000" r="6250" b="14000"/>
            <a:stretch>
              <a:fillRect/>
            </a:stretch>
          </p:blipFill>
          <p:spPr>
            <a:xfrm>
              <a:off x="3387886" y="1857364"/>
              <a:ext cx="2878502" cy="1489035"/>
            </a:xfrm>
            <a:prstGeom prst="rect">
              <a:avLst/>
            </a:prstGeom>
          </p:spPr>
        </p:pic>
        <p:sp>
          <p:nvSpPr>
            <p:cNvPr id="12" name="TextBox 11">
              <a:hlinkClick r:id="rId4" action="ppaction://hlinksldjump"/>
            </p:cNvPr>
            <p:cNvSpPr txBox="1"/>
            <p:nvPr/>
          </p:nvSpPr>
          <p:spPr>
            <a:xfrm>
              <a:off x="3945322" y="2541412"/>
              <a:ext cx="1600986" cy="492443"/>
            </a:xfrm>
            <a:prstGeom prst="rect">
              <a:avLst/>
            </a:prstGeom>
            <a:noFill/>
          </p:spPr>
          <p:txBody>
            <a:bodyPr wrap="square" rtlCol="0">
              <a:spAutoFit/>
            </a:bodyPr>
            <a:lstStyle/>
            <a:p>
              <a:pPr algn="ctr"/>
              <a:r>
                <a:rPr lang="en-US" sz="2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Bắt</a:t>
              </a:r>
              <a:r>
                <a:rPr lang="en-US" sz="2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6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endParaRPr lang="vi-VN" sz="2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9" name="Picture 8" descr="ee376867b6edb2b7f8a1c93f2ceb4b12.png">
            <a:hlinkClick r:id="" action="ppaction://hlinkshowjump?jump=firstslide"/>
          </p:cNvPr>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1851924" y="5956340"/>
            <a:ext cx="972000" cy="972000"/>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3672" y="1146515"/>
            <a:ext cx="3032066" cy="5638734"/>
          </a:xfrm>
          <a:prstGeom prst="rect">
            <a:avLst/>
          </a:prstGeom>
        </p:spPr>
      </p:pic>
      <p:pic>
        <p:nvPicPr>
          <p:cNvPr id="4" name="Picture 3"/>
          <p:cNvPicPr>
            <a:picLocks noChangeAspect="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4511824" y="1823343"/>
            <a:ext cx="2505528" cy="2523665"/>
          </a:xfrm>
          <a:prstGeom prst="rect">
            <a:avLst/>
          </a:prstGeom>
        </p:spPr>
      </p:pic>
    </p:spTree>
    <p:extLst>
      <p:ext uri="{BB962C8B-B14F-4D97-AF65-F5344CB8AC3E}">
        <p14:creationId xmlns:p14="http://schemas.microsoft.com/office/powerpoint/2010/main" val="294961770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amond(in)">
                                      <p:cBhvr>
                                        <p:cTn id="7" dur="2000"/>
                                        <p:tgtEl>
                                          <p:spTgt spid="8">
                                            <p:txEl>
                                              <p:pRg st="0" end="0"/>
                                            </p:txEl>
                                          </p:spTgt>
                                        </p:tgtEl>
                                      </p:cBhvr>
                                    </p:animEffect>
                                  </p:childTnLst>
                                </p:cTn>
                              </p:par>
                            </p:childTnLst>
                          </p:cTn>
                        </p:par>
                        <p:par>
                          <p:cTn id="8" fill="hold">
                            <p:stCondLst>
                              <p:cond delay="2000"/>
                            </p:stCondLst>
                            <p:childTnLst>
                              <p:par>
                                <p:cTn id="9" presetID="55"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dirty="0" err="1">
                <a:solidFill>
                  <a:prstClr val="white"/>
                </a:solidFill>
                <a:latin typeface="Times New Roman" panose="02020603050405020304" pitchFamily="18" charset="0"/>
                <a:cs typeface="Times New Roman" panose="02020603050405020304" pitchFamily="18" charset="0"/>
              </a:rPr>
              <a:t>Câu</a:t>
            </a:r>
            <a:r>
              <a:rPr lang="en-US" sz="2800" b="1" dirty="0">
                <a:solidFill>
                  <a:prstClr val="white"/>
                </a:solidFill>
                <a:latin typeface="Times New Roman" panose="02020603050405020304" pitchFamily="18" charset="0"/>
                <a:cs typeface="Times New Roman" panose="02020603050405020304" pitchFamily="18" charset="0"/>
              </a:rPr>
              <a:t> 1: </a:t>
            </a:r>
            <a:r>
              <a:rPr lang="vi-VN" sz="2800" b="1" dirty="0">
                <a:solidFill>
                  <a:prstClr val="white"/>
                </a:solidFill>
                <a:latin typeface="Times New Roman" panose="02020603050405020304" pitchFamily="18" charset="0"/>
                <a:cs typeface="Times New Roman" panose="02020603050405020304" pitchFamily="18" charset="0"/>
              </a:rPr>
              <a:t>Tác phẩm Lão Hạc được viết theo thể loại nào?</a:t>
            </a: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95538" y="3511418"/>
            <a:ext cx="3428454"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400" b="1">
                <a:solidFill>
                  <a:prstClr val="white"/>
                </a:solidFill>
                <a:latin typeface="Times New Roman" panose="02020603050405020304" pitchFamily="18" charset="0"/>
                <a:cs typeface="Times New Roman" panose="02020603050405020304" pitchFamily="18" charset="0"/>
              </a:rPr>
              <a:t>A. Truyện ngắn</a:t>
            </a:r>
            <a:endParaRPr lang="vi-VN" sz="2400" b="1">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4980" y="4214818"/>
            <a:ext cx="962774" cy="928694"/>
          </a:xfrm>
          <a:prstGeom prst="rect">
            <a:avLst/>
          </a:prstGeom>
        </p:spPr>
      </p:pic>
      <p:sp>
        <p:nvSpPr>
          <p:cNvPr id="15" name="Hexagon 14"/>
          <p:cNvSpPr/>
          <p:nvPr/>
        </p:nvSpPr>
        <p:spPr>
          <a:xfrm>
            <a:off x="2562722" y="4429132"/>
            <a:ext cx="346127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400" b="1">
                <a:solidFill>
                  <a:prstClr val="white"/>
                </a:solidFill>
                <a:latin typeface="Times New Roman" panose="02020603050405020304" pitchFamily="18" charset="0"/>
                <a:cs typeface="Times New Roman" panose="02020603050405020304" pitchFamily="18" charset="0"/>
              </a:rPr>
              <a:t>B. Truyện vừa</a:t>
            </a:r>
            <a:endParaRPr lang="vi-VN" sz="2400" b="1" dirty="0">
              <a:solidFill>
                <a:prstClr val="white"/>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1370" y="5096000"/>
            <a:ext cx="962774" cy="928694"/>
          </a:xfrm>
          <a:prstGeom prst="rect">
            <a:avLst/>
          </a:prstGeom>
        </p:spPr>
      </p:pic>
      <p:sp>
        <p:nvSpPr>
          <p:cNvPr id="17" name="Hexagon 16"/>
          <p:cNvSpPr/>
          <p:nvPr/>
        </p:nvSpPr>
        <p:spPr>
          <a:xfrm>
            <a:off x="2559112" y="5310314"/>
            <a:ext cx="346488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400" b="1">
                <a:solidFill>
                  <a:prstClr val="white"/>
                </a:solidFill>
                <a:latin typeface="Times New Roman" panose="02020603050405020304" pitchFamily="18" charset="0"/>
                <a:cs typeface="Times New Roman" panose="02020603050405020304" pitchFamily="18" charset="0"/>
              </a:rPr>
              <a:t>C. Truyện dài</a:t>
            </a:r>
            <a:endParaRPr lang="vi-VN" sz="24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7777" y="5929306"/>
            <a:ext cx="962774" cy="928694"/>
          </a:xfrm>
          <a:prstGeom prst="rect">
            <a:avLst/>
          </a:prstGeom>
        </p:spPr>
      </p:pic>
      <p:sp>
        <p:nvSpPr>
          <p:cNvPr id="19" name="Hexagon 18"/>
          <p:cNvSpPr/>
          <p:nvPr/>
        </p:nvSpPr>
        <p:spPr>
          <a:xfrm>
            <a:off x="2559112" y="6088169"/>
            <a:ext cx="346488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400" b="1">
                <a:solidFill>
                  <a:prstClr val="white"/>
                </a:solidFill>
                <a:latin typeface="Times New Roman" panose="02020603050405020304" pitchFamily="18" charset="0"/>
                <a:cs typeface="Times New Roman" panose="02020603050405020304" pitchFamily="18" charset="0"/>
              </a:rPr>
              <a:t>D. Tiểu thuyết</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0391763">
            <a:off x="3200227" y="2059922"/>
            <a:ext cx="1979196"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4980" y="3342848"/>
            <a:ext cx="962774" cy="928694"/>
          </a:xfrm>
          <a:prstGeom prst="rect">
            <a:avLst/>
          </a:prstGeom>
        </p:spPr>
      </p:pic>
      <p:sp>
        <p:nvSpPr>
          <p:cNvPr id="22" name="TextBox 21"/>
          <p:cNvSpPr txBox="1"/>
          <p:nvPr/>
        </p:nvSpPr>
        <p:spPr>
          <a:xfrm>
            <a:off x="7786688" y="4857760"/>
            <a:ext cx="2847627" cy="400110"/>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Ồ, tiếc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799117" y="2317524"/>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7176120" y="4714884"/>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37200964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a:solidFill>
                  <a:prstClr val="white"/>
                </a:solidFill>
                <a:latin typeface="Times New Roman" panose="02020603050405020304" pitchFamily="18" charset="0"/>
                <a:cs typeface="Times New Roman" panose="02020603050405020304" pitchFamily="18" charset="0"/>
              </a:rPr>
              <a:t>Câu 2: </a:t>
            </a:r>
            <a:r>
              <a:rPr lang="vi-VN" sz="2800" b="1">
                <a:solidFill>
                  <a:prstClr val="white"/>
                </a:solidFill>
                <a:latin typeface="Times New Roman" panose="02020603050405020304" pitchFamily="18" charset="0"/>
                <a:cs typeface="Times New Roman" panose="02020603050405020304" pitchFamily="18" charset="0"/>
              </a:rPr>
              <a:t>Nam Cao là một nhà văn hiện thực xuất sắc với các sáng tác về nội dung chủ yếu nào?</a:t>
            </a:r>
            <a:endParaRPr lang="vi-VN" sz="2800" b="1" dirty="0">
              <a:solidFill>
                <a:prstClr val="white"/>
              </a:solidFill>
              <a:latin typeface="Times New Roman" panose="02020603050405020304" pitchFamily="18" charset="0"/>
              <a:cs typeface="Times New Roman" panose="02020603050405020304" pitchFamily="18" charset="0"/>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610805" y="5028508"/>
            <a:ext cx="5069369"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200" b="1" dirty="0">
                <a:solidFill>
                  <a:prstClr val="white"/>
                </a:solidFill>
                <a:latin typeface="Times New Roman" panose="02020603050405020304" pitchFamily="18" charset="0"/>
                <a:cs typeface="Times New Roman" panose="02020603050405020304" pitchFamily="18" charset="0"/>
              </a:rPr>
              <a:t>C. Cả A và B đều đúng</a:t>
            </a: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69080" y="3929066"/>
            <a:ext cx="962774" cy="928694"/>
          </a:xfrm>
          <a:prstGeom prst="rect">
            <a:avLst/>
          </a:prstGeom>
        </p:spPr>
      </p:pic>
      <p:sp>
        <p:nvSpPr>
          <p:cNvPr id="15" name="Hexagon 14"/>
          <p:cNvSpPr/>
          <p:nvPr/>
        </p:nvSpPr>
        <p:spPr>
          <a:xfrm>
            <a:off x="2606125" y="4078368"/>
            <a:ext cx="5074050" cy="674911"/>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200" b="1" dirty="0">
                <a:solidFill>
                  <a:prstClr val="white"/>
                </a:solidFill>
                <a:latin typeface="Times New Roman" panose="02020603050405020304" pitchFamily="18" charset="0"/>
                <a:cs typeface="Times New Roman" panose="02020603050405020304" pitchFamily="18" charset="0"/>
              </a:rPr>
              <a:t>B. Người trí thức nghèo sống mòn mỏi</a:t>
            </a: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63522" y="3065771"/>
            <a:ext cx="962774" cy="928694"/>
          </a:xfrm>
          <a:prstGeom prst="rect">
            <a:avLst/>
          </a:prstGeom>
        </p:spPr>
      </p:pic>
      <p:sp>
        <p:nvSpPr>
          <p:cNvPr id="17" name="Hexagon 16"/>
          <p:cNvSpPr/>
          <p:nvPr/>
        </p:nvSpPr>
        <p:spPr>
          <a:xfrm>
            <a:off x="2606926" y="3165516"/>
            <a:ext cx="5073249" cy="763549"/>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200" b="1" dirty="0">
                <a:solidFill>
                  <a:prstClr val="white"/>
                </a:solidFill>
                <a:latin typeface="Times New Roman" panose="02020603050405020304" pitchFamily="18" charset="0"/>
                <a:cs typeface="Times New Roman" panose="02020603050405020304" pitchFamily="18" charset="0"/>
              </a:rPr>
              <a:t>A. Người nông dân nghèo đói bị vùi dập, bế tắc trong xã hội cũ</a:t>
            </a: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27458" y="5794871"/>
            <a:ext cx="962774" cy="928694"/>
          </a:xfrm>
          <a:prstGeom prst="rect">
            <a:avLst/>
          </a:prstGeom>
        </p:spPr>
      </p:pic>
      <p:sp>
        <p:nvSpPr>
          <p:cNvPr id="19" name="Hexagon 18"/>
          <p:cNvSpPr/>
          <p:nvPr/>
        </p:nvSpPr>
        <p:spPr>
          <a:xfrm>
            <a:off x="2534520" y="5978847"/>
            <a:ext cx="5145654"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D. A đúng, B sai</a:t>
            </a:r>
          </a:p>
        </p:txBody>
      </p:sp>
      <p:sp>
        <p:nvSpPr>
          <p:cNvPr id="32" name="TextBox 31"/>
          <p:cNvSpPr txBox="1"/>
          <p:nvPr/>
        </p:nvSpPr>
        <p:spPr>
          <a:xfrm rot="20759083">
            <a:off x="3214171" y="2087346"/>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27458" y="4931576"/>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820300" y="2289869"/>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438199" y="4305754"/>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58690184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dirty="0" err="1">
                <a:solidFill>
                  <a:prstClr val="white"/>
                </a:solidFill>
                <a:latin typeface="Times New Roman" panose="02020603050405020304" pitchFamily="18" charset="0"/>
                <a:cs typeface="Times New Roman" panose="02020603050405020304" pitchFamily="18" charset="0"/>
              </a:rPr>
              <a:t>Câu</a:t>
            </a:r>
            <a:r>
              <a:rPr lang="en-US" sz="2800" b="1" dirty="0">
                <a:solidFill>
                  <a:prstClr val="white"/>
                </a:solidFill>
                <a:latin typeface="Times New Roman" panose="02020603050405020304" pitchFamily="18" charset="0"/>
                <a:cs typeface="Times New Roman" panose="02020603050405020304" pitchFamily="18" charset="0"/>
              </a:rPr>
              <a:t> 3: </a:t>
            </a:r>
            <a:r>
              <a:rPr lang="vi-VN" sz="2800" b="1" dirty="0">
                <a:solidFill>
                  <a:prstClr val="white"/>
                </a:solidFill>
                <a:latin typeface="Times New Roman" panose="02020603050405020304" pitchFamily="18" charset="0"/>
                <a:cs typeface="Times New Roman" panose="02020603050405020304" pitchFamily="18" charset="0"/>
              </a:rPr>
              <a:t>Nhà văn Nam Cao mất năm</a:t>
            </a:r>
            <a:r>
              <a:rPr lang="en-US" sz="2800" b="1" dirty="0">
                <a:solidFill>
                  <a:prstClr val="white"/>
                </a:solidFill>
                <a:latin typeface="Times New Roman" panose="02020603050405020304" pitchFamily="18" charset="0"/>
                <a:cs typeface="Times New Roman" panose="02020603050405020304" pitchFamily="18" charset="0"/>
              </a:rPr>
              <a:t> </a:t>
            </a:r>
            <a:r>
              <a:rPr lang="vi-VN" sz="2800" b="1" dirty="0" smtClean="0">
                <a:solidFill>
                  <a:prstClr val="white"/>
                </a:solidFill>
                <a:latin typeface="Times New Roman" panose="02020603050405020304" pitchFamily="18" charset="0"/>
                <a:cs typeface="Times New Roman" panose="02020603050405020304" pitchFamily="18" charset="0"/>
              </a:rPr>
              <a:t>36 </a:t>
            </a:r>
            <a:r>
              <a:rPr lang="vi-VN" sz="2800" b="1" dirty="0">
                <a:solidFill>
                  <a:prstClr val="white"/>
                </a:solidFill>
                <a:latin typeface="Times New Roman" panose="02020603050405020304" pitchFamily="18" charset="0"/>
                <a:cs typeface="Times New Roman" panose="02020603050405020304" pitchFamily="18" charset="0"/>
              </a:rPr>
              <a:t>tuổi, trong trường hợp nào?</a:t>
            </a: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95538" y="3511418"/>
            <a:ext cx="4796606"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A. </a:t>
            </a:r>
            <a:r>
              <a:rPr lang="vi-VN" sz="2200" b="1">
                <a:solidFill>
                  <a:prstClr val="white"/>
                </a:solidFill>
                <a:latin typeface="Times New Roman" panose="02020603050405020304" pitchFamily="18" charset="0"/>
                <a:cs typeface="Times New Roman" panose="02020603050405020304" pitchFamily="18" charset="0"/>
              </a:rPr>
              <a:t>Bị địch phục kích và hi sinh</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4980" y="4214818"/>
            <a:ext cx="962774" cy="928694"/>
          </a:xfrm>
          <a:prstGeom prst="rect">
            <a:avLst/>
          </a:prstGeom>
        </p:spPr>
      </p:pic>
      <p:sp>
        <p:nvSpPr>
          <p:cNvPr id="15" name="Hexagon 14"/>
          <p:cNvSpPr/>
          <p:nvPr/>
        </p:nvSpPr>
        <p:spPr>
          <a:xfrm>
            <a:off x="2562722" y="4429132"/>
            <a:ext cx="4829422"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B. Bị bệnh</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1370" y="5096000"/>
            <a:ext cx="962774" cy="928694"/>
          </a:xfrm>
          <a:prstGeom prst="rect">
            <a:avLst/>
          </a:prstGeom>
        </p:spPr>
      </p:pic>
      <p:sp>
        <p:nvSpPr>
          <p:cNvPr id="17" name="Hexagon 16"/>
          <p:cNvSpPr/>
          <p:nvPr/>
        </p:nvSpPr>
        <p:spPr>
          <a:xfrm>
            <a:off x="2559112" y="5178144"/>
            <a:ext cx="4833032" cy="70367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C. </a:t>
            </a:r>
            <a:r>
              <a:rPr lang="vi-VN" sz="2200" b="1">
                <a:solidFill>
                  <a:prstClr val="white"/>
                </a:solidFill>
                <a:latin typeface="Times New Roman" panose="02020603050405020304" pitchFamily="18" charset="0"/>
                <a:cs typeface="Times New Roman" panose="02020603050405020304" pitchFamily="18" charset="0"/>
              </a:rPr>
              <a:t>Bị địch bắt giam và tra tấn dã man</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85578"/>
            <a:ext cx="962774" cy="928694"/>
          </a:xfrm>
          <a:prstGeom prst="rect">
            <a:avLst/>
          </a:prstGeom>
        </p:spPr>
      </p:pic>
      <p:sp>
        <p:nvSpPr>
          <p:cNvPr id="19" name="Hexagon 18"/>
          <p:cNvSpPr/>
          <p:nvPr/>
        </p:nvSpPr>
        <p:spPr>
          <a:xfrm>
            <a:off x="2595538" y="6042227"/>
            <a:ext cx="4833032"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dirty="0">
                <a:solidFill>
                  <a:prstClr val="white"/>
                </a:solidFill>
                <a:latin typeface="Times New Roman" panose="02020603050405020304" pitchFamily="18" charset="0"/>
                <a:cs typeface="Times New Roman" panose="02020603050405020304" pitchFamily="18" charset="0"/>
              </a:rPr>
              <a:t>D. </a:t>
            </a:r>
            <a:r>
              <a:rPr lang="pt-BR" sz="2200" b="1" dirty="0">
                <a:solidFill>
                  <a:prstClr val="white"/>
                </a:solidFill>
                <a:latin typeface="Times New Roman" panose="02020603050405020304" pitchFamily="18" charset="0"/>
                <a:cs typeface="Times New Roman" panose="02020603050405020304" pitchFamily="18" charset="0"/>
              </a:rPr>
              <a:t>Cả A, B, C đều đúng</a:t>
            </a:r>
            <a:endParaRPr lang="vi-VN" sz="22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0766034">
            <a:off x="3189872" y="2143241"/>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710146" y="3313162"/>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872845" y="2413290"/>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223370" y="4250215"/>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33092857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err="1">
                <a:solidFill>
                  <a:prstClr val="white"/>
                </a:solidFill>
                <a:latin typeface="Times New Roman" panose="02020603050405020304" pitchFamily="18" charset="0"/>
                <a:cs typeface="Times New Roman" panose="02020603050405020304" pitchFamily="18" charset="0"/>
              </a:rPr>
              <a:t>Câu</a:t>
            </a:r>
            <a:r>
              <a:rPr lang="en-US" sz="2800" b="1">
                <a:solidFill>
                  <a:prstClr val="white"/>
                </a:solidFill>
                <a:latin typeface="Times New Roman" panose="02020603050405020304" pitchFamily="18" charset="0"/>
                <a:cs typeface="Times New Roman" panose="02020603050405020304" pitchFamily="18" charset="0"/>
              </a:rPr>
              <a:t> 4: </a:t>
            </a:r>
            <a:r>
              <a:rPr lang="vi-VN" sz="2800" b="1">
                <a:solidFill>
                  <a:prstClr val="white"/>
                </a:solidFill>
                <a:latin typeface="Times New Roman" panose="02020603050405020304" pitchFamily="18" charset="0"/>
                <a:cs typeface="Times New Roman" panose="02020603050405020304" pitchFamily="18" charset="0"/>
              </a:rPr>
              <a:t>Ý kiến nào nói đúng nhất nguyên nhân sâu xa khiến lão Hạc phải lựa chọn cái chết?</a:t>
            </a:r>
            <a:endParaRPr lang="vi-VN" sz="2800" b="1" dirty="0" err="1">
              <a:solidFill>
                <a:prstClr val="white"/>
              </a:solidFill>
              <a:latin typeface="Times New Roman" panose="02020603050405020304" pitchFamily="18" charset="0"/>
              <a:cs typeface="Times New Roman" panose="02020603050405020304" pitchFamily="18" charset="0"/>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05352" y="4214818"/>
            <a:ext cx="4947970" cy="690556"/>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B. Lão Hạc rất thương con.</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37610" y="3286124"/>
            <a:ext cx="962774" cy="928694"/>
          </a:xfrm>
          <a:prstGeom prst="rect">
            <a:avLst/>
          </a:prstGeom>
        </p:spPr>
      </p:pic>
      <p:sp>
        <p:nvSpPr>
          <p:cNvPr id="15" name="Hexagon 14"/>
          <p:cNvSpPr/>
          <p:nvPr/>
        </p:nvSpPr>
        <p:spPr>
          <a:xfrm>
            <a:off x="2505352" y="3286122"/>
            <a:ext cx="4947970" cy="73786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A. Lão Hạc ân hận vì trót lừa cậu Vàng.</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1370" y="5096000"/>
            <a:ext cx="962774" cy="928694"/>
          </a:xfrm>
          <a:prstGeom prst="rect">
            <a:avLst/>
          </a:prstGeom>
        </p:spPr>
      </p:pic>
      <p:sp>
        <p:nvSpPr>
          <p:cNvPr id="17" name="Hexagon 16"/>
          <p:cNvSpPr/>
          <p:nvPr/>
        </p:nvSpPr>
        <p:spPr>
          <a:xfrm>
            <a:off x="2588044" y="5119495"/>
            <a:ext cx="4865277" cy="61376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C. Lão Hạc ăn phải bả chó.</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85578"/>
            <a:ext cx="962774" cy="928694"/>
          </a:xfrm>
          <a:prstGeom prst="rect">
            <a:avLst/>
          </a:prstGeom>
        </p:spPr>
      </p:pic>
      <p:sp>
        <p:nvSpPr>
          <p:cNvPr id="19" name="Hexagon 18"/>
          <p:cNvSpPr/>
          <p:nvPr/>
        </p:nvSpPr>
        <p:spPr>
          <a:xfrm>
            <a:off x="2526295" y="5974265"/>
            <a:ext cx="4927025" cy="6639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D. Lão Hạc không muốn làm liên lụy đến mọi người.</a:t>
            </a:r>
            <a:endParaRPr lang="vi-VN" sz="20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0599303">
            <a:off x="3050886" y="2102852"/>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67942" y="4214612"/>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639998" y="2317524"/>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328248" y="4207318"/>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81149821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690384" y="3250405"/>
            <a:ext cx="962774" cy="928694"/>
          </a:xfrm>
          <a:prstGeom prst="rect">
            <a:avLst/>
          </a:prstGeom>
        </p:spPr>
      </p:pic>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err="1">
                <a:solidFill>
                  <a:prstClr val="white"/>
                </a:solidFill>
                <a:latin typeface="Times New Roman" panose="02020603050405020304" pitchFamily="18" charset="0"/>
                <a:cs typeface="Times New Roman" panose="02020603050405020304" pitchFamily="18" charset="0"/>
              </a:rPr>
              <a:t>Câu</a:t>
            </a:r>
            <a:r>
              <a:rPr lang="en-US" sz="2800" b="1">
                <a:solidFill>
                  <a:prstClr val="white"/>
                </a:solidFill>
                <a:latin typeface="Times New Roman" panose="02020603050405020304" pitchFamily="18" charset="0"/>
                <a:cs typeface="Times New Roman" panose="02020603050405020304" pitchFamily="18" charset="0"/>
              </a:rPr>
              <a:t> 5: </a:t>
            </a:r>
            <a:r>
              <a:rPr lang="vi-VN" sz="2800" b="1">
                <a:solidFill>
                  <a:prstClr val="white"/>
                </a:solidFill>
                <a:latin typeface="Times New Roman" panose="02020603050405020304" pitchFamily="18" charset="0"/>
                <a:cs typeface="Times New Roman" panose="02020603050405020304" pitchFamily="18" charset="0"/>
              </a:rPr>
              <a:t>Trong tác phẩm Lão Hạc, con trai lão Hạc đi phu vì lí do gì?</a:t>
            </a:r>
            <a:endParaRPr lang="vi-VN" sz="2800" b="1" dirty="0">
              <a:solidFill>
                <a:prstClr val="white"/>
              </a:solidFill>
              <a:latin typeface="Times New Roman" panose="02020603050405020304" pitchFamily="18" charset="0"/>
              <a:cs typeface="Times New Roman" panose="02020603050405020304" pitchFamily="18" charset="0"/>
            </a:endParaRPr>
          </a:p>
        </p:txBody>
      </p:sp>
      <p:pic>
        <p:nvPicPr>
          <p:cNvPr id="11" name="Picture 10" descr="ga cau hoi 1.png"/>
          <p:cNvPicPr>
            <a:picLocks noChangeAspect="1"/>
          </p:cNvPicPr>
          <p:nvPr/>
        </p:nvPicPr>
        <p:blipFill>
          <a:blip r:embed="rId4">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62722" y="3410289"/>
            <a:ext cx="4757414" cy="68839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000" b="1" dirty="0">
                <a:solidFill>
                  <a:prstClr val="white"/>
                </a:solidFill>
                <a:latin typeface="Times New Roman" panose="02020603050405020304" pitchFamily="18" charset="0"/>
                <a:cs typeface="Times New Roman" panose="02020603050405020304" pitchFamily="18" charset="0"/>
              </a:rPr>
              <a:t>A. </a:t>
            </a:r>
            <a:r>
              <a:rPr lang="vi-VN" sz="2000" b="1" dirty="0">
                <a:solidFill>
                  <a:prstClr val="white"/>
                </a:solidFill>
                <a:latin typeface="Times New Roman" panose="02020603050405020304" pitchFamily="18" charset="0"/>
                <a:cs typeface="Times New Roman" panose="02020603050405020304" pitchFamily="18" charset="0"/>
              </a:rPr>
              <a:t>Phẫn chí vì nghèo không lấy được vợ.</a:t>
            </a:r>
          </a:p>
        </p:txBody>
      </p:sp>
      <p:pic>
        <p:nvPicPr>
          <p:cNvPr id="14" name="Picture 13"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694980" y="4214818"/>
            <a:ext cx="962774" cy="928694"/>
          </a:xfrm>
          <a:prstGeom prst="rect">
            <a:avLst/>
          </a:prstGeom>
        </p:spPr>
      </p:pic>
      <p:sp>
        <p:nvSpPr>
          <p:cNvPr id="15" name="Hexagon 14"/>
          <p:cNvSpPr/>
          <p:nvPr/>
        </p:nvSpPr>
        <p:spPr>
          <a:xfrm>
            <a:off x="2562722" y="4286256"/>
            <a:ext cx="4757414"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000" b="1">
                <a:solidFill>
                  <a:prstClr val="white"/>
                </a:solidFill>
                <a:latin typeface="Times New Roman" panose="02020603050405020304" pitchFamily="18" charset="0"/>
                <a:cs typeface="Times New Roman" panose="02020603050405020304" pitchFamily="18" charset="0"/>
              </a:rPr>
              <a:t>B. </a:t>
            </a:r>
            <a:r>
              <a:rPr lang="vi-VN" sz="2000" b="1">
                <a:solidFill>
                  <a:prstClr val="white"/>
                </a:solidFill>
                <a:latin typeface="Times New Roman" panose="02020603050405020304" pitchFamily="18" charset="0"/>
                <a:cs typeface="Times New Roman" panose="02020603050405020304" pitchFamily="18" charset="0"/>
              </a:rPr>
              <a:t>Vì muốn làm giàu.</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690384" y="5054556"/>
            <a:ext cx="962774" cy="928694"/>
          </a:xfrm>
          <a:prstGeom prst="rect">
            <a:avLst/>
          </a:prstGeom>
        </p:spPr>
      </p:pic>
      <p:sp>
        <p:nvSpPr>
          <p:cNvPr id="17" name="Hexagon 16"/>
          <p:cNvSpPr/>
          <p:nvPr/>
        </p:nvSpPr>
        <p:spPr>
          <a:xfrm>
            <a:off x="2562722" y="5095999"/>
            <a:ext cx="4757414" cy="650579"/>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C. Vì không lấy được người mình yêu.</a:t>
            </a:r>
          </a:p>
        </p:txBody>
      </p:sp>
      <p:pic>
        <p:nvPicPr>
          <p:cNvPr id="18" name="Picture 17" descr="ga cau hoi.png"/>
          <p:cNvPicPr>
            <a:picLocks noChangeAspect="1"/>
          </p:cNvPicPr>
          <p:nvPr/>
        </p:nvPicPr>
        <p:blipFill>
          <a:blip r:embed="rId3">
            <a:clrChange>
              <a:clrFrom>
                <a:srgbClr val="FFFFFF"/>
              </a:clrFrom>
              <a:clrTo>
                <a:srgbClr val="FFFFFF">
                  <a:alpha val="0"/>
                </a:srgbClr>
              </a:clrTo>
            </a:clrChange>
          </a:blip>
          <a:stretch>
            <a:fillRect/>
          </a:stretch>
        </p:blipFill>
        <p:spPr>
          <a:xfrm>
            <a:off x="1699919" y="5920972"/>
            <a:ext cx="962774" cy="928694"/>
          </a:xfrm>
          <a:prstGeom prst="rect">
            <a:avLst/>
          </a:prstGeom>
        </p:spPr>
      </p:pic>
      <p:sp>
        <p:nvSpPr>
          <p:cNvPr id="19" name="Hexagon 18"/>
          <p:cNvSpPr/>
          <p:nvPr/>
        </p:nvSpPr>
        <p:spPr>
          <a:xfrm>
            <a:off x="2564918" y="5956299"/>
            <a:ext cx="4755218" cy="64105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D. Vì nghèo túng quá.</a:t>
            </a:r>
          </a:p>
        </p:txBody>
      </p:sp>
      <p:sp>
        <p:nvSpPr>
          <p:cNvPr id="32" name="TextBox 31"/>
          <p:cNvSpPr txBox="1"/>
          <p:nvPr/>
        </p:nvSpPr>
        <p:spPr>
          <a:xfrm rot="19938490">
            <a:off x="3169760" y="2246163"/>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727848" y="2495400"/>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405445" y="4214818"/>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289281837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318437" y="0"/>
            <a:ext cx="9169035" cy="1826890"/>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6: </a:t>
            </a:r>
            <a:r>
              <a:rPr lang="vi-VN" sz="3200" b="1" dirty="0">
                <a:solidFill>
                  <a:prstClr val="white"/>
                </a:solidFill>
                <a:latin typeface="Times New Roman" panose="02020603050405020304" pitchFamily="18" charset="0"/>
                <a:cs typeface="Times New Roman" panose="02020603050405020304" pitchFamily="18" charset="0"/>
              </a:rPr>
              <a:t>Ý nào nói đúng nhất nội dung của truyện Lão Hạc?</a:t>
            </a: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430752" y="5910751"/>
            <a:ext cx="4961389"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D. Cả ba ý kiến trên đều đúng</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467979" y="4043698"/>
            <a:ext cx="962774" cy="928694"/>
          </a:xfrm>
          <a:prstGeom prst="rect">
            <a:avLst/>
          </a:prstGeom>
        </p:spPr>
      </p:pic>
      <p:sp>
        <p:nvSpPr>
          <p:cNvPr id="15" name="Hexagon 14"/>
          <p:cNvSpPr/>
          <p:nvPr/>
        </p:nvSpPr>
        <p:spPr>
          <a:xfrm>
            <a:off x="2524467" y="4193666"/>
            <a:ext cx="4867675" cy="643108"/>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B. Phẩm chất cao quý của người nông dân</a:t>
            </a: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467979" y="4915251"/>
            <a:ext cx="962774" cy="928694"/>
          </a:xfrm>
          <a:prstGeom prst="rect">
            <a:avLst/>
          </a:prstGeom>
        </p:spPr>
      </p:pic>
      <p:sp>
        <p:nvSpPr>
          <p:cNvPr id="17" name="Hexagon 16"/>
          <p:cNvSpPr/>
          <p:nvPr/>
        </p:nvSpPr>
        <p:spPr>
          <a:xfrm>
            <a:off x="2524466" y="4982057"/>
            <a:ext cx="4867675" cy="676949"/>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C. Số phận đau thương của người nông dân</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467979" y="3172032"/>
            <a:ext cx="962774" cy="928694"/>
          </a:xfrm>
          <a:prstGeom prst="rect">
            <a:avLst/>
          </a:prstGeom>
        </p:spPr>
      </p:pic>
      <p:sp>
        <p:nvSpPr>
          <p:cNvPr id="19" name="Hexagon 18"/>
          <p:cNvSpPr/>
          <p:nvPr/>
        </p:nvSpPr>
        <p:spPr>
          <a:xfrm>
            <a:off x="2524468" y="3295626"/>
            <a:ext cx="4867675" cy="74807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A. Tác động của cái đói và miếng ăn đến đời sống con người</a:t>
            </a:r>
            <a:endParaRPr lang="vi-VN" sz="20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0793841">
            <a:off x="3169760" y="2246163"/>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467979" y="5814590"/>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848654" y="2339664"/>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328248" y="4199676"/>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280101828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childTnLst>
                          </p:cTn>
                        </p:par>
                        <p:par>
                          <p:cTn id="15" fill="hold">
                            <p:stCondLst>
                              <p:cond delay="6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10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983432" y="-4941"/>
            <a:ext cx="9387565"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7: </a:t>
            </a:r>
            <a:r>
              <a:rPr lang="vi-VN" sz="3200" b="1" dirty="0">
                <a:solidFill>
                  <a:prstClr val="white"/>
                </a:solidFill>
                <a:latin typeface="Times New Roman" panose="02020603050405020304" pitchFamily="18" charset="0"/>
                <a:cs typeface="Times New Roman" panose="02020603050405020304" pitchFamily="18" charset="0"/>
              </a:rPr>
              <a:t>Nhận định nào nói đúng nhất ý nghĩa cái chết của lão Hạc?</a:t>
            </a: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1893495" y="5971992"/>
            <a:ext cx="5210617" cy="62110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pt-BR" sz="2000" b="1">
                <a:solidFill>
                  <a:prstClr val="white"/>
                </a:solidFill>
                <a:latin typeface="Times New Roman" panose="02020603050405020304" pitchFamily="18" charset="0"/>
                <a:cs typeface="Times New Roman" panose="02020603050405020304" pitchFamily="18" charset="0"/>
              </a:rPr>
              <a:t>D. Cả A, B, C đều đúng.</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901241" y="3881631"/>
            <a:ext cx="962774" cy="928694"/>
          </a:xfrm>
          <a:prstGeom prst="rect">
            <a:avLst/>
          </a:prstGeom>
        </p:spPr>
      </p:pic>
      <p:sp>
        <p:nvSpPr>
          <p:cNvPr id="15" name="Hexagon 14"/>
          <p:cNvSpPr/>
          <p:nvPr/>
        </p:nvSpPr>
        <p:spPr>
          <a:xfrm>
            <a:off x="1893495" y="3948441"/>
            <a:ext cx="5210617" cy="9044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b="1" dirty="0">
                <a:solidFill>
                  <a:prstClr val="white"/>
                </a:solidFill>
                <a:latin typeface="Times New Roman" panose="02020603050405020304" pitchFamily="18" charset="0"/>
                <a:cs typeface="Times New Roman" panose="02020603050405020304" pitchFamily="18" charset="0"/>
              </a:rPr>
              <a:t>B. Gián tiếp tố cáo xã hội thực dân phong kiến đã đẩy người nông dân vào hoàn cảnh khốn cùng.</a:t>
            </a: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901241" y="4746572"/>
            <a:ext cx="962774" cy="928694"/>
          </a:xfrm>
          <a:prstGeom prst="rect">
            <a:avLst/>
          </a:prstGeom>
        </p:spPr>
      </p:pic>
      <p:sp>
        <p:nvSpPr>
          <p:cNvPr id="17" name="Hexagon 16"/>
          <p:cNvSpPr/>
          <p:nvPr/>
        </p:nvSpPr>
        <p:spPr>
          <a:xfrm>
            <a:off x="1893495" y="4941168"/>
            <a:ext cx="5210617" cy="93610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C. Là bằng chứng cảm động về tình phụ tử mộc mạc, giản dị nhưng cao quý vô ngần.</a:t>
            </a: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901241" y="3019746"/>
            <a:ext cx="962774" cy="928694"/>
          </a:xfrm>
          <a:prstGeom prst="rect">
            <a:avLst/>
          </a:prstGeom>
        </p:spPr>
      </p:pic>
      <p:sp>
        <p:nvSpPr>
          <p:cNvPr id="19" name="Hexagon 18"/>
          <p:cNvSpPr/>
          <p:nvPr/>
        </p:nvSpPr>
        <p:spPr>
          <a:xfrm>
            <a:off x="1893495" y="2983524"/>
            <a:ext cx="5210617" cy="878078"/>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A. Thể hiện tính tự trọng và quyết tâm không rơi vào con đường tha hóa của một người nông dân.</a:t>
            </a:r>
            <a:endParaRPr lang="vi-VN" sz="20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0667571">
            <a:off x="3121931" y="1973475"/>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887655" y="5649646"/>
            <a:ext cx="962774" cy="928694"/>
          </a:xfrm>
          <a:prstGeom prst="rect">
            <a:avLst/>
          </a:prstGeom>
        </p:spPr>
      </p:pic>
      <p:sp>
        <p:nvSpPr>
          <p:cNvPr id="22" name="TextBox 21"/>
          <p:cNvSpPr txBox="1"/>
          <p:nvPr/>
        </p:nvSpPr>
        <p:spPr>
          <a:xfrm>
            <a:off x="7595433" y="5183075"/>
            <a:ext cx="2819260" cy="400110"/>
          </a:xfrm>
          <a:prstGeom prst="rect">
            <a:avLst/>
          </a:prstGeom>
          <a:noFill/>
        </p:spPr>
        <p:txBody>
          <a:bodyPr wrap="square" rtlCol="0">
            <a:spAutoFit/>
          </a:bodyPr>
          <a:lstStyle/>
          <a:p>
            <a:pPr algn="ctr"/>
            <a:r>
              <a:rPr lang="en-US" sz="2000" b="1">
                <a:solidFill>
                  <a:srgbClr val="C00000"/>
                </a:solidFill>
                <a:latin typeface="Times New Roman" panose="02020603050405020304" pitchFamily="18" charset="0"/>
                <a:cs typeface="Times New Roman" panose="02020603050405020304" pitchFamily="18" charset="0"/>
              </a:rPr>
              <a:t>Ồ, tiếc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807578" y="2106612"/>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514516" y="4544187"/>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79291945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err="1">
                <a:solidFill>
                  <a:prstClr val="white"/>
                </a:solidFill>
                <a:latin typeface="Times New Roman" panose="02020603050405020304" pitchFamily="18" charset="0"/>
                <a:cs typeface="Times New Roman" panose="02020603050405020304" pitchFamily="18" charset="0"/>
              </a:rPr>
              <a:t>Câu</a:t>
            </a:r>
            <a:r>
              <a:rPr lang="en-US" sz="2800" b="1">
                <a:solidFill>
                  <a:prstClr val="white"/>
                </a:solidFill>
                <a:latin typeface="Times New Roman" panose="02020603050405020304" pitchFamily="18" charset="0"/>
                <a:cs typeface="Times New Roman" panose="02020603050405020304" pitchFamily="18" charset="0"/>
              </a:rPr>
              <a:t> 8: </a:t>
            </a:r>
            <a:r>
              <a:rPr lang="vi-VN" sz="2800" b="1">
                <a:solidFill>
                  <a:prstClr val="white"/>
                </a:solidFill>
                <a:latin typeface="Times New Roman" panose="02020603050405020304" pitchFamily="18" charset="0"/>
                <a:cs typeface="Times New Roman" panose="02020603050405020304" pitchFamily="18" charset="0"/>
              </a:rPr>
              <a:t>Trong tác phẩm Lão Hạc, vì sao lão Hạc phải bán cậu Vàng?</a:t>
            </a:r>
            <a:endParaRPr lang="vi-VN" sz="2800" b="1" dirty="0">
              <a:solidFill>
                <a:prstClr val="white"/>
              </a:solidFill>
              <a:latin typeface="Times New Roman" panose="02020603050405020304" pitchFamily="18" charset="0"/>
              <a:cs typeface="Times New Roman" panose="02020603050405020304" pitchFamily="18" charset="0"/>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95538" y="3511418"/>
            <a:ext cx="4857784" cy="67961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A. Vì nuôi con chó sẽ phải tiêu vào tiền của con.</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96338" y="4236594"/>
            <a:ext cx="962774" cy="928694"/>
          </a:xfrm>
          <a:prstGeom prst="rect">
            <a:avLst/>
          </a:prstGeom>
        </p:spPr>
      </p:pic>
      <p:sp>
        <p:nvSpPr>
          <p:cNvPr id="15" name="Hexagon 14"/>
          <p:cNvSpPr/>
          <p:nvPr/>
        </p:nvSpPr>
        <p:spPr>
          <a:xfrm>
            <a:off x="2562722" y="4429132"/>
            <a:ext cx="489060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B. </a:t>
            </a:r>
            <a:r>
              <a:rPr lang="vi-VN" sz="2200" b="1">
                <a:solidFill>
                  <a:prstClr val="white"/>
                </a:solidFill>
                <a:latin typeface="Times New Roman" panose="02020603050405020304" pitchFamily="18" charset="0"/>
                <a:cs typeface="Times New Roman" panose="02020603050405020304" pitchFamily="18" charset="0"/>
              </a:rPr>
              <a:t>Vì lão sợ kẻ trộm đánh bả.</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79125" y="5043681"/>
            <a:ext cx="962774" cy="928694"/>
          </a:xfrm>
          <a:prstGeom prst="rect">
            <a:avLst/>
          </a:prstGeom>
        </p:spPr>
      </p:pic>
      <p:sp>
        <p:nvSpPr>
          <p:cNvPr id="17" name="Hexagon 16"/>
          <p:cNvSpPr/>
          <p:nvPr/>
        </p:nvSpPr>
        <p:spPr>
          <a:xfrm>
            <a:off x="2559112" y="5310314"/>
            <a:ext cx="489060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C. </a:t>
            </a:r>
            <a:r>
              <a:rPr lang="es-ES" sz="2200" b="1">
                <a:solidFill>
                  <a:prstClr val="white"/>
                </a:solidFill>
                <a:latin typeface="Times New Roman" panose="02020603050405020304" pitchFamily="18" charset="0"/>
                <a:cs typeface="Times New Roman" panose="02020603050405020304" pitchFamily="18" charset="0"/>
              </a:rPr>
              <a:t>Để lấy tiền gửi cho con.</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87732" y="5943374"/>
            <a:ext cx="962774" cy="928694"/>
          </a:xfrm>
          <a:prstGeom prst="rect">
            <a:avLst/>
          </a:prstGeom>
        </p:spPr>
      </p:pic>
      <p:sp>
        <p:nvSpPr>
          <p:cNvPr id="19" name="Hexagon 18"/>
          <p:cNvSpPr/>
          <p:nvPr/>
        </p:nvSpPr>
        <p:spPr>
          <a:xfrm>
            <a:off x="2526296" y="6076642"/>
            <a:ext cx="4923416" cy="69475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dirty="0">
                <a:solidFill>
                  <a:prstClr val="white"/>
                </a:solidFill>
                <a:latin typeface="Times New Roman" panose="02020603050405020304" pitchFamily="18" charset="0"/>
                <a:cs typeface="Times New Roman" panose="02020603050405020304" pitchFamily="18" charset="0"/>
              </a:rPr>
              <a:t> D. </a:t>
            </a:r>
            <a:r>
              <a:rPr lang="en-US" sz="2200" b="1" dirty="0" err="1">
                <a:solidFill>
                  <a:prstClr val="white"/>
                </a:solidFill>
                <a:latin typeface="Times New Roman" panose="02020603050405020304" pitchFamily="18" charset="0"/>
                <a:cs typeface="Times New Roman" panose="02020603050405020304" pitchFamily="18" charset="0"/>
              </a:rPr>
              <a:t>Vì</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lão</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không</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muốn</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nuôi</a:t>
            </a:r>
            <a:r>
              <a:rPr lang="en-US" sz="2200" b="1" dirty="0">
                <a:solidFill>
                  <a:prstClr val="white"/>
                </a:solidFill>
                <a:latin typeface="Times New Roman" panose="02020603050405020304" pitchFamily="18" charset="0"/>
                <a:cs typeface="Times New Roman" panose="02020603050405020304" pitchFamily="18" charset="0"/>
              </a:rPr>
              <a:t> con </a:t>
            </a:r>
            <a:r>
              <a:rPr lang="en-US" sz="2200" b="1" dirty="0" err="1">
                <a:solidFill>
                  <a:prstClr val="white"/>
                </a:solidFill>
                <a:latin typeface="Times New Roman" panose="02020603050405020304" pitchFamily="18" charset="0"/>
                <a:cs typeface="Times New Roman" panose="02020603050405020304" pitchFamily="18" charset="0"/>
              </a:rPr>
              <a:t>chó</a:t>
            </a:r>
            <a:r>
              <a:rPr lang="en-US" sz="2200" b="1" dirty="0">
                <a:solidFill>
                  <a:prstClr val="white"/>
                </a:solidFill>
                <a:latin typeface="Times New Roman" panose="02020603050405020304" pitchFamily="18" charset="0"/>
                <a:cs typeface="Times New Roman" panose="02020603050405020304" pitchFamily="18" charset="0"/>
              </a:rPr>
              <a:t> </a:t>
            </a:r>
            <a:r>
              <a:rPr lang="en-US" sz="2200" b="1" dirty="0" err="1">
                <a:solidFill>
                  <a:prstClr val="white"/>
                </a:solidFill>
                <a:latin typeface="Times New Roman" panose="02020603050405020304" pitchFamily="18" charset="0"/>
                <a:cs typeface="Times New Roman" panose="02020603050405020304" pitchFamily="18" charset="0"/>
              </a:rPr>
              <a:t>nữa</a:t>
            </a:r>
            <a:r>
              <a:rPr lang="en-US" sz="2200" b="1" dirty="0">
                <a:solidFill>
                  <a:prstClr val="white"/>
                </a:solidFill>
                <a:latin typeface="Times New Roman" panose="02020603050405020304" pitchFamily="18" charset="0"/>
                <a:cs typeface="Times New Roman" panose="02020603050405020304" pitchFamily="18" charset="0"/>
              </a:rPr>
              <a:t>.</a:t>
            </a:r>
            <a:endParaRPr lang="vi-VN" sz="22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19938490">
            <a:off x="3169760" y="2246163"/>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579125" y="3325240"/>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310050" y="2857496"/>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556736" y="4191028"/>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176439370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767408" y="5466"/>
            <a:ext cx="10585176" cy="2352170"/>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b="1" dirty="0" err="1">
                <a:solidFill>
                  <a:prstClr val="white"/>
                </a:solidFill>
                <a:latin typeface="Times New Roman" panose="02020603050405020304" pitchFamily="18" charset="0"/>
                <a:cs typeface="Times New Roman" panose="02020603050405020304" pitchFamily="18" charset="0"/>
              </a:rPr>
              <a:t>Câu</a:t>
            </a:r>
            <a:r>
              <a:rPr lang="en-US" b="1" dirty="0">
                <a:solidFill>
                  <a:prstClr val="white"/>
                </a:solidFill>
                <a:latin typeface="Times New Roman" panose="02020603050405020304" pitchFamily="18" charset="0"/>
                <a:cs typeface="Times New Roman" panose="02020603050405020304" pitchFamily="18" charset="0"/>
              </a:rPr>
              <a:t> 9: </a:t>
            </a:r>
            <a:r>
              <a:rPr lang="vi-VN" b="1" dirty="0">
                <a:solidFill>
                  <a:prstClr val="white"/>
                </a:solidFill>
                <a:latin typeface="Times New Roman" panose="02020603050405020304" pitchFamily="18" charset="0"/>
                <a:cs typeface="Times New Roman" panose="02020603050405020304" pitchFamily="18" charset="0"/>
              </a:rPr>
              <a:t>Ý nào sau đây nói đúng nhất về nội dung của đoạn văn sau:</a:t>
            </a:r>
          </a:p>
          <a:p>
            <a:pPr algn="just"/>
            <a:r>
              <a:rPr lang="en-US" b="1" i="1" dirty="0">
                <a:solidFill>
                  <a:prstClr val="white"/>
                </a:solidFill>
                <a:latin typeface="Times New Roman" panose="02020603050405020304" pitchFamily="18" charset="0"/>
                <a:cs typeface="Times New Roman" panose="02020603050405020304" pitchFamily="18" charset="0"/>
              </a:rPr>
              <a:t>“</a:t>
            </a:r>
            <a:r>
              <a:rPr lang="vi-VN" b="1" i="1" dirty="0">
                <a:solidFill>
                  <a:prstClr val="white"/>
                </a:solidFill>
                <a:latin typeface="Times New Roman" panose="02020603050405020304" pitchFamily="18" charset="0"/>
                <a:cs typeface="Times New Roman" panose="02020603050405020304" pitchFamily="18" charset="0"/>
              </a:rPr>
              <a:t>Lão cố làm ra vẻ vui vẻ. Nhưng trông lão cười như mếu và đôi mắt lão ầng ậng nước [...] Mặt lão đột nhiên co rúm lại. Những vết nhăn xô lại với nhau, ép cho nước mắt chảy ra. Cái đầu lão ngoẹo về một bên và cái miệng móm mém của lão mếu như con nít. Lão hu hu khóc…</a:t>
            </a:r>
            <a:r>
              <a:rPr lang="en-US" b="1" i="1" dirty="0">
                <a:solidFill>
                  <a:prstClr val="white"/>
                </a:solidFill>
                <a:latin typeface="Times New Roman" panose="02020603050405020304" pitchFamily="18" charset="0"/>
                <a:cs typeface="Times New Roman" panose="02020603050405020304" pitchFamily="18" charset="0"/>
              </a:rPr>
              <a:t>”</a:t>
            </a:r>
            <a:endParaRPr lang="vi-VN" b="1" i="1" dirty="0">
              <a:solidFill>
                <a:prstClr val="white"/>
              </a:solidFill>
              <a:latin typeface="Times New Roman" panose="02020603050405020304" pitchFamily="18" charset="0"/>
              <a:cs typeface="Times New Roman" panose="02020603050405020304" pitchFamily="18" charset="0"/>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53334" y="4412868"/>
            <a:ext cx="4766802"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B. Sự cực khổ của lão Hạc</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37610" y="3286124"/>
            <a:ext cx="962774" cy="928694"/>
          </a:xfrm>
          <a:prstGeom prst="rect">
            <a:avLst/>
          </a:prstGeom>
        </p:spPr>
      </p:pic>
      <p:sp>
        <p:nvSpPr>
          <p:cNvPr id="15" name="Hexagon 14"/>
          <p:cNvSpPr/>
          <p:nvPr/>
        </p:nvSpPr>
        <p:spPr>
          <a:xfrm>
            <a:off x="2505352" y="3500438"/>
            <a:ext cx="4814784"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spc="110">
                <a:solidFill>
                  <a:prstClr val="white"/>
                </a:solidFill>
                <a:latin typeface="Times New Roman" panose="02020603050405020304" pitchFamily="18" charset="0"/>
                <a:cs typeface="Times New Roman" panose="02020603050405020304" pitchFamily="18" charset="0"/>
              </a:rPr>
              <a:t>A. Sự yếu đuối của lão Hạc</a:t>
            </a:r>
            <a:endParaRPr lang="vi-VN" sz="2200" b="1" spc="110" dirty="0">
              <a:solidFill>
                <a:prstClr val="white"/>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1370" y="5096000"/>
            <a:ext cx="962774" cy="928694"/>
          </a:xfrm>
          <a:prstGeom prst="rect">
            <a:avLst/>
          </a:prstGeom>
        </p:spPr>
      </p:pic>
      <p:sp>
        <p:nvSpPr>
          <p:cNvPr id="17" name="Hexagon 16"/>
          <p:cNvSpPr/>
          <p:nvPr/>
        </p:nvSpPr>
        <p:spPr>
          <a:xfrm>
            <a:off x="2559112" y="5310314"/>
            <a:ext cx="4761024"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C. </a:t>
            </a:r>
            <a:r>
              <a:rPr lang="it-IT" sz="2200" b="1">
                <a:solidFill>
                  <a:prstClr val="white"/>
                </a:solidFill>
                <a:latin typeface="Times New Roman" panose="02020603050405020304" pitchFamily="18" charset="0"/>
                <a:cs typeface="Times New Roman" panose="02020603050405020304" pitchFamily="18" charset="0"/>
              </a:rPr>
              <a:t>Sự già nua của lão Hạc</a:t>
            </a:r>
            <a:endParaRPr lang="vi-VN" sz="22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85578"/>
            <a:ext cx="962774" cy="928694"/>
          </a:xfrm>
          <a:prstGeom prst="rect">
            <a:avLst/>
          </a:prstGeom>
        </p:spPr>
      </p:pic>
      <p:sp>
        <p:nvSpPr>
          <p:cNvPr id="19" name="Hexagon 18"/>
          <p:cNvSpPr/>
          <p:nvPr/>
        </p:nvSpPr>
        <p:spPr>
          <a:xfrm>
            <a:off x="2559270" y="6024488"/>
            <a:ext cx="4760866" cy="68208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en-US" sz="2200" b="1">
                <a:solidFill>
                  <a:prstClr val="white"/>
                </a:solidFill>
                <a:latin typeface="Times New Roman" panose="02020603050405020304" pitchFamily="18" charset="0"/>
                <a:cs typeface="Times New Roman" panose="02020603050405020304" pitchFamily="18" charset="0"/>
              </a:rPr>
              <a:t>D. </a:t>
            </a:r>
            <a:r>
              <a:rPr lang="vi-VN" sz="2200" b="1">
                <a:solidFill>
                  <a:prstClr val="white"/>
                </a:solidFill>
                <a:latin typeface="Times New Roman" panose="02020603050405020304" pitchFamily="18" charset="0"/>
                <a:cs typeface="Times New Roman" panose="02020603050405020304" pitchFamily="18" charset="0"/>
              </a:rPr>
              <a:t>Sự đau đớn về tinh thần của lão Hạc</a:t>
            </a:r>
            <a:endParaRPr lang="vi-VN" sz="22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1049811">
            <a:off x="3115547" y="2348391"/>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67942" y="4214612"/>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918970" y="2389818"/>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556736" y="421252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29656745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2000"/>
                                        <p:tgtEl>
                                          <p:spTgt spid="10">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0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0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childTnLst>
                                </p:cTn>
                              </p:par>
                              <p:par>
                                <p:cTn id="48" presetID="1" presetClass="emph" presetSubtype="2" fill="hold" nodeType="withEffect">
                                  <p:stCondLst>
                                    <p:cond delay="0"/>
                                  </p:stCondLst>
                                  <p:childTnLst>
                                    <p:animClr clrSpc="rgb" dir="cw">
                                      <p:cBhvr>
                                        <p:cTn id="49" dur="2000" fill="hold"/>
                                        <p:tgtEl>
                                          <p:spTgt spid="15"/>
                                        </p:tgtEl>
                                        <p:attrNameLst>
                                          <p:attrName>fillcolor</p:attrName>
                                        </p:attrNameLst>
                                      </p:cBhvr>
                                      <p:to>
                                        <a:srgbClr val="969696"/>
                                      </p:to>
                                    </p:animClr>
                                    <p:set>
                                      <p:cBhvr>
                                        <p:cTn id="50" dur="2000" fill="hold"/>
                                        <p:tgtEl>
                                          <p:spTgt spid="15"/>
                                        </p:tgtEl>
                                        <p:attrNameLst>
                                          <p:attrName>fill.type</p:attrName>
                                        </p:attrNameLst>
                                      </p:cBhvr>
                                      <p:to>
                                        <p:strVal val="solid"/>
                                      </p:to>
                                    </p:set>
                                    <p:set>
                                      <p:cBhvr>
                                        <p:cTn id="51" dur="2000" fill="hold"/>
                                        <p:tgtEl>
                                          <p:spTgt spid="15"/>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17"/>
                                        </p:tgtEl>
                                        <p:attrNameLst>
                                          <p:attrName>fillcolor</p:attrName>
                                        </p:attrNameLst>
                                      </p:cBhvr>
                                      <p:to>
                                        <a:srgbClr val="969696"/>
                                      </p:to>
                                    </p:animClr>
                                    <p:set>
                                      <p:cBhvr>
                                        <p:cTn id="54" dur="2000" fill="hold"/>
                                        <p:tgtEl>
                                          <p:spTgt spid="17"/>
                                        </p:tgtEl>
                                        <p:attrNameLst>
                                          <p:attrName>fill.type</p:attrName>
                                        </p:attrNameLst>
                                      </p:cBhvr>
                                      <p:to>
                                        <p:strVal val="solid"/>
                                      </p:to>
                                    </p:set>
                                    <p:set>
                                      <p:cBhvr>
                                        <p:cTn id="55" dur="2000" fill="hold"/>
                                        <p:tgtEl>
                                          <p:spTgt spid="17"/>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9"/>
                                        </p:tgtEl>
                                        <p:attrNameLst>
                                          <p:attrName>fillcolor</p:attrName>
                                        </p:attrNameLst>
                                      </p:cBhvr>
                                      <p:to>
                                        <a:srgbClr val="969696"/>
                                      </p:to>
                                    </p:animClr>
                                    <p:set>
                                      <p:cBhvr>
                                        <p:cTn id="58" dur="2000" fill="hold"/>
                                        <p:tgtEl>
                                          <p:spTgt spid="19"/>
                                        </p:tgtEl>
                                        <p:attrNameLst>
                                          <p:attrName>fill.type</p:attrName>
                                        </p:attrNameLst>
                                      </p:cBhvr>
                                      <p:to>
                                        <p:strVal val="solid"/>
                                      </p:to>
                                    </p:set>
                                    <p:set>
                                      <p:cBhvr>
                                        <p:cTn id="59"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000" fill="hold"/>
                                        <p:tgtEl>
                                          <p:spTgt spid="13"/>
                                        </p:tgtEl>
                                        <p:attrNameLst>
                                          <p:attrName>fillcolor</p:attrName>
                                        </p:attrNameLst>
                                      </p:cBhvr>
                                      <p:to>
                                        <a:srgbClr val="777777"/>
                                      </p:to>
                                    </p:animClr>
                                    <p:set>
                                      <p:cBhvr>
                                        <p:cTn id="65" dur="2000" fill="hold"/>
                                        <p:tgtEl>
                                          <p:spTgt spid="13"/>
                                        </p:tgtEl>
                                        <p:attrNameLst>
                                          <p:attrName>fill.type</p:attrName>
                                        </p:attrNameLst>
                                      </p:cBhvr>
                                      <p:to>
                                        <p:strVal val="solid"/>
                                      </p:to>
                                    </p:set>
                                    <p:set>
                                      <p:cBhvr>
                                        <p:cTn id="66" dur="2000" fill="hold"/>
                                        <p:tgtEl>
                                          <p:spTgt spid="13"/>
                                        </p:tgtEl>
                                        <p:attrNameLst>
                                          <p:attrName>fill.on</p:attrName>
                                        </p:attrNameLst>
                                      </p:cBhvr>
                                      <p:to>
                                        <p:strVal val="true"/>
                                      </p:to>
                                    </p:set>
                                  </p:childTnLst>
                                </p:cTn>
                              </p:par>
                              <p:par>
                                <p:cTn id="67" presetID="1" presetClass="emph" presetSubtype="2" fill="hold" nodeType="withEffect">
                                  <p:stCondLst>
                                    <p:cond delay="0"/>
                                  </p:stCondLst>
                                  <p:childTnLst>
                                    <p:animClr clrSpc="rgb" dir="cw">
                                      <p:cBhvr>
                                        <p:cTn id="68" dur="2000" fill="hold"/>
                                        <p:tgtEl>
                                          <p:spTgt spid="17"/>
                                        </p:tgtEl>
                                        <p:attrNameLst>
                                          <p:attrName>fillcolor</p:attrName>
                                        </p:attrNameLst>
                                      </p:cBhvr>
                                      <p:to>
                                        <a:srgbClr val="777777"/>
                                      </p:to>
                                    </p:animClr>
                                    <p:set>
                                      <p:cBhvr>
                                        <p:cTn id="69" dur="2000" fill="hold"/>
                                        <p:tgtEl>
                                          <p:spTgt spid="17"/>
                                        </p:tgtEl>
                                        <p:attrNameLst>
                                          <p:attrName>fill.type</p:attrName>
                                        </p:attrNameLst>
                                      </p:cBhvr>
                                      <p:to>
                                        <p:strVal val="solid"/>
                                      </p:to>
                                    </p:set>
                                    <p:set>
                                      <p:cBhvr>
                                        <p:cTn id="70" dur="2000" fill="hold"/>
                                        <p:tgtEl>
                                          <p:spTgt spid="17"/>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19"/>
                                        </p:tgtEl>
                                        <p:attrNameLst>
                                          <p:attrName>fillcolor</p:attrName>
                                        </p:attrNameLst>
                                      </p:cBhvr>
                                      <p:to>
                                        <a:srgbClr val="777777"/>
                                      </p:to>
                                    </p:animClr>
                                    <p:set>
                                      <p:cBhvr>
                                        <p:cTn id="73" dur="2000" fill="hold"/>
                                        <p:tgtEl>
                                          <p:spTgt spid="19"/>
                                        </p:tgtEl>
                                        <p:attrNameLst>
                                          <p:attrName>fill.type</p:attrName>
                                        </p:attrNameLst>
                                      </p:cBhvr>
                                      <p:to>
                                        <p:strVal val="solid"/>
                                      </p:to>
                                    </p:set>
                                    <p:set>
                                      <p:cBhvr>
                                        <p:cTn id="74" dur="2000" fill="hold"/>
                                        <p:tgtEl>
                                          <p:spTgt spid="19"/>
                                        </p:tgtEl>
                                        <p:attrNameLst>
                                          <p:attrName>fill.on</p:attrName>
                                        </p:attrNameLst>
                                      </p:cBhvr>
                                      <p:to>
                                        <p:strVal val="true"/>
                                      </p:to>
                                    </p:set>
                                  </p:childTnLst>
                                </p:cTn>
                              </p:par>
                              <p:par>
                                <p:cTn id="75" presetID="10"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childTnLst>
                          </p:cTn>
                        </p:par>
                      </p:childTnLst>
                    </p:cTn>
                  </p:par>
                </p:childTnLst>
              </p:cTn>
              <p:nextCondLst>
                <p:cond evt="onClick" delay="0">
                  <p:tgtEl>
                    <p:spTgt spid="15"/>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withEffect">
                                  <p:stCondLst>
                                    <p:cond delay="0"/>
                                  </p:stCondLst>
                                  <p:childTnLst>
                                    <p:animClr clrSpc="rgb" dir="cw">
                                      <p:cBhvr>
                                        <p:cTn id="85" dur="2000" fill="hold"/>
                                        <p:tgtEl>
                                          <p:spTgt spid="13"/>
                                        </p:tgtEl>
                                        <p:attrNameLst>
                                          <p:attrName>fillcolor</p:attrName>
                                        </p:attrNameLst>
                                      </p:cBhvr>
                                      <p:to>
                                        <a:srgbClr val="969696"/>
                                      </p:to>
                                    </p:animClr>
                                    <p:set>
                                      <p:cBhvr>
                                        <p:cTn id="86" dur="2000" fill="hold"/>
                                        <p:tgtEl>
                                          <p:spTgt spid="13"/>
                                        </p:tgtEl>
                                        <p:attrNameLst>
                                          <p:attrName>fill.type</p:attrName>
                                        </p:attrNameLst>
                                      </p:cBhvr>
                                      <p:to>
                                        <p:strVal val="solid"/>
                                      </p:to>
                                    </p:set>
                                    <p:set>
                                      <p:cBhvr>
                                        <p:cTn id="87" dur="2000" fill="hold"/>
                                        <p:tgtEl>
                                          <p:spTgt spid="13"/>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2000" fill="hold"/>
                                        <p:tgtEl>
                                          <p:spTgt spid="15"/>
                                        </p:tgtEl>
                                        <p:attrNameLst>
                                          <p:attrName>fillcolor</p:attrName>
                                        </p:attrNameLst>
                                      </p:cBhvr>
                                      <p:to>
                                        <a:srgbClr val="969696"/>
                                      </p:to>
                                    </p:animClr>
                                    <p:set>
                                      <p:cBhvr>
                                        <p:cTn id="90" dur="2000" fill="hold"/>
                                        <p:tgtEl>
                                          <p:spTgt spid="15"/>
                                        </p:tgtEl>
                                        <p:attrNameLst>
                                          <p:attrName>fill.type</p:attrName>
                                        </p:attrNameLst>
                                      </p:cBhvr>
                                      <p:to>
                                        <p:strVal val="solid"/>
                                      </p:to>
                                    </p:set>
                                    <p:set>
                                      <p:cBhvr>
                                        <p:cTn id="91" dur="2000" fill="hold"/>
                                        <p:tgtEl>
                                          <p:spTgt spid="15"/>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2000" fill="hold"/>
                                        <p:tgtEl>
                                          <p:spTgt spid="19"/>
                                        </p:tgtEl>
                                        <p:attrNameLst>
                                          <p:attrName>fillcolor</p:attrName>
                                        </p:attrNameLst>
                                      </p:cBhvr>
                                      <p:to>
                                        <a:srgbClr val="969696"/>
                                      </p:to>
                                    </p:animClr>
                                    <p:set>
                                      <p:cBhvr>
                                        <p:cTn id="94" dur="2000" fill="hold"/>
                                        <p:tgtEl>
                                          <p:spTgt spid="19"/>
                                        </p:tgtEl>
                                        <p:attrNameLst>
                                          <p:attrName>fill.type</p:attrName>
                                        </p:attrNameLst>
                                      </p:cBhvr>
                                      <p:to>
                                        <p:strVal val="solid"/>
                                      </p:to>
                                    </p:set>
                                    <p:set>
                                      <p:cBhvr>
                                        <p:cTn id="95" dur="2000" fill="hold"/>
                                        <p:tgtEl>
                                          <p:spTgt spid="19"/>
                                        </p:tgtEl>
                                        <p:attrNameLst>
                                          <p:attrName>fill.on</p:attrName>
                                        </p:attrNameLst>
                                      </p:cBhvr>
                                      <p:to>
                                        <p:strVal val="true"/>
                                      </p:to>
                                    </p:set>
                                  </p:childTnLst>
                                </p:cTn>
                              </p:par>
                              <p:par>
                                <p:cTn id="96" presetID="10" presetClass="entr" presetSubtype="0"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0"/>
                                        <p:tgtEl>
                                          <p:spTgt spid="22"/>
                                        </p:tgtEl>
                                      </p:cBhvr>
                                    </p:animEffect>
                                  </p:child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19"/>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withEffect">
                                  <p:stCondLst>
                                    <p:cond delay="0"/>
                                  </p:stCondLst>
                                  <p:childTnLst>
                                    <p:animClr clrSpc="rgb" dir="cw">
                                      <p:cBhvr>
                                        <p:cTn id="106" dur="2000" fill="hold"/>
                                        <p:tgtEl>
                                          <p:spTgt spid="17"/>
                                        </p:tgtEl>
                                        <p:attrNameLst>
                                          <p:attrName>fillcolor</p:attrName>
                                        </p:attrNameLst>
                                      </p:cBhvr>
                                      <p:to>
                                        <a:srgbClr val="777777"/>
                                      </p:to>
                                    </p:animClr>
                                    <p:set>
                                      <p:cBhvr>
                                        <p:cTn id="107" dur="2000" fill="hold"/>
                                        <p:tgtEl>
                                          <p:spTgt spid="17"/>
                                        </p:tgtEl>
                                        <p:attrNameLst>
                                          <p:attrName>fill.type</p:attrName>
                                        </p:attrNameLst>
                                      </p:cBhvr>
                                      <p:to>
                                        <p:strVal val="solid"/>
                                      </p:to>
                                    </p:set>
                                    <p:set>
                                      <p:cBhvr>
                                        <p:cTn id="108" dur="2000" fill="hold"/>
                                        <p:tgtEl>
                                          <p:spTgt spid="17"/>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2000" fill="hold"/>
                                        <p:tgtEl>
                                          <p:spTgt spid="15"/>
                                        </p:tgtEl>
                                        <p:attrNameLst>
                                          <p:attrName>fillcolor</p:attrName>
                                        </p:attrNameLst>
                                      </p:cBhvr>
                                      <p:to>
                                        <a:srgbClr val="777777"/>
                                      </p:to>
                                    </p:animClr>
                                    <p:set>
                                      <p:cBhvr>
                                        <p:cTn id="111" dur="2000" fill="hold"/>
                                        <p:tgtEl>
                                          <p:spTgt spid="15"/>
                                        </p:tgtEl>
                                        <p:attrNameLst>
                                          <p:attrName>fill.type</p:attrName>
                                        </p:attrNameLst>
                                      </p:cBhvr>
                                      <p:to>
                                        <p:strVal val="solid"/>
                                      </p:to>
                                    </p:set>
                                    <p:set>
                                      <p:cBhvr>
                                        <p:cTn id="112" dur="2000" fill="hold"/>
                                        <p:tgtEl>
                                          <p:spTgt spid="15"/>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13"/>
                                        </p:tgtEl>
                                        <p:attrNameLst>
                                          <p:attrName>fillcolor</p:attrName>
                                        </p:attrNameLst>
                                      </p:cBhvr>
                                      <p:to>
                                        <a:srgbClr val="777777"/>
                                      </p:to>
                                    </p:animClr>
                                    <p:set>
                                      <p:cBhvr>
                                        <p:cTn id="115" dur="2000" fill="hold"/>
                                        <p:tgtEl>
                                          <p:spTgt spid="13"/>
                                        </p:tgtEl>
                                        <p:attrNameLst>
                                          <p:attrName>fill.type</p:attrName>
                                        </p:attrNameLst>
                                      </p:cBhvr>
                                      <p:to>
                                        <p:strVal val="solid"/>
                                      </p:to>
                                    </p:set>
                                    <p:set>
                                      <p:cBhvr>
                                        <p:cTn id="116" dur="2000" fill="hold"/>
                                        <p:tgtEl>
                                          <p:spTgt spid="13"/>
                                        </p:tgtEl>
                                        <p:attrNameLst>
                                          <p:attrName>fill.on</p:attrName>
                                        </p:attrNameLst>
                                      </p:cBhvr>
                                      <p:to>
                                        <p:strVal val="true"/>
                                      </p:to>
                                    </p:set>
                                  </p:childTnLst>
                                </p:cTn>
                              </p:par>
                              <p:par>
                                <p:cTn id="117" presetID="10" presetClass="entr" presetSubtype="0" fill="hold"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1000"/>
                                        <p:tgtEl>
                                          <p:spTgt spid="34"/>
                                        </p:tgtEl>
                                      </p:cBhvr>
                                    </p:animEffect>
                                  </p:childTnLst>
                                </p:cTn>
                              </p:par>
                              <p:par>
                                <p:cTn id="120" presetID="10" presetClass="entr" presetSubtype="0" fill="hold" grpId="2" nodeType="with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1000"/>
                                        <p:tgtEl>
                                          <p:spTgt spid="22"/>
                                        </p:tgtEl>
                                      </p:cBhvr>
                                    </p:animEffect>
                                  </p:childTnLst>
                                </p:cTn>
                              </p:par>
                            </p:childTnLst>
                          </p:cTn>
                        </p:par>
                      </p:childTnLst>
                    </p:cTn>
                  </p:par>
                </p:childTnLst>
              </p:cTn>
              <p:nextCondLst>
                <p:cond evt="onClick" delay="0">
                  <p:tgtEl>
                    <p:spTgt spid="19"/>
                  </p:tgtEl>
                </p:cond>
              </p:nextCondLst>
            </p:seq>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grpId="1" nodeType="withEffect">
                                  <p:stCondLst>
                                    <p:cond delay="0"/>
                                  </p:stCondLst>
                                  <p:childTnLst>
                                    <p:animClr clrSpc="rgb" dir="cw">
                                      <p:cBhvr>
                                        <p:cTn id="127" dur="1000" fill="hold"/>
                                        <p:tgtEl>
                                          <p:spTgt spid="13"/>
                                        </p:tgtEl>
                                        <p:attrNameLst>
                                          <p:attrName>fillcolor</p:attrName>
                                        </p:attrNameLst>
                                      </p:cBhvr>
                                      <p:to>
                                        <a:srgbClr val="FFCC00"/>
                                      </p:to>
                                    </p:animClr>
                                    <p:set>
                                      <p:cBhvr>
                                        <p:cTn id="128" dur="1000" fill="hold"/>
                                        <p:tgtEl>
                                          <p:spTgt spid="13"/>
                                        </p:tgtEl>
                                        <p:attrNameLst>
                                          <p:attrName>fill.type</p:attrName>
                                        </p:attrNameLst>
                                      </p:cBhvr>
                                      <p:to>
                                        <p:strVal val="solid"/>
                                      </p:to>
                                    </p:set>
                                    <p:set>
                                      <p:cBhvr>
                                        <p:cTn id="129" dur="1000" fill="hold"/>
                                        <p:tgtEl>
                                          <p:spTgt spid="13"/>
                                        </p:tgtEl>
                                        <p:attrNameLst>
                                          <p:attrName>fill.on</p:attrName>
                                        </p:attrNameLst>
                                      </p:cBhvr>
                                      <p:to>
                                        <p:strVal val="true"/>
                                      </p:to>
                                    </p:set>
                                  </p:childTnLst>
                                </p:cTn>
                              </p:par>
                              <p:par>
                                <p:cTn id="130" presetID="1" presetClass="emph" presetSubtype="2" fill="hold" grpId="1" nodeType="withEffect">
                                  <p:stCondLst>
                                    <p:cond delay="0"/>
                                  </p:stCondLst>
                                  <p:childTnLst>
                                    <p:animClr clrSpc="rgb" dir="cw">
                                      <p:cBhvr>
                                        <p:cTn id="131" dur="1000" fill="hold"/>
                                        <p:tgtEl>
                                          <p:spTgt spid="15"/>
                                        </p:tgtEl>
                                        <p:attrNameLst>
                                          <p:attrName>fillcolor</p:attrName>
                                        </p:attrNameLst>
                                      </p:cBhvr>
                                      <p:to>
                                        <a:srgbClr val="FFCC00"/>
                                      </p:to>
                                    </p:animClr>
                                    <p:set>
                                      <p:cBhvr>
                                        <p:cTn id="132" dur="1000" fill="hold"/>
                                        <p:tgtEl>
                                          <p:spTgt spid="15"/>
                                        </p:tgtEl>
                                        <p:attrNameLst>
                                          <p:attrName>fill.type</p:attrName>
                                        </p:attrNameLst>
                                      </p:cBhvr>
                                      <p:to>
                                        <p:strVal val="solid"/>
                                      </p:to>
                                    </p:set>
                                    <p:set>
                                      <p:cBhvr>
                                        <p:cTn id="133" dur="1000" fill="hold"/>
                                        <p:tgtEl>
                                          <p:spTgt spid="15"/>
                                        </p:tgtEl>
                                        <p:attrNameLst>
                                          <p:attrName>fill.on</p:attrName>
                                        </p:attrNameLst>
                                      </p:cBhvr>
                                      <p:to>
                                        <p:strVal val="true"/>
                                      </p:to>
                                    </p:set>
                                  </p:childTnLst>
                                </p:cTn>
                              </p:par>
                              <p:par>
                                <p:cTn id="134" presetID="1" presetClass="emph" presetSubtype="2" fill="hold" grpId="1" nodeType="withEffect">
                                  <p:stCondLst>
                                    <p:cond delay="0"/>
                                  </p:stCondLst>
                                  <p:childTnLst>
                                    <p:animClr clrSpc="rgb" dir="cw">
                                      <p:cBhvr>
                                        <p:cTn id="135" dur="1000" fill="hold"/>
                                        <p:tgtEl>
                                          <p:spTgt spid="17"/>
                                        </p:tgtEl>
                                        <p:attrNameLst>
                                          <p:attrName>fillcolor</p:attrName>
                                        </p:attrNameLst>
                                      </p:cBhvr>
                                      <p:to>
                                        <a:srgbClr val="FFCC00"/>
                                      </p:to>
                                    </p:animClr>
                                    <p:set>
                                      <p:cBhvr>
                                        <p:cTn id="136" dur="1000" fill="hold"/>
                                        <p:tgtEl>
                                          <p:spTgt spid="17"/>
                                        </p:tgtEl>
                                        <p:attrNameLst>
                                          <p:attrName>fill.type</p:attrName>
                                        </p:attrNameLst>
                                      </p:cBhvr>
                                      <p:to>
                                        <p:strVal val="solid"/>
                                      </p:to>
                                    </p:set>
                                    <p:set>
                                      <p:cBhvr>
                                        <p:cTn id="137" dur="1000" fill="hold"/>
                                        <p:tgtEl>
                                          <p:spTgt spid="17"/>
                                        </p:tgtEl>
                                        <p:attrNameLst>
                                          <p:attrName>fill.on</p:attrName>
                                        </p:attrNameLst>
                                      </p:cBhvr>
                                      <p:to>
                                        <p:strVal val="true"/>
                                      </p:to>
                                    </p:set>
                                  </p:childTnLst>
                                </p:cTn>
                              </p:par>
                              <p:par>
                                <p:cTn id="138" presetID="1" presetClass="emph" presetSubtype="2" fill="hold" grpId="1" nodeType="withEffect">
                                  <p:stCondLst>
                                    <p:cond delay="0"/>
                                  </p:stCondLst>
                                  <p:childTnLst>
                                    <p:animClr clrSpc="rgb" dir="cw">
                                      <p:cBhvr>
                                        <p:cTn id="139" dur="1000" fill="hold"/>
                                        <p:tgtEl>
                                          <p:spTgt spid="19"/>
                                        </p:tgtEl>
                                        <p:attrNameLst>
                                          <p:attrName>fillcolor</p:attrName>
                                        </p:attrNameLst>
                                      </p:cBhvr>
                                      <p:to>
                                        <a:srgbClr val="FFCC00"/>
                                      </p:to>
                                    </p:animClr>
                                    <p:set>
                                      <p:cBhvr>
                                        <p:cTn id="140" dur="1000" fill="hold"/>
                                        <p:tgtEl>
                                          <p:spTgt spid="19"/>
                                        </p:tgtEl>
                                        <p:attrNameLst>
                                          <p:attrName>fill.type</p:attrName>
                                        </p:attrNameLst>
                                      </p:cBhvr>
                                      <p:to>
                                        <p:strVal val="solid"/>
                                      </p:to>
                                    </p:set>
                                    <p:set>
                                      <p:cBhvr>
                                        <p:cTn id="141" dur="1000" fill="hold"/>
                                        <p:tgtEl>
                                          <p:spTgt spid="19"/>
                                        </p:tgtEl>
                                        <p:attrNameLst>
                                          <p:attrName>fill.on</p:attrName>
                                        </p:attrNameLst>
                                      </p:cBhvr>
                                      <p:to>
                                        <p:strVal val="true"/>
                                      </p:to>
                                    </p:set>
                                  </p:childTnLst>
                                </p:cTn>
                              </p:par>
                              <p:par>
                                <p:cTn id="142" presetID="1" presetClass="exit" presetSubtype="0" fill="hold" grpId="1" nodeType="withEffect">
                                  <p:stCondLst>
                                    <p:cond delay="0"/>
                                  </p:stCondLst>
                                  <p:childTnLst>
                                    <p:set>
                                      <p:cBhvr>
                                        <p:cTn id="143" dur="1" fill="hold">
                                          <p:stCondLst>
                                            <p:cond delay="0"/>
                                          </p:stCondLst>
                                        </p:cTn>
                                        <p:tgtEl>
                                          <p:spTgt spid="32"/>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33"/>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34"/>
                                        </p:tgtEl>
                                        <p:attrNameLst>
                                          <p:attrName>style.visibility</p:attrName>
                                        </p:attrNameLst>
                                      </p:cBhvr>
                                      <p:to>
                                        <p:strVal val="hidden"/>
                                      </p:to>
                                    </p:set>
                                  </p:childTnLst>
                                </p:cTn>
                              </p:par>
                              <p:par>
                                <p:cTn id="148" presetID="1" presetClass="exit" presetSubtype="0" fill="hold" grpId="3" nodeType="withEffect">
                                  <p:stCondLst>
                                    <p:cond delay="0"/>
                                  </p:stCondLst>
                                  <p:childTnLst>
                                    <p:set>
                                      <p:cBhvr>
                                        <p:cTn id="14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ver">
            <a:extLst>
              <a:ext uri="{FF2B5EF4-FFF2-40B4-BE49-F238E27FC236}">
                <a16:creationId xmlns="" xmlns:a16="http://schemas.microsoft.com/office/drawing/2014/main" id="{7FC0A7A1-032C-4CBA-A074-6F14F32D7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395" y="3511905"/>
            <a:ext cx="9918066" cy="33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ver">
            <a:extLst>
              <a:ext uri="{FF2B5EF4-FFF2-40B4-BE49-F238E27FC236}">
                <a16:creationId xmlns="" xmlns:a16="http://schemas.microsoft.com/office/drawing/2014/main" id="{83CCD42F-ABD8-4EA7-8F8A-0204FE8CE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559" y="3330284"/>
            <a:ext cx="9891902" cy="21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over">
            <a:extLst>
              <a:ext uri="{FF2B5EF4-FFF2-40B4-BE49-F238E27FC236}">
                <a16:creationId xmlns="" xmlns:a16="http://schemas.microsoft.com/office/drawing/2014/main" id="{731232A5-5976-4BCD-8425-D97DC9E68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762" y="2917504"/>
            <a:ext cx="9785377" cy="152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over">
            <a:extLst>
              <a:ext uri="{FF2B5EF4-FFF2-40B4-BE49-F238E27FC236}">
                <a16:creationId xmlns="" xmlns:a16="http://schemas.microsoft.com/office/drawing/2014/main" id="{D3C7AD83-7DBB-4AEB-B855-4E1C011D2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492" y="1440019"/>
            <a:ext cx="9785377" cy="243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Cover">
            <a:extLst>
              <a:ext uri="{FF2B5EF4-FFF2-40B4-BE49-F238E27FC236}">
                <a16:creationId xmlns="" xmlns:a16="http://schemas.microsoft.com/office/drawing/2014/main" id="{71716C7D-821E-4B46-BC91-8C8A8AF9A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9341" y="348035"/>
            <a:ext cx="9798459" cy="345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over">
            <a:extLst>
              <a:ext uri="{FF2B5EF4-FFF2-40B4-BE49-F238E27FC236}">
                <a16:creationId xmlns="" xmlns:a16="http://schemas.microsoft.com/office/drawing/2014/main" id="{C0B70E3E-933E-42AC-9EB6-401EBE938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78" y="5423281"/>
            <a:ext cx="2050283" cy="115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2F2D8146-DCD3-4DD3-9C65-4E70AA92AE25}"/>
              </a:ext>
            </a:extLst>
          </p:cNvPr>
          <p:cNvPicPr>
            <a:picLocks noChangeAspect="1"/>
          </p:cNvPicPr>
          <p:nvPr/>
        </p:nvPicPr>
        <p:blipFill rotWithShape="1">
          <a:blip r:embed="rId8"/>
          <a:srcRect l="21497"/>
          <a:stretch/>
        </p:blipFill>
        <p:spPr>
          <a:xfrm>
            <a:off x="0" y="1463040"/>
            <a:ext cx="3265840" cy="4121447"/>
          </a:xfrm>
          <a:prstGeom prst="rect">
            <a:avLst/>
          </a:prstGeom>
          <a:ln>
            <a:noFill/>
          </a:ln>
          <a:effectLst>
            <a:softEdge rad="317500"/>
          </a:effectLst>
        </p:spPr>
      </p:pic>
      <p:sp>
        <p:nvSpPr>
          <p:cNvPr id="3" name="Arrow: Pentagon 2">
            <a:extLst>
              <a:ext uri="{FF2B5EF4-FFF2-40B4-BE49-F238E27FC236}">
                <a16:creationId xmlns="" xmlns:a16="http://schemas.microsoft.com/office/drawing/2014/main" id="{1A0F515B-D729-4475-AA0D-83D0B40056C3}"/>
              </a:ext>
            </a:extLst>
          </p:cNvPr>
          <p:cNvSpPr/>
          <p:nvPr/>
        </p:nvSpPr>
        <p:spPr>
          <a:xfrm>
            <a:off x="0" y="243840"/>
            <a:ext cx="3566160" cy="78232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695400" y="5466"/>
            <a:ext cx="10441160" cy="205538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400" b="1" dirty="0" err="1">
                <a:solidFill>
                  <a:prstClr val="white"/>
                </a:solidFill>
                <a:latin typeface="Times New Roman" panose="02020603050405020304" pitchFamily="18" charset="0"/>
                <a:cs typeface="Times New Roman" panose="02020603050405020304" pitchFamily="18" charset="0"/>
              </a:rPr>
              <a:t>Câu</a:t>
            </a:r>
            <a:r>
              <a:rPr lang="en-US" sz="2400" b="1" dirty="0">
                <a:solidFill>
                  <a:prstClr val="white"/>
                </a:solidFill>
                <a:latin typeface="Times New Roman" panose="02020603050405020304" pitchFamily="18" charset="0"/>
                <a:cs typeface="Times New Roman" panose="02020603050405020304" pitchFamily="18" charset="0"/>
              </a:rPr>
              <a:t> 10: </a:t>
            </a:r>
            <a:r>
              <a:rPr lang="vi-VN" sz="2400" b="1" dirty="0">
                <a:solidFill>
                  <a:prstClr val="white"/>
                </a:solidFill>
                <a:latin typeface="Times New Roman" panose="02020603050405020304" pitchFamily="18" charset="0"/>
                <a:cs typeface="Times New Roman" panose="02020603050405020304" pitchFamily="18" charset="0"/>
              </a:rPr>
              <a:t>Câu </a:t>
            </a:r>
            <a:r>
              <a:rPr lang="vi-VN" sz="2400" b="1" dirty="0" smtClean="0">
                <a:solidFill>
                  <a:prstClr val="white"/>
                </a:solidFill>
                <a:latin typeface="Times New Roman" panose="02020603050405020304" pitchFamily="18" charset="0"/>
                <a:cs typeface="Times New Roman" panose="02020603050405020304" pitchFamily="18" charset="0"/>
              </a:rPr>
              <a:t>văn</a:t>
            </a:r>
            <a:r>
              <a:rPr lang="en-US" sz="2400" b="1" dirty="0" smtClean="0">
                <a:solidFill>
                  <a:prstClr val="white"/>
                </a:solidFill>
                <a:latin typeface="Times New Roman" panose="02020603050405020304" pitchFamily="18" charset="0"/>
                <a:cs typeface="Times New Roman" panose="02020603050405020304" pitchFamily="18" charset="0"/>
              </a:rPr>
              <a:t>:</a:t>
            </a:r>
            <a:r>
              <a:rPr lang="vi-VN" sz="2400" b="1" dirty="0" smtClean="0">
                <a:solidFill>
                  <a:prstClr val="white"/>
                </a:solidFill>
                <a:latin typeface="Times New Roman" panose="02020603050405020304" pitchFamily="18" charset="0"/>
                <a:cs typeface="Times New Roman" panose="02020603050405020304" pitchFamily="18" charset="0"/>
              </a:rPr>
              <a:t> </a:t>
            </a:r>
            <a:r>
              <a:rPr lang="vi-VN" sz="2400" b="1" i="1" dirty="0">
                <a:solidFill>
                  <a:prstClr val="white"/>
                </a:solidFill>
                <a:latin typeface="Times New Roman" panose="02020603050405020304" pitchFamily="18" charset="0"/>
                <a:cs typeface="Times New Roman" panose="02020603050405020304" pitchFamily="18" charset="0"/>
              </a:rPr>
              <a:t>“Kiếp con chó là kiếp khổ thì ta hóa kiếp cho nó để nó làm kiếp người, may ra nó sung sướng hơn một chút ... kiếp người như kiếp tôi chẳng hạn!” </a:t>
            </a:r>
            <a:r>
              <a:rPr lang="vi-VN" sz="2400" b="1" dirty="0">
                <a:solidFill>
                  <a:prstClr val="white"/>
                </a:solidFill>
                <a:latin typeface="Times New Roman" panose="02020603050405020304" pitchFamily="18" charset="0"/>
                <a:cs typeface="Times New Roman" panose="02020603050405020304" pitchFamily="18" charset="0"/>
              </a:rPr>
              <a:t>biểu hiện điều gì?</a:t>
            </a: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67402" y="5266442"/>
            <a:ext cx="4885920" cy="64532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C</a:t>
            </a:r>
            <a:r>
              <a:rPr lang="en-US" sz="2000" b="1" dirty="0">
                <a:solidFill>
                  <a:prstClr val="white"/>
                </a:solidFill>
                <a:latin typeface="Times New Roman" panose="02020603050405020304" pitchFamily="18" charset="0"/>
                <a:cs typeface="Times New Roman" panose="02020603050405020304" pitchFamily="18" charset="0"/>
              </a:rPr>
              <a:t>. </a:t>
            </a:r>
            <a:r>
              <a:rPr lang="vi-VN" sz="2000" b="1" dirty="0">
                <a:solidFill>
                  <a:prstClr val="white"/>
                </a:solidFill>
                <a:latin typeface="Times New Roman" panose="02020603050405020304" pitchFamily="18" charset="0"/>
                <a:cs typeface="Times New Roman" panose="02020603050405020304" pitchFamily="18" charset="0"/>
              </a:rPr>
              <a:t>Sự tự an ủi của lão Hạc đối với bản thân mình</a:t>
            </a: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4980" y="4214818"/>
            <a:ext cx="962774" cy="928694"/>
          </a:xfrm>
          <a:prstGeom prst="rect">
            <a:avLst/>
          </a:prstGeom>
        </p:spPr>
      </p:pic>
      <p:sp>
        <p:nvSpPr>
          <p:cNvPr id="15" name="Hexagon 14"/>
          <p:cNvSpPr/>
          <p:nvPr/>
        </p:nvSpPr>
        <p:spPr>
          <a:xfrm>
            <a:off x="2562722" y="4429132"/>
            <a:ext cx="4890600" cy="622996"/>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B. Sự thương tiếc của lão Hạc đối với cậu Vàng</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75710" y="3390776"/>
            <a:ext cx="962774" cy="928694"/>
          </a:xfrm>
          <a:prstGeom prst="rect">
            <a:avLst/>
          </a:prstGeom>
        </p:spPr>
      </p:pic>
      <p:sp>
        <p:nvSpPr>
          <p:cNvPr id="17" name="Hexagon 16"/>
          <p:cNvSpPr/>
          <p:nvPr/>
        </p:nvSpPr>
        <p:spPr>
          <a:xfrm>
            <a:off x="2543452" y="3529910"/>
            <a:ext cx="4909870" cy="64668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Sự</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chua</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chát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của</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lão</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Hạc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khi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nói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về</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thân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phận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của</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mình</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85578"/>
            <a:ext cx="962774" cy="928694"/>
          </a:xfrm>
          <a:prstGeom prst="rect">
            <a:avLst/>
          </a:prstGeom>
        </p:spPr>
      </p:pic>
      <p:sp>
        <p:nvSpPr>
          <p:cNvPr id="19" name="Hexagon 18"/>
          <p:cNvSpPr/>
          <p:nvPr/>
        </p:nvSpPr>
        <p:spPr>
          <a:xfrm>
            <a:off x="2526296" y="6102426"/>
            <a:ext cx="4927026"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D. </a:t>
            </a:r>
            <a:r>
              <a:rPr lang="pt-BR" sz="2000" b="1">
                <a:solidFill>
                  <a:prstClr val="white"/>
                </a:solidFill>
                <a:latin typeface="Times New Roman" panose="02020603050405020304" pitchFamily="18" charset="0"/>
                <a:cs typeface="Times New Roman" panose="02020603050405020304" pitchFamily="18" charset="0"/>
              </a:rPr>
              <a:t>Cả A, B, C đều sai.</a:t>
            </a:r>
            <a:endParaRPr lang="vi-VN" sz="20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1066353">
            <a:off x="3169760" y="2246163"/>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82010" y="5142002"/>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839341" y="2493700"/>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316475" y="4208324"/>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85477613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695400" y="5466"/>
            <a:ext cx="99726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b="1">
                <a:solidFill>
                  <a:prstClr val="white"/>
                </a:solidFill>
                <a:latin typeface="Times New Roman" panose="02020603050405020304" pitchFamily="18" charset="0"/>
                <a:cs typeface="Times New Roman" panose="02020603050405020304" pitchFamily="18" charset="0"/>
              </a:rPr>
              <a:t>Câu 11: </a:t>
            </a:r>
            <a:r>
              <a:rPr lang="vi-VN" sz="2800" b="1">
                <a:solidFill>
                  <a:prstClr val="white"/>
                </a:solidFill>
                <a:latin typeface="Times New Roman" panose="02020603050405020304" pitchFamily="18" charset="0"/>
                <a:cs typeface="Times New Roman" panose="02020603050405020304" pitchFamily="18" charset="0"/>
              </a:rPr>
              <a:t>Nhận xét nào nói đúng nhất về nhân vật ông </a:t>
            </a:r>
            <a:r>
              <a:rPr lang="en-US" sz="2800" b="1">
                <a:solidFill>
                  <a:prstClr val="white"/>
                </a:solidFill>
                <a:latin typeface="Times New Roman" panose="02020603050405020304" pitchFamily="18" charset="0"/>
                <a:cs typeface="Times New Roman" panose="02020603050405020304" pitchFamily="18" charset="0"/>
              </a:rPr>
              <a:t>G</a:t>
            </a:r>
            <a:r>
              <a:rPr lang="vi-VN" sz="2800" b="1">
                <a:solidFill>
                  <a:prstClr val="white"/>
                </a:solidFill>
                <a:latin typeface="Times New Roman" panose="02020603050405020304" pitchFamily="18" charset="0"/>
                <a:cs typeface="Times New Roman" panose="02020603050405020304" pitchFamily="18" charset="0"/>
              </a:rPr>
              <a:t>iáo trong tác phẩm?</a:t>
            </a:r>
            <a:endParaRPr lang="vi-VN" sz="2800" b="1" dirty="0">
              <a:solidFill>
                <a:prstClr val="white"/>
              </a:solidFill>
              <a:latin typeface="Times New Roman" panose="02020603050405020304" pitchFamily="18" charset="0"/>
              <a:cs typeface="Times New Roman" panose="02020603050405020304" pitchFamily="18" charset="0"/>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593939" y="1643051"/>
            <a:ext cx="3464769" cy="2680949"/>
          </a:xfrm>
          <a:prstGeom prst="rect">
            <a:avLst/>
          </a:prstGeom>
        </p:spPr>
      </p:pic>
      <p:sp>
        <p:nvSpPr>
          <p:cNvPr id="13" name="Hexagon 12"/>
          <p:cNvSpPr/>
          <p:nvPr/>
        </p:nvSpPr>
        <p:spPr>
          <a:xfrm>
            <a:off x="2213964" y="5961585"/>
            <a:ext cx="535524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pt-BR" sz="2000" b="1">
                <a:solidFill>
                  <a:prstClr val="white"/>
                </a:solidFill>
                <a:latin typeface="Times New Roman" panose="02020603050405020304" pitchFamily="18" charset="0"/>
                <a:cs typeface="Times New Roman" panose="02020603050405020304" pitchFamily="18" charset="0"/>
              </a:rPr>
              <a:t>D. Cả A, B, C đều đúng</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080154" y="4022856"/>
            <a:ext cx="1050017" cy="928694"/>
          </a:xfrm>
          <a:prstGeom prst="rect">
            <a:avLst/>
          </a:prstGeom>
        </p:spPr>
      </p:pic>
      <p:sp>
        <p:nvSpPr>
          <p:cNvPr id="15" name="Hexagon 14"/>
          <p:cNvSpPr/>
          <p:nvPr/>
        </p:nvSpPr>
        <p:spPr>
          <a:xfrm>
            <a:off x="2219768" y="4143974"/>
            <a:ext cx="5333771" cy="598468"/>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B. Là người đáng tin cậy để lão Hạc trao gửi niềm tin</a:t>
            </a: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069758" y="3112796"/>
            <a:ext cx="1050017" cy="928694"/>
          </a:xfrm>
          <a:prstGeom prst="rect">
            <a:avLst/>
          </a:prstGeom>
        </p:spPr>
      </p:pic>
      <p:sp>
        <p:nvSpPr>
          <p:cNvPr id="17" name="Hexagon 16"/>
          <p:cNvSpPr/>
          <p:nvPr/>
        </p:nvSpPr>
        <p:spPr>
          <a:xfrm>
            <a:off x="2197605" y="3325489"/>
            <a:ext cx="5354787" cy="65507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A. Là một người biết đồng cảm, chia sẻ nỗi buồn khổ của Lão Hạc</a:t>
            </a: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069758" y="5784728"/>
            <a:ext cx="1050017" cy="928694"/>
          </a:xfrm>
          <a:prstGeom prst="rect">
            <a:avLst/>
          </a:prstGeom>
        </p:spPr>
      </p:pic>
      <p:sp>
        <p:nvSpPr>
          <p:cNvPr id="19" name="Hexagon 18"/>
          <p:cNvSpPr/>
          <p:nvPr/>
        </p:nvSpPr>
        <p:spPr>
          <a:xfrm>
            <a:off x="2197152" y="4888132"/>
            <a:ext cx="5355240" cy="92776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just"/>
            <a:r>
              <a:rPr lang="vi-VN" sz="2000" b="1">
                <a:solidFill>
                  <a:prstClr val="white"/>
                </a:solidFill>
                <a:latin typeface="Times New Roman" panose="02020603050405020304" pitchFamily="18" charset="0"/>
                <a:cs typeface="Times New Roman" panose="02020603050405020304" pitchFamily="18" charset="0"/>
              </a:rPr>
              <a:t>C. Là con người có cách nhìn mới mẻ, sẻ chia, đồng cảm với lão Hạc nói riêng và người nông dân nói chung</a:t>
            </a:r>
            <a:endParaRPr lang="vi-VN" sz="2000" b="1" dirty="0">
              <a:solidFill>
                <a:prstClr val="white"/>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20422808">
            <a:off x="3181091" y="1964894"/>
            <a:ext cx="2137215" cy="707886"/>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069758" y="4930715"/>
            <a:ext cx="1050017" cy="928694"/>
          </a:xfrm>
          <a:prstGeom prst="rect">
            <a:avLst/>
          </a:prstGeom>
        </p:spPr>
      </p:pic>
      <p:sp>
        <p:nvSpPr>
          <p:cNvPr id="22" name="TextBox 21"/>
          <p:cNvSpPr txBox="1"/>
          <p:nvPr/>
        </p:nvSpPr>
        <p:spPr>
          <a:xfrm>
            <a:off x="7873949" y="4861547"/>
            <a:ext cx="2960636"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511824" y="2568745"/>
            <a:ext cx="726351"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718063" y="4247663"/>
            <a:ext cx="727149"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065567" y="6215082"/>
            <a:ext cx="824535"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08675" y="6381126"/>
            <a:ext cx="525641"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354267" y="6373921"/>
            <a:ext cx="725591"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01296" y="6357970"/>
            <a:ext cx="560684" cy="514098"/>
          </a:xfrm>
          <a:prstGeom prst="rect">
            <a:avLst/>
          </a:prstGeom>
        </p:spPr>
      </p:pic>
    </p:spTree>
    <p:extLst>
      <p:ext uri="{BB962C8B-B14F-4D97-AF65-F5344CB8AC3E}">
        <p14:creationId xmlns:p14="http://schemas.microsoft.com/office/powerpoint/2010/main" val="170473335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767408" y="5466"/>
            <a:ext cx="10225136" cy="1880006"/>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12 : </a:t>
            </a:r>
            <a:r>
              <a:rPr lang="vi-VN" sz="3200" b="1" dirty="0">
                <a:solidFill>
                  <a:prstClr val="white"/>
                </a:solidFill>
                <a:latin typeface="Times New Roman" panose="02020603050405020304" pitchFamily="18" charset="0"/>
                <a:cs typeface="Times New Roman" panose="02020603050405020304" pitchFamily="18" charset="0"/>
              </a:rPr>
              <a:t>Nhận định nào nói đúng nhất về ý nghĩa cái chết của lão Hạc?</a:t>
            </a: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125056" y="6101360"/>
            <a:ext cx="5113134"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a:solidFill>
                  <a:prstClr val="white"/>
                </a:solidFill>
                <a:latin typeface="Times New Roman" panose="02020603050405020304" pitchFamily="18" charset="0"/>
                <a:cs typeface="Times New Roman" panose="02020603050405020304" pitchFamily="18" charset="0"/>
              </a:rPr>
              <a:t>D. Cả ba ý kiến trên đều đúng</a:t>
            </a:r>
            <a:endParaRPr lang="vi-VN" sz="2000" b="1" dirty="0">
              <a:solidFill>
                <a:prstClr val="white"/>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162716" y="4060047"/>
            <a:ext cx="962774" cy="928694"/>
          </a:xfrm>
          <a:prstGeom prst="rect">
            <a:avLst/>
          </a:prstGeom>
        </p:spPr>
      </p:pic>
      <p:sp>
        <p:nvSpPr>
          <p:cNvPr id="15" name="Hexagon 14"/>
          <p:cNvSpPr/>
          <p:nvPr/>
        </p:nvSpPr>
        <p:spPr>
          <a:xfrm>
            <a:off x="2125056" y="4097873"/>
            <a:ext cx="5113134" cy="948351"/>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B. Gián tiếp tố cáo xã hội thực dân phong kiến đã đẩy người nông dân vào hoàn cảnh khốn cùng</a:t>
            </a: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162716" y="4988741"/>
            <a:ext cx="962774" cy="928694"/>
          </a:xfrm>
          <a:prstGeom prst="rect">
            <a:avLst/>
          </a:prstGeom>
        </p:spPr>
      </p:pic>
      <p:sp>
        <p:nvSpPr>
          <p:cNvPr id="17" name="Hexagon 16"/>
          <p:cNvSpPr/>
          <p:nvPr/>
        </p:nvSpPr>
        <p:spPr>
          <a:xfrm>
            <a:off x="2125056" y="5138051"/>
            <a:ext cx="5113134" cy="87708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C. Thể hiện tính tự trọng và quyết tâm không rơi vào con đường tha hóa của người nông dân</a:t>
            </a: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162716" y="3210568"/>
            <a:ext cx="962774" cy="928694"/>
          </a:xfrm>
          <a:prstGeom prst="rect">
            <a:avLst/>
          </a:prstGeom>
        </p:spPr>
      </p:pic>
      <p:sp>
        <p:nvSpPr>
          <p:cNvPr id="19" name="Hexagon 18"/>
          <p:cNvSpPr/>
          <p:nvPr/>
        </p:nvSpPr>
        <p:spPr>
          <a:xfrm>
            <a:off x="2125056" y="3107548"/>
            <a:ext cx="5113134" cy="883807"/>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r>
              <a:rPr lang="vi-VN" sz="2000" b="1" dirty="0">
                <a:solidFill>
                  <a:prstClr val="white"/>
                </a:solidFill>
                <a:latin typeface="Times New Roman" panose="02020603050405020304" pitchFamily="18" charset="0"/>
                <a:cs typeface="Times New Roman" panose="02020603050405020304" pitchFamily="18" charset="0"/>
              </a:rPr>
              <a:t>A. Là bằng chứng cảm động về tình phụ tử mộc mạc, giản dị nhưng cao quý vô ngần</a:t>
            </a:r>
          </a:p>
        </p:txBody>
      </p:sp>
      <p:sp>
        <p:nvSpPr>
          <p:cNvPr id="32" name="TextBox 31"/>
          <p:cNvSpPr txBox="1"/>
          <p:nvPr/>
        </p:nvSpPr>
        <p:spPr>
          <a:xfrm rot="20573904">
            <a:off x="3223090" y="1999309"/>
            <a:ext cx="1959639"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Yeah,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162282" y="5830396"/>
            <a:ext cx="962774" cy="928694"/>
          </a:xfrm>
          <a:prstGeom prst="rect">
            <a:avLst/>
          </a:prstGeom>
        </p:spPr>
      </p:pic>
      <p:sp>
        <p:nvSpPr>
          <p:cNvPr id="22" name="TextBox 21"/>
          <p:cNvSpPr txBox="1"/>
          <p:nvPr/>
        </p:nvSpPr>
        <p:spPr>
          <a:xfrm>
            <a:off x="7453322" y="4857760"/>
            <a:ext cx="2714644"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Ồ, </a:t>
            </a:r>
            <a:r>
              <a:rPr lang="en-US" sz="2000" b="1" dirty="0" err="1">
                <a:solidFill>
                  <a:srgbClr val="C00000"/>
                </a:solidFill>
                <a:latin typeface="Times New Roman" panose="02020603050405020304" pitchFamily="18" charset="0"/>
                <a:cs typeface="Times New Roman" panose="02020603050405020304" pitchFamily="18" charset="0"/>
              </a:rPr>
              <a:t>tiếc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rồi</a:t>
            </a:r>
            <a:r>
              <a:rPr lang="en-US" sz="2000" b="1" dirty="0">
                <a:solidFill>
                  <a:srgbClr val="C00000"/>
                </a:solidFill>
                <a:latin typeface="Times New Roman" panose="02020603050405020304" pitchFamily="18" charset="0"/>
                <a:cs typeface="Times New Roman" panose="02020603050405020304" pitchFamily="18" charset="0"/>
              </a:rPr>
              <a:t>!</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descr="egg-2151891_960_720.png"/>
          <p:cNvPicPr>
            <a:picLocks noChangeAspect="1"/>
          </p:cNvPicPr>
          <p:nvPr/>
        </p:nvPicPr>
        <p:blipFill>
          <a:blip r:embed="rId5" cstate="print"/>
          <a:stretch>
            <a:fillRect/>
          </a:stretch>
        </p:blipFill>
        <p:spPr>
          <a:xfrm>
            <a:off x="4910490" y="2163510"/>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8422258" y="4191028"/>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91895714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childTnLst>
                          </p:cTn>
                        </p:par>
                        <p:par>
                          <p:cTn id="15" fill="hold">
                            <p:stCondLst>
                              <p:cond delay="6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10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9" name="Picture 8" descr="ee376867b6edb2b7f8a1c93f2ceb4b12.png">
            <a:hlinkClick r:id="" action="ppaction://hlinkshowjump?jump=firstslide"/>
          </p:cNvPr>
          <p:cNvPicPr>
            <a:picLocks noChangeAspect="1"/>
          </p:cNvPicPr>
          <p:nvPr/>
        </p:nvPicPr>
        <p:blipFill>
          <a:blip r:embed="rId3" cstate="print">
            <a:clrChange>
              <a:clrFrom>
                <a:srgbClr val="000000">
                  <a:alpha val="0"/>
                </a:srgbClr>
              </a:clrFrom>
              <a:clrTo>
                <a:srgbClr val="000000">
                  <a:alpha val="0"/>
                </a:srgbClr>
              </a:clrTo>
            </a:clrChange>
          </a:blip>
          <a:stretch>
            <a:fillRect/>
          </a:stretch>
        </p:blipFill>
        <p:spPr>
          <a:xfrm>
            <a:off x="9049800" y="6130110"/>
            <a:ext cx="756026" cy="756026"/>
          </a:xfrm>
          <a:prstGeom prst="rect">
            <a:avLst/>
          </a:prstGeom>
        </p:spPr>
      </p:pic>
      <p:pic>
        <p:nvPicPr>
          <p:cNvPr id="12" name="Picture 11" descr="images (5).jpg"/>
          <p:cNvPicPr>
            <a:picLocks noChangeAspect="1"/>
          </p:cNvPicPr>
          <p:nvPr/>
        </p:nvPicPr>
        <p:blipFill>
          <a:blip r:embed="rId4">
            <a:clrChange>
              <a:clrFrom>
                <a:srgbClr val="FFFFFF"/>
              </a:clrFrom>
              <a:clrTo>
                <a:srgbClr val="FFFFFF">
                  <a:alpha val="0"/>
                </a:srgbClr>
              </a:clrTo>
            </a:clrChange>
            <a:lum bright="10000"/>
          </a:blip>
          <a:stretch>
            <a:fillRect/>
          </a:stretch>
        </p:blipFill>
        <p:spPr>
          <a:xfrm>
            <a:off x="9862656" y="6186408"/>
            <a:ext cx="612000" cy="612000"/>
          </a:xfrm>
          <a:prstGeom prst="rect">
            <a:avLst/>
          </a:prstGeom>
        </p:spPr>
      </p:pic>
      <p:sp>
        <p:nvSpPr>
          <p:cNvPr id="4" name="Cloud Callout 3"/>
          <p:cNvSpPr/>
          <p:nvPr/>
        </p:nvSpPr>
        <p:spPr>
          <a:xfrm>
            <a:off x="2423593" y="-207403"/>
            <a:ext cx="6428157" cy="2376264"/>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03712" y="89886"/>
            <a:ext cx="3960440" cy="2092881"/>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Oa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Đây</a:t>
            </a:r>
            <a:r>
              <a:rPr lang="en-US" sz="2800" b="1" dirty="0">
                <a:solidFill>
                  <a:srgbClr val="FF0000"/>
                </a:solidFill>
                <a:latin typeface="Times New Roman" panose="02020603050405020304" pitchFamily="18" charset="0"/>
                <a:cs typeface="Times New Roman" panose="02020603050405020304" pitchFamily="18" charset="0"/>
              </a:rPr>
              <a:t> là </a:t>
            </a:r>
            <a:r>
              <a:rPr lang="en-US" sz="2800" b="1" dirty="0" err="1">
                <a:solidFill>
                  <a:srgbClr val="FF0000"/>
                </a:solidFill>
                <a:latin typeface="Times New Roman" panose="02020603050405020304" pitchFamily="18" charset="0"/>
                <a:cs typeface="Times New Roman" panose="02020603050405020304" pitchFamily="18" charset="0"/>
              </a:rPr>
              <a:t>một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chút</a:t>
            </a:r>
            <a:r>
              <a:rPr lang="en-US" sz="2800" b="1" dirty="0">
                <a:solidFill>
                  <a:srgbClr val="FF0000"/>
                </a:solidFill>
                <a:latin typeface="Times New Roman" panose="02020603050405020304" pitchFamily="18" charset="0"/>
                <a:cs typeface="Times New Roman" panose="02020603050405020304" pitchFamily="18" charset="0"/>
              </a:rPr>
              <a:t> quà </a:t>
            </a:r>
            <a:r>
              <a:rPr lang="en-US" sz="2800" b="1" dirty="0" err="1">
                <a:solidFill>
                  <a:srgbClr val="FF0000"/>
                </a:solidFill>
                <a:latin typeface="Times New Roman" panose="02020603050405020304" pitchFamily="18" charset="0"/>
                <a:cs typeface="Times New Roman" panose="02020603050405020304" pitchFamily="18" charset="0"/>
              </a:rPr>
              <a:t>mình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bạn</a:t>
            </a:r>
            <a:r>
              <a:rPr lang="en-US" sz="2800" b="1" dirty="0">
                <a:solidFill>
                  <a:srgbClr val="FF0000"/>
                </a:solidFill>
                <a:latin typeface="Times New Roman" panose="02020603050405020304" pitchFamily="18" charset="0"/>
                <a:cs typeface="Times New Roman" panose="02020603050405020304" pitchFamily="18" charset="0"/>
              </a:rPr>
              <a:t> nè</a:t>
            </a:r>
            <a:endParaRPr lang="vi-VN" sz="2800" b="1"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1" name="Picture 10" descr="18053136-tác-giả-của-một-con-gà-mái-và-bảy-quả-trứng-của-cô-trên-một-nền-trắng.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146581" y="2661267"/>
            <a:ext cx="2520280" cy="2544333"/>
          </a:xfrm>
          <a:prstGeom prst="rect">
            <a:avLst/>
          </a:prstGeom>
        </p:spPr>
      </p:pic>
      <p:pic>
        <p:nvPicPr>
          <p:cNvPr id="13" name="Picture 12" descr="18013219-tác-giả-của-một-con-gà-gần-bảng-mũi-tên-trên-một-nền-trắng 2.jpg"/>
          <p:cNvPicPr>
            <a:picLocks noChangeAspect="1"/>
          </p:cNvPicPr>
          <p:nvPr/>
        </p:nvPicPr>
        <p:blipFill>
          <a:blip r:embed="rId6">
            <a:clrChange>
              <a:clrFrom>
                <a:srgbClr val="FFFFFF"/>
              </a:clrFrom>
              <a:clrTo>
                <a:srgbClr val="FFFFFF">
                  <a:alpha val="0"/>
                </a:srgbClr>
              </a:clrTo>
            </a:clrChange>
          </a:blip>
          <a:stretch>
            <a:fillRect/>
          </a:stretch>
        </p:blipFill>
        <p:spPr>
          <a:xfrm flipH="1">
            <a:off x="6600057" y="3068961"/>
            <a:ext cx="4334703" cy="3817177"/>
          </a:xfrm>
          <a:prstGeom prst="rect">
            <a:avLst/>
          </a:prstGeom>
        </p:spPr>
      </p:pic>
    </p:spTree>
    <p:extLst>
      <p:ext uri="{BB962C8B-B14F-4D97-AF65-F5344CB8AC3E}">
        <p14:creationId xmlns:p14="http://schemas.microsoft.com/office/powerpoint/2010/main" val="158610433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iới thiệu về nhà văn Nam Cao và nội dung các tác phẩm văn học của ông">
            <a:extLst>
              <a:ext uri="{FF2B5EF4-FFF2-40B4-BE49-F238E27FC236}">
                <a16:creationId xmlns="" xmlns:a16="http://schemas.microsoft.com/office/drawing/2014/main" id="{A106131F-E3B5-4A17-883D-0AB80418A0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718" r="93103">
                        <a14:foregroundMark x1="86207" y1="68200" x2="93103" y2="68200"/>
                        <a14:backgroundMark x1="38558" y1="27800" x2="25392" y2="34200"/>
                        <a14:backgroundMark x1="25392" y1="34200" x2="33229" y2="43200"/>
                        <a14:backgroundMark x1="33229" y1="43200" x2="50157" y2="31200"/>
                      </a14:backgroundRemoval>
                    </a14:imgEffect>
                  </a14:imgLayer>
                </a14:imgProps>
              </a:ext>
              <a:ext uri="{28A0092B-C50C-407E-A947-70E740481C1C}">
                <a14:useLocalDpi xmlns:a14="http://schemas.microsoft.com/office/drawing/2010/main" val="0"/>
              </a:ext>
            </a:extLst>
          </a:blip>
          <a:srcRect/>
          <a:stretch>
            <a:fillRect/>
          </a:stretch>
        </p:blipFill>
        <p:spPr bwMode="auto">
          <a:xfrm>
            <a:off x="-963653" y="-536528"/>
            <a:ext cx="4717709" cy="7394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42B1A143-ACEF-42A0-AD52-ED9B6FEB3F58}"/>
              </a:ext>
            </a:extLst>
          </p:cNvPr>
          <p:cNvSpPr txBox="1"/>
          <p:nvPr/>
        </p:nvSpPr>
        <p:spPr>
          <a:xfrm>
            <a:off x="337082" y="280306"/>
            <a:ext cx="11318624" cy="2554545"/>
          </a:xfrm>
          <a:prstGeom prst="rect">
            <a:avLst/>
          </a:prstGeom>
          <a:noFill/>
        </p:spPr>
        <p:txBody>
          <a:bodyPr wrap="square">
            <a:spAutoFit/>
          </a:bodyPr>
          <a:lstStyle/>
          <a:p>
            <a:pPr algn="just"/>
            <a:r>
              <a:rPr lang="vi-VN" sz="3200" b="0" i="1" dirty="0">
                <a:solidFill>
                  <a:srgbClr val="333333"/>
                </a:solidFill>
                <a:effectLst/>
                <a:latin typeface="Times New Roman" panose="02020603050405020304" pitchFamily="18" charset="0"/>
                <a:cs typeface="Times New Roman" panose="02020603050405020304" pitchFamily="18" charset="0"/>
              </a:rPr>
              <a:t>“Dù viết về đề tài nào,</a:t>
            </a:r>
            <a:r>
              <a:rPr lang="en-US" sz="3200" b="0" i="1" dirty="0">
                <a:solidFill>
                  <a:srgbClr val="333333"/>
                </a:solidFill>
                <a:effectLst/>
                <a:latin typeface="Times New Roman" panose="02020603050405020304" pitchFamily="18" charset="0"/>
                <a:cs typeface="Times New Roman" panose="02020603050405020304" pitchFamily="18" charset="0"/>
              </a:rPr>
              <a:t> </a:t>
            </a:r>
            <a:r>
              <a:rPr lang="vi-VN" sz="3200" b="0" i="1" dirty="0">
                <a:solidFill>
                  <a:srgbClr val="333333"/>
                </a:solidFill>
                <a:effectLst/>
                <a:latin typeface="Times New Roman" panose="02020603050405020304" pitchFamily="18" charset="0"/>
                <a:cs typeface="Times New Roman" panose="02020603050405020304" pitchFamily="18" charset="0"/>
              </a:rPr>
              <a:t>truyện của Nam Cao cũng thể hiện một tư tưởng chung:</a:t>
            </a:r>
            <a:r>
              <a:rPr lang="en-US" sz="3200" b="0" i="1" dirty="0">
                <a:solidFill>
                  <a:srgbClr val="333333"/>
                </a:solidFill>
                <a:effectLst/>
                <a:latin typeface="Times New Roman" panose="02020603050405020304" pitchFamily="18" charset="0"/>
                <a:cs typeface="Times New Roman" panose="02020603050405020304" pitchFamily="18" charset="0"/>
              </a:rPr>
              <a:t> </a:t>
            </a:r>
            <a:r>
              <a:rPr lang="vi-VN" sz="3200" b="0" i="1" dirty="0">
                <a:solidFill>
                  <a:srgbClr val="333333"/>
                </a:solidFill>
                <a:effectLst/>
                <a:latin typeface="Times New Roman" panose="02020603050405020304" pitchFamily="18" charset="0"/>
                <a:cs typeface="Times New Roman" panose="02020603050405020304" pitchFamily="18" charset="0"/>
              </a:rPr>
              <a:t>n</a:t>
            </a:r>
            <a:r>
              <a:rPr lang="en-US" sz="3200" b="0" i="1" dirty="0">
                <a:solidFill>
                  <a:srgbClr val="333333"/>
                </a:solidFill>
                <a:effectLst/>
                <a:latin typeface="Times New Roman" panose="02020603050405020304" pitchFamily="18" charset="0"/>
                <a:cs typeface="Times New Roman" panose="02020603050405020304" pitchFamily="18" charset="0"/>
              </a:rPr>
              <a:t>ỗ</a:t>
            </a:r>
            <a:r>
              <a:rPr lang="vi-VN" sz="3200" b="0" i="1" dirty="0">
                <a:solidFill>
                  <a:srgbClr val="333333"/>
                </a:solidFill>
                <a:effectLst/>
                <a:latin typeface="Times New Roman" panose="02020603050405020304" pitchFamily="18" charset="0"/>
                <a:cs typeface="Times New Roman" panose="02020603050405020304" pitchFamily="18" charset="0"/>
              </a:rPr>
              <a:t>i băn khoăn đến đau đớn trước thực trạng con người bị hủy hoại về nhân phẩm do cuộc sống đói nghèo đẩy tới”</a:t>
            </a:r>
            <a:r>
              <a:rPr lang="en-US" sz="3200" b="0" i="1" dirty="0">
                <a:solidFill>
                  <a:srgbClr val="333333"/>
                </a:solidFill>
                <a:effectLst/>
                <a:latin typeface="Times New Roman" panose="02020603050405020304" pitchFamily="18" charset="0"/>
                <a:cs typeface="Times New Roman" panose="02020603050405020304" pitchFamily="18" charset="0"/>
              </a:rPr>
              <a:t>. </a:t>
            </a:r>
          </a:p>
          <a:p>
            <a:pPr algn="r"/>
            <a:r>
              <a:rPr lang="vi-VN" sz="3200" b="0" i="0" dirty="0">
                <a:solidFill>
                  <a:srgbClr val="333333"/>
                </a:solidFill>
                <a:effectLst/>
                <a:latin typeface="Times New Roman" panose="02020603050405020304" pitchFamily="18" charset="0"/>
                <a:cs typeface="Times New Roman" panose="02020603050405020304" pitchFamily="18" charset="0"/>
              </a:rPr>
              <a:t>(</a:t>
            </a:r>
            <a:r>
              <a:rPr lang="en-US" sz="3200" b="0" i="0" dirty="0" err="1">
                <a:solidFill>
                  <a:srgbClr val="333333"/>
                </a:solidFill>
                <a:effectLst/>
                <a:latin typeface="Times New Roman" panose="02020603050405020304" pitchFamily="18" charset="0"/>
                <a:cs typeface="Times New Roman" panose="02020603050405020304" pitchFamily="18" charset="0"/>
              </a:rPr>
              <a:t>Hà</a:t>
            </a:r>
            <a:r>
              <a:rPr lang="en-US" sz="3200" b="0" i="0" dirty="0">
                <a:solidFill>
                  <a:srgbClr val="333333"/>
                </a:solidFill>
                <a:effectLst/>
                <a:latin typeface="Times New Roman" panose="02020603050405020304" pitchFamily="18" charset="0"/>
                <a:cs typeface="Times New Roman" panose="02020603050405020304" pitchFamily="18" charset="0"/>
              </a:rPr>
              <a:t> </a:t>
            </a:r>
            <a:r>
              <a:rPr lang="en-US" sz="3200" b="0" i="0" dirty="0" err="1">
                <a:solidFill>
                  <a:srgbClr val="333333"/>
                </a:solidFill>
                <a:effectLst/>
                <a:latin typeface="Times New Roman" panose="02020603050405020304" pitchFamily="18" charset="0"/>
                <a:cs typeface="Times New Roman" panose="02020603050405020304" pitchFamily="18" charset="0"/>
              </a:rPr>
              <a:t>Đức</a:t>
            </a:r>
            <a:r>
              <a:rPr lang="en-US" sz="3200" b="0" i="0" dirty="0">
                <a:solidFill>
                  <a:srgbClr val="333333"/>
                </a:solidFill>
                <a:effectLst/>
                <a:latin typeface="Times New Roman" panose="02020603050405020304" pitchFamily="18" charset="0"/>
                <a:cs typeface="Times New Roman" panose="02020603050405020304" pitchFamily="18" charset="0"/>
              </a:rPr>
              <a:t> Minh)</a:t>
            </a:r>
          </a:p>
          <a:p>
            <a:pPr algn="just"/>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6C9CF540-1AB4-401E-918F-8A8A336D377C}"/>
              </a:ext>
            </a:extLst>
          </p:cNvPr>
          <p:cNvSpPr txBox="1"/>
          <p:nvPr/>
        </p:nvSpPr>
        <p:spPr>
          <a:xfrm>
            <a:off x="3754056" y="2834851"/>
            <a:ext cx="8268182" cy="3539430"/>
          </a:xfrm>
          <a:prstGeom prst="rect">
            <a:avLst/>
          </a:prstGeom>
          <a:noFill/>
        </p:spPr>
        <p:txBody>
          <a:bodyPr wrap="square">
            <a:spAutoFit/>
          </a:bodyPr>
          <a:lstStyle/>
          <a:p>
            <a:pPr algn="just"/>
            <a:r>
              <a:rPr lang="vi-VN" sz="3200" b="0" i="0" dirty="0">
                <a:solidFill>
                  <a:srgbClr val="333333"/>
                </a:solidFill>
                <a:effectLst/>
                <a:latin typeface="Times New Roman" panose="02020603050405020304" pitchFamily="18" charset="0"/>
                <a:cs typeface="Times New Roman" panose="02020603050405020304" pitchFamily="18" charset="0"/>
              </a:rPr>
              <a:t>“Trong các trang truyện của Nam Cao,</a:t>
            </a:r>
            <a:r>
              <a:rPr lang="en-US" sz="3200" b="0" i="0" dirty="0">
                <a:solidFill>
                  <a:srgbClr val="333333"/>
                </a:solidFill>
                <a:effectLst/>
                <a:latin typeface="Times New Roman" panose="02020603050405020304" pitchFamily="18" charset="0"/>
                <a:cs typeface="Times New Roman" panose="02020603050405020304" pitchFamily="18" charset="0"/>
              </a:rPr>
              <a:t> </a:t>
            </a:r>
            <a:r>
              <a:rPr lang="vi-VN" sz="3200" b="0" i="0" dirty="0">
                <a:solidFill>
                  <a:srgbClr val="333333"/>
                </a:solidFill>
                <a:effectLst/>
                <a:latin typeface="Times New Roman" panose="02020603050405020304" pitchFamily="18" charset="0"/>
                <a:cs typeface="Times New Roman" panose="02020603050405020304" pitchFamily="18" charset="0"/>
              </a:rPr>
              <a:t>trang nào cũng có những nhân vật chính hoặc phụ đang đối diện với cái chỗ kiệt cùng với đời sống con người để rồi từ đó bắt buộc người ta phải bộc lộ mình ra,</a:t>
            </a:r>
            <a:r>
              <a:rPr lang="en-US" sz="3200" b="0" i="0" dirty="0">
                <a:solidFill>
                  <a:srgbClr val="333333"/>
                </a:solidFill>
                <a:effectLst/>
                <a:latin typeface="Times New Roman" panose="02020603050405020304" pitchFamily="18" charset="0"/>
                <a:cs typeface="Times New Roman" panose="02020603050405020304" pitchFamily="18" charset="0"/>
              </a:rPr>
              <a:t> </a:t>
            </a:r>
            <a:r>
              <a:rPr lang="vi-VN" sz="3200" b="0" i="0" dirty="0">
                <a:solidFill>
                  <a:srgbClr val="333333"/>
                </a:solidFill>
                <a:effectLst/>
                <a:latin typeface="Times New Roman" panose="02020603050405020304" pitchFamily="18" charset="0"/>
                <a:cs typeface="Times New Roman" panose="02020603050405020304" pitchFamily="18" charset="0"/>
              </a:rPr>
              <a:t>trước hết là tâm lí,</a:t>
            </a:r>
            <a:r>
              <a:rPr lang="en-US" sz="3200" b="0" i="0" dirty="0">
                <a:solidFill>
                  <a:srgbClr val="333333"/>
                </a:solidFill>
                <a:effectLst/>
                <a:latin typeface="Times New Roman" panose="02020603050405020304" pitchFamily="18" charset="0"/>
                <a:cs typeface="Times New Roman" panose="02020603050405020304" pitchFamily="18" charset="0"/>
              </a:rPr>
              <a:t> </a:t>
            </a:r>
            <a:r>
              <a:rPr lang="vi-VN" sz="3200" b="0" i="0" dirty="0">
                <a:solidFill>
                  <a:srgbClr val="333333"/>
                </a:solidFill>
                <a:effectLst/>
                <a:latin typeface="Times New Roman" panose="02020603050405020304" pitchFamily="18" charset="0"/>
                <a:cs typeface="Times New Roman" panose="02020603050405020304" pitchFamily="18" charset="0"/>
              </a:rPr>
              <a:t>nhân cách rồi tiếp đến sau cùng là cái nỗi đau khôn nguôi của con người”</a:t>
            </a:r>
            <a:r>
              <a:rPr lang="en-US" sz="3200" b="0" i="0" dirty="0">
                <a:solidFill>
                  <a:srgbClr val="333333"/>
                </a:solidFill>
                <a:effectLst/>
                <a:latin typeface="Times New Roman" panose="02020603050405020304" pitchFamily="18" charset="0"/>
                <a:cs typeface="Times New Roman" panose="02020603050405020304" pitchFamily="18" charset="0"/>
              </a:rPr>
              <a:t>.</a:t>
            </a:r>
          </a:p>
          <a:p>
            <a:pPr algn="r"/>
            <a:r>
              <a:rPr lang="vi-VN" sz="3200" b="0" i="0" dirty="0">
                <a:solidFill>
                  <a:srgbClr val="333333"/>
                </a:solidFill>
                <a:effectLst/>
                <a:latin typeface="Times New Roman" panose="02020603050405020304" pitchFamily="18" charset="0"/>
                <a:cs typeface="Times New Roman" panose="02020603050405020304" pitchFamily="18" charset="0"/>
              </a:rPr>
              <a:t>(Nguyễn Minh Châu)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5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CFFC0EB-C161-4691-A709-B17C03D4CA2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410" name="Picture 2" descr="Truyện Giăng Sáng - FAHASA.COM">
            <a:extLst>
              <a:ext uri="{FF2B5EF4-FFF2-40B4-BE49-F238E27FC236}">
                <a16:creationId xmlns="" xmlns:a16="http://schemas.microsoft.com/office/drawing/2014/main" id="{4F992EEE-D114-4D57-828D-4D2DE18563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6599" y="3760829"/>
            <a:ext cx="1854144" cy="296553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ách - Đời thừa ( Nam Cao ) | Shopee Việt Nam">
            <a:extLst>
              <a:ext uri="{FF2B5EF4-FFF2-40B4-BE49-F238E27FC236}">
                <a16:creationId xmlns="" xmlns:a16="http://schemas.microsoft.com/office/drawing/2014/main" id="{73DFAC48-C449-49D4-9472-1C49FA1066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37" r="14091"/>
          <a:stretch/>
        </p:blipFill>
        <p:spPr bwMode="auto">
          <a:xfrm>
            <a:off x="5878060" y="3743252"/>
            <a:ext cx="2131289" cy="302482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ì Hảo | Nam Cao | VTC NOW Truyện hay - YouTube">
            <a:extLst>
              <a:ext uri="{FF2B5EF4-FFF2-40B4-BE49-F238E27FC236}">
                <a16:creationId xmlns="" xmlns:a16="http://schemas.microsoft.com/office/drawing/2014/main" id="{E04D3586-8EFB-4958-9EF2-7F13B1A2C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712" y="131639"/>
            <a:ext cx="6186618" cy="3479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7552AF1E-BFBE-4E67-ABB3-B9F034788B42}"/>
              </a:ext>
            </a:extLst>
          </p:cNvPr>
          <p:cNvPicPr>
            <a:picLocks noChangeAspect="1"/>
          </p:cNvPicPr>
          <p:nvPr/>
        </p:nvPicPr>
        <p:blipFill rotWithShape="1">
          <a:blip r:embed="rId5"/>
          <a:srcRect l="14981" r="15976"/>
          <a:stretch/>
        </p:blipFill>
        <p:spPr>
          <a:xfrm>
            <a:off x="8099514" y="3783453"/>
            <a:ext cx="2026920" cy="2935750"/>
          </a:xfrm>
          <a:prstGeom prst="rect">
            <a:avLst/>
          </a:prstGeom>
        </p:spPr>
      </p:pic>
      <p:pic>
        <p:nvPicPr>
          <p:cNvPr id="17416" name="Picture 8" descr="Chí Phèo - Bìa Cứng (Tái Bản) | Tiki Trading | Tiki">
            <a:extLst>
              <a:ext uri="{FF2B5EF4-FFF2-40B4-BE49-F238E27FC236}">
                <a16:creationId xmlns="" xmlns:a16="http://schemas.microsoft.com/office/drawing/2014/main" id="{F4AE4C9E-DCDC-4B9A-A828-703A21BB92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00" r="17119"/>
          <a:stretch/>
        </p:blipFill>
        <p:spPr bwMode="auto">
          <a:xfrm>
            <a:off x="2933567" y="141093"/>
            <a:ext cx="2820475" cy="3976402"/>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Top 5 tác phẩm tiêu biểu nhất của nhà văn Nam Cao - Toplist.vn">
            <a:extLst>
              <a:ext uri="{FF2B5EF4-FFF2-40B4-BE49-F238E27FC236}">
                <a16:creationId xmlns="" xmlns:a16="http://schemas.microsoft.com/office/drawing/2014/main" id="{36F38E24-3E09-4CD3-A535-80C0BF02B4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670" y="131640"/>
            <a:ext cx="2727056" cy="3989462"/>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Đôi mắt l Nam Cao l Audiobook VTC Now - YouTube">
            <a:extLst>
              <a:ext uri="{FF2B5EF4-FFF2-40B4-BE49-F238E27FC236}">
                <a16:creationId xmlns="" xmlns:a16="http://schemas.microsoft.com/office/drawing/2014/main" id="{CC5EAD8F-2F46-4654-9022-65B728BE34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05" y="4207424"/>
            <a:ext cx="5638850" cy="2560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wipe(down)">
                                      <p:cBhvr>
                                        <p:cTn id="7" dur="500"/>
                                        <p:tgtEl>
                                          <p:spTgt spid="174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416"/>
                                        </p:tgtEl>
                                        <p:attrNameLst>
                                          <p:attrName>style.visibility</p:attrName>
                                        </p:attrNameLst>
                                      </p:cBhvr>
                                      <p:to>
                                        <p:strVal val="visible"/>
                                      </p:to>
                                    </p:set>
                                    <p:animEffect transition="in" filter="wipe(down)">
                                      <p:cBhvr>
                                        <p:cTn id="12" dur="500"/>
                                        <p:tgtEl>
                                          <p:spTgt spid="174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422"/>
                                        </p:tgtEl>
                                        <p:attrNameLst>
                                          <p:attrName>style.visibility</p:attrName>
                                        </p:attrNameLst>
                                      </p:cBhvr>
                                      <p:to>
                                        <p:strVal val="visible"/>
                                      </p:to>
                                    </p:set>
                                    <p:animEffect transition="in" filter="wipe(down)">
                                      <p:cBhvr>
                                        <p:cTn id="17" dur="500"/>
                                        <p:tgtEl>
                                          <p:spTgt spid="174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wipe(down)">
                                      <p:cBhvr>
                                        <p:cTn id="22" dur="500"/>
                                        <p:tgtEl>
                                          <p:spTgt spid="174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412"/>
                                        </p:tgtEl>
                                        <p:attrNameLst>
                                          <p:attrName>style.visibility</p:attrName>
                                        </p:attrNameLst>
                                      </p:cBhvr>
                                      <p:to>
                                        <p:strVal val="visible"/>
                                      </p:to>
                                    </p:set>
                                    <p:animEffect transition="in" filter="wipe(down)">
                                      <p:cBhvr>
                                        <p:cTn id="27" dur="500"/>
                                        <p:tgtEl>
                                          <p:spTgt spid="174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410"/>
                                        </p:tgtEl>
                                        <p:attrNameLst>
                                          <p:attrName>style.visibility</p:attrName>
                                        </p:attrNameLst>
                                      </p:cBhvr>
                                      <p:to>
                                        <p:strVal val="visible"/>
                                      </p:to>
                                    </p:set>
                                    <p:animEffect transition="in" filter="wipe(down)">
                                      <p:cBhvr>
                                        <p:cTn id="3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6F48D0C5-BF5E-453C-AF68-D8A455CBCB5D}"/>
              </a:ext>
            </a:extLst>
          </p:cNvPr>
          <p:cNvGrpSpPr/>
          <p:nvPr/>
        </p:nvGrpSpPr>
        <p:grpSpPr>
          <a:xfrm>
            <a:off x="0" y="2849881"/>
            <a:ext cx="4160520" cy="4008120"/>
            <a:chOff x="1920241" y="2362200"/>
            <a:chExt cx="4008119" cy="3749993"/>
          </a:xfrm>
        </p:grpSpPr>
        <p:pic>
          <p:nvPicPr>
            <p:cNvPr id="18434" name="Picture 2" descr="Tóm tắt nội dung văn bản &amp;quot;Lão Hạc&amp;quot; - Theki.vn">
              <a:extLst>
                <a:ext uri="{FF2B5EF4-FFF2-40B4-BE49-F238E27FC236}">
                  <a16:creationId xmlns="" xmlns:a16="http://schemas.microsoft.com/office/drawing/2014/main" id="{552BF120-9DA0-4FA3-8392-6AA448E4B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8" r="24749"/>
            <a:stretch/>
          </p:blipFill>
          <p:spPr bwMode="auto">
            <a:xfrm>
              <a:off x="1920241" y="2483168"/>
              <a:ext cx="3672839"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BC10945-529B-4E0F-8DBD-08D8D9A5060B}"/>
                </a:ext>
              </a:extLst>
            </p:cNvPr>
            <p:cNvSpPr/>
            <p:nvPr/>
          </p:nvSpPr>
          <p:spPr>
            <a:xfrm>
              <a:off x="4175760" y="2362200"/>
              <a:ext cx="1752600" cy="1630680"/>
            </a:xfrm>
            <a:prstGeom prst="rect">
              <a:avLst/>
            </a:prstGeom>
            <a:solidFill>
              <a:srgbClr val="FEFF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 xmlns:a16="http://schemas.microsoft.com/office/drawing/2014/main" id="{111AAB1E-5A38-4320-AE0A-1C07644BCAF9}"/>
              </a:ext>
            </a:extLst>
          </p:cNvPr>
          <p:cNvSpPr/>
          <p:nvPr/>
        </p:nvSpPr>
        <p:spPr>
          <a:xfrm>
            <a:off x="182880" y="205740"/>
            <a:ext cx="11826240" cy="64465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6BE378CC-E85D-4521-B660-C97C0F04AEFA}"/>
              </a:ext>
            </a:extLst>
          </p:cNvPr>
          <p:cNvSpPr txBox="1"/>
          <p:nvPr/>
        </p:nvSpPr>
        <p:spPr>
          <a:xfrm>
            <a:off x="320040" y="335280"/>
            <a:ext cx="2354106"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endParaRPr lang="en-US"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CEAFB0B1-2883-4EA0-8BDC-D01E235AA46B}"/>
              </a:ext>
            </a:extLst>
          </p:cNvPr>
          <p:cNvSpPr txBox="1"/>
          <p:nvPr/>
        </p:nvSpPr>
        <p:spPr>
          <a:xfrm>
            <a:off x="457200" y="864993"/>
            <a:ext cx="11277600" cy="1832296"/>
          </a:xfrm>
          <a:prstGeom prst="rect">
            <a:avLst/>
          </a:prstGeom>
          <a:noFill/>
        </p:spPr>
        <p:txBody>
          <a:bodyPr wrap="square">
            <a:spAutoFit/>
          </a:bodyPr>
          <a:lstStyle/>
          <a:p>
            <a:pPr algn="just">
              <a:lnSpc>
                <a:spcPct val="130000"/>
              </a:lnSpc>
              <a:spcAft>
                <a:spcPts val="900"/>
              </a:spcAft>
            </a:pPr>
            <a:r>
              <a:rPr lang="en-US" sz="2800" b="1" dirty="0">
                <a:solidFill>
                  <a:srgbClr val="FF0000"/>
                </a:solidFill>
                <a:effectLst/>
                <a:latin typeface="Times New Roman" panose="02020603050405020304" pitchFamily="18" charset="0"/>
                <a:ea typeface="Times New Roman" panose="02020603050405020304" pitchFamily="18" charset="0"/>
              </a:rPr>
              <a:t>a. </a:t>
            </a:r>
            <a:r>
              <a:rPr lang="en-US" sz="2800" b="1" dirty="0" err="1">
                <a:solidFill>
                  <a:srgbClr val="FF0000"/>
                </a:solidFill>
                <a:effectLst/>
                <a:latin typeface="Times New Roman" panose="02020603050405020304" pitchFamily="18" charset="0"/>
                <a:ea typeface="Times New Roman" panose="02020603050405020304" pitchFamily="18" charset="0"/>
              </a:rPr>
              <a:t>Xuất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xứ</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t</a:t>
            </a:r>
            <a:r>
              <a:rPr lang="vi-VN" sz="2800" dirty="0">
                <a:effectLst/>
                <a:latin typeface="Times New Roman" panose="02020603050405020304" pitchFamily="18" charset="0"/>
                <a:ea typeface="Times New Roman" panose="02020603050405020304" pitchFamily="18" charset="0"/>
              </a:rPr>
              <a:t>ruyện ngắn “Lão Hạc” xuất hiện lần đầu tiên trên tuần báo “Tiểu thuyết thứ bảy” số 434 ra ngày 23/10/1943. </a:t>
            </a:r>
            <a:endParaRPr lang="en-US" sz="2800" dirty="0">
              <a:effectLst/>
              <a:latin typeface="Times New Roman" panose="02020603050405020304" pitchFamily="18" charset="0"/>
              <a:ea typeface="Times New Roman" panose="02020603050405020304" pitchFamily="18" charset="0"/>
            </a:endParaRPr>
          </a:p>
          <a:p>
            <a:pPr algn="just">
              <a:lnSpc>
                <a:spcPct val="130000"/>
              </a:lnSpc>
              <a:spcAft>
                <a:spcPts val="900"/>
              </a:spcAft>
            </a:pPr>
            <a:endParaRPr lang="en-US" sz="2800" dirty="0">
              <a:effectLst/>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 xmlns:a16="http://schemas.microsoft.com/office/drawing/2014/main" id="{013E7378-53EB-4305-8BDD-67C4963A2F32}"/>
              </a:ext>
            </a:extLst>
          </p:cNvPr>
          <p:cNvSpPr/>
          <p:nvPr/>
        </p:nvSpPr>
        <p:spPr>
          <a:xfrm>
            <a:off x="457200" y="2377198"/>
            <a:ext cx="2423160" cy="575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Ngôi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705E5263-4CCD-4F1E-BB31-71FD5495119A}"/>
              </a:ext>
            </a:extLst>
          </p:cNvPr>
          <p:cNvSpPr txBox="1"/>
          <p:nvPr/>
        </p:nvSpPr>
        <p:spPr>
          <a:xfrm>
            <a:off x="3063240" y="2284610"/>
            <a:ext cx="8671560" cy="3970318"/>
          </a:xfrm>
          <a:prstGeom prst="rect">
            <a:avLst/>
          </a:prstGeom>
          <a:noFill/>
        </p:spPr>
        <p:txBody>
          <a:bodyPr wrap="square">
            <a:spAutoFit/>
          </a:bodyPr>
          <a:lstStyle/>
          <a:p>
            <a:pPr lvl="0" algn="just">
              <a:buClr>
                <a:srgbClr val="000000"/>
              </a:buClr>
              <a:buSzPts val="1200"/>
              <a:tabLst>
                <a:tab pos="456565" algn="l"/>
              </a:tabLst>
            </a:pP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Nhân vật “tôi” (ông giáo) là người kể.</a:t>
            </a:r>
            <a:endParaRPr lang="en-US" sz="2800" u="none" strike="noStrike" spc="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buClr>
                <a:srgbClr val="000000"/>
              </a:buClr>
              <a:buSzPts val="1200"/>
              <a:tabLst>
                <a:tab pos="456565"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indent="469900" algn="just"/>
            <a:r>
              <a:rPr lang="vi-VN" sz="2800" dirty="0">
                <a:effectLst/>
                <a:latin typeface="Times New Roman" panose="02020603050405020304" pitchFamily="18" charset="0"/>
                <a:ea typeface="Times New Roman" panose="02020603050405020304" pitchFamily="18" charset="0"/>
              </a:rPr>
              <a:t>+ Ông giáo 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chứng kiến toàn bộ cảnh đời của Lão Hạc nên câu chuyện do “tôi” thuật lại có tính khách quan và chân thực.</a:t>
            </a:r>
            <a:endParaRPr lang="en-US" sz="2800" dirty="0">
              <a:effectLst/>
              <a:latin typeface="Times New Roman" panose="02020603050405020304" pitchFamily="18" charset="0"/>
              <a:ea typeface="Times New Roman" panose="02020603050405020304" pitchFamily="18" charset="0"/>
            </a:endParaRPr>
          </a:p>
          <a:p>
            <a:pPr indent="469900" algn="just"/>
            <a:r>
              <a:rPr lang="vi-VN" sz="2800" dirty="0">
                <a:effectLst/>
                <a:latin typeface="Times New Roman" panose="02020603050405020304" pitchFamily="18" charset="0"/>
                <a:ea typeface="Times New Roman" panose="02020603050405020304" pitchFamily="18" charset="0"/>
              </a:rPr>
              <a:t>+ Đặc biệt, để cho ông giáo vừa dẫn chuyện, vừa đan xen bày tỏ suy nghĩ cảm xúc, thái độ về lão Hac, về người vợ, về chính bản thân mình</a:t>
            </a:r>
            <a:r>
              <a:rPr lang="en-US" sz="2800" dirty="0">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đã tạo nên chất triết lí sâu sắc cho tác phẩm.</a:t>
            </a:r>
            <a:endParaRPr lang="en-US" sz="2800" dirty="0">
              <a:effectLst/>
              <a:latin typeface="Times New Roman" panose="02020603050405020304" pitchFamily="18" charset="0"/>
              <a:ea typeface="Times New Roman" panose="02020603050405020304" pitchFamily="18" charset="0"/>
            </a:endParaRPr>
          </a:p>
        </p:txBody>
      </p:sp>
      <p:pic>
        <p:nvPicPr>
          <p:cNvPr id="18436" name="Picture 4" descr="Làm sao máy hiểu được hình số 1 | Machine learning">
            <a:extLst>
              <a:ext uri="{FF2B5EF4-FFF2-40B4-BE49-F238E27FC236}">
                <a16:creationId xmlns="" xmlns:a16="http://schemas.microsoft.com/office/drawing/2014/main" id="{52764419-5079-40D9-987F-AF1E5BFFE7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0520" y="2238891"/>
            <a:ext cx="394108" cy="49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96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8436"/>
                                        </p:tgtEl>
                                        <p:attrNameLst>
                                          <p:attrName>style.visibility</p:attrName>
                                        </p:attrNameLst>
                                      </p:cBhvr>
                                      <p:to>
                                        <p:strVal val="visible"/>
                                      </p:to>
                                    </p:set>
                                    <p:animEffect transition="in" filter="wipe(down)">
                                      <p:cBhvr>
                                        <p:cTn id="30" dur="500"/>
                                        <p:tgtEl>
                                          <p:spTgt spid="184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wipe(down)">
                                      <p:cBhvr>
                                        <p:cTn id="35" dur="500"/>
                                        <p:tgtEl>
                                          <p:spTgt spid="13">
                                            <p:txEl>
                                              <p:pRg st="2" end="2"/>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wipe(down)">
                                      <p:cBhvr>
                                        <p:cTn id="38" dur="500"/>
                                        <p:tgtEl>
                                          <p:spTgt spid="13">
                                            <p:txEl>
                                              <p:pRg st="3" end="3"/>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wipe(down)">
                                      <p:cBhvr>
                                        <p:cTn id="4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1226D5C-0693-41A9-8308-396B5CB420B6}"/>
              </a:ext>
            </a:extLst>
          </p:cNvPr>
          <p:cNvSpPr/>
          <p:nvPr/>
        </p:nvSpPr>
        <p:spPr>
          <a:xfrm>
            <a:off x="3503732" y="657152"/>
            <a:ext cx="8580120" cy="78968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9EA00E9D-D093-408A-B625-100DB26F29F9}"/>
              </a:ext>
            </a:extLst>
          </p:cNvPr>
          <p:cNvSpPr/>
          <p:nvPr/>
        </p:nvSpPr>
        <p:spPr>
          <a:xfrm>
            <a:off x="3048000" y="1440272"/>
            <a:ext cx="9022080" cy="5265328"/>
          </a:xfrm>
          <a:prstGeom prst="rect">
            <a:avLst/>
          </a:prstGeom>
          <a:solidFill>
            <a:srgbClr val="5A5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EE056A2A-74C5-4329-BB27-E85206BF80AF}"/>
              </a:ext>
            </a:extLst>
          </p:cNvPr>
          <p:cNvSpPr/>
          <p:nvPr/>
        </p:nvSpPr>
        <p:spPr>
          <a:xfrm>
            <a:off x="3485697" y="152401"/>
            <a:ext cx="8580120" cy="5723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lowchart: Data 1">
            <a:extLst>
              <a:ext uri="{FF2B5EF4-FFF2-40B4-BE49-F238E27FC236}">
                <a16:creationId xmlns="" xmlns:a16="http://schemas.microsoft.com/office/drawing/2014/main" id="{B2CDEC42-E8F1-44B3-ACF3-08889490EC49}"/>
              </a:ext>
            </a:extLst>
          </p:cNvPr>
          <p:cNvSpPr/>
          <p:nvPr/>
        </p:nvSpPr>
        <p:spPr>
          <a:xfrm>
            <a:off x="-1112520" y="152400"/>
            <a:ext cx="5501640" cy="6553200"/>
          </a:xfrm>
          <a:prstGeom prst="flowChartInputOutpu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48C79D9F-A6F6-47FB-9F41-83975E959279}"/>
              </a:ext>
            </a:extLst>
          </p:cNvPr>
          <p:cNvSpPr/>
          <p:nvPr/>
        </p:nvSpPr>
        <p:spPr>
          <a:xfrm>
            <a:off x="0" y="152400"/>
            <a:ext cx="12070080" cy="655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86497F7A-7678-461B-930C-3BFAF9539E89}"/>
              </a:ext>
            </a:extLst>
          </p:cNvPr>
          <p:cNvSpPr txBox="1"/>
          <p:nvPr/>
        </p:nvSpPr>
        <p:spPr>
          <a:xfrm>
            <a:off x="4554810" y="204774"/>
            <a:ext cx="3655296"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AD41AEAC-107F-44AB-9C69-6D223DD9AAB9}"/>
              </a:ext>
            </a:extLst>
          </p:cNvPr>
          <p:cNvSpPr txBox="1"/>
          <p:nvPr/>
        </p:nvSpPr>
        <p:spPr>
          <a:xfrm>
            <a:off x="4554810" y="822523"/>
            <a:ext cx="6538970"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 PTBĐ: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ACA949AA-86D0-4FDD-BFDD-8743CABBCD19}"/>
              </a:ext>
            </a:extLst>
          </p:cNvPr>
          <p:cNvSpPr txBox="1"/>
          <p:nvPr/>
        </p:nvSpPr>
        <p:spPr>
          <a:xfrm>
            <a:off x="4016414" y="1637687"/>
            <a:ext cx="7905510" cy="4893647"/>
          </a:xfrm>
          <a:prstGeom prst="rect">
            <a:avLst/>
          </a:prstGeom>
          <a:noFill/>
        </p:spPr>
        <p:txBody>
          <a:bodyPr wrap="square">
            <a:spAutoFit/>
          </a:bodyPr>
          <a:lstStyle/>
          <a:p>
            <a:pPr indent="304800" algn="just"/>
            <a:r>
              <a:rPr lang="en-US" sz="2600" dirty="0">
                <a:solidFill>
                  <a:schemeClr val="bg1"/>
                </a:solidFill>
                <a:effectLst/>
                <a:latin typeface="Times New Roman" panose="02020603050405020304" pitchFamily="18" charset="0"/>
                <a:ea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rPr>
              <a:t>Lão Hạc là một người nông dân nghèo, vợ mất sớm, chỉ có một mảnh vườn và người con trai. Vì không có tiền cưới vợ, con trai lão phẫn chí bỏ đi phu đồn điền cao su. Từ đó, lão Hạc sống thui thủi một mình với con chó Vàng làm bạn</a:t>
            </a:r>
            <a:r>
              <a:rPr lang="en-US" sz="2600" dirty="0">
                <a:solidFill>
                  <a:schemeClr val="bg1"/>
                </a:solidFill>
                <a:latin typeface="Times New Roman" panose="02020603050405020304" pitchFamily="18" charset="0"/>
                <a:ea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rPr>
              <a:t>Sau trận ốm dai đẳng, </a:t>
            </a:r>
            <a:r>
              <a:rPr lang="en-US" sz="2600" dirty="0">
                <a:solidFill>
                  <a:schemeClr val="bg1"/>
                </a:solidFill>
                <a:latin typeface="Times New Roman" panose="02020603050405020304" pitchFamily="18" charset="0"/>
                <a:ea typeface="Times New Roman" panose="02020603050405020304" pitchFamily="18" charset="0"/>
              </a:rPr>
              <a:t>r</a:t>
            </a:r>
            <a:r>
              <a:rPr lang="vi-VN" sz="2600" dirty="0">
                <a:solidFill>
                  <a:schemeClr val="bg1"/>
                </a:solidFill>
                <a:effectLst/>
                <a:latin typeface="Times New Roman" panose="02020603050405020304" pitchFamily="18" charset="0"/>
                <a:ea typeface="Times New Roman" panose="02020603050405020304" pitchFamily="18" charset="0"/>
              </a:rPr>
              <a:t>ồi lại bão mất mùa, lão rơi vào hoàn cảnh khó khăn, cơ cực bội phần. Vì muốn giữ lại mảnh vườn cho con trai, Lão Hạc dằn vặt lương tâm quyết định bán đi con chó Vàng. Lão nhờ ông giáo trông hộ mảnh vườn cho con trai và gửi tiền làm ma để không phiền hàng xóm. Lão Hạc xin ít bả chó của Binh Tư. Rồi lão chết đột ngột, dữ dội và đau đớn. Không ai biết vì sao lão chết trừ ông Giáo và Binh Tư.</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581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apsub] Lão Hạc - Trích đoạn trong phim -Làng Vũ Đại ngày ấy-">
            <a:hlinkClick r:id="" action="ppaction://media"/>
            <a:extLst>
              <a:ext uri="{FF2B5EF4-FFF2-40B4-BE49-F238E27FC236}">
                <a16:creationId xmlns="" xmlns:a16="http://schemas.microsoft.com/office/drawing/2014/main" id="{A4C7356D-5443-4CB8-9B48-97BD8E86E4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500" y="164938"/>
            <a:ext cx="11651849" cy="6554165"/>
          </a:xfrm>
          <a:prstGeom prst="rect">
            <a:avLst/>
          </a:prstGeom>
        </p:spPr>
      </p:pic>
    </p:spTree>
    <p:extLst>
      <p:ext uri="{BB962C8B-B14F-4D97-AF65-F5344CB8AC3E}">
        <p14:creationId xmlns:p14="http://schemas.microsoft.com/office/powerpoint/2010/main" val="414127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ational Patriots Day: Canada by Slidesgo">
  <a:themeElements>
    <a:clrScheme name="Simple Light">
      <a:dk1>
        <a:srgbClr val="000000"/>
      </a:dk1>
      <a:lt1>
        <a:srgbClr val="FFFFFF"/>
      </a:lt1>
      <a:dk2>
        <a:srgbClr val="434343"/>
      </a:dk2>
      <a:lt2>
        <a:srgbClr val="990000"/>
      </a:lt2>
      <a:accent1>
        <a:srgbClr val="006C54"/>
      </a:accent1>
      <a:accent2>
        <a:srgbClr val="D9D9D9"/>
      </a:accent2>
      <a:accent3>
        <a:srgbClr val="FFF5ED"/>
      </a:accent3>
      <a:accent4>
        <a:srgbClr val="990000"/>
      </a:accent4>
      <a:accent5>
        <a:srgbClr val="000000"/>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FF0000"/>
          </a:solidFill>
          <a:prstDash val="solid"/>
          <a:round/>
          <a:headEnd type="none" w="med" len="med"/>
          <a:tailEnd type="triangl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FF0000"/>
          </a:solidFill>
          <a:prstDash val="solid"/>
          <a:round/>
          <a:headEnd type="none" w="med" len="med"/>
          <a:tailEnd type="triangl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1882</TotalTime>
  <Words>3184</Words>
  <Application>Microsoft Office PowerPoint</Application>
  <PresentationFormat>Custom</PresentationFormat>
  <Paragraphs>301</Paragraphs>
  <Slides>43</Slides>
  <Notes>3</Notes>
  <HiddenSlides>0</HiddenSlides>
  <MMClips>1</MMClips>
  <ScaleCrop>false</ScaleCrop>
  <HeadingPairs>
    <vt:vector size="4" baseType="variant">
      <vt:variant>
        <vt:lpstr>Theme</vt:lpstr>
      </vt:variant>
      <vt:variant>
        <vt:i4>7</vt:i4>
      </vt:variant>
      <vt:variant>
        <vt:lpstr>Slide Titles</vt:lpstr>
      </vt:variant>
      <vt:variant>
        <vt:i4>43</vt:i4>
      </vt:variant>
    </vt:vector>
  </HeadingPairs>
  <TitlesOfParts>
    <vt:vector size="50" baseType="lpstr">
      <vt:lpstr>Office Theme</vt:lpstr>
      <vt:lpstr>Question of the Day for Preschool by Slidesgo</vt:lpstr>
      <vt:lpstr>3_Office Theme</vt:lpstr>
      <vt:lpstr>1_Office Theme</vt:lpstr>
      <vt:lpstr>National Patriots Day: Canada by Slidesgo</vt:lpstr>
      <vt:lpstr>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GBCenter</cp:lastModifiedBy>
  <cp:revision>58</cp:revision>
  <dcterms:created xsi:type="dcterms:W3CDTF">2021-06-12T02:52:06Z</dcterms:created>
  <dcterms:modified xsi:type="dcterms:W3CDTF">2021-09-25T02:07:18Z</dcterms:modified>
</cp:coreProperties>
</file>