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73" r:id="rId2"/>
  </p:sldMasterIdLst>
  <p:notesMasterIdLst>
    <p:notesMasterId r:id="rId24"/>
  </p:notesMasterIdLst>
  <p:sldIdLst>
    <p:sldId id="275" r:id="rId3"/>
    <p:sldId id="283" r:id="rId4"/>
    <p:sldId id="256" r:id="rId5"/>
    <p:sldId id="258" r:id="rId6"/>
    <p:sldId id="259" r:id="rId7"/>
    <p:sldId id="280" r:id="rId8"/>
    <p:sldId id="260" r:id="rId9"/>
    <p:sldId id="281" r:id="rId10"/>
    <p:sldId id="270" r:id="rId11"/>
    <p:sldId id="265" r:id="rId12"/>
    <p:sldId id="285" r:id="rId13"/>
    <p:sldId id="284" r:id="rId14"/>
    <p:sldId id="286" r:id="rId15"/>
    <p:sldId id="262" r:id="rId16"/>
    <p:sldId id="268" r:id="rId17"/>
    <p:sldId id="271" r:id="rId18"/>
    <p:sldId id="278" r:id="rId19"/>
    <p:sldId id="287" r:id="rId20"/>
    <p:sldId id="272" r:id="rId21"/>
    <p:sldId id="269" r:id="rId22"/>
    <p:sldId id="273" r:id="rId23"/>
  </p:sldIdLst>
  <p:sldSz cx="9144000" cy="5143500" type="screen16x9"/>
  <p:notesSz cx="6858000" cy="9144000"/>
  <p:embeddedFontLst>
    <p:embeddedFont>
      <p:font typeface="DFPOP1-W9" charset="-128"/>
      <p:regular r:id="rId25"/>
    </p:embeddedFont>
    <p:embeddedFont>
      <p:font typeface="Calibri" pitchFamily="34" charset="0"/>
      <p:regular r:id="rId26"/>
      <p:bold r:id="rId27"/>
      <p:italic r:id="rId28"/>
      <p:boldItalic r:id="rId29"/>
    </p:embeddedFont>
    <p:embeddedFont>
      <p:font typeface="宋体" pitchFamily="2" charset="-122"/>
      <p:regular r:id="rId30"/>
    </p:embeddedFont>
  </p:embeddedFont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679C31"/>
    <a:srgbClr val="920000"/>
    <a:srgbClr val="4CA420"/>
    <a:srgbClr val="F56636"/>
    <a:srgbClr val="EF2A19"/>
    <a:srgbClr val="A9250B"/>
    <a:srgbClr val="FF6600"/>
    <a:srgbClr val="8CB823"/>
    <a:srgbClr val="F144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36" autoAdjust="0"/>
    <p:restoredTop sz="94660"/>
  </p:normalViewPr>
  <p:slideViewPr>
    <p:cSldViewPr snapToGrid="0">
      <p:cViewPr varScale="1">
        <p:scale>
          <a:sx n="81" d="100"/>
          <a:sy n="81" d="100"/>
        </p:scale>
        <p:origin x="-90" y="-13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4.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0" Type="http://schemas.openxmlformats.org/officeDocument/2006/relationships/font" Target="fonts/font6.fntdata"/></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B218E6-399F-415B-93B5-EECFAB245134}" type="doc">
      <dgm:prSet loTypeId="urn:microsoft.com/office/officeart/2005/8/layout/vList3#1" loCatId="list" qsTypeId="urn:microsoft.com/office/officeart/2005/8/quickstyle/simple1" qsCatId="simple" csTypeId="urn:microsoft.com/office/officeart/2005/8/colors/colorful4" csCatId="colorful" phldr="1"/>
      <dgm:spPr/>
    </dgm:pt>
    <dgm:pt modelId="{03DCC58D-7C55-485F-B97F-75F0AF1AD043}">
      <dgm:prSet phldrT="[Text]" custT="1"/>
      <dgm:spPr/>
      <dgm:t>
        <a:bodyPr/>
        <a:lstStyle/>
        <a:p>
          <a:pPr algn="just"/>
          <a:r>
            <a:rPr lang="vi-VN" sz="2000" dirty="0" smtClean="0">
              <a:solidFill>
                <a:schemeClr val="tx1"/>
              </a:solidFill>
              <a:latin typeface="Arial" panose="020B0604020202020204" pitchFamily="34" charset="0"/>
              <a:cs typeface="Arial" panose="020B0604020202020204" pitchFamily="34" charset="0"/>
            </a:rPr>
            <a:t>a) Người tự chủ biết tự kiểm chế những ham muốn của bản thân ;</a:t>
          </a:r>
          <a:endParaRPr lang="en-US" sz="2000" dirty="0">
            <a:solidFill>
              <a:schemeClr val="tx1"/>
            </a:solidFill>
            <a:latin typeface="Arial" panose="020B0604020202020204" pitchFamily="34" charset="0"/>
            <a:cs typeface="Arial" panose="020B0604020202020204" pitchFamily="34" charset="0"/>
          </a:endParaRPr>
        </a:p>
      </dgm:t>
    </dgm:pt>
    <dgm:pt modelId="{ECCF90C5-1989-44CF-9C1A-0165E4E1F799}" type="parTrans" cxnId="{995A2B0E-3D4B-4512-A84F-AB9D41241506}">
      <dgm:prSet/>
      <dgm:spPr/>
      <dgm:t>
        <a:bodyPr/>
        <a:lstStyle/>
        <a:p>
          <a:endParaRPr lang="en-US" sz="2000">
            <a:solidFill>
              <a:schemeClr val="tx1"/>
            </a:solidFill>
            <a:latin typeface="Arial" panose="020B0604020202020204" pitchFamily="34" charset="0"/>
            <a:cs typeface="Arial" panose="020B0604020202020204" pitchFamily="34" charset="0"/>
          </a:endParaRPr>
        </a:p>
      </dgm:t>
    </dgm:pt>
    <dgm:pt modelId="{376F23F4-2ED2-4D13-A4CD-9AB2B1EE34BC}" type="sibTrans" cxnId="{995A2B0E-3D4B-4512-A84F-AB9D41241506}">
      <dgm:prSet/>
      <dgm:spPr/>
      <dgm:t>
        <a:bodyPr/>
        <a:lstStyle/>
        <a:p>
          <a:endParaRPr lang="en-US" sz="2000">
            <a:solidFill>
              <a:schemeClr val="tx1"/>
            </a:solidFill>
            <a:latin typeface="Arial" panose="020B0604020202020204" pitchFamily="34" charset="0"/>
            <a:cs typeface="Arial" panose="020B0604020202020204" pitchFamily="34" charset="0"/>
          </a:endParaRPr>
        </a:p>
      </dgm:t>
    </dgm:pt>
    <dgm:pt modelId="{5881C1B8-749D-429F-9039-5EC82F8329CE}">
      <dgm:prSet custT="1"/>
      <dgm:spPr/>
      <dgm:t>
        <a:bodyPr/>
        <a:lstStyle/>
        <a:p>
          <a:pPr algn="just"/>
          <a:r>
            <a:rPr lang="en-US" sz="2000" dirty="0" smtClean="0">
              <a:solidFill>
                <a:schemeClr val="tx1"/>
              </a:solidFill>
              <a:latin typeface="Arial" panose="020B0604020202020204" pitchFamily="34" charset="0"/>
              <a:cs typeface="Arial" panose="020B0604020202020204" pitchFamily="34" charset="0"/>
            </a:rPr>
            <a:t>b) </a:t>
          </a:r>
          <a:r>
            <a:rPr lang="en-US" sz="2000" dirty="0" err="1" smtClean="0">
              <a:solidFill>
                <a:schemeClr val="tx1"/>
              </a:solidFill>
              <a:latin typeface="Arial" panose="020B0604020202020204" pitchFamily="34" charset="0"/>
              <a:cs typeface="Arial" panose="020B0604020202020204" pitchFamily="34" charset="0"/>
            </a:rPr>
            <a:t>Không</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nên</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nóng</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nảy</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vội</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vàng</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trong</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hành</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động</a:t>
          </a:r>
          <a:r>
            <a:rPr lang="en-US" sz="2000" dirty="0" smtClean="0">
              <a:solidFill>
                <a:schemeClr val="tx1"/>
              </a:solidFill>
              <a:latin typeface="Arial" panose="020B0604020202020204" pitchFamily="34" charset="0"/>
              <a:cs typeface="Arial" panose="020B0604020202020204" pitchFamily="34" charset="0"/>
            </a:rPr>
            <a:t> ;</a:t>
          </a:r>
          <a:endParaRPr lang="en-US" sz="2000" dirty="0">
            <a:solidFill>
              <a:schemeClr val="tx1"/>
            </a:solidFill>
            <a:latin typeface="Arial" panose="020B0604020202020204" pitchFamily="34" charset="0"/>
            <a:cs typeface="Arial" panose="020B0604020202020204" pitchFamily="34" charset="0"/>
          </a:endParaRPr>
        </a:p>
      </dgm:t>
    </dgm:pt>
    <dgm:pt modelId="{E77668BE-54F3-4679-8EDC-45DEAD7E22E9}" type="parTrans" cxnId="{E4C5578E-EA46-4854-8150-9497BD4D0F8F}">
      <dgm:prSet/>
      <dgm:spPr/>
      <dgm:t>
        <a:bodyPr/>
        <a:lstStyle/>
        <a:p>
          <a:endParaRPr lang="en-US" sz="2000">
            <a:solidFill>
              <a:schemeClr val="tx1"/>
            </a:solidFill>
            <a:latin typeface="Arial" panose="020B0604020202020204" pitchFamily="34" charset="0"/>
            <a:cs typeface="Arial" panose="020B0604020202020204" pitchFamily="34" charset="0"/>
          </a:endParaRPr>
        </a:p>
      </dgm:t>
    </dgm:pt>
    <dgm:pt modelId="{F0064817-B801-41EE-A6F8-9E0E0D196430}" type="sibTrans" cxnId="{E4C5578E-EA46-4854-8150-9497BD4D0F8F}">
      <dgm:prSet/>
      <dgm:spPr/>
      <dgm:t>
        <a:bodyPr/>
        <a:lstStyle/>
        <a:p>
          <a:endParaRPr lang="en-US" sz="2000">
            <a:solidFill>
              <a:schemeClr val="tx1"/>
            </a:solidFill>
            <a:latin typeface="Arial" panose="020B0604020202020204" pitchFamily="34" charset="0"/>
            <a:cs typeface="Arial" panose="020B0604020202020204" pitchFamily="34" charset="0"/>
          </a:endParaRPr>
        </a:p>
      </dgm:t>
    </dgm:pt>
    <dgm:pt modelId="{32092855-E78D-4651-B0CA-0C60ACD4FC59}">
      <dgm:prSet custT="1"/>
      <dgm:spPr/>
      <dgm:t>
        <a:bodyPr/>
        <a:lstStyle/>
        <a:p>
          <a:pPr algn="just"/>
          <a:r>
            <a:rPr lang="vi-VN" sz="2000" dirty="0" smtClean="0">
              <a:solidFill>
                <a:schemeClr val="tx1"/>
              </a:solidFill>
              <a:latin typeface="Arial" panose="020B0604020202020204" pitchFamily="34" charset="0"/>
              <a:cs typeface="Arial" panose="020B0604020202020204" pitchFamily="34" charset="0"/>
            </a:rPr>
            <a:t>c) Người tự chủ luôn hành động theo ý mình ;</a:t>
          </a:r>
          <a:endParaRPr lang="en-US" sz="2000" dirty="0">
            <a:solidFill>
              <a:schemeClr val="tx1"/>
            </a:solidFill>
            <a:latin typeface="Arial" panose="020B0604020202020204" pitchFamily="34" charset="0"/>
            <a:cs typeface="Arial" panose="020B0604020202020204" pitchFamily="34" charset="0"/>
          </a:endParaRPr>
        </a:p>
      </dgm:t>
    </dgm:pt>
    <dgm:pt modelId="{22C157E9-3F96-42E4-A520-70274A40B3BB}" type="parTrans" cxnId="{83D3520C-9B39-4BEE-B869-30178B5EA204}">
      <dgm:prSet/>
      <dgm:spPr/>
      <dgm:t>
        <a:bodyPr/>
        <a:lstStyle/>
        <a:p>
          <a:endParaRPr lang="en-US" sz="2000">
            <a:solidFill>
              <a:schemeClr val="tx1"/>
            </a:solidFill>
            <a:latin typeface="Arial" panose="020B0604020202020204" pitchFamily="34" charset="0"/>
            <a:cs typeface="Arial" panose="020B0604020202020204" pitchFamily="34" charset="0"/>
          </a:endParaRPr>
        </a:p>
      </dgm:t>
    </dgm:pt>
    <dgm:pt modelId="{59870B51-2580-4195-B33E-6F7201ED524D}" type="sibTrans" cxnId="{83D3520C-9B39-4BEE-B869-30178B5EA204}">
      <dgm:prSet/>
      <dgm:spPr/>
      <dgm:t>
        <a:bodyPr/>
        <a:lstStyle/>
        <a:p>
          <a:endParaRPr lang="en-US" sz="2000">
            <a:solidFill>
              <a:schemeClr val="tx1"/>
            </a:solidFill>
            <a:latin typeface="Arial" panose="020B0604020202020204" pitchFamily="34" charset="0"/>
            <a:cs typeface="Arial" panose="020B0604020202020204" pitchFamily="34" charset="0"/>
          </a:endParaRPr>
        </a:p>
      </dgm:t>
    </dgm:pt>
    <dgm:pt modelId="{08C1AB08-5CC6-42BC-86BD-DE0109BFA080}">
      <dgm:prSet custT="1"/>
      <dgm:spPr/>
      <dgm:t>
        <a:bodyPr/>
        <a:lstStyle/>
        <a:p>
          <a:pPr algn="just"/>
          <a:r>
            <a:rPr lang="en-US" sz="2000" dirty="0" smtClean="0">
              <a:solidFill>
                <a:schemeClr val="tx1"/>
              </a:solidFill>
              <a:latin typeface="Arial" panose="020B0604020202020204" pitchFamily="34" charset="0"/>
              <a:cs typeface="Arial" panose="020B0604020202020204" pitchFamily="34" charset="0"/>
            </a:rPr>
            <a:t>d) </a:t>
          </a:r>
          <a:r>
            <a:rPr lang="en-US" sz="2000" dirty="0" err="1" smtClean="0">
              <a:solidFill>
                <a:schemeClr val="tx1"/>
              </a:solidFill>
              <a:latin typeface="Arial" panose="020B0604020202020204" pitchFamily="34" charset="0"/>
              <a:cs typeface="Arial" panose="020B0604020202020204" pitchFamily="34" charset="0"/>
            </a:rPr>
            <a:t>Cần</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biết</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điều</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chỉnh</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thái</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độ</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hành</a:t>
          </a:r>
          <a:r>
            <a:rPr lang="en-US" sz="2000" dirty="0" smtClean="0">
              <a:solidFill>
                <a:schemeClr val="tx1"/>
              </a:solidFill>
              <a:latin typeface="Arial" panose="020B0604020202020204" pitchFamily="34" charset="0"/>
              <a:cs typeface="Arial" panose="020B0604020202020204" pitchFamily="34" charset="0"/>
            </a:rPr>
            <a:t> vi </a:t>
          </a:r>
          <a:r>
            <a:rPr lang="en-US" sz="2000" dirty="0" err="1" smtClean="0">
              <a:solidFill>
                <a:schemeClr val="tx1"/>
              </a:solidFill>
              <a:latin typeface="Arial" panose="020B0604020202020204" pitchFamily="34" charset="0"/>
              <a:cs typeface="Arial" panose="020B0604020202020204" pitchFamily="34" charset="0"/>
            </a:rPr>
            <a:t>của</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mình</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trong</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các</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tình</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huống</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khác</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nhau</a:t>
          </a:r>
          <a:r>
            <a:rPr lang="en-US" sz="2000" dirty="0" smtClean="0">
              <a:solidFill>
                <a:schemeClr val="tx1"/>
              </a:solidFill>
              <a:latin typeface="Arial" panose="020B0604020202020204" pitchFamily="34" charset="0"/>
              <a:cs typeface="Arial" panose="020B0604020202020204" pitchFamily="34" charset="0"/>
            </a:rPr>
            <a:t> ;</a:t>
          </a:r>
          <a:endParaRPr lang="en-US" sz="2000" dirty="0">
            <a:solidFill>
              <a:schemeClr val="tx1"/>
            </a:solidFill>
            <a:latin typeface="Arial" panose="020B0604020202020204" pitchFamily="34" charset="0"/>
            <a:cs typeface="Arial" panose="020B0604020202020204" pitchFamily="34" charset="0"/>
          </a:endParaRPr>
        </a:p>
      </dgm:t>
    </dgm:pt>
    <dgm:pt modelId="{32160997-929B-4DED-AA3B-545306E41F18}" type="parTrans" cxnId="{EB35BEE9-496C-408E-BDD4-43EACCFDD71E}">
      <dgm:prSet/>
      <dgm:spPr/>
      <dgm:t>
        <a:bodyPr/>
        <a:lstStyle/>
        <a:p>
          <a:endParaRPr lang="en-US" sz="2000">
            <a:solidFill>
              <a:schemeClr val="tx1"/>
            </a:solidFill>
            <a:latin typeface="Arial" panose="020B0604020202020204" pitchFamily="34" charset="0"/>
            <a:cs typeface="Arial" panose="020B0604020202020204" pitchFamily="34" charset="0"/>
          </a:endParaRPr>
        </a:p>
      </dgm:t>
    </dgm:pt>
    <dgm:pt modelId="{000D64E9-3A7D-4E4E-B9F3-912E3142430D}" type="sibTrans" cxnId="{EB35BEE9-496C-408E-BDD4-43EACCFDD71E}">
      <dgm:prSet/>
      <dgm:spPr/>
      <dgm:t>
        <a:bodyPr/>
        <a:lstStyle/>
        <a:p>
          <a:endParaRPr lang="en-US" sz="2000">
            <a:solidFill>
              <a:schemeClr val="tx1"/>
            </a:solidFill>
            <a:latin typeface="Arial" panose="020B0604020202020204" pitchFamily="34" charset="0"/>
            <a:cs typeface="Arial" panose="020B0604020202020204" pitchFamily="34" charset="0"/>
          </a:endParaRPr>
        </a:p>
      </dgm:t>
    </dgm:pt>
    <dgm:pt modelId="{90CE00A0-B13D-4A2E-AE0E-08184D3BECE4}">
      <dgm:prSet custT="1"/>
      <dgm:spPr/>
      <dgm:t>
        <a:bodyPr/>
        <a:lstStyle/>
        <a:p>
          <a:pPr algn="just"/>
          <a:r>
            <a:rPr lang="vi-VN" sz="2000" dirty="0" smtClean="0">
              <a:solidFill>
                <a:schemeClr val="tx1"/>
              </a:solidFill>
              <a:latin typeface="Arial" panose="020B0604020202020204" pitchFamily="34" charset="0"/>
              <a:cs typeface="Arial" panose="020B0604020202020204" pitchFamily="34" charset="0"/>
            </a:rPr>
            <a:t>đ) Người có tính tự chủ không cần quan tâm đến hoàn cảnh và đối tượng giao tiếp ;</a:t>
          </a:r>
          <a:endParaRPr lang="en-US" sz="2000" dirty="0">
            <a:solidFill>
              <a:schemeClr val="tx1"/>
            </a:solidFill>
            <a:latin typeface="Arial" panose="020B0604020202020204" pitchFamily="34" charset="0"/>
            <a:cs typeface="Arial" panose="020B0604020202020204" pitchFamily="34" charset="0"/>
          </a:endParaRPr>
        </a:p>
      </dgm:t>
    </dgm:pt>
    <dgm:pt modelId="{293CF763-95AB-4910-9AE4-981CFF4A71BA}" type="parTrans" cxnId="{7AD64FBE-7AAA-46AE-9CEC-8E8C1ADCC9E5}">
      <dgm:prSet/>
      <dgm:spPr/>
      <dgm:t>
        <a:bodyPr/>
        <a:lstStyle/>
        <a:p>
          <a:endParaRPr lang="en-US" sz="2000">
            <a:solidFill>
              <a:schemeClr val="tx1"/>
            </a:solidFill>
            <a:latin typeface="Arial" panose="020B0604020202020204" pitchFamily="34" charset="0"/>
            <a:cs typeface="Arial" panose="020B0604020202020204" pitchFamily="34" charset="0"/>
          </a:endParaRPr>
        </a:p>
      </dgm:t>
    </dgm:pt>
    <dgm:pt modelId="{335ED63D-FF0C-4790-9349-51FD381318F3}" type="sibTrans" cxnId="{7AD64FBE-7AAA-46AE-9CEC-8E8C1ADCC9E5}">
      <dgm:prSet/>
      <dgm:spPr/>
      <dgm:t>
        <a:bodyPr/>
        <a:lstStyle/>
        <a:p>
          <a:endParaRPr lang="en-US" sz="2000">
            <a:solidFill>
              <a:schemeClr val="tx1"/>
            </a:solidFill>
            <a:latin typeface="Arial" panose="020B0604020202020204" pitchFamily="34" charset="0"/>
            <a:cs typeface="Arial" panose="020B0604020202020204" pitchFamily="34" charset="0"/>
          </a:endParaRPr>
        </a:p>
      </dgm:t>
    </dgm:pt>
    <dgm:pt modelId="{910E2028-6AA8-4FB1-AF79-21AE1200A5C8}">
      <dgm:prSet custT="1"/>
      <dgm:spPr/>
      <dgm:t>
        <a:bodyPr/>
        <a:lstStyle/>
        <a:p>
          <a:pPr algn="just"/>
          <a:r>
            <a:rPr lang="vi-VN" sz="2000" dirty="0" smtClean="0">
              <a:solidFill>
                <a:schemeClr val="tx1"/>
              </a:solidFill>
              <a:latin typeface="Arial" panose="020B0604020202020204" pitchFamily="34" charset="0"/>
              <a:cs typeface="Arial" panose="020B0604020202020204" pitchFamily="34" charset="0"/>
            </a:rPr>
            <a:t>e) Cần giữ thái độ ôn hoà, từ tốn trong giao tiếp với người khác.</a:t>
          </a:r>
          <a:endParaRPr lang="en-US" sz="2000" dirty="0">
            <a:solidFill>
              <a:schemeClr val="tx1"/>
            </a:solidFill>
            <a:latin typeface="Arial" panose="020B0604020202020204" pitchFamily="34" charset="0"/>
            <a:cs typeface="Arial" panose="020B0604020202020204" pitchFamily="34" charset="0"/>
          </a:endParaRPr>
        </a:p>
      </dgm:t>
    </dgm:pt>
    <dgm:pt modelId="{2D3E1E8A-AAF3-4B2C-86C4-873CDFFDC4FA}" type="parTrans" cxnId="{6D788022-D09B-49EB-ADAB-20FD8D918706}">
      <dgm:prSet/>
      <dgm:spPr/>
      <dgm:t>
        <a:bodyPr/>
        <a:lstStyle/>
        <a:p>
          <a:endParaRPr lang="en-US" sz="2000">
            <a:solidFill>
              <a:schemeClr val="tx1"/>
            </a:solidFill>
            <a:latin typeface="Arial" panose="020B0604020202020204" pitchFamily="34" charset="0"/>
            <a:cs typeface="Arial" panose="020B0604020202020204" pitchFamily="34" charset="0"/>
          </a:endParaRPr>
        </a:p>
      </dgm:t>
    </dgm:pt>
    <dgm:pt modelId="{AC766E7C-070E-4B58-BA77-3CC556A53F6B}" type="sibTrans" cxnId="{6D788022-D09B-49EB-ADAB-20FD8D918706}">
      <dgm:prSet/>
      <dgm:spPr/>
      <dgm:t>
        <a:bodyPr/>
        <a:lstStyle/>
        <a:p>
          <a:endParaRPr lang="en-US" sz="2000">
            <a:solidFill>
              <a:schemeClr val="tx1"/>
            </a:solidFill>
            <a:latin typeface="Arial" panose="020B0604020202020204" pitchFamily="34" charset="0"/>
            <a:cs typeface="Arial" panose="020B0604020202020204" pitchFamily="34" charset="0"/>
          </a:endParaRPr>
        </a:p>
      </dgm:t>
    </dgm:pt>
    <dgm:pt modelId="{EA3DAAFE-CF81-4256-9590-A3E30447F9F0}" type="pres">
      <dgm:prSet presAssocID="{E7B218E6-399F-415B-93B5-EECFAB245134}" presName="linearFlow" presStyleCnt="0">
        <dgm:presLayoutVars>
          <dgm:dir/>
          <dgm:resizeHandles val="exact"/>
        </dgm:presLayoutVars>
      </dgm:prSet>
      <dgm:spPr/>
    </dgm:pt>
    <dgm:pt modelId="{07F2DA61-E6AD-40BF-AAE3-90D5C28B3EAE}" type="pres">
      <dgm:prSet presAssocID="{03DCC58D-7C55-485F-B97F-75F0AF1AD043}" presName="composite" presStyleCnt="0"/>
      <dgm:spPr/>
    </dgm:pt>
    <dgm:pt modelId="{CAF99FD3-C258-4607-8497-49EA59DDBFB5}" type="pres">
      <dgm:prSet presAssocID="{03DCC58D-7C55-485F-B97F-75F0AF1AD043}" presName="imgShp" presStyleLbl="fgImgPlace1" presStyleIdx="0" presStyleCnt="6" custLinFactX="-100000" custLinFactNeighborX="-113592"/>
      <dgm:spPr/>
    </dgm:pt>
    <dgm:pt modelId="{79BC15C9-27D7-4A3A-968D-60C07F6465BA}" type="pres">
      <dgm:prSet presAssocID="{03DCC58D-7C55-485F-B97F-75F0AF1AD043}" presName="txShp" presStyleLbl="node1" presStyleIdx="0" presStyleCnt="6" custScaleX="138455">
        <dgm:presLayoutVars>
          <dgm:bulletEnabled val="1"/>
        </dgm:presLayoutVars>
      </dgm:prSet>
      <dgm:spPr/>
      <dgm:t>
        <a:bodyPr/>
        <a:lstStyle/>
        <a:p>
          <a:endParaRPr lang="en-US"/>
        </a:p>
      </dgm:t>
    </dgm:pt>
    <dgm:pt modelId="{15658BFC-538F-4635-9DCB-AA9606E84D16}" type="pres">
      <dgm:prSet presAssocID="{376F23F4-2ED2-4D13-A4CD-9AB2B1EE34BC}" presName="spacing" presStyleCnt="0"/>
      <dgm:spPr/>
    </dgm:pt>
    <dgm:pt modelId="{77285CEF-0A0C-4051-BEDB-6B8274D797FD}" type="pres">
      <dgm:prSet presAssocID="{5881C1B8-749D-429F-9039-5EC82F8329CE}" presName="composite" presStyleCnt="0"/>
      <dgm:spPr/>
    </dgm:pt>
    <dgm:pt modelId="{BC99155B-7020-450F-9524-5F174AB7BA48}" type="pres">
      <dgm:prSet presAssocID="{5881C1B8-749D-429F-9039-5EC82F8329CE}" presName="imgShp" presStyleLbl="fgImgPlace1" presStyleIdx="1" presStyleCnt="6" custLinFactX="-100000" custLinFactNeighborX="-113592"/>
      <dgm:spPr/>
    </dgm:pt>
    <dgm:pt modelId="{825B0901-9B96-407B-88D9-2F0EA07FB867}" type="pres">
      <dgm:prSet presAssocID="{5881C1B8-749D-429F-9039-5EC82F8329CE}" presName="txShp" presStyleLbl="node1" presStyleIdx="1" presStyleCnt="6" custScaleX="138455">
        <dgm:presLayoutVars>
          <dgm:bulletEnabled val="1"/>
        </dgm:presLayoutVars>
      </dgm:prSet>
      <dgm:spPr/>
      <dgm:t>
        <a:bodyPr/>
        <a:lstStyle/>
        <a:p>
          <a:endParaRPr lang="en-US"/>
        </a:p>
      </dgm:t>
    </dgm:pt>
    <dgm:pt modelId="{E1D451B1-2E4E-4CB0-B465-4BF59115D72F}" type="pres">
      <dgm:prSet presAssocID="{F0064817-B801-41EE-A6F8-9E0E0D196430}" presName="spacing" presStyleCnt="0"/>
      <dgm:spPr/>
    </dgm:pt>
    <dgm:pt modelId="{1705FDF0-F117-438F-9E97-808B602C0BA2}" type="pres">
      <dgm:prSet presAssocID="{32092855-E78D-4651-B0CA-0C60ACD4FC59}" presName="composite" presStyleCnt="0"/>
      <dgm:spPr/>
    </dgm:pt>
    <dgm:pt modelId="{67A28E8F-81F1-47B4-8D2D-7930CE029D81}" type="pres">
      <dgm:prSet presAssocID="{32092855-E78D-4651-B0CA-0C60ACD4FC59}" presName="imgShp" presStyleLbl="fgImgPlace1" presStyleIdx="2" presStyleCnt="6" custLinFactX="-100000" custLinFactNeighborX="-113592"/>
      <dgm:spPr/>
    </dgm:pt>
    <dgm:pt modelId="{2512ED3B-E6AC-45CD-8FAD-FD6F9B38442D}" type="pres">
      <dgm:prSet presAssocID="{32092855-E78D-4651-B0CA-0C60ACD4FC59}" presName="txShp" presStyleLbl="node1" presStyleIdx="2" presStyleCnt="6" custScaleX="138455">
        <dgm:presLayoutVars>
          <dgm:bulletEnabled val="1"/>
        </dgm:presLayoutVars>
      </dgm:prSet>
      <dgm:spPr/>
      <dgm:t>
        <a:bodyPr/>
        <a:lstStyle/>
        <a:p>
          <a:endParaRPr lang="en-US"/>
        </a:p>
      </dgm:t>
    </dgm:pt>
    <dgm:pt modelId="{0F409D1B-D3F6-40D2-9B1D-ACE81437AC6D}" type="pres">
      <dgm:prSet presAssocID="{59870B51-2580-4195-B33E-6F7201ED524D}" presName="spacing" presStyleCnt="0"/>
      <dgm:spPr/>
    </dgm:pt>
    <dgm:pt modelId="{0BCEC500-7189-4BD7-BA65-C2195E4F7767}" type="pres">
      <dgm:prSet presAssocID="{08C1AB08-5CC6-42BC-86BD-DE0109BFA080}" presName="composite" presStyleCnt="0"/>
      <dgm:spPr/>
    </dgm:pt>
    <dgm:pt modelId="{72456736-8471-4FE1-AA64-A7AB192A8E01}" type="pres">
      <dgm:prSet presAssocID="{08C1AB08-5CC6-42BC-86BD-DE0109BFA080}" presName="imgShp" presStyleLbl="fgImgPlace1" presStyleIdx="3" presStyleCnt="6" custLinFactX="-100000" custLinFactNeighborX="-113592"/>
      <dgm:spPr/>
    </dgm:pt>
    <dgm:pt modelId="{5512E0C5-D2C0-47E4-BE02-63D4F01D4527}" type="pres">
      <dgm:prSet presAssocID="{08C1AB08-5CC6-42BC-86BD-DE0109BFA080}" presName="txShp" presStyleLbl="node1" presStyleIdx="3" presStyleCnt="6" custScaleX="138455">
        <dgm:presLayoutVars>
          <dgm:bulletEnabled val="1"/>
        </dgm:presLayoutVars>
      </dgm:prSet>
      <dgm:spPr/>
      <dgm:t>
        <a:bodyPr/>
        <a:lstStyle/>
        <a:p>
          <a:endParaRPr lang="en-US"/>
        </a:p>
      </dgm:t>
    </dgm:pt>
    <dgm:pt modelId="{7380EF35-7F4F-4CAC-BD2B-34D1FBA79259}" type="pres">
      <dgm:prSet presAssocID="{000D64E9-3A7D-4E4E-B9F3-912E3142430D}" presName="spacing" presStyleCnt="0"/>
      <dgm:spPr/>
    </dgm:pt>
    <dgm:pt modelId="{A2952CF6-CC91-4C71-A39B-6615FCF49695}" type="pres">
      <dgm:prSet presAssocID="{90CE00A0-B13D-4A2E-AE0E-08184D3BECE4}" presName="composite" presStyleCnt="0"/>
      <dgm:spPr/>
    </dgm:pt>
    <dgm:pt modelId="{5C7E2AC4-BE07-449D-A2BD-ABEF7452894D}" type="pres">
      <dgm:prSet presAssocID="{90CE00A0-B13D-4A2E-AE0E-08184D3BECE4}" presName="imgShp" presStyleLbl="fgImgPlace1" presStyleIdx="4" presStyleCnt="6" custLinFactX="-100000" custLinFactNeighborX="-113592"/>
      <dgm:spPr/>
    </dgm:pt>
    <dgm:pt modelId="{373BC118-D2A4-43E4-9C55-1306373EA821}" type="pres">
      <dgm:prSet presAssocID="{90CE00A0-B13D-4A2E-AE0E-08184D3BECE4}" presName="txShp" presStyleLbl="node1" presStyleIdx="4" presStyleCnt="6" custScaleX="138455">
        <dgm:presLayoutVars>
          <dgm:bulletEnabled val="1"/>
        </dgm:presLayoutVars>
      </dgm:prSet>
      <dgm:spPr/>
      <dgm:t>
        <a:bodyPr/>
        <a:lstStyle/>
        <a:p>
          <a:endParaRPr lang="en-US"/>
        </a:p>
      </dgm:t>
    </dgm:pt>
    <dgm:pt modelId="{C1C0FF96-7739-4A39-8AA5-18E59BBC09C9}" type="pres">
      <dgm:prSet presAssocID="{335ED63D-FF0C-4790-9349-51FD381318F3}" presName="spacing" presStyleCnt="0"/>
      <dgm:spPr/>
    </dgm:pt>
    <dgm:pt modelId="{22F88CA3-F85D-4794-99F3-67CFE4434FC5}" type="pres">
      <dgm:prSet presAssocID="{910E2028-6AA8-4FB1-AF79-21AE1200A5C8}" presName="composite" presStyleCnt="0"/>
      <dgm:spPr/>
    </dgm:pt>
    <dgm:pt modelId="{23ADDFA2-A684-47BA-A7E9-D93D819815AF}" type="pres">
      <dgm:prSet presAssocID="{910E2028-6AA8-4FB1-AF79-21AE1200A5C8}" presName="imgShp" presStyleLbl="fgImgPlace1" presStyleIdx="5" presStyleCnt="6" custLinFactX="-100000" custLinFactNeighborX="-113592"/>
      <dgm:spPr/>
    </dgm:pt>
    <dgm:pt modelId="{947425F4-AEAF-4C09-A760-768C8E57FE3B}" type="pres">
      <dgm:prSet presAssocID="{910E2028-6AA8-4FB1-AF79-21AE1200A5C8}" presName="txShp" presStyleLbl="node1" presStyleIdx="5" presStyleCnt="6" custScaleX="138455">
        <dgm:presLayoutVars>
          <dgm:bulletEnabled val="1"/>
        </dgm:presLayoutVars>
      </dgm:prSet>
      <dgm:spPr/>
      <dgm:t>
        <a:bodyPr/>
        <a:lstStyle/>
        <a:p>
          <a:endParaRPr lang="en-US"/>
        </a:p>
      </dgm:t>
    </dgm:pt>
  </dgm:ptLst>
  <dgm:cxnLst>
    <dgm:cxn modelId="{1DC10C84-6E08-41AA-8C18-35E33AF71840}" type="presOf" srcId="{910E2028-6AA8-4FB1-AF79-21AE1200A5C8}" destId="{947425F4-AEAF-4C09-A760-768C8E57FE3B}" srcOrd="0" destOrd="0" presId="urn:microsoft.com/office/officeart/2005/8/layout/vList3#1"/>
    <dgm:cxn modelId="{7C2342D8-EBC6-4F1B-A894-367F1B3EA8F8}" type="presOf" srcId="{32092855-E78D-4651-B0CA-0C60ACD4FC59}" destId="{2512ED3B-E6AC-45CD-8FAD-FD6F9B38442D}" srcOrd="0" destOrd="0" presId="urn:microsoft.com/office/officeart/2005/8/layout/vList3#1"/>
    <dgm:cxn modelId="{E4C5578E-EA46-4854-8150-9497BD4D0F8F}" srcId="{E7B218E6-399F-415B-93B5-EECFAB245134}" destId="{5881C1B8-749D-429F-9039-5EC82F8329CE}" srcOrd="1" destOrd="0" parTransId="{E77668BE-54F3-4679-8EDC-45DEAD7E22E9}" sibTransId="{F0064817-B801-41EE-A6F8-9E0E0D196430}"/>
    <dgm:cxn modelId="{995A2B0E-3D4B-4512-A84F-AB9D41241506}" srcId="{E7B218E6-399F-415B-93B5-EECFAB245134}" destId="{03DCC58D-7C55-485F-B97F-75F0AF1AD043}" srcOrd="0" destOrd="0" parTransId="{ECCF90C5-1989-44CF-9C1A-0165E4E1F799}" sibTransId="{376F23F4-2ED2-4D13-A4CD-9AB2B1EE34BC}"/>
    <dgm:cxn modelId="{9950BF5C-CFC8-4EDC-BE65-29E1906B9FCB}" type="presOf" srcId="{03DCC58D-7C55-485F-B97F-75F0AF1AD043}" destId="{79BC15C9-27D7-4A3A-968D-60C07F6465BA}" srcOrd="0" destOrd="0" presId="urn:microsoft.com/office/officeart/2005/8/layout/vList3#1"/>
    <dgm:cxn modelId="{804FA7C4-A39D-40C8-832B-B9669E0BE6FA}" type="presOf" srcId="{E7B218E6-399F-415B-93B5-EECFAB245134}" destId="{EA3DAAFE-CF81-4256-9590-A3E30447F9F0}" srcOrd="0" destOrd="0" presId="urn:microsoft.com/office/officeart/2005/8/layout/vList3#1"/>
    <dgm:cxn modelId="{C82FC2B5-D746-4C57-9DE4-E95DCABDFF24}" type="presOf" srcId="{90CE00A0-B13D-4A2E-AE0E-08184D3BECE4}" destId="{373BC118-D2A4-43E4-9C55-1306373EA821}" srcOrd="0" destOrd="0" presId="urn:microsoft.com/office/officeart/2005/8/layout/vList3#1"/>
    <dgm:cxn modelId="{83D3520C-9B39-4BEE-B869-30178B5EA204}" srcId="{E7B218E6-399F-415B-93B5-EECFAB245134}" destId="{32092855-E78D-4651-B0CA-0C60ACD4FC59}" srcOrd="2" destOrd="0" parTransId="{22C157E9-3F96-42E4-A520-70274A40B3BB}" sibTransId="{59870B51-2580-4195-B33E-6F7201ED524D}"/>
    <dgm:cxn modelId="{6D788022-D09B-49EB-ADAB-20FD8D918706}" srcId="{E7B218E6-399F-415B-93B5-EECFAB245134}" destId="{910E2028-6AA8-4FB1-AF79-21AE1200A5C8}" srcOrd="5" destOrd="0" parTransId="{2D3E1E8A-AAF3-4B2C-86C4-873CDFFDC4FA}" sibTransId="{AC766E7C-070E-4B58-BA77-3CC556A53F6B}"/>
    <dgm:cxn modelId="{EB35BEE9-496C-408E-BDD4-43EACCFDD71E}" srcId="{E7B218E6-399F-415B-93B5-EECFAB245134}" destId="{08C1AB08-5CC6-42BC-86BD-DE0109BFA080}" srcOrd="3" destOrd="0" parTransId="{32160997-929B-4DED-AA3B-545306E41F18}" sibTransId="{000D64E9-3A7D-4E4E-B9F3-912E3142430D}"/>
    <dgm:cxn modelId="{48C2C796-39B6-4C52-B954-01712AE89F4A}" type="presOf" srcId="{5881C1B8-749D-429F-9039-5EC82F8329CE}" destId="{825B0901-9B96-407B-88D9-2F0EA07FB867}" srcOrd="0" destOrd="0" presId="urn:microsoft.com/office/officeart/2005/8/layout/vList3#1"/>
    <dgm:cxn modelId="{293ED198-B1BD-4D74-B195-52F4FD4F8E03}" type="presOf" srcId="{08C1AB08-5CC6-42BC-86BD-DE0109BFA080}" destId="{5512E0C5-D2C0-47E4-BE02-63D4F01D4527}" srcOrd="0" destOrd="0" presId="urn:microsoft.com/office/officeart/2005/8/layout/vList3#1"/>
    <dgm:cxn modelId="{7AD64FBE-7AAA-46AE-9CEC-8E8C1ADCC9E5}" srcId="{E7B218E6-399F-415B-93B5-EECFAB245134}" destId="{90CE00A0-B13D-4A2E-AE0E-08184D3BECE4}" srcOrd="4" destOrd="0" parTransId="{293CF763-95AB-4910-9AE4-981CFF4A71BA}" sibTransId="{335ED63D-FF0C-4790-9349-51FD381318F3}"/>
    <dgm:cxn modelId="{E423F386-27EC-4AB9-9477-5D45435B070B}" type="presParOf" srcId="{EA3DAAFE-CF81-4256-9590-A3E30447F9F0}" destId="{07F2DA61-E6AD-40BF-AAE3-90D5C28B3EAE}" srcOrd="0" destOrd="0" presId="urn:microsoft.com/office/officeart/2005/8/layout/vList3#1"/>
    <dgm:cxn modelId="{D145F688-14BA-4015-BD42-C597C91BDB58}" type="presParOf" srcId="{07F2DA61-E6AD-40BF-AAE3-90D5C28B3EAE}" destId="{CAF99FD3-C258-4607-8497-49EA59DDBFB5}" srcOrd="0" destOrd="0" presId="urn:microsoft.com/office/officeart/2005/8/layout/vList3#1"/>
    <dgm:cxn modelId="{19055FCC-A3A1-4DB1-99A6-229BB4DB9FC8}" type="presParOf" srcId="{07F2DA61-E6AD-40BF-AAE3-90D5C28B3EAE}" destId="{79BC15C9-27D7-4A3A-968D-60C07F6465BA}" srcOrd="1" destOrd="0" presId="urn:microsoft.com/office/officeart/2005/8/layout/vList3#1"/>
    <dgm:cxn modelId="{D9874C54-318F-40F6-A6F4-C36528E1409F}" type="presParOf" srcId="{EA3DAAFE-CF81-4256-9590-A3E30447F9F0}" destId="{15658BFC-538F-4635-9DCB-AA9606E84D16}" srcOrd="1" destOrd="0" presId="urn:microsoft.com/office/officeart/2005/8/layout/vList3#1"/>
    <dgm:cxn modelId="{A8863F48-9D4A-4D2C-912E-84A2FE0EE9C4}" type="presParOf" srcId="{EA3DAAFE-CF81-4256-9590-A3E30447F9F0}" destId="{77285CEF-0A0C-4051-BEDB-6B8274D797FD}" srcOrd="2" destOrd="0" presId="urn:microsoft.com/office/officeart/2005/8/layout/vList3#1"/>
    <dgm:cxn modelId="{F805D16D-19ED-4B51-B9E1-A88E4F49B105}" type="presParOf" srcId="{77285CEF-0A0C-4051-BEDB-6B8274D797FD}" destId="{BC99155B-7020-450F-9524-5F174AB7BA48}" srcOrd="0" destOrd="0" presId="urn:microsoft.com/office/officeart/2005/8/layout/vList3#1"/>
    <dgm:cxn modelId="{7EA98172-4617-4F81-8628-1E89AD888948}" type="presParOf" srcId="{77285CEF-0A0C-4051-BEDB-6B8274D797FD}" destId="{825B0901-9B96-407B-88D9-2F0EA07FB867}" srcOrd="1" destOrd="0" presId="urn:microsoft.com/office/officeart/2005/8/layout/vList3#1"/>
    <dgm:cxn modelId="{DDEC7585-9868-4D89-AA5E-D52297854022}" type="presParOf" srcId="{EA3DAAFE-CF81-4256-9590-A3E30447F9F0}" destId="{E1D451B1-2E4E-4CB0-B465-4BF59115D72F}" srcOrd="3" destOrd="0" presId="urn:microsoft.com/office/officeart/2005/8/layout/vList3#1"/>
    <dgm:cxn modelId="{E18A6416-D5D7-428F-9A78-494F62F32776}" type="presParOf" srcId="{EA3DAAFE-CF81-4256-9590-A3E30447F9F0}" destId="{1705FDF0-F117-438F-9E97-808B602C0BA2}" srcOrd="4" destOrd="0" presId="urn:microsoft.com/office/officeart/2005/8/layout/vList3#1"/>
    <dgm:cxn modelId="{5550CC4C-42D1-4353-B6C4-334FF4D8A9FD}" type="presParOf" srcId="{1705FDF0-F117-438F-9E97-808B602C0BA2}" destId="{67A28E8F-81F1-47B4-8D2D-7930CE029D81}" srcOrd="0" destOrd="0" presId="urn:microsoft.com/office/officeart/2005/8/layout/vList3#1"/>
    <dgm:cxn modelId="{7E5B1C84-EA68-46D3-B5F4-13216DCA35A5}" type="presParOf" srcId="{1705FDF0-F117-438F-9E97-808B602C0BA2}" destId="{2512ED3B-E6AC-45CD-8FAD-FD6F9B38442D}" srcOrd="1" destOrd="0" presId="urn:microsoft.com/office/officeart/2005/8/layout/vList3#1"/>
    <dgm:cxn modelId="{3AB8AB60-7037-40F0-BA4E-F4230F6FEC1A}" type="presParOf" srcId="{EA3DAAFE-CF81-4256-9590-A3E30447F9F0}" destId="{0F409D1B-D3F6-40D2-9B1D-ACE81437AC6D}" srcOrd="5" destOrd="0" presId="urn:microsoft.com/office/officeart/2005/8/layout/vList3#1"/>
    <dgm:cxn modelId="{25C16997-2665-41FC-BE7E-E5E4214B0710}" type="presParOf" srcId="{EA3DAAFE-CF81-4256-9590-A3E30447F9F0}" destId="{0BCEC500-7189-4BD7-BA65-C2195E4F7767}" srcOrd="6" destOrd="0" presId="urn:microsoft.com/office/officeart/2005/8/layout/vList3#1"/>
    <dgm:cxn modelId="{9A2A374D-07F8-457F-A757-25D9BB7EE98E}" type="presParOf" srcId="{0BCEC500-7189-4BD7-BA65-C2195E4F7767}" destId="{72456736-8471-4FE1-AA64-A7AB192A8E01}" srcOrd="0" destOrd="0" presId="urn:microsoft.com/office/officeart/2005/8/layout/vList3#1"/>
    <dgm:cxn modelId="{77F53806-E7C6-4A00-8D31-31505C80D2BC}" type="presParOf" srcId="{0BCEC500-7189-4BD7-BA65-C2195E4F7767}" destId="{5512E0C5-D2C0-47E4-BE02-63D4F01D4527}" srcOrd="1" destOrd="0" presId="urn:microsoft.com/office/officeart/2005/8/layout/vList3#1"/>
    <dgm:cxn modelId="{A82F0944-C000-4A89-8FBE-836403F36651}" type="presParOf" srcId="{EA3DAAFE-CF81-4256-9590-A3E30447F9F0}" destId="{7380EF35-7F4F-4CAC-BD2B-34D1FBA79259}" srcOrd="7" destOrd="0" presId="urn:microsoft.com/office/officeart/2005/8/layout/vList3#1"/>
    <dgm:cxn modelId="{7A1CA2FC-E0FE-4381-BA05-F46A62738B2E}" type="presParOf" srcId="{EA3DAAFE-CF81-4256-9590-A3E30447F9F0}" destId="{A2952CF6-CC91-4C71-A39B-6615FCF49695}" srcOrd="8" destOrd="0" presId="urn:microsoft.com/office/officeart/2005/8/layout/vList3#1"/>
    <dgm:cxn modelId="{F322A061-9979-431A-94FA-35DA85B2FDC9}" type="presParOf" srcId="{A2952CF6-CC91-4C71-A39B-6615FCF49695}" destId="{5C7E2AC4-BE07-449D-A2BD-ABEF7452894D}" srcOrd="0" destOrd="0" presId="urn:microsoft.com/office/officeart/2005/8/layout/vList3#1"/>
    <dgm:cxn modelId="{E703B9A1-17B9-4054-9F19-564EBB51635A}" type="presParOf" srcId="{A2952CF6-CC91-4C71-A39B-6615FCF49695}" destId="{373BC118-D2A4-43E4-9C55-1306373EA821}" srcOrd="1" destOrd="0" presId="urn:microsoft.com/office/officeart/2005/8/layout/vList3#1"/>
    <dgm:cxn modelId="{0E498CBB-0552-4BD9-A9DC-05B0E571895C}" type="presParOf" srcId="{EA3DAAFE-CF81-4256-9590-A3E30447F9F0}" destId="{C1C0FF96-7739-4A39-8AA5-18E59BBC09C9}" srcOrd="9" destOrd="0" presId="urn:microsoft.com/office/officeart/2005/8/layout/vList3#1"/>
    <dgm:cxn modelId="{19FC0D50-DA77-43F3-9783-61C88B3B8232}" type="presParOf" srcId="{EA3DAAFE-CF81-4256-9590-A3E30447F9F0}" destId="{22F88CA3-F85D-4794-99F3-67CFE4434FC5}" srcOrd="10" destOrd="0" presId="urn:microsoft.com/office/officeart/2005/8/layout/vList3#1"/>
    <dgm:cxn modelId="{2109574C-80BA-49BC-9C22-BCD641A42640}" type="presParOf" srcId="{22F88CA3-F85D-4794-99F3-67CFE4434FC5}" destId="{23ADDFA2-A684-47BA-A7E9-D93D819815AF}" srcOrd="0" destOrd="0" presId="urn:microsoft.com/office/officeart/2005/8/layout/vList3#1"/>
    <dgm:cxn modelId="{2185F599-0A7E-4C61-8995-0AE1371F8686}" type="presParOf" srcId="{22F88CA3-F85D-4794-99F3-67CFE4434FC5}" destId="{947425F4-AEAF-4C09-A760-768C8E57FE3B}"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BC15C9-27D7-4A3A-968D-60C07F6465BA}">
      <dsp:nvSpPr>
        <dsp:cNvPr id="0" name=""/>
        <dsp:cNvSpPr/>
      </dsp:nvSpPr>
      <dsp:spPr>
        <a:xfrm rot="10800000">
          <a:off x="355595" y="1390"/>
          <a:ext cx="8260088" cy="566443"/>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9786" tIns="76200" rIns="142240" bIns="76200" numCol="1" spcCol="1270" anchor="ctr" anchorCtr="0">
          <a:noAutofit/>
        </a:bodyPr>
        <a:lstStyle/>
        <a:p>
          <a:pPr lvl="0" algn="just" defTabSz="889000">
            <a:lnSpc>
              <a:spcPct val="90000"/>
            </a:lnSpc>
            <a:spcBef>
              <a:spcPct val="0"/>
            </a:spcBef>
            <a:spcAft>
              <a:spcPct val="35000"/>
            </a:spcAft>
          </a:pPr>
          <a:r>
            <a:rPr lang="vi-VN" sz="2000" kern="1200" dirty="0" smtClean="0">
              <a:solidFill>
                <a:schemeClr val="tx1"/>
              </a:solidFill>
              <a:latin typeface="Arial" panose="020B0604020202020204" pitchFamily="34" charset="0"/>
              <a:cs typeface="Arial" panose="020B0604020202020204" pitchFamily="34" charset="0"/>
            </a:rPr>
            <a:t>a) Người tự chủ biết tự kiểm chế những ham muốn của bản thân ;</a:t>
          </a:r>
          <a:endParaRPr lang="en-US" sz="2000" kern="1200" dirty="0">
            <a:solidFill>
              <a:schemeClr val="tx1"/>
            </a:solidFill>
            <a:latin typeface="Arial" panose="020B0604020202020204" pitchFamily="34" charset="0"/>
            <a:cs typeface="Arial" panose="020B0604020202020204" pitchFamily="34" charset="0"/>
          </a:endParaRPr>
        </a:p>
      </dsp:txBody>
      <dsp:txXfrm rot="10800000">
        <a:off x="497206" y="1390"/>
        <a:ext cx="8118477" cy="566443"/>
      </dsp:txXfrm>
    </dsp:sp>
    <dsp:sp modelId="{CAF99FD3-C258-4607-8497-49EA59DDBFB5}">
      <dsp:nvSpPr>
        <dsp:cNvPr id="0" name=""/>
        <dsp:cNvSpPr/>
      </dsp:nvSpPr>
      <dsp:spPr>
        <a:xfrm>
          <a:off x="9589" y="1390"/>
          <a:ext cx="566443" cy="566443"/>
        </a:xfrm>
        <a:prstGeom prst="ellipse">
          <a:avLst/>
        </a:prstGeom>
        <a:solidFill>
          <a:schemeClr val="accent4">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25B0901-9B96-407B-88D9-2F0EA07FB867}">
      <dsp:nvSpPr>
        <dsp:cNvPr id="0" name=""/>
        <dsp:cNvSpPr/>
      </dsp:nvSpPr>
      <dsp:spPr>
        <a:xfrm rot="10800000">
          <a:off x="355595" y="736921"/>
          <a:ext cx="8260088" cy="566443"/>
        </a:xfrm>
        <a:prstGeom prst="homePlate">
          <a:avLst/>
        </a:prstGeom>
        <a:solidFill>
          <a:schemeClr val="accent4">
            <a:hueOff val="2079139"/>
            <a:satOff val="-9594"/>
            <a:lumOff val="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9786" tIns="76200" rIns="142240" bIns="76200" numCol="1" spcCol="1270" anchor="ctr" anchorCtr="0">
          <a:noAutofit/>
        </a:bodyPr>
        <a:lstStyle/>
        <a:p>
          <a:pPr lvl="0" algn="just" defTabSz="889000">
            <a:lnSpc>
              <a:spcPct val="90000"/>
            </a:lnSpc>
            <a:spcBef>
              <a:spcPct val="0"/>
            </a:spcBef>
            <a:spcAft>
              <a:spcPct val="35000"/>
            </a:spcAft>
          </a:pPr>
          <a:r>
            <a:rPr lang="en-US" sz="2000" kern="1200" dirty="0" smtClean="0">
              <a:solidFill>
                <a:schemeClr val="tx1"/>
              </a:solidFill>
              <a:latin typeface="Arial" panose="020B0604020202020204" pitchFamily="34" charset="0"/>
              <a:cs typeface="Arial" panose="020B0604020202020204" pitchFamily="34" charset="0"/>
            </a:rPr>
            <a:t>b) </a:t>
          </a:r>
          <a:r>
            <a:rPr lang="en-US" sz="2000" kern="1200" dirty="0" err="1" smtClean="0">
              <a:solidFill>
                <a:schemeClr val="tx1"/>
              </a:solidFill>
              <a:latin typeface="Arial" panose="020B0604020202020204" pitchFamily="34" charset="0"/>
              <a:cs typeface="Arial" panose="020B0604020202020204" pitchFamily="34" charset="0"/>
            </a:rPr>
            <a:t>Không</a:t>
          </a:r>
          <a:r>
            <a:rPr lang="en-US" sz="2000" kern="1200" dirty="0" smtClean="0">
              <a:solidFill>
                <a:schemeClr val="tx1"/>
              </a:solidFill>
              <a:latin typeface="Arial" panose="020B0604020202020204" pitchFamily="34" charset="0"/>
              <a:cs typeface="Arial" panose="020B0604020202020204" pitchFamily="34" charset="0"/>
            </a:rPr>
            <a:t> </a:t>
          </a:r>
          <a:r>
            <a:rPr lang="en-US" sz="2000" kern="1200" dirty="0" err="1" smtClean="0">
              <a:solidFill>
                <a:schemeClr val="tx1"/>
              </a:solidFill>
              <a:latin typeface="Arial" panose="020B0604020202020204" pitchFamily="34" charset="0"/>
              <a:cs typeface="Arial" panose="020B0604020202020204" pitchFamily="34" charset="0"/>
            </a:rPr>
            <a:t>nên</a:t>
          </a:r>
          <a:r>
            <a:rPr lang="en-US" sz="2000" kern="1200" dirty="0" smtClean="0">
              <a:solidFill>
                <a:schemeClr val="tx1"/>
              </a:solidFill>
              <a:latin typeface="Arial" panose="020B0604020202020204" pitchFamily="34" charset="0"/>
              <a:cs typeface="Arial" panose="020B0604020202020204" pitchFamily="34" charset="0"/>
            </a:rPr>
            <a:t> </a:t>
          </a:r>
          <a:r>
            <a:rPr lang="en-US" sz="2000" kern="1200" dirty="0" err="1" smtClean="0">
              <a:solidFill>
                <a:schemeClr val="tx1"/>
              </a:solidFill>
              <a:latin typeface="Arial" panose="020B0604020202020204" pitchFamily="34" charset="0"/>
              <a:cs typeface="Arial" panose="020B0604020202020204" pitchFamily="34" charset="0"/>
            </a:rPr>
            <a:t>nóng</a:t>
          </a:r>
          <a:r>
            <a:rPr lang="en-US" sz="2000" kern="1200" dirty="0" smtClean="0">
              <a:solidFill>
                <a:schemeClr val="tx1"/>
              </a:solidFill>
              <a:latin typeface="Arial" panose="020B0604020202020204" pitchFamily="34" charset="0"/>
              <a:cs typeface="Arial" panose="020B0604020202020204" pitchFamily="34" charset="0"/>
            </a:rPr>
            <a:t> </a:t>
          </a:r>
          <a:r>
            <a:rPr lang="en-US" sz="2000" kern="1200" dirty="0" err="1" smtClean="0">
              <a:solidFill>
                <a:schemeClr val="tx1"/>
              </a:solidFill>
              <a:latin typeface="Arial" panose="020B0604020202020204" pitchFamily="34" charset="0"/>
              <a:cs typeface="Arial" panose="020B0604020202020204" pitchFamily="34" charset="0"/>
            </a:rPr>
            <a:t>nảy</a:t>
          </a:r>
          <a:r>
            <a:rPr lang="en-US" sz="2000" kern="1200" dirty="0" smtClean="0">
              <a:solidFill>
                <a:schemeClr val="tx1"/>
              </a:solidFill>
              <a:latin typeface="Arial" panose="020B0604020202020204" pitchFamily="34" charset="0"/>
              <a:cs typeface="Arial" panose="020B0604020202020204" pitchFamily="34" charset="0"/>
            </a:rPr>
            <a:t>, </a:t>
          </a:r>
          <a:r>
            <a:rPr lang="en-US" sz="2000" kern="1200" dirty="0" err="1" smtClean="0">
              <a:solidFill>
                <a:schemeClr val="tx1"/>
              </a:solidFill>
              <a:latin typeface="Arial" panose="020B0604020202020204" pitchFamily="34" charset="0"/>
              <a:cs typeface="Arial" panose="020B0604020202020204" pitchFamily="34" charset="0"/>
            </a:rPr>
            <a:t>vội</a:t>
          </a:r>
          <a:r>
            <a:rPr lang="en-US" sz="2000" kern="1200" dirty="0" smtClean="0">
              <a:solidFill>
                <a:schemeClr val="tx1"/>
              </a:solidFill>
              <a:latin typeface="Arial" panose="020B0604020202020204" pitchFamily="34" charset="0"/>
              <a:cs typeface="Arial" panose="020B0604020202020204" pitchFamily="34" charset="0"/>
            </a:rPr>
            <a:t> </a:t>
          </a:r>
          <a:r>
            <a:rPr lang="en-US" sz="2000" kern="1200" dirty="0" err="1" smtClean="0">
              <a:solidFill>
                <a:schemeClr val="tx1"/>
              </a:solidFill>
              <a:latin typeface="Arial" panose="020B0604020202020204" pitchFamily="34" charset="0"/>
              <a:cs typeface="Arial" panose="020B0604020202020204" pitchFamily="34" charset="0"/>
            </a:rPr>
            <a:t>vàng</a:t>
          </a:r>
          <a:r>
            <a:rPr lang="en-US" sz="2000" kern="1200" dirty="0" smtClean="0">
              <a:solidFill>
                <a:schemeClr val="tx1"/>
              </a:solidFill>
              <a:latin typeface="Arial" panose="020B0604020202020204" pitchFamily="34" charset="0"/>
              <a:cs typeface="Arial" panose="020B0604020202020204" pitchFamily="34" charset="0"/>
            </a:rPr>
            <a:t> </a:t>
          </a:r>
          <a:r>
            <a:rPr lang="en-US" sz="2000" kern="1200" dirty="0" err="1" smtClean="0">
              <a:solidFill>
                <a:schemeClr val="tx1"/>
              </a:solidFill>
              <a:latin typeface="Arial" panose="020B0604020202020204" pitchFamily="34" charset="0"/>
              <a:cs typeface="Arial" panose="020B0604020202020204" pitchFamily="34" charset="0"/>
            </a:rPr>
            <a:t>trong</a:t>
          </a:r>
          <a:r>
            <a:rPr lang="en-US" sz="2000" kern="1200" dirty="0" smtClean="0">
              <a:solidFill>
                <a:schemeClr val="tx1"/>
              </a:solidFill>
              <a:latin typeface="Arial" panose="020B0604020202020204" pitchFamily="34" charset="0"/>
              <a:cs typeface="Arial" panose="020B0604020202020204" pitchFamily="34" charset="0"/>
            </a:rPr>
            <a:t> </a:t>
          </a:r>
          <a:r>
            <a:rPr lang="en-US" sz="2000" kern="1200" dirty="0" err="1" smtClean="0">
              <a:solidFill>
                <a:schemeClr val="tx1"/>
              </a:solidFill>
              <a:latin typeface="Arial" panose="020B0604020202020204" pitchFamily="34" charset="0"/>
              <a:cs typeface="Arial" panose="020B0604020202020204" pitchFamily="34" charset="0"/>
            </a:rPr>
            <a:t>hành</a:t>
          </a:r>
          <a:r>
            <a:rPr lang="en-US" sz="2000" kern="1200" dirty="0" smtClean="0">
              <a:solidFill>
                <a:schemeClr val="tx1"/>
              </a:solidFill>
              <a:latin typeface="Arial" panose="020B0604020202020204" pitchFamily="34" charset="0"/>
              <a:cs typeface="Arial" panose="020B0604020202020204" pitchFamily="34" charset="0"/>
            </a:rPr>
            <a:t> </a:t>
          </a:r>
          <a:r>
            <a:rPr lang="en-US" sz="2000" kern="1200" dirty="0" err="1" smtClean="0">
              <a:solidFill>
                <a:schemeClr val="tx1"/>
              </a:solidFill>
              <a:latin typeface="Arial" panose="020B0604020202020204" pitchFamily="34" charset="0"/>
              <a:cs typeface="Arial" panose="020B0604020202020204" pitchFamily="34" charset="0"/>
            </a:rPr>
            <a:t>động</a:t>
          </a:r>
          <a:r>
            <a:rPr lang="en-US" sz="2000" kern="1200" dirty="0" smtClean="0">
              <a:solidFill>
                <a:schemeClr val="tx1"/>
              </a:solidFill>
              <a:latin typeface="Arial" panose="020B0604020202020204" pitchFamily="34" charset="0"/>
              <a:cs typeface="Arial" panose="020B0604020202020204" pitchFamily="34" charset="0"/>
            </a:rPr>
            <a:t> ;</a:t>
          </a:r>
          <a:endParaRPr lang="en-US" sz="2000" kern="1200" dirty="0">
            <a:solidFill>
              <a:schemeClr val="tx1"/>
            </a:solidFill>
            <a:latin typeface="Arial" panose="020B0604020202020204" pitchFamily="34" charset="0"/>
            <a:cs typeface="Arial" panose="020B0604020202020204" pitchFamily="34" charset="0"/>
          </a:endParaRPr>
        </a:p>
      </dsp:txBody>
      <dsp:txXfrm rot="10800000">
        <a:off x="497206" y="736921"/>
        <a:ext cx="8118477" cy="566443"/>
      </dsp:txXfrm>
    </dsp:sp>
    <dsp:sp modelId="{BC99155B-7020-450F-9524-5F174AB7BA48}">
      <dsp:nvSpPr>
        <dsp:cNvPr id="0" name=""/>
        <dsp:cNvSpPr/>
      </dsp:nvSpPr>
      <dsp:spPr>
        <a:xfrm>
          <a:off x="9589" y="736921"/>
          <a:ext cx="566443" cy="566443"/>
        </a:xfrm>
        <a:prstGeom prst="ellipse">
          <a:avLst/>
        </a:prstGeom>
        <a:solidFill>
          <a:schemeClr val="accent4">
            <a:tint val="50000"/>
            <a:hueOff val="2289505"/>
            <a:satOff val="-12031"/>
            <a:lumOff val="-8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512ED3B-E6AC-45CD-8FAD-FD6F9B38442D}">
      <dsp:nvSpPr>
        <dsp:cNvPr id="0" name=""/>
        <dsp:cNvSpPr/>
      </dsp:nvSpPr>
      <dsp:spPr>
        <a:xfrm rot="10800000">
          <a:off x="355595" y="1472452"/>
          <a:ext cx="8260088" cy="566443"/>
        </a:xfrm>
        <a:prstGeom prst="homePlate">
          <a:avLst/>
        </a:prstGeom>
        <a:solidFill>
          <a:schemeClr val="accent4">
            <a:hueOff val="4158277"/>
            <a:satOff val="-19187"/>
            <a:lumOff val="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9786" tIns="76200" rIns="142240" bIns="76200" numCol="1" spcCol="1270" anchor="ctr" anchorCtr="0">
          <a:noAutofit/>
        </a:bodyPr>
        <a:lstStyle/>
        <a:p>
          <a:pPr lvl="0" algn="just" defTabSz="889000">
            <a:lnSpc>
              <a:spcPct val="90000"/>
            </a:lnSpc>
            <a:spcBef>
              <a:spcPct val="0"/>
            </a:spcBef>
            <a:spcAft>
              <a:spcPct val="35000"/>
            </a:spcAft>
          </a:pPr>
          <a:r>
            <a:rPr lang="vi-VN" sz="2000" kern="1200" dirty="0" smtClean="0">
              <a:solidFill>
                <a:schemeClr val="tx1"/>
              </a:solidFill>
              <a:latin typeface="Arial" panose="020B0604020202020204" pitchFamily="34" charset="0"/>
              <a:cs typeface="Arial" panose="020B0604020202020204" pitchFamily="34" charset="0"/>
            </a:rPr>
            <a:t>c) Người tự chủ luôn hành động theo ý mình ;</a:t>
          </a:r>
          <a:endParaRPr lang="en-US" sz="2000" kern="1200" dirty="0">
            <a:solidFill>
              <a:schemeClr val="tx1"/>
            </a:solidFill>
            <a:latin typeface="Arial" panose="020B0604020202020204" pitchFamily="34" charset="0"/>
            <a:cs typeface="Arial" panose="020B0604020202020204" pitchFamily="34" charset="0"/>
          </a:endParaRPr>
        </a:p>
      </dsp:txBody>
      <dsp:txXfrm rot="10800000">
        <a:off x="497206" y="1472452"/>
        <a:ext cx="8118477" cy="566443"/>
      </dsp:txXfrm>
    </dsp:sp>
    <dsp:sp modelId="{67A28E8F-81F1-47B4-8D2D-7930CE029D81}">
      <dsp:nvSpPr>
        <dsp:cNvPr id="0" name=""/>
        <dsp:cNvSpPr/>
      </dsp:nvSpPr>
      <dsp:spPr>
        <a:xfrm>
          <a:off x="9589" y="1472452"/>
          <a:ext cx="566443" cy="566443"/>
        </a:xfrm>
        <a:prstGeom prst="ellipse">
          <a:avLst/>
        </a:prstGeom>
        <a:solidFill>
          <a:schemeClr val="accent4">
            <a:tint val="50000"/>
            <a:hueOff val="4579010"/>
            <a:satOff val="-24062"/>
            <a:lumOff val="-17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512E0C5-D2C0-47E4-BE02-63D4F01D4527}">
      <dsp:nvSpPr>
        <dsp:cNvPr id="0" name=""/>
        <dsp:cNvSpPr/>
      </dsp:nvSpPr>
      <dsp:spPr>
        <a:xfrm rot="10800000">
          <a:off x="355595" y="2207983"/>
          <a:ext cx="8260088" cy="566443"/>
        </a:xfrm>
        <a:prstGeom prst="homePlate">
          <a:avLst/>
        </a:prstGeom>
        <a:solidFill>
          <a:schemeClr val="accent4">
            <a:hueOff val="6237416"/>
            <a:satOff val="-28781"/>
            <a:lumOff val="1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9786" tIns="76200" rIns="142240" bIns="76200" numCol="1" spcCol="1270" anchor="ctr" anchorCtr="0">
          <a:noAutofit/>
        </a:bodyPr>
        <a:lstStyle/>
        <a:p>
          <a:pPr lvl="0" algn="just" defTabSz="889000">
            <a:lnSpc>
              <a:spcPct val="90000"/>
            </a:lnSpc>
            <a:spcBef>
              <a:spcPct val="0"/>
            </a:spcBef>
            <a:spcAft>
              <a:spcPct val="35000"/>
            </a:spcAft>
          </a:pPr>
          <a:r>
            <a:rPr lang="en-US" sz="2000" kern="1200" dirty="0" smtClean="0">
              <a:solidFill>
                <a:schemeClr val="tx1"/>
              </a:solidFill>
              <a:latin typeface="Arial" panose="020B0604020202020204" pitchFamily="34" charset="0"/>
              <a:cs typeface="Arial" panose="020B0604020202020204" pitchFamily="34" charset="0"/>
            </a:rPr>
            <a:t>d) </a:t>
          </a:r>
          <a:r>
            <a:rPr lang="en-US" sz="2000" kern="1200" dirty="0" err="1" smtClean="0">
              <a:solidFill>
                <a:schemeClr val="tx1"/>
              </a:solidFill>
              <a:latin typeface="Arial" panose="020B0604020202020204" pitchFamily="34" charset="0"/>
              <a:cs typeface="Arial" panose="020B0604020202020204" pitchFamily="34" charset="0"/>
            </a:rPr>
            <a:t>Cần</a:t>
          </a:r>
          <a:r>
            <a:rPr lang="en-US" sz="2000" kern="1200" dirty="0" smtClean="0">
              <a:solidFill>
                <a:schemeClr val="tx1"/>
              </a:solidFill>
              <a:latin typeface="Arial" panose="020B0604020202020204" pitchFamily="34" charset="0"/>
              <a:cs typeface="Arial" panose="020B0604020202020204" pitchFamily="34" charset="0"/>
            </a:rPr>
            <a:t> </a:t>
          </a:r>
          <a:r>
            <a:rPr lang="en-US" sz="2000" kern="1200" dirty="0" err="1" smtClean="0">
              <a:solidFill>
                <a:schemeClr val="tx1"/>
              </a:solidFill>
              <a:latin typeface="Arial" panose="020B0604020202020204" pitchFamily="34" charset="0"/>
              <a:cs typeface="Arial" panose="020B0604020202020204" pitchFamily="34" charset="0"/>
            </a:rPr>
            <a:t>biết</a:t>
          </a:r>
          <a:r>
            <a:rPr lang="en-US" sz="2000" kern="1200" dirty="0" smtClean="0">
              <a:solidFill>
                <a:schemeClr val="tx1"/>
              </a:solidFill>
              <a:latin typeface="Arial" panose="020B0604020202020204" pitchFamily="34" charset="0"/>
              <a:cs typeface="Arial" panose="020B0604020202020204" pitchFamily="34" charset="0"/>
            </a:rPr>
            <a:t> </a:t>
          </a:r>
          <a:r>
            <a:rPr lang="en-US" sz="2000" kern="1200" dirty="0" err="1" smtClean="0">
              <a:solidFill>
                <a:schemeClr val="tx1"/>
              </a:solidFill>
              <a:latin typeface="Arial" panose="020B0604020202020204" pitchFamily="34" charset="0"/>
              <a:cs typeface="Arial" panose="020B0604020202020204" pitchFamily="34" charset="0"/>
            </a:rPr>
            <a:t>điều</a:t>
          </a:r>
          <a:r>
            <a:rPr lang="en-US" sz="2000" kern="1200" dirty="0" smtClean="0">
              <a:solidFill>
                <a:schemeClr val="tx1"/>
              </a:solidFill>
              <a:latin typeface="Arial" panose="020B0604020202020204" pitchFamily="34" charset="0"/>
              <a:cs typeface="Arial" panose="020B0604020202020204" pitchFamily="34" charset="0"/>
            </a:rPr>
            <a:t> </a:t>
          </a:r>
          <a:r>
            <a:rPr lang="en-US" sz="2000" kern="1200" dirty="0" err="1" smtClean="0">
              <a:solidFill>
                <a:schemeClr val="tx1"/>
              </a:solidFill>
              <a:latin typeface="Arial" panose="020B0604020202020204" pitchFamily="34" charset="0"/>
              <a:cs typeface="Arial" panose="020B0604020202020204" pitchFamily="34" charset="0"/>
            </a:rPr>
            <a:t>chỉnh</a:t>
          </a:r>
          <a:r>
            <a:rPr lang="en-US" sz="2000" kern="1200" dirty="0" smtClean="0">
              <a:solidFill>
                <a:schemeClr val="tx1"/>
              </a:solidFill>
              <a:latin typeface="Arial" panose="020B0604020202020204" pitchFamily="34" charset="0"/>
              <a:cs typeface="Arial" panose="020B0604020202020204" pitchFamily="34" charset="0"/>
            </a:rPr>
            <a:t> </a:t>
          </a:r>
          <a:r>
            <a:rPr lang="en-US" sz="2000" kern="1200" dirty="0" err="1" smtClean="0">
              <a:solidFill>
                <a:schemeClr val="tx1"/>
              </a:solidFill>
              <a:latin typeface="Arial" panose="020B0604020202020204" pitchFamily="34" charset="0"/>
              <a:cs typeface="Arial" panose="020B0604020202020204" pitchFamily="34" charset="0"/>
            </a:rPr>
            <a:t>thái</a:t>
          </a:r>
          <a:r>
            <a:rPr lang="en-US" sz="2000" kern="1200" dirty="0" smtClean="0">
              <a:solidFill>
                <a:schemeClr val="tx1"/>
              </a:solidFill>
              <a:latin typeface="Arial" panose="020B0604020202020204" pitchFamily="34" charset="0"/>
              <a:cs typeface="Arial" panose="020B0604020202020204" pitchFamily="34" charset="0"/>
            </a:rPr>
            <a:t> </a:t>
          </a:r>
          <a:r>
            <a:rPr lang="en-US" sz="2000" kern="1200" dirty="0" err="1" smtClean="0">
              <a:solidFill>
                <a:schemeClr val="tx1"/>
              </a:solidFill>
              <a:latin typeface="Arial" panose="020B0604020202020204" pitchFamily="34" charset="0"/>
              <a:cs typeface="Arial" panose="020B0604020202020204" pitchFamily="34" charset="0"/>
            </a:rPr>
            <a:t>độ</a:t>
          </a:r>
          <a:r>
            <a:rPr lang="en-US" sz="2000" kern="1200" dirty="0" smtClean="0">
              <a:solidFill>
                <a:schemeClr val="tx1"/>
              </a:solidFill>
              <a:latin typeface="Arial" panose="020B0604020202020204" pitchFamily="34" charset="0"/>
              <a:cs typeface="Arial" panose="020B0604020202020204" pitchFamily="34" charset="0"/>
            </a:rPr>
            <a:t>, </a:t>
          </a:r>
          <a:r>
            <a:rPr lang="en-US" sz="2000" kern="1200" dirty="0" err="1" smtClean="0">
              <a:solidFill>
                <a:schemeClr val="tx1"/>
              </a:solidFill>
              <a:latin typeface="Arial" panose="020B0604020202020204" pitchFamily="34" charset="0"/>
              <a:cs typeface="Arial" panose="020B0604020202020204" pitchFamily="34" charset="0"/>
            </a:rPr>
            <a:t>hành</a:t>
          </a:r>
          <a:r>
            <a:rPr lang="en-US" sz="2000" kern="1200" dirty="0" smtClean="0">
              <a:solidFill>
                <a:schemeClr val="tx1"/>
              </a:solidFill>
              <a:latin typeface="Arial" panose="020B0604020202020204" pitchFamily="34" charset="0"/>
              <a:cs typeface="Arial" panose="020B0604020202020204" pitchFamily="34" charset="0"/>
            </a:rPr>
            <a:t> vi </a:t>
          </a:r>
          <a:r>
            <a:rPr lang="en-US" sz="2000" kern="1200" dirty="0" err="1" smtClean="0">
              <a:solidFill>
                <a:schemeClr val="tx1"/>
              </a:solidFill>
              <a:latin typeface="Arial" panose="020B0604020202020204" pitchFamily="34" charset="0"/>
              <a:cs typeface="Arial" panose="020B0604020202020204" pitchFamily="34" charset="0"/>
            </a:rPr>
            <a:t>của</a:t>
          </a:r>
          <a:r>
            <a:rPr lang="en-US" sz="2000" kern="1200" dirty="0" smtClean="0">
              <a:solidFill>
                <a:schemeClr val="tx1"/>
              </a:solidFill>
              <a:latin typeface="Arial" panose="020B0604020202020204" pitchFamily="34" charset="0"/>
              <a:cs typeface="Arial" panose="020B0604020202020204" pitchFamily="34" charset="0"/>
            </a:rPr>
            <a:t> </a:t>
          </a:r>
          <a:r>
            <a:rPr lang="en-US" sz="2000" kern="1200" dirty="0" err="1" smtClean="0">
              <a:solidFill>
                <a:schemeClr val="tx1"/>
              </a:solidFill>
              <a:latin typeface="Arial" panose="020B0604020202020204" pitchFamily="34" charset="0"/>
              <a:cs typeface="Arial" panose="020B0604020202020204" pitchFamily="34" charset="0"/>
            </a:rPr>
            <a:t>mình</a:t>
          </a:r>
          <a:r>
            <a:rPr lang="en-US" sz="2000" kern="1200" dirty="0" smtClean="0">
              <a:solidFill>
                <a:schemeClr val="tx1"/>
              </a:solidFill>
              <a:latin typeface="Arial" panose="020B0604020202020204" pitchFamily="34" charset="0"/>
              <a:cs typeface="Arial" panose="020B0604020202020204" pitchFamily="34" charset="0"/>
            </a:rPr>
            <a:t> </a:t>
          </a:r>
          <a:r>
            <a:rPr lang="en-US" sz="2000" kern="1200" dirty="0" err="1" smtClean="0">
              <a:solidFill>
                <a:schemeClr val="tx1"/>
              </a:solidFill>
              <a:latin typeface="Arial" panose="020B0604020202020204" pitchFamily="34" charset="0"/>
              <a:cs typeface="Arial" panose="020B0604020202020204" pitchFamily="34" charset="0"/>
            </a:rPr>
            <a:t>trong</a:t>
          </a:r>
          <a:r>
            <a:rPr lang="en-US" sz="2000" kern="1200" dirty="0" smtClean="0">
              <a:solidFill>
                <a:schemeClr val="tx1"/>
              </a:solidFill>
              <a:latin typeface="Arial" panose="020B0604020202020204" pitchFamily="34" charset="0"/>
              <a:cs typeface="Arial" panose="020B0604020202020204" pitchFamily="34" charset="0"/>
            </a:rPr>
            <a:t> </a:t>
          </a:r>
          <a:r>
            <a:rPr lang="en-US" sz="2000" kern="1200" dirty="0" err="1" smtClean="0">
              <a:solidFill>
                <a:schemeClr val="tx1"/>
              </a:solidFill>
              <a:latin typeface="Arial" panose="020B0604020202020204" pitchFamily="34" charset="0"/>
              <a:cs typeface="Arial" panose="020B0604020202020204" pitchFamily="34" charset="0"/>
            </a:rPr>
            <a:t>các</a:t>
          </a:r>
          <a:r>
            <a:rPr lang="en-US" sz="2000" kern="1200" dirty="0" smtClean="0">
              <a:solidFill>
                <a:schemeClr val="tx1"/>
              </a:solidFill>
              <a:latin typeface="Arial" panose="020B0604020202020204" pitchFamily="34" charset="0"/>
              <a:cs typeface="Arial" panose="020B0604020202020204" pitchFamily="34" charset="0"/>
            </a:rPr>
            <a:t> </a:t>
          </a:r>
          <a:r>
            <a:rPr lang="en-US" sz="2000" kern="1200" dirty="0" err="1" smtClean="0">
              <a:solidFill>
                <a:schemeClr val="tx1"/>
              </a:solidFill>
              <a:latin typeface="Arial" panose="020B0604020202020204" pitchFamily="34" charset="0"/>
              <a:cs typeface="Arial" panose="020B0604020202020204" pitchFamily="34" charset="0"/>
            </a:rPr>
            <a:t>tình</a:t>
          </a:r>
          <a:r>
            <a:rPr lang="en-US" sz="2000" kern="1200" dirty="0" smtClean="0">
              <a:solidFill>
                <a:schemeClr val="tx1"/>
              </a:solidFill>
              <a:latin typeface="Arial" panose="020B0604020202020204" pitchFamily="34" charset="0"/>
              <a:cs typeface="Arial" panose="020B0604020202020204" pitchFamily="34" charset="0"/>
            </a:rPr>
            <a:t> </a:t>
          </a:r>
          <a:r>
            <a:rPr lang="en-US" sz="2000" kern="1200" dirty="0" err="1" smtClean="0">
              <a:solidFill>
                <a:schemeClr val="tx1"/>
              </a:solidFill>
              <a:latin typeface="Arial" panose="020B0604020202020204" pitchFamily="34" charset="0"/>
              <a:cs typeface="Arial" panose="020B0604020202020204" pitchFamily="34" charset="0"/>
            </a:rPr>
            <a:t>huống</a:t>
          </a:r>
          <a:r>
            <a:rPr lang="en-US" sz="2000" kern="1200" dirty="0" smtClean="0">
              <a:solidFill>
                <a:schemeClr val="tx1"/>
              </a:solidFill>
              <a:latin typeface="Arial" panose="020B0604020202020204" pitchFamily="34" charset="0"/>
              <a:cs typeface="Arial" panose="020B0604020202020204" pitchFamily="34" charset="0"/>
            </a:rPr>
            <a:t> </a:t>
          </a:r>
          <a:r>
            <a:rPr lang="en-US" sz="2000" kern="1200" dirty="0" err="1" smtClean="0">
              <a:solidFill>
                <a:schemeClr val="tx1"/>
              </a:solidFill>
              <a:latin typeface="Arial" panose="020B0604020202020204" pitchFamily="34" charset="0"/>
              <a:cs typeface="Arial" panose="020B0604020202020204" pitchFamily="34" charset="0"/>
            </a:rPr>
            <a:t>khác</a:t>
          </a:r>
          <a:r>
            <a:rPr lang="en-US" sz="2000" kern="1200" dirty="0" smtClean="0">
              <a:solidFill>
                <a:schemeClr val="tx1"/>
              </a:solidFill>
              <a:latin typeface="Arial" panose="020B0604020202020204" pitchFamily="34" charset="0"/>
              <a:cs typeface="Arial" panose="020B0604020202020204" pitchFamily="34" charset="0"/>
            </a:rPr>
            <a:t> </a:t>
          </a:r>
          <a:r>
            <a:rPr lang="en-US" sz="2000" kern="1200" dirty="0" err="1" smtClean="0">
              <a:solidFill>
                <a:schemeClr val="tx1"/>
              </a:solidFill>
              <a:latin typeface="Arial" panose="020B0604020202020204" pitchFamily="34" charset="0"/>
              <a:cs typeface="Arial" panose="020B0604020202020204" pitchFamily="34" charset="0"/>
            </a:rPr>
            <a:t>nhau</a:t>
          </a:r>
          <a:r>
            <a:rPr lang="en-US" sz="2000" kern="1200" dirty="0" smtClean="0">
              <a:solidFill>
                <a:schemeClr val="tx1"/>
              </a:solidFill>
              <a:latin typeface="Arial" panose="020B0604020202020204" pitchFamily="34" charset="0"/>
              <a:cs typeface="Arial" panose="020B0604020202020204" pitchFamily="34" charset="0"/>
            </a:rPr>
            <a:t> ;</a:t>
          </a:r>
          <a:endParaRPr lang="en-US" sz="2000" kern="1200" dirty="0">
            <a:solidFill>
              <a:schemeClr val="tx1"/>
            </a:solidFill>
            <a:latin typeface="Arial" panose="020B0604020202020204" pitchFamily="34" charset="0"/>
            <a:cs typeface="Arial" panose="020B0604020202020204" pitchFamily="34" charset="0"/>
          </a:endParaRPr>
        </a:p>
      </dsp:txBody>
      <dsp:txXfrm rot="10800000">
        <a:off x="497206" y="2207983"/>
        <a:ext cx="8118477" cy="566443"/>
      </dsp:txXfrm>
    </dsp:sp>
    <dsp:sp modelId="{72456736-8471-4FE1-AA64-A7AB192A8E01}">
      <dsp:nvSpPr>
        <dsp:cNvPr id="0" name=""/>
        <dsp:cNvSpPr/>
      </dsp:nvSpPr>
      <dsp:spPr>
        <a:xfrm>
          <a:off x="9589" y="2207983"/>
          <a:ext cx="566443" cy="566443"/>
        </a:xfrm>
        <a:prstGeom prst="ellipse">
          <a:avLst/>
        </a:prstGeom>
        <a:solidFill>
          <a:schemeClr val="accent4">
            <a:tint val="50000"/>
            <a:hueOff val="6868515"/>
            <a:satOff val="-36094"/>
            <a:lumOff val="-26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3BC118-D2A4-43E4-9C55-1306373EA821}">
      <dsp:nvSpPr>
        <dsp:cNvPr id="0" name=""/>
        <dsp:cNvSpPr/>
      </dsp:nvSpPr>
      <dsp:spPr>
        <a:xfrm rot="10800000">
          <a:off x="355595" y="2943514"/>
          <a:ext cx="8260088" cy="566443"/>
        </a:xfrm>
        <a:prstGeom prst="homePlate">
          <a:avLst/>
        </a:prstGeom>
        <a:solidFill>
          <a:schemeClr val="accent4">
            <a:hueOff val="8316554"/>
            <a:satOff val="-38374"/>
            <a:lumOff val="1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9786" tIns="76200" rIns="142240" bIns="76200" numCol="1" spcCol="1270" anchor="ctr" anchorCtr="0">
          <a:noAutofit/>
        </a:bodyPr>
        <a:lstStyle/>
        <a:p>
          <a:pPr lvl="0" algn="just" defTabSz="889000">
            <a:lnSpc>
              <a:spcPct val="90000"/>
            </a:lnSpc>
            <a:spcBef>
              <a:spcPct val="0"/>
            </a:spcBef>
            <a:spcAft>
              <a:spcPct val="35000"/>
            </a:spcAft>
          </a:pPr>
          <a:r>
            <a:rPr lang="vi-VN" sz="2000" kern="1200" dirty="0" smtClean="0">
              <a:solidFill>
                <a:schemeClr val="tx1"/>
              </a:solidFill>
              <a:latin typeface="Arial" panose="020B0604020202020204" pitchFamily="34" charset="0"/>
              <a:cs typeface="Arial" panose="020B0604020202020204" pitchFamily="34" charset="0"/>
            </a:rPr>
            <a:t>đ) Người có tính tự chủ không cần quan tâm đến hoàn cảnh và đối tượng giao tiếp ;</a:t>
          </a:r>
          <a:endParaRPr lang="en-US" sz="2000" kern="1200" dirty="0">
            <a:solidFill>
              <a:schemeClr val="tx1"/>
            </a:solidFill>
            <a:latin typeface="Arial" panose="020B0604020202020204" pitchFamily="34" charset="0"/>
            <a:cs typeface="Arial" panose="020B0604020202020204" pitchFamily="34" charset="0"/>
          </a:endParaRPr>
        </a:p>
      </dsp:txBody>
      <dsp:txXfrm rot="10800000">
        <a:off x="497206" y="2943514"/>
        <a:ext cx="8118477" cy="566443"/>
      </dsp:txXfrm>
    </dsp:sp>
    <dsp:sp modelId="{5C7E2AC4-BE07-449D-A2BD-ABEF7452894D}">
      <dsp:nvSpPr>
        <dsp:cNvPr id="0" name=""/>
        <dsp:cNvSpPr/>
      </dsp:nvSpPr>
      <dsp:spPr>
        <a:xfrm>
          <a:off x="9589" y="2943514"/>
          <a:ext cx="566443" cy="566443"/>
        </a:xfrm>
        <a:prstGeom prst="ellipse">
          <a:avLst/>
        </a:prstGeom>
        <a:solidFill>
          <a:schemeClr val="accent4">
            <a:tint val="50000"/>
            <a:hueOff val="9158020"/>
            <a:satOff val="-48125"/>
            <a:lumOff val="-34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47425F4-AEAF-4C09-A760-768C8E57FE3B}">
      <dsp:nvSpPr>
        <dsp:cNvPr id="0" name=""/>
        <dsp:cNvSpPr/>
      </dsp:nvSpPr>
      <dsp:spPr>
        <a:xfrm rot="10800000">
          <a:off x="355595" y="3679045"/>
          <a:ext cx="8260088" cy="566443"/>
        </a:xfrm>
        <a:prstGeom prst="homePlate">
          <a:avLst/>
        </a:prstGeom>
        <a:solidFill>
          <a:schemeClr val="accent4">
            <a:hueOff val="10395693"/>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9786" tIns="76200" rIns="142240" bIns="76200" numCol="1" spcCol="1270" anchor="ctr" anchorCtr="0">
          <a:noAutofit/>
        </a:bodyPr>
        <a:lstStyle/>
        <a:p>
          <a:pPr lvl="0" algn="just" defTabSz="889000">
            <a:lnSpc>
              <a:spcPct val="90000"/>
            </a:lnSpc>
            <a:spcBef>
              <a:spcPct val="0"/>
            </a:spcBef>
            <a:spcAft>
              <a:spcPct val="35000"/>
            </a:spcAft>
          </a:pPr>
          <a:r>
            <a:rPr lang="vi-VN" sz="2000" kern="1200" dirty="0" smtClean="0">
              <a:solidFill>
                <a:schemeClr val="tx1"/>
              </a:solidFill>
              <a:latin typeface="Arial" panose="020B0604020202020204" pitchFamily="34" charset="0"/>
              <a:cs typeface="Arial" panose="020B0604020202020204" pitchFamily="34" charset="0"/>
            </a:rPr>
            <a:t>e) Cần giữ thái độ ôn hoà, từ tốn trong giao tiếp với người khác.</a:t>
          </a:r>
          <a:endParaRPr lang="en-US" sz="2000" kern="1200" dirty="0">
            <a:solidFill>
              <a:schemeClr val="tx1"/>
            </a:solidFill>
            <a:latin typeface="Arial" panose="020B0604020202020204" pitchFamily="34" charset="0"/>
            <a:cs typeface="Arial" panose="020B0604020202020204" pitchFamily="34" charset="0"/>
          </a:endParaRPr>
        </a:p>
      </dsp:txBody>
      <dsp:txXfrm rot="10800000">
        <a:off x="497206" y="3679045"/>
        <a:ext cx="8118477" cy="566443"/>
      </dsp:txXfrm>
    </dsp:sp>
    <dsp:sp modelId="{23ADDFA2-A684-47BA-A7E9-D93D819815AF}">
      <dsp:nvSpPr>
        <dsp:cNvPr id="0" name=""/>
        <dsp:cNvSpPr/>
      </dsp:nvSpPr>
      <dsp:spPr>
        <a:xfrm>
          <a:off x="9589" y="3679045"/>
          <a:ext cx="566443" cy="566443"/>
        </a:xfrm>
        <a:prstGeom prst="ellipse">
          <a:avLst/>
        </a:prstGeom>
        <a:solidFill>
          <a:schemeClr val="accent4">
            <a:tint val="50000"/>
            <a:hueOff val="11447525"/>
            <a:satOff val="-60156"/>
            <a:lumOff val="-4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662ACC-35BD-4150-8E45-CFF6493109C7}" type="datetimeFigureOut">
              <a:rPr lang="zh-CN" altLang="en-US" smtClean="0"/>
              <a:pPr/>
              <a:t>2021/9/23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D4C845-2BE2-4423-97B3-49F88020EF3B}" type="slidenum">
              <a:rPr lang="zh-CN" altLang="en-US" smtClean="0"/>
              <a:pPr/>
              <a:t>‹#›</a:t>
            </a:fld>
            <a:endParaRPr lang="zh-CN" altLang="en-US"/>
          </a:p>
        </p:txBody>
      </p:sp>
    </p:spTree>
    <p:extLst>
      <p:ext uri="{BB962C8B-B14F-4D97-AF65-F5344CB8AC3E}">
        <p14:creationId xmlns:p14="http://schemas.microsoft.com/office/powerpoint/2010/main" val="3903024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0D4C845-2BE2-4423-97B3-49F88020EF3B}"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818410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solidFill>
                  <a:prstClr val="black"/>
                </a:solidFill>
              </a:rPr>
              <a:pPr/>
              <a:t>11</a:t>
            </a:fld>
            <a:endParaRPr lang="zh-CN" altLang="en-US">
              <a:solidFill>
                <a:prstClr val="black"/>
              </a:solidFill>
            </a:endParaRPr>
          </a:p>
        </p:txBody>
      </p:sp>
    </p:spTree>
    <p:extLst>
      <p:ext uri="{BB962C8B-B14F-4D97-AF65-F5344CB8AC3E}">
        <p14:creationId xmlns:p14="http://schemas.microsoft.com/office/powerpoint/2010/main" val="29188376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pPr/>
              <a:t>13</a:t>
            </a:fld>
            <a:endParaRPr lang="zh-CN" altLang="en-US"/>
          </a:p>
        </p:txBody>
      </p:sp>
    </p:spTree>
    <p:extLst>
      <p:ext uri="{BB962C8B-B14F-4D97-AF65-F5344CB8AC3E}">
        <p14:creationId xmlns:p14="http://schemas.microsoft.com/office/powerpoint/2010/main" val="2159521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pPr/>
              <a:t>14</a:t>
            </a:fld>
            <a:endParaRPr lang="zh-CN" altLang="en-US"/>
          </a:p>
        </p:txBody>
      </p:sp>
    </p:spTree>
    <p:extLst>
      <p:ext uri="{BB962C8B-B14F-4D97-AF65-F5344CB8AC3E}">
        <p14:creationId xmlns:p14="http://schemas.microsoft.com/office/powerpoint/2010/main" val="1912323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pPr/>
              <a:t>15</a:t>
            </a:fld>
            <a:endParaRPr lang="zh-CN" altLang="en-US"/>
          </a:p>
        </p:txBody>
      </p:sp>
    </p:spTree>
    <p:extLst>
      <p:ext uri="{BB962C8B-B14F-4D97-AF65-F5344CB8AC3E}">
        <p14:creationId xmlns:p14="http://schemas.microsoft.com/office/powerpoint/2010/main" val="26398003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pPr/>
              <a:t>16</a:t>
            </a:fld>
            <a:endParaRPr lang="zh-CN" altLang="en-US"/>
          </a:p>
        </p:txBody>
      </p:sp>
    </p:spTree>
    <p:extLst>
      <p:ext uri="{BB962C8B-B14F-4D97-AF65-F5344CB8AC3E}">
        <p14:creationId xmlns:p14="http://schemas.microsoft.com/office/powerpoint/2010/main" val="34707308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pPr/>
              <a:t>17</a:t>
            </a:fld>
            <a:endParaRPr lang="zh-CN" altLang="en-US"/>
          </a:p>
        </p:txBody>
      </p:sp>
    </p:spTree>
    <p:extLst>
      <p:ext uri="{BB962C8B-B14F-4D97-AF65-F5344CB8AC3E}">
        <p14:creationId xmlns:p14="http://schemas.microsoft.com/office/powerpoint/2010/main" val="41394469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pPr/>
              <a:t>19</a:t>
            </a:fld>
            <a:endParaRPr lang="zh-CN" altLang="en-US"/>
          </a:p>
        </p:txBody>
      </p:sp>
    </p:spTree>
    <p:extLst>
      <p:ext uri="{BB962C8B-B14F-4D97-AF65-F5344CB8AC3E}">
        <p14:creationId xmlns:p14="http://schemas.microsoft.com/office/powerpoint/2010/main" val="12163033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pPr/>
              <a:t>20</a:t>
            </a:fld>
            <a:endParaRPr lang="zh-CN" altLang="en-US"/>
          </a:p>
        </p:txBody>
      </p:sp>
    </p:spTree>
    <p:extLst>
      <p:ext uri="{BB962C8B-B14F-4D97-AF65-F5344CB8AC3E}">
        <p14:creationId xmlns:p14="http://schemas.microsoft.com/office/powerpoint/2010/main" val="17062885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pPr/>
              <a:t>21</a:t>
            </a:fld>
            <a:endParaRPr lang="zh-CN" altLang="en-US"/>
          </a:p>
        </p:txBody>
      </p:sp>
    </p:spTree>
    <p:extLst>
      <p:ext uri="{BB962C8B-B14F-4D97-AF65-F5344CB8AC3E}">
        <p14:creationId xmlns:p14="http://schemas.microsoft.com/office/powerpoint/2010/main" val="2178423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pPr/>
              <a:t>3</a:t>
            </a:fld>
            <a:endParaRPr lang="zh-CN" altLang="en-US"/>
          </a:p>
        </p:txBody>
      </p:sp>
    </p:spTree>
    <p:extLst>
      <p:ext uri="{BB962C8B-B14F-4D97-AF65-F5344CB8AC3E}">
        <p14:creationId xmlns:p14="http://schemas.microsoft.com/office/powerpoint/2010/main" val="1089349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pPr/>
              <a:t>4</a:t>
            </a:fld>
            <a:endParaRPr lang="zh-CN" altLang="en-US"/>
          </a:p>
        </p:txBody>
      </p:sp>
    </p:spTree>
    <p:extLst>
      <p:ext uri="{BB962C8B-B14F-4D97-AF65-F5344CB8AC3E}">
        <p14:creationId xmlns:p14="http://schemas.microsoft.com/office/powerpoint/2010/main" val="2094725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pPr/>
              <a:t>5</a:t>
            </a:fld>
            <a:endParaRPr lang="zh-CN" altLang="en-US"/>
          </a:p>
        </p:txBody>
      </p:sp>
    </p:spTree>
    <p:extLst>
      <p:ext uri="{BB962C8B-B14F-4D97-AF65-F5344CB8AC3E}">
        <p14:creationId xmlns:p14="http://schemas.microsoft.com/office/powerpoint/2010/main" val="1318830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pPr/>
              <a:t>6</a:t>
            </a:fld>
            <a:endParaRPr lang="zh-CN" altLang="en-US"/>
          </a:p>
        </p:txBody>
      </p:sp>
    </p:spTree>
    <p:extLst>
      <p:ext uri="{BB962C8B-B14F-4D97-AF65-F5344CB8AC3E}">
        <p14:creationId xmlns:p14="http://schemas.microsoft.com/office/powerpoint/2010/main" val="1470064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pPr/>
              <a:t>7</a:t>
            </a:fld>
            <a:endParaRPr lang="zh-CN" altLang="en-US"/>
          </a:p>
        </p:txBody>
      </p:sp>
    </p:spTree>
    <p:extLst>
      <p:ext uri="{BB962C8B-B14F-4D97-AF65-F5344CB8AC3E}">
        <p14:creationId xmlns:p14="http://schemas.microsoft.com/office/powerpoint/2010/main" val="325192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pPr/>
              <a:t>8</a:t>
            </a:fld>
            <a:endParaRPr lang="zh-CN" altLang="en-US"/>
          </a:p>
        </p:txBody>
      </p:sp>
    </p:spTree>
    <p:extLst>
      <p:ext uri="{BB962C8B-B14F-4D97-AF65-F5344CB8AC3E}">
        <p14:creationId xmlns:p14="http://schemas.microsoft.com/office/powerpoint/2010/main" val="7483833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pPr/>
              <a:t>9</a:t>
            </a:fld>
            <a:endParaRPr lang="zh-CN" altLang="en-US"/>
          </a:p>
        </p:txBody>
      </p:sp>
    </p:spTree>
    <p:extLst>
      <p:ext uri="{BB962C8B-B14F-4D97-AF65-F5344CB8AC3E}">
        <p14:creationId xmlns:p14="http://schemas.microsoft.com/office/powerpoint/2010/main" val="406724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pPr/>
              <a:t>10</a:t>
            </a:fld>
            <a:endParaRPr lang="zh-CN" altLang="en-US"/>
          </a:p>
        </p:txBody>
      </p:sp>
    </p:spTree>
    <p:extLst>
      <p:ext uri="{BB962C8B-B14F-4D97-AF65-F5344CB8AC3E}">
        <p14:creationId xmlns:p14="http://schemas.microsoft.com/office/powerpoint/2010/main" val="2315312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pPr/>
              <a:t>2021/9/23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pPr/>
              <a:t>‹#›</a:t>
            </a:fld>
            <a:endParaRPr lang="zh-CN" altLang="en-US"/>
          </a:p>
        </p:txBody>
      </p:sp>
    </p:spTree>
    <p:extLst>
      <p:ext uri="{BB962C8B-B14F-4D97-AF65-F5344CB8AC3E}">
        <p14:creationId xmlns:p14="http://schemas.microsoft.com/office/powerpoint/2010/main" val="1402713737"/>
      </p:ext>
    </p:extLst>
  </p:cSld>
  <p:clrMapOvr>
    <a:masterClrMapping/>
  </p:clrMapOvr>
  <p:transition spd="slow" advTm="0">
    <p:comb/>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62E82ED4-375F-4F08-A54B-E5C986F28C77}" type="datetimeFigureOut">
              <a:rPr lang="zh-CN" altLang="en-US" smtClean="0"/>
              <a:pPr/>
              <a:t>2021/9/23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pPr/>
              <a:t>‹#›</a:t>
            </a:fld>
            <a:endParaRPr lang="zh-CN" altLang="en-US"/>
          </a:p>
        </p:txBody>
      </p:sp>
    </p:spTree>
    <p:extLst>
      <p:ext uri="{BB962C8B-B14F-4D97-AF65-F5344CB8AC3E}">
        <p14:creationId xmlns:p14="http://schemas.microsoft.com/office/powerpoint/2010/main" val="1283047858"/>
      </p:ext>
    </p:extLst>
  </p:cSld>
  <p:clrMapOvr>
    <a:masterClrMapping/>
  </p:clrMapOvr>
  <p:transition spd="slow" advTm="0">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pPr/>
              <a:t>2021/9/23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pPr/>
              <a:t>‹#›</a:t>
            </a:fld>
            <a:endParaRPr lang="zh-CN" altLang="en-US"/>
          </a:p>
        </p:txBody>
      </p:sp>
    </p:spTree>
    <p:extLst>
      <p:ext uri="{BB962C8B-B14F-4D97-AF65-F5344CB8AC3E}">
        <p14:creationId xmlns:p14="http://schemas.microsoft.com/office/powerpoint/2010/main" val="3664549222"/>
      </p:ext>
    </p:extLst>
  </p:cSld>
  <p:clrMapOvr>
    <a:masterClrMapping/>
  </p:clrMapOvr>
  <p:transition spd="slow" advTm="0">
    <p:comb/>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pPr/>
              <a:t>2021/9/23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pPr/>
              <a:t>‹#›</a:t>
            </a:fld>
            <a:endParaRPr lang="zh-CN" altLang="en-US"/>
          </a:p>
        </p:txBody>
      </p:sp>
    </p:spTree>
    <p:extLst>
      <p:ext uri="{BB962C8B-B14F-4D97-AF65-F5344CB8AC3E}">
        <p14:creationId xmlns:p14="http://schemas.microsoft.com/office/powerpoint/2010/main" val="4256376000"/>
      </p:ext>
    </p:extLst>
  </p:cSld>
  <p:clrMapOvr>
    <a:masterClrMapping/>
  </p:clrMapOvr>
  <p:transition spd="slow" advTm="0">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A389D1C-112E-4B79-A3B5-820AA7ED311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628288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AF9D195-4C90-481F-96AA-13B8233D490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185495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FDF8AF8-1CC4-4F60-A685-8E5BA0F6F81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405259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912431D-E0DA-4E93-977D-FF507ABD543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020038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EA608BAB-60B9-44F5-8D3F-4BDF3156E65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288520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7C6E187-AAC6-4643-AFE7-21349B1C7F7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922485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7E1D4D5F-3DBC-4759-83F0-61576C00C44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02847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pPr/>
              <a:t>2021/9/23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pPr/>
              <a:t>‹#›</a:t>
            </a:fld>
            <a:endParaRPr lang="zh-CN" altLang="en-US"/>
          </a:p>
        </p:txBody>
      </p:sp>
    </p:spTree>
    <p:extLst>
      <p:ext uri="{BB962C8B-B14F-4D97-AF65-F5344CB8AC3E}">
        <p14:creationId xmlns:p14="http://schemas.microsoft.com/office/powerpoint/2010/main" val="2096351691"/>
      </p:ext>
    </p:extLst>
  </p:cSld>
  <p:clrMapOvr>
    <a:masterClrMapping/>
  </p:clrMapOvr>
  <p:transition spd="slow" advTm="0">
    <p:comb/>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A0F1CF7-26EE-4FC6-8C34-857C83FFEB2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617874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414A8E4-7C93-44CD-B182-1587543669D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545637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5FF40CB-79DE-4471-9D2C-79209D63352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459217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120268A-2A94-4299-A750-8B2EFE7D825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091629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79"/>
            <a:ext cx="8229600" cy="43886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4683919"/>
            <a:ext cx="2133600" cy="357188"/>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3124200" y="4683919"/>
            <a:ext cx="2895600" cy="357188"/>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6553200" y="4683919"/>
            <a:ext cx="2133600" cy="357188"/>
          </a:xfrm>
        </p:spPr>
        <p:txBody>
          <a:bodyPr/>
          <a:lstStyle>
            <a:lvl1pPr>
              <a:defRPr/>
            </a:lvl1pPr>
          </a:lstStyle>
          <a:p>
            <a:fld id="{D6640E8C-3E32-4B8B-B9F7-40827A57F7D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65873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62E82ED4-375F-4F08-A54B-E5C986F28C77}" type="datetimeFigureOut">
              <a:rPr lang="zh-CN" altLang="en-US" smtClean="0"/>
              <a:pPr/>
              <a:t>2021/9/23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pPr/>
              <a:t>‹#›</a:t>
            </a:fld>
            <a:endParaRPr lang="zh-CN" altLang="en-US"/>
          </a:p>
        </p:txBody>
      </p:sp>
    </p:spTree>
    <p:extLst>
      <p:ext uri="{BB962C8B-B14F-4D97-AF65-F5344CB8AC3E}">
        <p14:creationId xmlns:p14="http://schemas.microsoft.com/office/powerpoint/2010/main" val="2127906559"/>
      </p:ext>
    </p:extLst>
  </p:cSld>
  <p:clrMapOvr>
    <a:masterClrMapping/>
  </p:clrMapOvr>
  <p:transition spd="slow" advTm="0">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62E82ED4-375F-4F08-A54B-E5C986F28C77}" type="datetimeFigureOut">
              <a:rPr lang="zh-CN" altLang="en-US" smtClean="0"/>
              <a:pPr/>
              <a:t>2021/9/23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pPr/>
              <a:t>‹#›</a:t>
            </a:fld>
            <a:endParaRPr lang="zh-CN" altLang="en-US"/>
          </a:p>
        </p:txBody>
      </p:sp>
    </p:spTree>
    <p:extLst>
      <p:ext uri="{BB962C8B-B14F-4D97-AF65-F5344CB8AC3E}">
        <p14:creationId xmlns:p14="http://schemas.microsoft.com/office/powerpoint/2010/main" val="3368134684"/>
      </p:ext>
    </p:extLst>
  </p:cSld>
  <p:clrMapOvr>
    <a:masterClrMapping/>
  </p:clrMapOvr>
  <p:transition spd="slow" advTm="0">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62E82ED4-375F-4F08-A54B-E5C986F28C77}" type="datetimeFigureOut">
              <a:rPr lang="zh-CN" altLang="en-US" smtClean="0"/>
              <a:pPr/>
              <a:t>2021/9/23</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60BA53EF-2EDB-4BAB-8ED2-F5C230947283}" type="slidenum">
              <a:rPr lang="zh-CN" altLang="en-US" smtClean="0"/>
              <a:pPr/>
              <a:t>‹#›</a:t>
            </a:fld>
            <a:endParaRPr lang="zh-CN" altLang="en-US"/>
          </a:p>
        </p:txBody>
      </p:sp>
    </p:spTree>
    <p:extLst>
      <p:ext uri="{BB962C8B-B14F-4D97-AF65-F5344CB8AC3E}">
        <p14:creationId xmlns:p14="http://schemas.microsoft.com/office/powerpoint/2010/main" val="2993057402"/>
      </p:ext>
    </p:extLst>
  </p:cSld>
  <p:clrMapOvr>
    <a:masterClrMapping/>
  </p:clrMapOvr>
  <p:transition spd="slow" advTm="0">
    <p:comb/>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5" t="36971" r="-1"/>
          <a:stretch/>
        </p:blipFill>
        <p:spPr>
          <a:xfrm>
            <a:off x="1" y="1828800"/>
            <a:ext cx="9143998" cy="3004238"/>
          </a:xfrm>
          <a:prstGeom prst="rect">
            <a:avLst/>
          </a:prstGeom>
        </p:spPr>
      </p:pic>
      <p:pic>
        <p:nvPicPr>
          <p:cNvPr id="7" name="图片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3432997"/>
            <a:ext cx="9613558" cy="1508031"/>
          </a:xfrm>
          <a:prstGeom prst="rect">
            <a:avLst/>
          </a:prstGeom>
        </p:spPr>
      </p:pic>
      <p:pic>
        <p:nvPicPr>
          <p:cNvPr id="8" name="图片 7"/>
          <p:cNvPicPr>
            <a:picLocks noChangeAspect="1"/>
          </p:cNvPicPr>
          <p:nvPr userDrawn="1"/>
        </p:nvPicPr>
        <p:blipFill rotWithShape="1">
          <a:blip r:embed="rId4">
            <a:extLst>
              <a:ext uri="{28A0092B-C50C-407E-A947-70E740481C1C}">
                <a14:useLocalDpi xmlns:a14="http://schemas.microsoft.com/office/drawing/2010/main" val="0"/>
              </a:ext>
            </a:extLst>
          </a:blip>
          <a:srcRect l="1" r="153"/>
          <a:stretch/>
        </p:blipFill>
        <p:spPr>
          <a:xfrm>
            <a:off x="-93027" y="3505218"/>
            <a:ext cx="9130145" cy="1215615"/>
          </a:xfrm>
          <a:prstGeom prst="rect">
            <a:avLst/>
          </a:prstGeom>
        </p:spPr>
      </p:pic>
      <p:pic>
        <p:nvPicPr>
          <p:cNvPr id="9" name="图片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3856" y="4017444"/>
            <a:ext cx="9157856" cy="1126056"/>
          </a:xfrm>
          <a:prstGeom prst="rect">
            <a:avLst/>
          </a:prstGeom>
        </p:spPr>
      </p:pic>
      <p:grpSp>
        <p:nvGrpSpPr>
          <p:cNvPr id="10" name="组合 9"/>
          <p:cNvGrpSpPr/>
          <p:nvPr userDrawn="1"/>
        </p:nvGrpSpPr>
        <p:grpSpPr>
          <a:xfrm>
            <a:off x="175605" y="3190604"/>
            <a:ext cx="694959" cy="1329039"/>
            <a:chOff x="181346" y="1761375"/>
            <a:chExt cx="1517253" cy="2901593"/>
          </a:xfrm>
        </p:grpSpPr>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2043" y="1761375"/>
              <a:ext cx="885486" cy="2901593"/>
            </a:xfrm>
            <a:prstGeom prst="rect">
              <a:avLst/>
            </a:prstGeom>
          </p:spPr>
        </p:pic>
        <p:pic>
          <p:nvPicPr>
            <p:cNvPr id="12" name="图片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6323" y="2638386"/>
              <a:ext cx="512276" cy="2024582"/>
            </a:xfrm>
            <a:prstGeom prst="rect">
              <a:avLst/>
            </a:prstGeom>
          </p:spPr>
        </p:pic>
        <p:pic>
          <p:nvPicPr>
            <p:cNvPr id="13" name="图片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1346" y="2373835"/>
              <a:ext cx="711093" cy="2289133"/>
            </a:xfrm>
            <a:prstGeom prst="rect">
              <a:avLst/>
            </a:prstGeom>
          </p:spPr>
        </p:pic>
      </p:grpSp>
      <p:pic>
        <p:nvPicPr>
          <p:cNvPr id="14" name="图片 13"/>
          <p:cNvPicPr>
            <a:picLocks noChangeAspect="1"/>
          </p:cNvPicPr>
          <p:nvPr userDrawn="1"/>
        </p:nvPicPr>
        <p:blipFill rotWithShape="1">
          <a:blip r:embed="rId9" cstate="print">
            <a:extLst>
              <a:ext uri="{28A0092B-C50C-407E-A947-70E740481C1C}">
                <a14:useLocalDpi xmlns:a14="http://schemas.microsoft.com/office/drawing/2010/main" val="0"/>
              </a:ext>
            </a:extLst>
          </a:blip>
          <a:srcRect r="45910"/>
          <a:stretch/>
        </p:blipFill>
        <p:spPr>
          <a:xfrm>
            <a:off x="8460597" y="3435861"/>
            <a:ext cx="618427" cy="959575"/>
          </a:xfrm>
          <a:prstGeom prst="rect">
            <a:avLst/>
          </a:prstGeom>
        </p:spPr>
      </p:pic>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62E82ED4-375F-4F08-A54B-E5C986F28C77}" type="datetimeFigureOut">
              <a:rPr lang="zh-CN" altLang="en-US" smtClean="0"/>
              <a:pPr/>
              <a:t>2021/9/23</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60BA53EF-2EDB-4BAB-8ED2-F5C230947283}" type="slidenum">
              <a:rPr lang="zh-CN" altLang="en-US" smtClean="0"/>
              <a:pPr/>
              <a:t>‹#›</a:t>
            </a:fld>
            <a:endParaRPr lang="zh-CN" altLang="en-US"/>
          </a:p>
        </p:txBody>
      </p:sp>
    </p:spTree>
    <p:extLst>
      <p:ext uri="{BB962C8B-B14F-4D97-AF65-F5344CB8AC3E}">
        <p14:creationId xmlns:p14="http://schemas.microsoft.com/office/powerpoint/2010/main" val="2075375233"/>
      </p:ext>
    </p:extLst>
  </p:cSld>
  <p:clrMapOvr>
    <a:masterClrMapping/>
  </p:clrMapOvr>
  <p:transition spd="slow" advTm="0">
    <p:comb/>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5" name="矩形 4"/>
          <p:cNvSpPr/>
          <p:nvPr userDrawn="1"/>
        </p:nvSpPr>
        <p:spPr>
          <a:xfrm>
            <a:off x="0" y="1612232"/>
            <a:ext cx="9144000" cy="3531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p:blipFill>
        <p:spPr>
          <a:xfrm>
            <a:off x="0" y="0"/>
            <a:ext cx="9144000" cy="1852858"/>
          </a:xfrm>
          <a:prstGeom prst="rect">
            <a:avLst/>
          </a:prstGeom>
        </p:spPr>
      </p:pic>
      <p:sp>
        <p:nvSpPr>
          <p:cNvPr id="2" name="Date Placeholder 1"/>
          <p:cNvSpPr>
            <a:spLocks noGrp="1"/>
          </p:cNvSpPr>
          <p:nvPr>
            <p:ph type="dt" sz="half" idx="10"/>
          </p:nvPr>
        </p:nvSpPr>
        <p:spPr/>
        <p:txBody>
          <a:bodyPr/>
          <a:lstStyle/>
          <a:p>
            <a:fld id="{62E82ED4-375F-4F08-A54B-E5C986F28C77}" type="datetimeFigureOut">
              <a:rPr lang="zh-CN" altLang="en-US" smtClean="0"/>
              <a:pPr/>
              <a:t>2021/9/23</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60BA53EF-2EDB-4BAB-8ED2-F5C230947283}" type="slidenum">
              <a:rPr lang="zh-CN" altLang="en-US" smtClean="0"/>
              <a:pPr/>
              <a:t>‹#›</a:t>
            </a:fld>
            <a:endParaRPr lang="zh-CN" altLang="en-US"/>
          </a:p>
        </p:txBody>
      </p:sp>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p:blipFill>
        <p:spPr>
          <a:xfrm>
            <a:off x="6598507" y="-24714"/>
            <a:ext cx="2545493" cy="2463792"/>
          </a:xfrm>
          <a:prstGeom prst="rect">
            <a:avLst/>
          </a:prstGeom>
        </p:spPr>
      </p:pic>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3392537"/>
            <a:ext cx="9613558" cy="1508031"/>
          </a:xfrm>
          <a:prstGeom prst="rect">
            <a:avLst/>
          </a:prstGeom>
        </p:spPr>
      </p:pic>
      <p:pic>
        <p:nvPicPr>
          <p:cNvPr id="10" name="图片 9"/>
          <p:cNvPicPr>
            <a:picLocks noChangeAspect="1"/>
          </p:cNvPicPr>
          <p:nvPr userDrawn="1"/>
        </p:nvPicPr>
        <p:blipFill rotWithShape="1">
          <a:blip r:embed="rId5">
            <a:extLst>
              <a:ext uri="{28A0092B-C50C-407E-A947-70E740481C1C}">
                <a14:useLocalDpi xmlns:a14="http://schemas.microsoft.com/office/drawing/2010/main" val="0"/>
              </a:ext>
            </a:extLst>
          </a:blip>
          <a:srcRect l="1" r="153"/>
          <a:stretch/>
        </p:blipFill>
        <p:spPr>
          <a:xfrm>
            <a:off x="-12107" y="3505218"/>
            <a:ext cx="9130145" cy="1215615"/>
          </a:xfrm>
          <a:prstGeom prst="rect">
            <a:avLst/>
          </a:prstGeom>
        </p:spPr>
      </p:pic>
      <p:pic>
        <p:nvPicPr>
          <p:cNvPr id="11" name="图片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3904583"/>
            <a:ext cx="9144000" cy="1238917"/>
          </a:xfrm>
          <a:prstGeom prst="rect">
            <a:avLst/>
          </a:prstGeom>
        </p:spPr>
      </p:pic>
      <p:pic>
        <p:nvPicPr>
          <p:cNvPr id="47" name="图片 46"/>
          <p:cNvPicPr>
            <a:picLocks noChangeAspect="1"/>
          </p:cNvPicPr>
          <p:nvPr userDrawn="1"/>
        </p:nvPicPr>
        <p:blipFill rotWithShape="1">
          <a:blip r:embed="rId7" cstate="print">
            <a:extLst>
              <a:ext uri="{28A0092B-C50C-407E-A947-70E740481C1C}">
                <a14:useLocalDpi xmlns:a14="http://schemas.microsoft.com/office/drawing/2010/main" val="0"/>
              </a:ext>
            </a:extLst>
          </a:blip>
          <a:srcRect r="45910"/>
          <a:stretch/>
        </p:blipFill>
        <p:spPr>
          <a:xfrm>
            <a:off x="8460597" y="3435861"/>
            <a:ext cx="618427" cy="959575"/>
          </a:xfrm>
          <a:prstGeom prst="rect">
            <a:avLst/>
          </a:prstGeom>
        </p:spPr>
      </p:pic>
    </p:spTree>
    <p:extLst>
      <p:ext uri="{BB962C8B-B14F-4D97-AF65-F5344CB8AC3E}">
        <p14:creationId xmlns:p14="http://schemas.microsoft.com/office/powerpoint/2010/main" val="2423162524"/>
      </p:ext>
    </p:extLst>
  </p:cSld>
  <p:clrMapOvr>
    <a:masterClrMapping/>
  </p:clrMapOvr>
  <p:transition spd="slow" advTm="0">
    <p:comb/>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userDrawn="1"/>
        </p:nvSpPr>
        <p:spPr>
          <a:xfrm>
            <a:off x="0" y="1612232"/>
            <a:ext cx="9144000" cy="3531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p:blipFill>
        <p:spPr>
          <a:xfrm>
            <a:off x="0" y="0"/>
            <a:ext cx="9144000" cy="1852858"/>
          </a:xfrm>
          <a:prstGeom prst="rect">
            <a:avLst/>
          </a:prstGeom>
        </p:spPr>
      </p:pic>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p:blipFill>
        <p:spPr>
          <a:xfrm>
            <a:off x="6598507" y="-24714"/>
            <a:ext cx="2545493" cy="2463792"/>
          </a:xfrm>
          <a:prstGeom prst="rect">
            <a:avLst/>
          </a:prstGeom>
        </p:spPr>
      </p:pic>
      <p:pic>
        <p:nvPicPr>
          <p:cNvPr id="48" name="图片 47"/>
          <p:cNvPicPr>
            <a:picLocks noChangeAspect="1"/>
          </p:cNvPicPr>
          <p:nvPr userDrawn="1"/>
        </p:nvPicPr>
        <p:blipFill rotWithShape="1">
          <a:blip r:embed="rId4" cstate="print">
            <a:extLst>
              <a:ext uri="{28A0092B-C50C-407E-A947-70E740481C1C}">
                <a14:useLocalDpi xmlns:a14="http://schemas.microsoft.com/office/drawing/2010/main" val="0"/>
              </a:ext>
            </a:extLst>
          </a:blip>
          <a:srcRect b="43227"/>
          <a:stretch/>
        </p:blipFill>
        <p:spPr>
          <a:xfrm>
            <a:off x="-13856" y="4178075"/>
            <a:ext cx="9613558" cy="856150"/>
          </a:xfrm>
          <a:prstGeom prst="rect">
            <a:avLst/>
          </a:prstGeom>
        </p:spPr>
      </p:pic>
      <p:pic>
        <p:nvPicPr>
          <p:cNvPr id="49" name="图片 48"/>
          <p:cNvPicPr>
            <a:picLocks noChangeAspect="1"/>
          </p:cNvPicPr>
          <p:nvPr userDrawn="1"/>
        </p:nvPicPr>
        <p:blipFill rotWithShape="1">
          <a:blip r:embed="rId5">
            <a:extLst>
              <a:ext uri="{28A0092B-C50C-407E-A947-70E740481C1C}">
                <a14:useLocalDpi xmlns:a14="http://schemas.microsoft.com/office/drawing/2010/main" val="0"/>
              </a:ext>
            </a:extLst>
          </a:blip>
          <a:srcRect l="1" r="153" b="8110"/>
          <a:stretch/>
        </p:blipFill>
        <p:spPr>
          <a:xfrm>
            <a:off x="7455" y="3987533"/>
            <a:ext cx="9130145" cy="1117030"/>
          </a:xfrm>
          <a:prstGeom prst="rect">
            <a:avLst/>
          </a:prstGeom>
        </p:spPr>
      </p:pic>
      <p:pic>
        <p:nvPicPr>
          <p:cNvPr id="50" name="图片 4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3856" y="4642338"/>
            <a:ext cx="9155017" cy="501162"/>
          </a:xfrm>
          <a:prstGeom prst="rect">
            <a:avLst/>
          </a:prstGeom>
        </p:spPr>
      </p:pic>
    </p:spTree>
    <p:extLst>
      <p:ext uri="{BB962C8B-B14F-4D97-AF65-F5344CB8AC3E}">
        <p14:creationId xmlns:p14="http://schemas.microsoft.com/office/powerpoint/2010/main" val="1022351114"/>
      </p:ext>
    </p:extLst>
  </p:cSld>
  <p:clrMapOvr>
    <a:masterClrMapping/>
  </p:clrMapOvr>
  <p:transition spd="slow" advTm="0">
    <p:comb/>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62E82ED4-375F-4F08-A54B-E5C986F28C77}" type="datetimeFigureOut">
              <a:rPr lang="zh-CN" altLang="en-US" smtClean="0"/>
              <a:pPr/>
              <a:t>2021/9/23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pPr/>
              <a:t>‹#›</a:t>
            </a:fld>
            <a:endParaRPr lang="zh-CN" altLang="en-US"/>
          </a:p>
        </p:txBody>
      </p:sp>
    </p:spTree>
    <p:extLst>
      <p:ext uri="{BB962C8B-B14F-4D97-AF65-F5344CB8AC3E}">
        <p14:creationId xmlns:p14="http://schemas.microsoft.com/office/powerpoint/2010/main" val="4120341055"/>
      </p:ext>
    </p:extLst>
  </p:cSld>
  <p:clrMapOvr>
    <a:masterClrMapping/>
  </p:clrMapOvr>
  <p:transition spd="slow" advTm="0">
    <p:comb/>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2E82ED4-375F-4F08-A54B-E5C986F28C77}" type="datetimeFigureOut">
              <a:rPr lang="zh-CN" altLang="en-US" smtClean="0"/>
              <a:pPr/>
              <a:t>2021/9/23</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0BA53EF-2EDB-4BAB-8ED2-F5C230947283}" type="slidenum">
              <a:rPr lang="zh-CN" altLang="en-US" smtClean="0"/>
              <a:pPr/>
              <a:t>‹#›</a:t>
            </a:fld>
            <a:endParaRPr lang="zh-CN" altLang="en-US"/>
          </a:p>
        </p:txBody>
      </p:sp>
    </p:spTree>
    <p:extLst>
      <p:ext uri="{BB962C8B-B14F-4D97-AF65-F5344CB8AC3E}">
        <p14:creationId xmlns:p14="http://schemas.microsoft.com/office/powerpoint/2010/main" val="9108074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72" r:id="rId7"/>
    <p:sldLayoutId id="2147483667" r:id="rId8"/>
    <p:sldLayoutId id="2147483668" r:id="rId9"/>
    <p:sldLayoutId id="2147483669" r:id="rId10"/>
    <p:sldLayoutId id="2147483670" r:id="rId11"/>
    <p:sldLayoutId id="2147483671" r:id="rId12"/>
  </p:sldLayoutIdLst>
  <p:transition spd="slow" advTm="0">
    <p:comb/>
  </p:transition>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atin typeface="+mn-lt"/>
              </a:defRPr>
            </a:lvl1pPr>
          </a:lstStyle>
          <a:p>
            <a:pPr defTabSz="914400"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pPr algn="ctr" defTabSz="914400"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defTabSz="914400" fontAlgn="base">
              <a:spcBef>
                <a:spcPct val="0"/>
              </a:spcBef>
              <a:spcAft>
                <a:spcPct val="0"/>
              </a:spcAft>
            </a:pPr>
            <a:fld id="{EB734C63-1654-4922-90BC-0E8301C589C3}" type="slidenum">
              <a:rPr lang="en-US" smtClean="0">
                <a:solidFill>
                  <a:srgbClr val="000000"/>
                </a:solidFill>
              </a:rPr>
              <a:pPr defTabSz="914400"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211936221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xml"/><Relationship Id="rId1" Type="http://schemas.openxmlformats.org/officeDocument/2006/relationships/video" Target="file:///C:\Users\ADMIN\Downloads\Ch&#243;%20s&#243;i%20v&#224;%20c&#7915;u%20non%20-%20K&#7875;%20B&#233;%20Nghe%20truy&#7879;n%20c&#7893;%20t&#237;ch%20n&#432;&#7899;c%20ngo&#224;i.mp4" TargetMode="External"/><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34.png"/><Relationship Id="rId5" Type="http://schemas.openxmlformats.org/officeDocument/2006/relationships/image" Target="../media/image11.png"/><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39.png"/><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diagramLayout" Target="../diagrams/layout1.xml"/><Relationship Id="rId7" Type="http://schemas.openxmlformats.org/officeDocument/2006/relationships/image" Target="../media/image40.png"/><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8.xml"/><Relationship Id="rId5" Type="http://schemas.openxmlformats.org/officeDocument/2006/relationships/image" Target="../media/image34.png"/><Relationship Id="rId4" Type="http://schemas.openxmlformats.org/officeDocument/2006/relationships/image" Target="../media/image43.jpe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image" Target="../media/image13.png"/><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jpeg"/><Relationship Id="rId4" Type="http://schemas.openxmlformats.org/officeDocument/2006/relationships/image" Target="../media/image15.png"/><Relationship Id="rId9" Type="http://schemas.openxmlformats.org/officeDocument/2006/relationships/image" Target="../media/image20.jpeg"/></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8.xml"/><Relationship Id="rId5" Type="http://schemas.openxmlformats.org/officeDocument/2006/relationships/image" Target="../media/image47.png"/><Relationship Id="rId4" Type="http://schemas.openxmlformats.org/officeDocument/2006/relationships/image" Target="../media/image46.jpeg"/></Relationships>
</file>

<file path=ppt/slides/_rels/slide2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48.png"/><Relationship Id="rId3" Type="http://schemas.openxmlformats.org/officeDocument/2006/relationships/image" Target="../media/image22.png"/><Relationship Id="rId7" Type="http://schemas.openxmlformats.org/officeDocument/2006/relationships/image" Target="../media/image9.png"/><Relationship Id="rId12"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3.png"/><Relationship Id="rId11" Type="http://schemas.openxmlformats.org/officeDocument/2006/relationships/image" Target="../media/image26.png"/><Relationship Id="rId5" Type="http://schemas.openxmlformats.org/officeDocument/2006/relationships/image" Target="../media/image2.png"/><Relationship Id="rId10" Type="http://schemas.openxmlformats.org/officeDocument/2006/relationships/image" Target="../media/image25.png"/><Relationship Id="rId4" Type="http://schemas.openxmlformats.org/officeDocument/2006/relationships/image" Target="../media/image1.png"/><Relationship Id="rId9" Type="http://schemas.openxmlformats.org/officeDocument/2006/relationships/image" Target="../media/image24.png"/></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2.png"/><Relationship Id="rId7" Type="http://schemas.openxmlformats.org/officeDocument/2006/relationships/image" Target="../media/image9.png"/><Relationship Id="rId12"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3.png"/><Relationship Id="rId11" Type="http://schemas.openxmlformats.org/officeDocument/2006/relationships/image" Target="../media/image26.png"/><Relationship Id="rId5" Type="http://schemas.openxmlformats.org/officeDocument/2006/relationships/image" Target="../media/image2.png"/><Relationship Id="rId10" Type="http://schemas.openxmlformats.org/officeDocument/2006/relationships/image" Target="../media/image25.png"/><Relationship Id="rId4" Type="http://schemas.openxmlformats.org/officeDocument/2006/relationships/image" Target="../media/image1.png"/><Relationship Id="rId9"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microsoft.com/office/2007/relationships/hdphoto" Target="../media/hdphoto1.wdp"/><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microsoft.com/office/2007/relationships/hdphoto" Target="../media/hdphoto2.wdp"/><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4976" y="935781"/>
            <a:ext cx="878249" cy="1069432"/>
          </a:xfrm>
          <a:prstGeom prst="rect">
            <a:avLst/>
          </a:prstGeom>
        </p:spPr>
      </p:pic>
      <p:pic>
        <p:nvPicPr>
          <p:cNvPr id="9" name="Chó sói và cừu non - Kể Bé Nghe truyện cổ tích nước ngoài.mp4">
            <a:hlinkClick r:id="" action="ppaction://media"/>
          </p:cNvPr>
          <p:cNvPicPr>
            <a:picLocks noRot="1" noChangeAspect="1"/>
          </p:cNvPicPr>
          <p:nvPr>
            <a:videoFile r:link="rId1"/>
          </p:nvPr>
        </p:nvPicPr>
        <p:blipFill>
          <a:blip r:embed="rId5"/>
          <a:stretch>
            <a:fillRect/>
          </a:stretch>
        </p:blipFill>
        <p:spPr>
          <a:xfrm>
            <a:off x="3910987" y="0"/>
            <a:ext cx="3944039" cy="4578408"/>
          </a:xfrm>
          <a:prstGeom prst="rect">
            <a:avLst/>
          </a:prstGeom>
        </p:spPr>
      </p:pic>
    </p:spTree>
    <p:extLst>
      <p:ext uri="{BB962C8B-B14F-4D97-AF65-F5344CB8AC3E}">
        <p14:creationId xmlns:p14="http://schemas.microsoft.com/office/powerpoint/2010/main" val="316506709"/>
      </p:ext>
    </p:extLst>
  </p:cSld>
  <p:clrMapOvr>
    <a:masterClrMapping/>
  </p:clrMapOvr>
  <mc:AlternateContent xmlns:mc="http://schemas.openxmlformats.org/markup-compatibility/2006" xmlns:p14="http://schemas.microsoft.com/office/powerpoint/2010/main">
    <mc:Choice Requires="p14">
      <p:transition p14:dur="250">
        <p:comb/>
      </p:transition>
    </mc:Choice>
    <mc:Fallback xmlns="">
      <p:transition>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9"/>
                    </p:tgtEl>
                  </p:cond>
                </p:stCondLst>
                <p:endSync evt="end" delay="0">
                  <p:rtn val="all"/>
                </p:endSync>
                <p:childTnLst>
                  <p:par>
                    <p:cTn id="11" fill="hold">
                      <p:stCondLst>
                        <p:cond delay="0"/>
                      </p:stCondLst>
                      <p:childTnLst>
                        <p:par>
                          <p:cTn id="12" fill="hold">
                            <p:stCondLst>
                              <p:cond delay="0"/>
                            </p:stCondLst>
                            <p:childTnLst>
                              <p:par>
                                <p:cTn id="13" presetID="2" presetClass="mediacall" presetSubtype="0" fill="hold" nodeType="clickEffect">
                                  <p:stCondLst>
                                    <p:cond delay="0"/>
                                  </p:stCondLst>
                                  <p:childTnLst>
                                    <p:cmd type="call" cmd="togglePause">
                                      <p:cBhvr>
                                        <p:cTn id="14" dur="1" fill="hold"/>
                                        <p:tgtEl>
                                          <p:spTgt spid="9"/>
                                        </p:tgtEl>
                                      </p:cBhvr>
                                    </p:cmd>
                                  </p:childTnLst>
                                </p:cTn>
                              </p:par>
                            </p:childTnLst>
                          </p:cTn>
                        </p:par>
                      </p:childTnLst>
                    </p:cTn>
                  </p:par>
                </p:childTnLst>
              </p:cTn>
              <p:nextCondLst>
                <p:cond evt="onClick" delay="0">
                  <p:tgtEl>
                    <p:spTgt spid="9"/>
                  </p:tgtEl>
                </p:cond>
              </p:nextCondLst>
            </p:seq>
            <p:video>
              <p:cMediaNode>
                <p:cTn id="15" fill="hold" display="0">
                  <p:stCondLst>
                    <p:cond delay="indefinite"/>
                  </p:stCondLst>
                  <p:endCondLst>
                    <p:cond evt="onNext" delay="0">
                      <p:tgtEl>
                        <p:sldTgt/>
                      </p:tgtEl>
                    </p:cond>
                    <p:cond evt="onPrev" delay="0">
                      <p:tgtEl>
                        <p:sldTgt/>
                      </p:tgtEl>
                    </p:cond>
                  </p:endCondLst>
                </p:cTn>
                <p:tgtEl>
                  <p:spTgt spid="9"/>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429834" y="3642527"/>
            <a:ext cx="1103187" cy="523220"/>
          </a:xfrm>
          <a:prstGeom prst="rect">
            <a:avLst/>
          </a:prstGeom>
        </p:spPr>
        <p:txBody>
          <a:bodyPr wrap="none">
            <a:spAutoFit/>
          </a:bodyPr>
          <a:lstStyle/>
          <a:p>
            <a:r>
              <a:rPr lang="en-US" sz="2800" b="1" dirty="0" err="1">
                <a:solidFill>
                  <a:srgbClr val="FF0000"/>
                </a:solidFill>
                <a:latin typeface="Arial" panose="020B0604020202020204" pitchFamily="34" charset="0"/>
                <a:cs typeface="Arial" panose="020B0604020202020204" pitchFamily="34" charset="0"/>
                <a:sym typeface="+mn-lt"/>
              </a:rPr>
              <a:t>t</a:t>
            </a:r>
            <a:r>
              <a:rPr lang="en-US" sz="2800" b="1" dirty="0" err="1" smtClean="0">
                <a:solidFill>
                  <a:srgbClr val="FF0000"/>
                </a:solidFill>
                <a:latin typeface="Arial" panose="020B0604020202020204" pitchFamily="34" charset="0"/>
                <a:cs typeface="Arial" panose="020B0604020202020204" pitchFamily="34" charset="0"/>
                <a:sym typeface="+mn-lt"/>
              </a:rPr>
              <a:t>ự</a:t>
            </a:r>
            <a:r>
              <a:rPr lang="en-US" sz="2800" b="1" dirty="0" smtClean="0">
                <a:solidFill>
                  <a:srgbClr val="FF0000"/>
                </a:solidFill>
                <a:latin typeface="Arial" panose="020B0604020202020204" pitchFamily="34" charset="0"/>
                <a:cs typeface="Arial" panose="020B0604020202020204" pitchFamily="34" charset="0"/>
                <a:sym typeface="+mn-lt"/>
              </a:rPr>
              <a:t> tin</a:t>
            </a:r>
            <a:endParaRPr lang="en-US" sz="2400" b="1" dirty="0">
              <a:solidFill>
                <a:srgbClr val="FF0000"/>
              </a:solidFill>
            </a:endParaRPr>
          </a:p>
        </p:txBody>
      </p:sp>
      <p:sp>
        <p:nvSpPr>
          <p:cNvPr id="19" name="Rectangle 18"/>
          <p:cNvSpPr/>
          <p:nvPr/>
        </p:nvSpPr>
        <p:spPr>
          <a:xfrm>
            <a:off x="2446153" y="3194880"/>
            <a:ext cx="3656770" cy="523220"/>
          </a:xfrm>
          <a:prstGeom prst="rect">
            <a:avLst/>
          </a:prstGeom>
        </p:spPr>
        <p:txBody>
          <a:bodyPr wrap="none">
            <a:spAutoFit/>
          </a:bodyPr>
          <a:lstStyle/>
          <a:p>
            <a:r>
              <a:rPr lang="en-US" altLang="zh-CN" sz="2800" b="1" dirty="0" err="1" smtClean="0">
                <a:solidFill>
                  <a:srgbClr val="FF0000"/>
                </a:solidFill>
                <a:latin typeface="Arial" panose="020B0604020202020204" pitchFamily="34" charset="0"/>
                <a:cs typeface="Arial" panose="020B0604020202020204" pitchFamily="34" charset="0"/>
                <a:sym typeface="+mn-lt"/>
              </a:rPr>
              <a:t>Có</a:t>
            </a:r>
            <a:r>
              <a:rPr lang="en-US" altLang="zh-CN" sz="2800" b="1" dirty="0" smtClean="0">
                <a:solidFill>
                  <a:srgbClr val="FF0000"/>
                </a:solidFill>
                <a:latin typeface="Arial" panose="020B0604020202020204" pitchFamily="34" charset="0"/>
                <a:cs typeface="Arial" panose="020B0604020202020204" pitchFamily="34" charset="0"/>
                <a:sym typeface="+mn-lt"/>
              </a:rPr>
              <a:t> </a:t>
            </a:r>
            <a:r>
              <a:rPr lang="en-US" altLang="zh-CN" sz="2800" b="1" dirty="0" err="1" smtClean="0">
                <a:solidFill>
                  <a:srgbClr val="FF0000"/>
                </a:solidFill>
                <a:latin typeface="Arial" panose="020B0604020202020204" pitchFamily="34" charset="0"/>
                <a:cs typeface="Arial" panose="020B0604020202020204" pitchFamily="34" charset="0"/>
                <a:sym typeface="+mn-lt"/>
              </a:rPr>
              <a:t>thái</a:t>
            </a:r>
            <a:r>
              <a:rPr lang="en-US" altLang="zh-CN" sz="2800" b="1" dirty="0" smtClean="0">
                <a:solidFill>
                  <a:srgbClr val="FF0000"/>
                </a:solidFill>
                <a:latin typeface="Arial" panose="020B0604020202020204" pitchFamily="34" charset="0"/>
                <a:cs typeface="Arial" panose="020B0604020202020204" pitchFamily="34" charset="0"/>
                <a:sym typeface="+mn-lt"/>
              </a:rPr>
              <a:t> </a:t>
            </a:r>
            <a:r>
              <a:rPr lang="en-US" altLang="zh-CN" sz="2800" b="1" dirty="0" err="1" smtClean="0">
                <a:solidFill>
                  <a:srgbClr val="FF0000"/>
                </a:solidFill>
                <a:latin typeface="Arial" panose="020B0604020202020204" pitchFamily="34" charset="0"/>
                <a:cs typeface="Arial" panose="020B0604020202020204" pitchFamily="34" charset="0"/>
                <a:sym typeface="+mn-lt"/>
              </a:rPr>
              <a:t>độ</a:t>
            </a:r>
            <a:r>
              <a:rPr lang="en-US" altLang="zh-CN" sz="2800" b="1" dirty="0" smtClean="0">
                <a:solidFill>
                  <a:srgbClr val="FF0000"/>
                </a:solidFill>
                <a:latin typeface="Arial" panose="020B0604020202020204" pitchFamily="34" charset="0"/>
                <a:cs typeface="Arial" panose="020B0604020202020204" pitchFamily="34" charset="0"/>
                <a:sym typeface="+mn-lt"/>
              </a:rPr>
              <a:t> </a:t>
            </a:r>
            <a:r>
              <a:rPr lang="en-US" altLang="zh-CN" sz="2800" b="1" dirty="0" err="1" smtClean="0">
                <a:solidFill>
                  <a:srgbClr val="FF0000"/>
                </a:solidFill>
                <a:latin typeface="Arial" panose="020B0604020202020204" pitchFamily="34" charset="0"/>
                <a:cs typeface="Arial" panose="020B0604020202020204" pitchFamily="34" charset="0"/>
                <a:sym typeface="+mn-lt"/>
              </a:rPr>
              <a:t>bình</a:t>
            </a:r>
            <a:r>
              <a:rPr lang="en-US" altLang="zh-CN" sz="2800" b="1" dirty="0" smtClean="0">
                <a:solidFill>
                  <a:srgbClr val="FF0000"/>
                </a:solidFill>
                <a:latin typeface="Arial" panose="020B0604020202020204" pitchFamily="34" charset="0"/>
                <a:cs typeface="Arial" panose="020B0604020202020204" pitchFamily="34" charset="0"/>
                <a:sym typeface="+mn-lt"/>
              </a:rPr>
              <a:t> </a:t>
            </a:r>
            <a:r>
              <a:rPr lang="en-US" altLang="zh-CN" sz="2800" b="1" dirty="0" err="1" smtClean="0">
                <a:solidFill>
                  <a:srgbClr val="FF0000"/>
                </a:solidFill>
                <a:latin typeface="Arial" panose="020B0604020202020204" pitchFamily="34" charset="0"/>
                <a:cs typeface="Arial" panose="020B0604020202020204" pitchFamily="34" charset="0"/>
                <a:sym typeface="+mn-lt"/>
              </a:rPr>
              <a:t>tĩnh</a:t>
            </a:r>
            <a:endParaRPr lang="en-US" sz="2400" b="1" dirty="0">
              <a:solidFill>
                <a:srgbClr val="FF0000"/>
              </a:solidFill>
            </a:endParaRPr>
          </a:p>
        </p:txBody>
      </p:sp>
      <p:sp>
        <p:nvSpPr>
          <p:cNvPr id="18" name="Rectangle 17"/>
          <p:cNvSpPr/>
          <p:nvPr/>
        </p:nvSpPr>
        <p:spPr>
          <a:xfrm>
            <a:off x="427761" y="3344168"/>
            <a:ext cx="6030190" cy="1384995"/>
          </a:xfrm>
          <a:prstGeom prst="rect">
            <a:avLst/>
          </a:prstGeom>
        </p:spPr>
        <p:txBody>
          <a:bodyPr wrap="square">
            <a:spAutoFit/>
          </a:bodyPr>
          <a:lstStyle/>
          <a:p>
            <a:r>
              <a:rPr lang="en-US" sz="2800" b="1" dirty="0" smtClean="0">
                <a:latin typeface="Arial" panose="020B0604020202020204" pitchFamily="34" charset="0"/>
                <a:cs typeface="Arial" panose="020B0604020202020204" pitchFamily="34" charset="0"/>
              </a:rPr>
              <a:t>- Biểu </a:t>
            </a:r>
            <a:r>
              <a:rPr lang="en-US" sz="2800" b="1" dirty="0">
                <a:latin typeface="Arial" panose="020B0604020202020204" pitchFamily="34" charset="0"/>
                <a:cs typeface="Arial" panose="020B0604020202020204" pitchFamily="34" charset="0"/>
              </a:rPr>
              <a:t>hiện</a:t>
            </a:r>
            <a:r>
              <a:rPr lang="en-US" sz="2800" b="1" dirty="0" smtClean="0">
                <a:latin typeface="Arial" panose="020B0604020202020204" pitchFamily="34" charset="0"/>
                <a:cs typeface="Arial" panose="020B0604020202020204" pitchFamily="34" charset="0"/>
              </a:rPr>
              <a:t>:</a:t>
            </a:r>
            <a:r>
              <a:rPr lang="en-US" sz="2800" dirty="0" smtClean="0">
                <a:latin typeface="Arial" panose="020B0604020202020204" pitchFamily="34" charset="0"/>
                <a:cs typeface="Arial" panose="020B0604020202020204" pitchFamily="34" charset="0"/>
              </a:rPr>
              <a:t>……............................., .... ......và </a:t>
            </a:r>
            <a:r>
              <a:rPr lang="en-US" sz="2800" dirty="0">
                <a:latin typeface="Arial" panose="020B0604020202020204" pitchFamily="34" charset="0"/>
                <a:cs typeface="Arial" panose="020B0604020202020204" pitchFamily="34" charset="0"/>
              </a:rPr>
              <a:t>biết tự điều chỉnh hành vi của mình.</a:t>
            </a:r>
          </a:p>
        </p:txBody>
      </p:sp>
      <p:sp>
        <p:nvSpPr>
          <p:cNvPr id="9" name="Rectangle 8"/>
          <p:cNvSpPr/>
          <p:nvPr/>
        </p:nvSpPr>
        <p:spPr>
          <a:xfrm>
            <a:off x="6654157" y="1512272"/>
            <a:ext cx="1443024" cy="523220"/>
          </a:xfrm>
          <a:prstGeom prst="rect">
            <a:avLst/>
          </a:prstGeom>
        </p:spPr>
        <p:txBody>
          <a:bodyPr wrap="none">
            <a:spAutoFit/>
          </a:bodyPr>
          <a:lstStyle/>
          <a:p>
            <a:r>
              <a:rPr lang="en-US" altLang="zh-CN" sz="2800" b="1" dirty="0" err="1" smtClean="0">
                <a:solidFill>
                  <a:srgbClr val="FF0000"/>
                </a:solidFill>
                <a:latin typeface="Arial" panose="020B0604020202020204" pitchFamily="34" charset="0"/>
                <a:cs typeface="Arial" panose="020B0604020202020204" pitchFamily="34" charset="0"/>
                <a:sym typeface="+mn-lt"/>
              </a:rPr>
              <a:t>hành</a:t>
            </a:r>
            <a:r>
              <a:rPr lang="en-US" altLang="zh-CN" sz="2800" b="1" dirty="0" smtClean="0">
                <a:solidFill>
                  <a:srgbClr val="FF0000"/>
                </a:solidFill>
                <a:latin typeface="Arial" panose="020B0604020202020204" pitchFamily="34" charset="0"/>
                <a:cs typeface="Arial" panose="020B0604020202020204" pitchFamily="34" charset="0"/>
                <a:sym typeface="+mn-lt"/>
              </a:rPr>
              <a:t> vi</a:t>
            </a:r>
            <a:endParaRPr lang="en-US" sz="2400" b="1" dirty="0">
              <a:solidFill>
                <a:srgbClr val="FF0000"/>
              </a:solidFill>
            </a:endParaRPr>
          </a:p>
        </p:txBody>
      </p:sp>
      <p:sp>
        <p:nvSpPr>
          <p:cNvPr id="17" name="Rectangle 16"/>
          <p:cNvSpPr/>
          <p:nvPr/>
        </p:nvSpPr>
        <p:spPr>
          <a:xfrm>
            <a:off x="4991366" y="333163"/>
            <a:ext cx="3239990" cy="523220"/>
          </a:xfrm>
          <a:prstGeom prst="rect">
            <a:avLst/>
          </a:prstGeom>
        </p:spPr>
        <p:txBody>
          <a:bodyPr wrap="none">
            <a:spAutoFit/>
          </a:bodyPr>
          <a:lstStyle/>
          <a:p>
            <a:r>
              <a:rPr lang="en-US" altLang="zh-CN" sz="2800" b="1" dirty="0">
                <a:solidFill>
                  <a:srgbClr val="FF0000"/>
                </a:solidFill>
                <a:latin typeface="Arial" panose="020B0604020202020204" pitchFamily="34" charset="0"/>
                <a:cs typeface="Arial" panose="020B0604020202020204" pitchFamily="34" charset="0"/>
                <a:sym typeface="+mn-lt"/>
              </a:rPr>
              <a:t>làm </a:t>
            </a:r>
            <a:r>
              <a:rPr lang="en-US" altLang="zh-CN" sz="2800" b="1" dirty="0" smtClean="0">
                <a:solidFill>
                  <a:srgbClr val="FF0000"/>
                </a:solidFill>
                <a:latin typeface="Arial" panose="020B0604020202020204" pitchFamily="34" charset="0"/>
                <a:cs typeface="Arial" panose="020B0604020202020204" pitchFamily="34" charset="0"/>
                <a:sym typeface="+mn-lt"/>
              </a:rPr>
              <a:t>chủ bản thân </a:t>
            </a:r>
            <a:endParaRPr lang="en-US" sz="2400" dirty="0">
              <a:solidFill>
                <a:srgbClr val="FF0000"/>
              </a:solidFill>
            </a:endParaRPr>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3491" y="2934586"/>
            <a:ext cx="1208578" cy="2208914"/>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6860" y="2963504"/>
            <a:ext cx="976631" cy="2061776"/>
          </a:xfrm>
          <a:prstGeom prst="rect">
            <a:avLst/>
          </a:prstGeom>
        </p:spPr>
      </p:pic>
      <p:sp>
        <p:nvSpPr>
          <p:cNvPr id="8" name="文本框 7"/>
          <p:cNvSpPr txBox="1"/>
          <p:nvPr/>
        </p:nvSpPr>
        <p:spPr>
          <a:xfrm>
            <a:off x="2787268" y="1213655"/>
            <a:ext cx="6199716" cy="1815882"/>
          </a:xfrm>
          <a:prstGeom prst="rect">
            <a:avLst/>
          </a:prstGeom>
          <a:noFill/>
        </p:spPr>
        <p:txBody>
          <a:bodyPr wrap="square" rtlCol="0">
            <a:spAutoFit/>
          </a:bodyPr>
          <a:lstStyle/>
          <a:p>
            <a:pPr algn="just"/>
            <a:r>
              <a:rPr lang="en-US" altLang="zh-CN" sz="2800" b="1" i="1" dirty="0" smtClean="0">
                <a:solidFill>
                  <a:srgbClr val="002060"/>
                </a:solidFill>
                <a:latin typeface="Arial" panose="020B0604020202020204" pitchFamily="34" charset="0"/>
                <a:cs typeface="Arial" panose="020B0604020202020204" pitchFamily="34" charset="0"/>
                <a:sym typeface="+mn-lt"/>
              </a:rPr>
              <a:t>- </a:t>
            </a:r>
            <a:r>
              <a:rPr lang="vi-VN" altLang="zh-CN" sz="2800" b="1" dirty="0" smtClean="0">
                <a:solidFill>
                  <a:srgbClr val="002060"/>
                </a:solidFill>
                <a:latin typeface="Arial" panose="020B0604020202020204" pitchFamily="34" charset="0"/>
                <a:cs typeface="Arial" panose="020B0604020202020204" pitchFamily="34" charset="0"/>
                <a:sym typeface="+mn-lt"/>
              </a:rPr>
              <a:t>Người </a:t>
            </a:r>
            <a:r>
              <a:rPr lang="vi-VN" altLang="zh-CN" sz="2800" b="1" dirty="0">
                <a:solidFill>
                  <a:srgbClr val="002060"/>
                </a:solidFill>
                <a:latin typeface="Arial" panose="020B0604020202020204" pitchFamily="34" charset="0"/>
                <a:cs typeface="Arial" panose="020B0604020202020204" pitchFamily="34" charset="0"/>
                <a:sym typeface="+mn-lt"/>
              </a:rPr>
              <a:t>biết tự chủ </a:t>
            </a:r>
            <a:r>
              <a:rPr lang="vi-VN" altLang="zh-CN" sz="2800" dirty="0">
                <a:solidFill>
                  <a:srgbClr val="002060"/>
                </a:solidFill>
                <a:latin typeface="Arial" panose="020B0604020202020204" pitchFamily="34" charset="0"/>
                <a:cs typeface="Arial" panose="020B0604020202020204" pitchFamily="34" charset="0"/>
                <a:sym typeface="+mn-lt"/>
              </a:rPr>
              <a:t>là </a:t>
            </a:r>
            <a:r>
              <a:rPr lang="vi-VN" altLang="zh-CN" sz="2800" dirty="0" smtClean="0">
                <a:solidFill>
                  <a:srgbClr val="002060"/>
                </a:solidFill>
                <a:latin typeface="Arial" panose="020B0604020202020204" pitchFamily="34" charset="0"/>
                <a:cs typeface="Arial" panose="020B0604020202020204" pitchFamily="34" charset="0"/>
                <a:sym typeface="+mn-lt"/>
              </a:rPr>
              <a:t>ngườ</a:t>
            </a:r>
            <a:r>
              <a:rPr lang="en-US" altLang="zh-CN" sz="2800" dirty="0" smtClean="0">
                <a:solidFill>
                  <a:srgbClr val="002060"/>
                </a:solidFill>
                <a:latin typeface="Arial" panose="020B0604020202020204" pitchFamily="34" charset="0"/>
                <a:cs typeface="Arial" panose="020B0604020202020204" pitchFamily="34" charset="0"/>
                <a:sym typeface="+mn-lt"/>
              </a:rPr>
              <a:t>i</a:t>
            </a:r>
            <a:r>
              <a:rPr lang="vi-VN" altLang="zh-CN" sz="2800" dirty="0" smtClean="0">
                <a:solidFill>
                  <a:srgbClr val="002060"/>
                </a:solidFill>
                <a:latin typeface="Arial" panose="020B0604020202020204" pitchFamily="34" charset="0"/>
                <a:cs typeface="Arial" panose="020B0604020202020204" pitchFamily="34" charset="0"/>
                <a:sym typeface="+mn-lt"/>
              </a:rPr>
              <a:t> làm chủ suy nghĩ, tình cảm và  ........</a:t>
            </a:r>
            <a:r>
              <a:rPr lang="en-US" altLang="zh-CN" sz="2800" dirty="0" smtClean="0">
                <a:solidFill>
                  <a:srgbClr val="002060"/>
                </a:solidFill>
                <a:latin typeface="Arial" panose="020B0604020202020204" pitchFamily="34" charset="0"/>
                <a:cs typeface="Arial" panose="020B0604020202020204" pitchFamily="34" charset="0"/>
                <a:sym typeface="+mn-lt"/>
              </a:rPr>
              <a:t>........</a:t>
            </a:r>
            <a:r>
              <a:rPr lang="vi-VN" altLang="zh-CN" sz="2800" dirty="0" smtClean="0">
                <a:solidFill>
                  <a:srgbClr val="002060"/>
                </a:solidFill>
                <a:latin typeface="Arial" panose="020B0604020202020204" pitchFamily="34" charset="0"/>
                <a:cs typeface="Arial" panose="020B0604020202020204" pitchFamily="34" charset="0"/>
                <a:sym typeface="+mn-lt"/>
              </a:rPr>
              <a:t>.</a:t>
            </a:r>
            <a:r>
              <a:rPr lang="en-US" altLang="zh-CN" sz="2800" dirty="0" smtClean="0">
                <a:solidFill>
                  <a:srgbClr val="002060"/>
                </a:solidFill>
                <a:latin typeface="Arial" panose="020B0604020202020204" pitchFamily="34" charset="0"/>
                <a:cs typeface="Arial" panose="020B0604020202020204" pitchFamily="34" charset="0"/>
                <a:sym typeface="+mn-lt"/>
              </a:rPr>
              <a:t> </a:t>
            </a:r>
            <a:r>
              <a:rPr lang="vi-VN" altLang="zh-CN" sz="2800" dirty="0" smtClean="0">
                <a:solidFill>
                  <a:srgbClr val="002060"/>
                </a:solidFill>
                <a:latin typeface="Arial" panose="020B0604020202020204" pitchFamily="34" charset="0"/>
                <a:cs typeface="Arial" panose="020B0604020202020204" pitchFamily="34" charset="0"/>
                <a:sym typeface="+mn-lt"/>
              </a:rPr>
              <a:t>của </a:t>
            </a:r>
            <a:r>
              <a:rPr lang="vi-VN" altLang="zh-CN" sz="2800" dirty="0">
                <a:solidFill>
                  <a:srgbClr val="002060"/>
                </a:solidFill>
                <a:latin typeface="Arial" panose="020B0604020202020204" pitchFamily="34" charset="0"/>
                <a:cs typeface="Arial" panose="020B0604020202020204" pitchFamily="34" charset="0"/>
                <a:sym typeface="+mn-lt"/>
              </a:rPr>
              <a:t>mình trong mọi hoàn cảnh, tình huống.</a:t>
            </a:r>
            <a:endParaRPr lang="zh-CN" altLang="en-US" sz="2800" dirty="0">
              <a:solidFill>
                <a:srgbClr val="002060"/>
              </a:solidFill>
              <a:latin typeface="Arial" panose="020B0604020202020204" pitchFamily="34" charset="0"/>
              <a:cs typeface="Arial" panose="020B0604020202020204" pitchFamily="34" charset="0"/>
              <a:sym typeface="+mn-lt"/>
            </a:endParaRPr>
          </a:p>
        </p:txBody>
      </p:sp>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2144" y="-1"/>
            <a:ext cx="689925" cy="840113"/>
          </a:xfrm>
          <a:prstGeom prst="rect">
            <a:avLst/>
          </a:prstGeom>
        </p:spPr>
      </p:pic>
      <p:grpSp>
        <p:nvGrpSpPr>
          <p:cNvPr id="10" name="组合 1"/>
          <p:cNvGrpSpPr/>
          <p:nvPr/>
        </p:nvGrpSpPr>
        <p:grpSpPr>
          <a:xfrm>
            <a:off x="-46623" y="0"/>
            <a:ext cx="3043783" cy="2735412"/>
            <a:chOff x="549842" y="2124409"/>
            <a:chExt cx="1951220" cy="1692000"/>
          </a:xfrm>
        </p:grpSpPr>
        <p:grpSp>
          <p:nvGrpSpPr>
            <p:cNvPr id="11" name="组合 7"/>
            <p:cNvGrpSpPr>
              <a:grpSpLocks noChangeAspect="1"/>
            </p:cNvGrpSpPr>
            <p:nvPr/>
          </p:nvGrpSpPr>
          <p:grpSpPr>
            <a:xfrm>
              <a:off x="549842" y="2124409"/>
              <a:ext cx="1951220" cy="1692000"/>
              <a:chOff x="785114" y="-370703"/>
              <a:chExt cx="7225085" cy="6265224"/>
            </a:xfrm>
          </p:grpSpPr>
          <p:pic>
            <p:nvPicPr>
              <p:cNvPr id="14" name="图片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5114" y="-370703"/>
                <a:ext cx="7225085" cy="6265224"/>
              </a:xfrm>
              <a:prstGeom prst="rect">
                <a:avLst/>
              </a:prstGeom>
            </p:spPr>
          </p:pic>
          <p:sp>
            <p:nvSpPr>
              <p:cNvPr id="15" name="椭圆 9"/>
              <p:cNvSpPr/>
              <p:nvPr/>
            </p:nvSpPr>
            <p:spPr>
              <a:xfrm>
                <a:off x="2516995" y="878528"/>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cs typeface="Arial" panose="020B0604020202020204" pitchFamily="34" charset="0"/>
                  <a:sym typeface="+mn-lt"/>
                </a:endParaRPr>
              </a:p>
            </p:txBody>
          </p:sp>
        </p:grpSp>
        <p:sp>
          <p:nvSpPr>
            <p:cNvPr id="12" name="文本框 35"/>
            <p:cNvSpPr txBox="1"/>
            <p:nvPr/>
          </p:nvSpPr>
          <p:spPr>
            <a:xfrm>
              <a:off x="872264" y="2644064"/>
              <a:ext cx="1276049" cy="514017"/>
            </a:xfrm>
            <a:prstGeom prst="rect">
              <a:avLst/>
            </a:prstGeom>
            <a:noFill/>
          </p:spPr>
          <p:txBody>
            <a:bodyPr wrap="square" rtlCol="0">
              <a:spAutoFit/>
            </a:bodyPr>
            <a:lstStyle>
              <a:defPPr>
                <a:defRPr lang="zh-CN"/>
              </a:defPPr>
              <a:lvl1pPr algn="ctr">
                <a:defRPr sz="3600" b="1">
                  <a:pattFill prst="ltDnDiag">
                    <a:fgClr>
                      <a:srgbClr val="00B0F0"/>
                    </a:fgClr>
                    <a:bgClr>
                      <a:srgbClr val="0070C0"/>
                    </a:bgClr>
                  </a:pattFill>
                  <a:effectLst>
                    <a:outerShdw dist="38100" dir="2700000" sx="101000" sy="101000" algn="tl" rotWithShape="0">
                      <a:srgbClr val="0070C0"/>
                    </a:outerShdw>
                  </a:effectLst>
                </a:defRPr>
              </a:lvl1pPr>
            </a:lstStyle>
            <a:p>
              <a:r>
                <a:rPr lang="vi-VN" altLang="zh-CN" sz="2400" dirty="0">
                  <a:effectLst>
                    <a:outerShdw dist="38100" dir="2700000" algn="tl" rotWithShape="0">
                      <a:srgbClr val="0070C0"/>
                    </a:outerShdw>
                  </a:effectLst>
                  <a:latin typeface="Arial" panose="020B0604020202020204" pitchFamily="34" charset="0"/>
                  <a:cs typeface="Arial" panose="020B0604020202020204" pitchFamily="34" charset="0"/>
                  <a:sym typeface="+mn-lt"/>
                </a:rPr>
                <a:t>Thế nào </a:t>
              </a:r>
              <a:endParaRPr lang="en-US" altLang="zh-CN" sz="2400" dirty="0" smtClean="0">
                <a:effectLst>
                  <a:outerShdw dist="38100" dir="2700000" algn="tl" rotWithShape="0">
                    <a:srgbClr val="0070C0"/>
                  </a:outerShdw>
                </a:effectLst>
                <a:latin typeface="Arial" panose="020B0604020202020204" pitchFamily="34" charset="0"/>
                <a:cs typeface="Arial" panose="020B0604020202020204" pitchFamily="34" charset="0"/>
                <a:sym typeface="+mn-lt"/>
              </a:endParaRPr>
            </a:p>
            <a:p>
              <a:r>
                <a:rPr lang="vi-VN" altLang="zh-CN" sz="2400" dirty="0" smtClean="0">
                  <a:effectLst>
                    <a:outerShdw dist="38100" dir="2700000" algn="tl" rotWithShape="0">
                      <a:srgbClr val="0070C0"/>
                    </a:outerShdw>
                  </a:effectLst>
                  <a:latin typeface="Arial" panose="020B0604020202020204" pitchFamily="34" charset="0"/>
                  <a:cs typeface="Arial" panose="020B0604020202020204" pitchFamily="34" charset="0"/>
                  <a:sym typeface="+mn-lt"/>
                </a:rPr>
                <a:t>là </a:t>
              </a:r>
              <a:r>
                <a:rPr lang="vi-VN" altLang="zh-CN" sz="2400" dirty="0">
                  <a:effectLst>
                    <a:outerShdw dist="38100" dir="2700000" algn="tl" rotWithShape="0">
                      <a:srgbClr val="0070C0"/>
                    </a:outerShdw>
                  </a:effectLst>
                  <a:latin typeface="Arial" panose="020B0604020202020204" pitchFamily="34" charset="0"/>
                  <a:cs typeface="Arial" panose="020B0604020202020204" pitchFamily="34" charset="0"/>
                  <a:sym typeface="+mn-lt"/>
                </a:rPr>
                <a:t>tự </a:t>
              </a:r>
              <a:r>
                <a:rPr lang="vi-VN" altLang="zh-CN" sz="2400" dirty="0" smtClean="0">
                  <a:effectLst>
                    <a:outerShdw dist="38100" dir="2700000" algn="tl" rotWithShape="0">
                      <a:srgbClr val="0070C0"/>
                    </a:outerShdw>
                  </a:effectLst>
                  <a:latin typeface="Arial" panose="020B0604020202020204" pitchFamily="34" charset="0"/>
                  <a:cs typeface="Arial" panose="020B0604020202020204" pitchFamily="34" charset="0"/>
                  <a:sym typeface="+mn-lt"/>
                </a:rPr>
                <a:t>chủ?</a:t>
              </a:r>
              <a:endParaRPr lang="zh-CN" altLang="en-US" sz="2400" dirty="0">
                <a:effectLst>
                  <a:outerShdw dist="38100" dir="2700000" algn="tl" rotWithShape="0">
                    <a:srgbClr val="0070C0"/>
                  </a:outerShdw>
                </a:effectLst>
                <a:latin typeface="Arial" panose="020B0604020202020204" pitchFamily="34" charset="0"/>
                <a:cs typeface="Arial" panose="020B0604020202020204" pitchFamily="34" charset="0"/>
                <a:sym typeface="+mn-lt"/>
              </a:endParaRPr>
            </a:p>
          </p:txBody>
        </p:sp>
        <p:sp>
          <p:nvSpPr>
            <p:cNvPr id="13" name="文本框 2"/>
            <p:cNvSpPr txBox="1"/>
            <p:nvPr/>
          </p:nvSpPr>
          <p:spPr>
            <a:xfrm>
              <a:off x="1243223" y="2456272"/>
              <a:ext cx="557444" cy="285565"/>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2400" dirty="0" smtClean="0">
                  <a:latin typeface="Arial" panose="020B0604020202020204" pitchFamily="34" charset="0"/>
                  <a:cs typeface="Arial" panose="020B0604020202020204" pitchFamily="34" charset="0"/>
                  <a:sym typeface="+mn-lt"/>
                </a:rPr>
                <a:t>1.</a:t>
              </a:r>
              <a:endParaRPr lang="zh-CN" altLang="en-US" sz="2400" dirty="0">
                <a:latin typeface="Arial" panose="020B0604020202020204" pitchFamily="34" charset="0"/>
                <a:cs typeface="Arial" panose="020B0604020202020204" pitchFamily="34" charset="0"/>
                <a:sym typeface="+mn-lt"/>
              </a:endParaRPr>
            </a:p>
          </p:txBody>
        </p:sp>
      </p:grpSp>
      <p:sp>
        <p:nvSpPr>
          <p:cNvPr id="21" name="TextBox 20"/>
          <p:cNvSpPr txBox="1"/>
          <p:nvPr/>
        </p:nvSpPr>
        <p:spPr>
          <a:xfrm>
            <a:off x="2897437" y="473726"/>
            <a:ext cx="5587363" cy="584775"/>
          </a:xfrm>
          <a:prstGeom prst="rect">
            <a:avLst/>
          </a:prstGeom>
          <a:noFill/>
        </p:spPr>
        <p:txBody>
          <a:bodyPr wrap="none" rtlCol="0">
            <a:spAutoFit/>
          </a:bodyPr>
          <a:lstStyle/>
          <a:p>
            <a:r>
              <a:rPr lang="en-US" sz="3200" b="1" dirty="0" smtClean="0">
                <a:solidFill>
                  <a:srgbClr val="FF0000"/>
                </a:solidFill>
                <a:latin typeface="Times New Roman" pitchFamily="18" charset="0"/>
                <a:cs typeface="Times New Roman" pitchFamily="18" charset="0"/>
              </a:rPr>
              <a:t>- Tự chủ là..................................</a:t>
            </a:r>
            <a:endParaRPr lang="en-US" sz="3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581619584"/>
      </p:ext>
    </p:extLst>
  </p:cSld>
  <p:clrMapOvr>
    <a:masterClrMapping/>
  </p:clrMapOvr>
  <mc:AlternateContent xmlns:mc="http://schemas.openxmlformats.org/markup-compatibility/2006" xmlns:p14="http://schemas.microsoft.com/office/powerpoint/2010/main">
    <mc:Choice Requires="p14">
      <p:transition p14:dur="250">
        <p:comb/>
      </p:transition>
    </mc:Choice>
    <mc:Fallback xmlns="">
      <p:transition>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50"/>
                                        <p:tgtEl>
                                          <p:spTgt spid="10"/>
                                        </p:tgtEl>
                                      </p:cBhvr>
                                    </p:animEffect>
                                    <p:anim calcmode="lin" valueType="num">
                                      <p:cBhvr>
                                        <p:cTn id="8" dur="750" fill="hold"/>
                                        <p:tgtEl>
                                          <p:spTgt spid="10"/>
                                        </p:tgtEl>
                                        <p:attrNameLst>
                                          <p:attrName>ppt_x</p:attrName>
                                        </p:attrNameLst>
                                      </p:cBhvr>
                                      <p:tavLst>
                                        <p:tav tm="0">
                                          <p:val>
                                            <p:strVal val="#ppt_x"/>
                                          </p:val>
                                        </p:tav>
                                        <p:tav tm="100000">
                                          <p:val>
                                            <p:strVal val="#ppt_x"/>
                                          </p:val>
                                        </p:tav>
                                      </p:tavLst>
                                    </p:anim>
                                    <p:anim calcmode="lin" valueType="num">
                                      <p:cBhvr>
                                        <p:cTn id="9" dur="75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32" presetClass="emph" presetSubtype="0" fill="hold" nodeType="afterEffect">
                                  <p:stCondLst>
                                    <p:cond delay="0"/>
                                  </p:stCondLst>
                                  <p:childTnLst>
                                    <p:animRot by="120000">
                                      <p:cBhvr>
                                        <p:cTn id="12" dur="100" fill="hold">
                                          <p:stCondLst>
                                            <p:cond delay="0"/>
                                          </p:stCondLst>
                                        </p:cTn>
                                        <p:tgtEl>
                                          <p:spTgt spid="10"/>
                                        </p:tgtEl>
                                        <p:attrNameLst>
                                          <p:attrName>r</p:attrName>
                                        </p:attrNameLst>
                                      </p:cBhvr>
                                    </p:animRot>
                                    <p:animRot by="-240000">
                                      <p:cBhvr>
                                        <p:cTn id="13" dur="200" fill="hold">
                                          <p:stCondLst>
                                            <p:cond delay="200"/>
                                          </p:stCondLst>
                                        </p:cTn>
                                        <p:tgtEl>
                                          <p:spTgt spid="10"/>
                                        </p:tgtEl>
                                        <p:attrNameLst>
                                          <p:attrName>r</p:attrName>
                                        </p:attrNameLst>
                                      </p:cBhvr>
                                    </p:animRot>
                                    <p:animRot by="240000">
                                      <p:cBhvr>
                                        <p:cTn id="14" dur="200" fill="hold">
                                          <p:stCondLst>
                                            <p:cond delay="400"/>
                                          </p:stCondLst>
                                        </p:cTn>
                                        <p:tgtEl>
                                          <p:spTgt spid="10"/>
                                        </p:tgtEl>
                                        <p:attrNameLst>
                                          <p:attrName>r</p:attrName>
                                        </p:attrNameLst>
                                      </p:cBhvr>
                                    </p:animRot>
                                    <p:animRot by="-240000">
                                      <p:cBhvr>
                                        <p:cTn id="15" dur="200" fill="hold">
                                          <p:stCondLst>
                                            <p:cond delay="600"/>
                                          </p:stCondLst>
                                        </p:cTn>
                                        <p:tgtEl>
                                          <p:spTgt spid="10"/>
                                        </p:tgtEl>
                                        <p:attrNameLst>
                                          <p:attrName>r</p:attrName>
                                        </p:attrNameLst>
                                      </p:cBhvr>
                                    </p:animRot>
                                    <p:animRot by="120000">
                                      <p:cBhvr>
                                        <p:cTn id="16" dur="200" fill="hold">
                                          <p:stCondLst>
                                            <p:cond delay="800"/>
                                          </p:stCondLst>
                                        </p:cTn>
                                        <p:tgtEl>
                                          <p:spTgt spid="10"/>
                                        </p:tgtEl>
                                        <p:attrNameLst>
                                          <p:attrName>r</p:attrName>
                                        </p:attrNameLst>
                                      </p:cBhvr>
                                    </p:animRo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ox(in)">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arn(inVertical)">
                                      <p:cBhvr>
                                        <p:cTn id="37" dur="500"/>
                                        <p:tgtEl>
                                          <p:spTgt spid="17"/>
                                        </p:tgtEl>
                                      </p:cBhvr>
                                    </p:animEffect>
                                  </p:childTnLst>
                                </p:cTn>
                              </p:par>
                            </p:childTnLst>
                          </p:cTn>
                        </p:par>
                        <p:par>
                          <p:cTn id="38" fill="hold">
                            <p:stCondLst>
                              <p:cond delay="500"/>
                            </p:stCondLst>
                            <p:childTnLst>
                              <p:par>
                                <p:cTn id="39" presetID="53" presetClass="entr" presetSubtype="16" fill="hold"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wipe(left)">
                                      <p:cBhvr>
                                        <p:cTn id="48" dur="500"/>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barn(inVertical)">
                                      <p:cBhvr>
                                        <p:cTn id="53" dur="500"/>
                                        <p:tgtEl>
                                          <p:spTgt spid="9"/>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wipe(left)">
                                      <p:cBhvr>
                                        <p:cTn id="58" dur="500"/>
                                        <p:tgtEl>
                                          <p:spTgt spid="18"/>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barn(inVertical)">
                                      <p:cBhvr>
                                        <p:cTn id="63" dur="500"/>
                                        <p:tgtEl>
                                          <p:spTgt spid="19"/>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barn(inVertical)">
                                      <p:cBhvr>
                                        <p:cTn id="6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9" grpId="0"/>
      <p:bldP spid="18" grpId="0"/>
      <p:bldP spid="9" grpId="0"/>
      <p:bldP spid="17" grpId="0"/>
      <p:bldP spid="8"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a:extLst>
              <a:ext uri="{28A0092B-C50C-407E-A947-70E740481C1C}">
                <a14:useLocalDpi xmlns:a14="http://schemas.microsoft.com/office/drawing/2010/main" val="0"/>
              </a:ext>
            </a:extLst>
          </a:blip>
          <a:srcRect r="4473" b="20330"/>
          <a:stretch/>
        </p:blipFill>
        <p:spPr>
          <a:xfrm flipH="1">
            <a:off x="0" y="0"/>
            <a:ext cx="7458419" cy="5555410"/>
          </a:xfrm>
          <a:prstGeom prst="rect">
            <a:avLst/>
          </a:prstGeom>
        </p:spPr>
      </p:pic>
      <p:pic>
        <p:nvPicPr>
          <p:cNvPr id="4" name="图片 3"/>
          <p:cNvPicPr>
            <a:picLocks noChangeAspect="1"/>
          </p:cNvPicPr>
          <p:nvPr/>
        </p:nvPicPr>
        <p:blipFill rotWithShape="1">
          <a:blip r:embed="rId4">
            <a:extLst>
              <a:ext uri="{28A0092B-C50C-407E-A947-70E740481C1C}">
                <a14:useLocalDpi xmlns:a14="http://schemas.microsoft.com/office/drawing/2010/main" val="0"/>
              </a:ext>
            </a:extLst>
          </a:blip>
          <a:srcRect b="3774"/>
          <a:stretch/>
        </p:blipFill>
        <p:spPr>
          <a:xfrm>
            <a:off x="5287818" y="3073706"/>
            <a:ext cx="3856182" cy="2080811"/>
          </a:xfrm>
          <a:prstGeom prst="rect">
            <a:avLst/>
          </a:prstGeom>
        </p:spPr>
      </p:pic>
      <p:grpSp>
        <p:nvGrpSpPr>
          <p:cNvPr id="5" name="组合 11"/>
          <p:cNvGrpSpPr/>
          <p:nvPr/>
        </p:nvGrpSpPr>
        <p:grpSpPr>
          <a:xfrm>
            <a:off x="203931" y="2270464"/>
            <a:ext cx="1991696" cy="2279804"/>
            <a:chOff x="370360" y="451690"/>
            <a:chExt cx="2279804" cy="2279804"/>
          </a:xfrm>
        </p:grpSpPr>
        <p:pic>
          <p:nvPicPr>
            <p:cNvPr id="6"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0360" y="451690"/>
              <a:ext cx="2279804" cy="2279804"/>
            </a:xfrm>
            <a:prstGeom prst="rect">
              <a:avLst/>
            </a:prstGeom>
          </p:spPr>
        </p:pic>
        <p:sp>
          <p:nvSpPr>
            <p:cNvPr id="7" name="文本框 6"/>
            <p:cNvSpPr txBox="1"/>
            <p:nvPr/>
          </p:nvSpPr>
          <p:spPr>
            <a:xfrm rot="1301868">
              <a:off x="754119" y="1237650"/>
              <a:ext cx="1334008" cy="707886"/>
            </a:xfrm>
            <a:prstGeom prst="rect">
              <a:avLst/>
            </a:prstGeom>
            <a:noFill/>
          </p:spPr>
          <p:txBody>
            <a:bodyPr wrap="square" rtlCol="0">
              <a:spAutoFit/>
            </a:bodyPr>
            <a:lstStyle/>
            <a:p>
              <a:r>
                <a:rPr lang="en-US" altLang="zh-CN" sz="2000" b="1" dirty="0" smtClean="0">
                  <a:solidFill>
                    <a:srgbClr val="FF0000"/>
                  </a:solidFill>
                  <a:latin typeface="Arial" panose="020B0604020202020204" pitchFamily="34" charset="0"/>
                  <a:cs typeface="Arial" panose="020B0604020202020204" pitchFamily="34" charset="0"/>
                  <a:sym typeface="+mn-lt"/>
                </a:rPr>
                <a:t>Bài 1 – SGK</a:t>
              </a:r>
              <a:endParaRPr lang="zh-CN" altLang="en-US" sz="2000" b="1" dirty="0">
                <a:solidFill>
                  <a:srgbClr val="FF0000"/>
                </a:solidFill>
                <a:latin typeface="Arial" panose="020B0604020202020204" pitchFamily="34" charset="0"/>
                <a:cs typeface="Arial" panose="020B0604020202020204" pitchFamily="34" charset="0"/>
                <a:sym typeface="+mn-lt"/>
              </a:endParaRPr>
            </a:p>
          </p:txBody>
        </p:sp>
      </p:grpSp>
      <p:sp>
        <p:nvSpPr>
          <p:cNvPr id="12" name="Rectangle 11"/>
          <p:cNvSpPr/>
          <p:nvPr/>
        </p:nvSpPr>
        <p:spPr>
          <a:xfrm>
            <a:off x="1971676" y="2077649"/>
            <a:ext cx="4229100" cy="2062103"/>
          </a:xfrm>
          <a:prstGeom prst="rect">
            <a:avLst/>
          </a:prstGeom>
        </p:spPr>
        <p:txBody>
          <a:bodyPr wrap="square">
            <a:spAutoFit/>
          </a:bodyPr>
          <a:lstStyle/>
          <a:p>
            <a:r>
              <a:rPr lang="vi-VN" sz="3200" b="1" dirty="0" smtClean="0">
                <a:solidFill>
                  <a:srgbClr val="0000CC"/>
                </a:solidFill>
                <a:latin typeface="Times New Roman" pitchFamily="18" charset="0"/>
                <a:cs typeface="Times New Roman" pitchFamily="18" charset="0"/>
              </a:rPr>
              <a:t>Em đồng ý với những ý kiến nào sau đây ? Vì sao ?</a:t>
            </a:r>
            <a:br>
              <a:rPr lang="vi-VN" sz="3200" b="1" dirty="0" smtClean="0">
                <a:solidFill>
                  <a:srgbClr val="0000CC"/>
                </a:solidFill>
                <a:latin typeface="Times New Roman" pitchFamily="18" charset="0"/>
                <a:cs typeface="Times New Roman" pitchFamily="18" charset="0"/>
              </a:rPr>
            </a:br>
            <a:endParaRPr lang="en-US" sz="32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3195724354"/>
      </p:ext>
    </p:extLst>
  </p:cSld>
  <p:clrMapOvr>
    <a:masterClrMapping/>
  </p:clrMapOvr>
  <mc:AlternateContent xmlns:mc="http://schemas.openxmlformats.org/markup-compatibility/2006" xmlns:p14="http://schemas.microsoft.com/office/powerpoint/2010/main">
    <mc:Choice Requires="p14">
      <p:transition p14:dur="250">
        <p:comb/>
      </p:transition>
    </mc:Choice>
    <mc:Fallback xmlns="">
      <p:transition>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44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1+#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22" presetClass="entr" presetSubtype="2"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par>
                          <p:cTn id="13" fill="hold">
                            <p:stCondLst>
                              <p:cond delay="1250"/>
                            </p:stCondLst>
                            <p:childTnLst>
                              <p:par>
                                <p:cTn id="14" presetID="2" presetClass="entr" presetSubtype="1"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750" fill="hold"/>
                                        <p:tgtEl>
                                          <p:spTgt spid="5"/>
                                        </p:tgtEl>
                                        <p:attrNameLst>
                                          <p:attrName>ppt_x</p:attrName>
                                        </p:attrNameLst>
                                      </p:cBhvr>
                                      <p:tavLst>
                                        <p:tav tm="0">
                                          <p:val>
                                            <p:strVal val="#ppt_x"/>
                                          </p:val>
                                        </p:tav>
                                        <p:tav tm="100000">
                                          <p:val>
                                            <p:strVal val="#ppt_x"/>
                                          </p:val>
                                        </p:tav>
                                      </p:tavLst>
                                    </p:anim>
                                    <p:anim calcmode="lin" valueType="num">
                                      <p:cBhvr additive="base">
                                        <p:cTn id="17" dur="75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098223884"/>
              </p:ext>
            </p:extLst>
          </p:nvPr>
        </p:nvGraphicFramePr>
        <p:xfrm>
          <a:off x="71120" y="101600"/>
          <a:ext cx="8971280" cy="42468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Dấu v và v ngược trong toán học là gì? - Blog tổng hợp tin tức định nghĩa  &amp;quot;là gì&amp;quo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2835" y="186467"/>
            <a:ext cx="485053" cy="45004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Dấu v và v ngược trong toán học là gì? - Blog tổng hợp tin tức định nghĩa  &amp;quot;là gì&amp;quo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2834" y="917987"/>
            <a:ext cx="485053" cy="45004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Kiểm tra dấu X mark Máy tính Biểu tượng Clip nghệ thuật - qua trái tim png  tải về - Miễn phí trong suốt đỏ png Tải về."/>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4405" b="92857" l="0" r="95778"/>
                    </a14:imgEffect>
                  </a14:imgLayer>
                </a14:imgProps>
              </a:ext>
              <a:ext uri="{28A0092B-C50C-407E-A947-70E740481C1C}">
                <a14:useLocalDpi xmlns:a14="http://schemas.microsoft.com/office/drawing/2010/main" val="0"/>
              </a:ext>
            </a:extLst>
          </a:blip>
          <a:srcRect/>
          <a:stretch>
            <a:fillRect/>
          </a:stretch>
        </p:blipFill>
        <p:spPr bwMode="auto">
          <a:xfrm>
            <a:off x="176906" y="1649507"/>
            <a:ext cx="500981" cy="46758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Dấu v và v ngược trong toán học là gì? - Blog tổng hợp tin tức định nghĩa  &amp;quot;là gì&amp;quo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2834" y="2398560"/>
            <a:ext cx="485053" cy="45004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Kiểm tra dấu X mark Máy tính Biểu tượng Clip nghệ thuật - qua trái tim png  tải về - Miễn phí trong suốt đỏ png Tải về."/>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4405" b="92857" l="0" r="95778"/>
                    </a14:imgEffect>
                  </a14:imgLayer>
                </a14:imgProps>
              </a:ext>
              <a:ext uri="{28A0092B-C50C-407E-A947-70E740481C1C}">
                <a14:useLocalDpi xmlns:a14="http://schemas.microsoft.com/office/drawing/2010/main" val="0"/>
              </a:ext>
            </a:extLst>
          </a:blip>
          <a:srcRect/>
          <a:stretch>
            <a:fillRect/>
          </a:stretch>
        </p:blipFill>
        <p:spPr bwMode="auto">
          <a:xfrm>
            <a:off x="192834" y="3130080"/>
            <a:ext cx="500981" cy="46758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Dấu v và v ngược trong toán học là gì? - Blog tổng hợp tin tức định nghĩa  &amp;quot;là gì&amp;quo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2834" y="3879133"/>
            <a:ext cx="485053" cy="450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332609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graphicEl>
                                              <a:dgm id="{CAF99FD3-C258-4607-8497-49EA59DDBFB5}"/>
                                            </p:graphicEl>
                                          </p:spTgt>
                                        </p:tgtEl>
                                        <p:attrNameLst>
                                          <p:attrName>style.visibility</p:attrName>
                                        </p:attrNameLst>
                                      </p:cBhvr>
                                      <p:to>
                                        <p:strVal val="visible"/>
                                      </p:to>
                                    </p:set>
                                    <p:animEffect transition="in" filter="wipe(left)">
                                      <p:cBhvr>
                                        <p:cTn id="7" dur="500"/>
                                        <p:tgtEl>
                                          <p:spTgt spid="2">
                                            <p:graphicEl>
                                              <a:dgm id="{CAF99FD3-C258-4607-8497-49EA59DDBFB5}"/>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graphicEl>
                                              <a:dgm id="{79BC15C9-27D7-4A3A-968D-60C07F6465BA}"/>
                                            </p:graphicEl>
                                          </p:spTgt>
                                        </p:tgtEl>
                                        <p:attrNameLst>
                                          <p:attrName>style.visibility</p:attrName>
                                        </p:attrNameLst>
                                      </p:cBhvr>
                                      <p:to>
                                        <p:strVal val="visible"/>
                                      </p:to>
                                    </p:set>
                                    <p:animEffect transition="in" filter="wipe(left)">
                                      <p:cBhvr>
                                        <p:cTn id="10" dur="500"/>
                                        <p:tgtEl>
                                          <p:spTgt spid="2">
                                            <p:graphicEl>
                                              <a:dgm id="{79BC15C9-27D7-4A3A-968D-60C07F6465BA}"/>
                                            </p:graphicEl>
                                          </p:spTgt>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
                                            <p:graphicEl>
                                              <a:dgm id="{BC99155B-7020-450F-9524-5F174AB7BA48}"/>
                                            </p:graphicEl>
                                          </p:spTgt>
                                        </p:tgtEl>
                                        <p:attrNameLst>
                                          <p:attrName>style.visibility</p:attrName>
                                        </p:attrNameLst>
                                      </p:cBhvr>
                                      <p:to>
                                        <p:strVal val="visible"/>
                                      </p:to>
                                    </p:set>
                                    <p:animEffect transition="in" filter="wipe(left)">
                                      <p:cBhvr>
                                        <p:cTn id="14" dur="500"/>
                                        <p:tgtEl>
                                          <p:spTgt spid="2">
                                            <p:graphicEl>
                                              <a:dgm id="{BC99155B-7020-450F-9524-5F174AB7BA48}"/>
                                            </p:graphicEl>
                                          </p:spTgt>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graphicEl>
                                              <a:dgm id="{825B0901-9B96-407B-88D9-2F0EA07FB867}"/>
                                            </p:graphicEl>
                                          </p:spTgt>
                                        </p:tgtEl>
                                        <p:attrNameLst>
                                          <p:attrName>style.visibility</p:attrName>
                                        </p:attrNameLst>
                                      </p:cBhvr>
                                      <p:to>
                                        <p:strVal val="visible"/>
                                      </p:to>
                                    </p:set>
                                    <p:animEffect transition="in" filter="wipe(left)">
                                      <p:cBhvr>
                                        <p:cTn id="17" dur="500"/>
                                        <p:tgtEl>
                                          <p:spTgt spid="2">
                                            <p:graphicEl>
                                              <a:dgm id="{825B0901-9B96-407B-88D9-2F0EA07FB867}"/>
                                            </p:graphicEl>
                                          </p:spTgt>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2">
                                            <p:graphicEl>
                                              <a:dgm id="{67A28E8F-81F1-47B4-8D2D-7930CE029D81}"/>
                                            </p:graphicEl>
                                          </p:spTgt>
                                        </p:tgtEl>
                                        <p:attrNameLst>
                                          <p:attrName>style.visibility</p:attrName>
                                        </p:attrNameLst>
                                      </p:cBhvr>
                                      <p:to>
                                        <p:strVal val="visible"/>
                                      </p:to>
                                    </p:set>
                                    <p:animEffect transition="in" filter="wipe(left)">
                                      <p:cBhvr>
                                        <p:cTn id="21" dur="500"/>
                                        <p:tgtEl>
                                          <p:spTgt spid="2">
                                            <p:graphicEl>
                                              <a:dgm id="{67A28E8F-81F1-47B4-8D2D-7930CE029D81}"/>
                                            </p:graphic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
                                            <p:graphicEl>
                                              <a:dgm id="{2512ED3B-E6AC-45CD-8FAD-FD6F9B38442D}"/>
                                            </p:graphicEl>
                                          </p:spTgt>
                                        </p:tgtEl>
                                        <p:attrNameLst>
                                          <p:attrName>style.visibility</p:attrName>
                                        </p:attrNameLst>
                                      </p:cBhvr>
                                      <p:to>
                                        <p:strVal val="visible"/>
                                      </p:to>
                                    </p:set>
                                    <p:animEffect transition="in" filter="wipe(left)">
                                      <p:cBhvr>
                                        <p:cTn id="24" dur="500"/>
                                        <p:tgtEl>
                                          <p:spTgt spid="2">
                                            <p:graphicEl>
                                              <a:dgm id="{2512ED3B-E6AC-45CD-8FAD-FD6F9B38442D}"/>
                                            </p:graphicEl>
                                          </p:spTgt>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
                                            <p:graphicEl>
                                              <a:dgm id="{72456736-8471-4FE1-AA64-A7AB192A8E01}"/>
                                            </p:graphicEl>
                                          </p:spTgt>
                                        </p:tgtEl>
                                        <p:attrNameLst>
                                          <p:attrName>style.visibility</p:attrName>
                                        </p:attrNameLst>
                                      </p:cBhvr>
                                      <p:to>
                                        <p:strVal val="visible"/>
                                      </p:to>
                                    </p:set>
                                    <p:animEffect transition="in" filter="wipe(left)">
                                      <p:cBhvr>
                                        <p:cTn id="28" dur="500"/>
                                        <p:tgtEl>
                                          <p:spTgt spid="2">
                                            <p:graphicEl>
                                              <a:dgm id="{72456736-8471-4FE1-AA64-A7AB192A8E01}"/>
                                            </p:graphic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2">
                                            <p:graphicEl>
                                              <a:dgm id="{5512E0C5-D2C0-47E4-BE02-63D4F01D4527}"/>
                                            </p:graphicEl>
                                          </p:spTgt>
                                        </p:tgtEl>
                                        <p:attrNameLst>
                                          <p:attrName>style.visibility</p:attrName>
                                        </p:attrNameLst>
                                      </p:cBhvr>
                                      <p:to>
                                        <p:strVal val="visible"/>
                                      </p:to>
                                    </p:set>
                                    <p:animEffect transition="in" filter="wipe(left)">
                                      <p:cBhvr>
                                        <p:cTn id="31" dur="500"/>
                                        <p:tgtEl>
                                          <p:spTgt spid="2">
                                            <p:graphicEl>
                                              <a:dgm id="{5512E0C5-D2C0-47E4-BE02-63D4F01D4527}"/>
                                            </p:graphicEl>
                                          </p:spTgt>
                                        </p:tgtEl>
                                      </p:cBhvr>
                                    </p:animEffect>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2">
                                            <p:graphicEl>
                                              <a:dgm id="{5C7E2AC4-BE07-449D-A2BD-ABEF7452894D}"/>
                                            </p:graphicEl>
                                          </p:spTgt>
                                        </p:tgtEl>
                                        <p:attrNameLst>
                                          <p:attrName>style.visibility</p:attrName>
                                        </p:attrNameLst>
                                      </p:cBhvr>
                                      <p:to>
                                        <p:strVal val="visible"/>
                                      </p:to>
                                    </p:set>
                                    <p:animEffect transition="in" filter="wipe(left)">
                                      <p:cBhvr>
                                        <p:cTn id="35" dur="500"/>
                                        <p:tgtEl>
                                          <p:spTgt spid="2">
                                            <p:graphicEl>
                                              <a:dgm id="{5C7E2AC4-BE07-449D-A2BD-ABEF7452894D}"/>
                                            </p:graphic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2">
                                            <p:graphicEl>
                                              <a:dgm id="{373BC118-D2A4-43E4-9C55-1306373EA821}"/>
                                            </p:graphicEl>
                                          </p:spTgt>
                                        </p:tgtEl>
                                        <p:attrNameLst>
                                          <p:attrName>style.visibility</p:attrName>
                                        </p:attrNameLst>
                                      </p:cBhvr>
                                      <p:to>
                                        <p:strVal val="visible"/>
                                      </p:to>
                                    </p:set>
                                    <p:animEffect transition="in" filter="wipe(left)">
                                      <p:cBhvr>
                                        <p:cTn id="38" dur="500"/>
                                        <p:tgtEl>
                                          <p:spTgt spid="2">
                                            <p:graphicEl>
                                              <a:dgm id="{373BC118-D2A4-43E4-9C55-1306373EA821}"/>
                                            </p:graphicEl>
                                          </p:spTgt>
                                        </p:tgtEl>
                                      </p:cBhvr>
                                    </p:animEffect>
                                  </p:childTnLst>
                                </p:cTn>
                              </p:par>
                            </p:childTnLst>
                          </p:cTn>
                        </p:par>
                        <p:par>
                          <p:cTn id="39" fill="hold">
                            <p:stCondLst>
                              <p:cond delay="2500"/>
                            </p:stCondLst>
                            <p:childTnLst>
                              <p:par>
                                <p:cTn id="40" presetID="22" presetClass="entr" presetSubtype="8" fill="hold" grpId="0" nodeType="afterEffect">
                                  <p:stCondLst>
                                    <p:cond delay="0"/>
                                  </p:stCondLst>
                                  <p:childTnLst>
                                    <p:set>
                                      <p:cBhvr>
                                        <p:cTn id="41" dur="1" fill="hold">
                                          <p:stCondLst>
                                            <p:cond delay="0"/>
                                          </p:stCondLst>
                                        </p:cTn>
                                        <p:tgtEl>
                                          <p:spTgt spid="2">
                                            <p:graphicEl>
                                              <a:dgm id="{23ADDFA2-A684-47BA-A7E9-D93D819815AF}"/>
                                            </p:graphicEl>
                                          </p:spTgt>
                                        </p:tgtEl>
                                        <p:attrNameLst>
                                          <p:attrName>style.visibility</p:attrName>
                                        </p:attrNameLst>
                                      </p:cBhvr>
                                      <p:to>
                                        <p:strVal val="visible"/>
                                      </p:to>
                                    </p:set>
                                    <p:animEffect transition="in" filter="wipe(left)">
                                      <p:cBhvr>
                                        <p:cTn id="42" dur="500"/>
                                        <p:tgtEl>
                                          <p:spTgt spid="2">
                                            <p:graphicEl>
                                              <a:dgm id="{23ADDFA2-A684-47BA-A7E9-D93D819815AF}"/>
                                            </p:graphicEl>
                                          </p:spTgt>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2">
                                            <p:graphicEl>
                                              <a:dgm id="{947425F4-AEAF-4C09-A760-768C8E57FE3B}"/>
                                            </p:graphicEl>
                                          </p:spTgt>
                                        </p:tgtEl>
                                        <p:attrNameLst>
                                          <p:attrName>style.visibility</p:attrName>
                                        </p:attrNameLst>
                                      </p:cBhvr>
                                      <p:to>
                                        <p:strVal val="visible"/>
                                      </p:to>
                                    </p:set>
                                    <p:animEffect transition="in" filter="wipe(left)">
                                      <p:cBhvr>
                                        <p:cTn id="45" dur="500"/>
                                        <p:tgtEl>
                                          <p:spTgt spid="2">
                                            <p:graphicEl>
                                              <a:dgm id="{947425F4-AEAF-4C09-A760-768C8E57FE3B}"/>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barn(inVertical)">
                                      <p:cBhvr>
                                        <p:cTn id="50" dur="500"/>
                                        <p:tgtEl>
                                          <p:spTgt spid="3"/>
                                        </p:tgtEl>
                                      </p:cBhvr>
                                    </p:animEffect>
                                  </p:childTnLst>
                                </p:cTn>
                              </p:par>
                            </p:childTnLst>
                          </p:cTn>
                        </p:par>
                        <p:par>
                          <p:cTn id="51" fill="hold">
                            <p:stCondLst>
                              <p:cond delay="500"/>
                            </p:stCondLst>
                            <p:childTnLst>
                              <p:par>
                                <p:cTn id="52" presetID="16" presetClass="entr" presetSubtype="2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barn(inVertical)">
                                      <p:cBhvr>
                                        <p:cTn id="54" dur="500"/>
                                        <p:tgtEl>
                                          <p:spTgt spid="4"/>
                                        </p:tgtEl>
                                      </p:cBhvr>
                                    </p:animEffect>
                                  </p:childTnLst>
                                </p:cTn>
                              </p:par>
                            </p:childTnLst>
                          </p:cTn>
                        </p:par>
                        <p:par>
                          <p:cTn id="55" fill="hold">
                            <p:stCondLst>
                              <p:cond delay="1000"/>
                            </p:stCondLst>
                            <p:childTnLst>
                              <p:par>
                                <p:cTn id="56" presetID="16" presetClass="entr" presetSubtype="21" fill="hold" nodeType="after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barn(inVertical)">
                                      <p:cBhvr>
                                        <p:cTn id="58" dur="500"/>
                                        <p:tgtEl>
                                          <p:spTgt spid="5"/>
                                        </p:tgtEl>
                                      </p:cBhvr>
                                    </p:animEffect>
                                  </p:childTnLst>
                                </p:cTn>
                              </p:par>
                            </p:childTnLst>
                          </p:cTn>
                        </p:par>
                        <p:par>
                          <p:cTn id="59" fill="hold">
                            <p:stCondLst>
                              <p:cond delay="1500"/>
                            </p:stCondLst>
                            <p:childTnLst>
                              <p:par>
                                <p:cTn id="60" presetID="16" presetClass="entr" presetSubtype="21" fill="hold" nodeType="after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barn(inVertical)">
                                      <p:cBhvr>
                                        <p:cTn id="62" dur="500"/>
                                        <p:tgtEl>
                                          <p:spTgt spid="6"/>
                                        </p:tgtEl>
                                      </p:cBhvr>
                                    </p:animEffect>
                                  </p:childTnLst>
                                </p:cTn>
                              </p:par>
                            </p:childTnLst>
                          </p:cTn>
                        </p:par>
                        <p:par>
                          <p:cTn id="63" fill="hold">
                            <p:stCondLst>
                              <p:cond delay="2000"/>
                            </p:stCondLst>
                            <p:childTnLst>
                              <p:par>
                                <p:cTn id="64" presetID="16" presetClass="entr" presetSubtype="2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barn(inVertical)">
                                      <p:cBhvr>
                                        <p:cTn id="66" dur="500"/>
                                        <p:tgtEl>
                                          <p:spTgt spid="7"/>
                                        </p:tgtEl>
                                      </p:cBhvr>
                                    </p:animEffect>
                                  </p:childTnLst>
                                </p:cTn>
                              </p:par>
                            </p:childTnLst>
                          </p:cTn>
                        </p:par>
                        <p:par>
                          <p:cTn id="67" fill="hold">
                            <p:stCondLst>
                              <p:cond delay="2500"/>
                            </p:stCondLst>
                            <p:childTnLst>
                              <p:par>
                                <p:cTn id="68" presetID="16" presetClass="entr" presetSubtype="21" fill="hold"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barn(inVertical)">
                                      <p:cBhvr>
                                        <p:cTn id="7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89644" y="127339"/>
            <a:ext cx="1991696" cy="2279804"/>
            <a:chOff x="370360" y="451690"/>
            <a:chExt cx="2279804" cy="2279804"/>
          </a:xfrm>
        </p:grpSpPr>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360" y="451690"/>
              <a:ext cx="2279804" cy="2279804"/>
            </a:xfrm>
            <a:prstGeom prst="rect">
              <a:avLst/>
            </a:prstGeom>
          </p:spPr>
        </p:pic>
        <p:sp>
          <p:nvSpPr>
            <p:cNvPr id="7" name="文本框 6"/>
            <p:cNvSpPr txBox="1"/>
            <p:nvPr/>
          </p:nvSpPr>
          <p:spPr>
            <a:xfrm rot="1301868">
              <a:off x="754119" y="1237650"/>
              <a:ext cx="1334008" cy="707886"/>
            </a:xfrm>
            <a:prstGeom prst="rect">
              <a:avLst/>
            </a:prstGeom>
            <a:noFill/>
          </p:spPr>
          <p:txBody>
            <a:bodyPr wrap="square" rtlCol="0">
              <a:spAutoFit/>
            </a:bodyPr>
            <a:lstStyle/>
            <a:p>
              <a:r>
                <a:rPr lang="en-US" altLang="zh-CN" sz="2000" b="1" dirty="0" smtClean="0">
                  <a:solidFill>
                    <a:srgbClr val="FF0000"/>
                  </a:solidFill>
                  <a:latin typeface="Arial" panose="020B0604020202020204" pitchFamily="34" charset="0"/>
                  <a:cs typeface="Arial" panose="020B0604020202020204" pitchFamily="34" charset="0"/>
                  <a:sym typeface="+mn-lt"/>
                </a:rPr>
                <a:t>Bài 1 – SGK</a:t>
              </a:r>
              <a:endParaRPr lang="zh-CN" altLang="en-US" sz="2000" b="1" dirty="0">
                <a:solidFill>
                  <a:srgbClr val="FF0000"/>
                </a:solidFill>
                <a:latin typeface="Arial" panose="020B0604020202020204" pitchFamily="34" charset="0"/>
                <a:cs typeface="Arial" panose="020B0604020202020204" pitchFamily="34" charset="0"/>
                <a:sym typeface="+mn-lt"/>
              </a:endParaRPr>
            </a:p>
          </p:txBody>
        </p:sp>
      </p:grpSp>
      <p:sp>
        <p:nvSpPr>
          <p:cNvPr id="6" name="Rectangle 5"/>
          <p:cNvSpPr/>
          <p:nvPr/>
        </p:nvSpPr>
        <p:spPr>
          <a:xfrm>
            <a:off x="2000250" y="0"/>
            <a:ext cx="7143750" cy="1384995"/>
          </a:xfrm>
          <a:prstGeom prst="rect">
            <a:avLst/>
          </a:prstGeom>
        </p:spPr>
        <p:txBody>
          <a:bodyPr wrap="square">
            <a:spAutoFit/>
          </a:bodyPr>
          <a:lstStyle/>
          <a:p>
            <a:pPr algn="just"/>
            <a:r>
              <a:rPr lang="en-US" sz="2800" dirty="0" smtClean="0">
                <a:solidFill>
                  <a:srgbClr val="FF0000"/>
                </a:solidFill>
                <a:latin typeface="Times New Roman" pitchFamily="18" charset="0"/>
                <a:cs typeface="Times New Roman" pitchFamily="18" charset="0"/>
              </a:rPr>
              <a:t>V</a:t>
            </a:r>
            <a:r>
              <a:rPr lang="vi-VN" sz="2800" dirty="0" smtClean="0">
                <a:solidFill>
                  <a:srgbClr val="FF0000"/>
                </a:solidFill>
                <a:latin typeface="Times New Roman" pitchFamily="18" charset="0"/>
                <a:cs typeface="Times New Roman" pitchFamily="18" charset="0"/>
              </a:rPr>
              <a:t>ì: </a:t>
            </a:r>
            <a:r>
              <a:rPr lang="en-US" sz="2800" dirty="0" smtClean="0">
                <a:solidFill>
                  <a:srgbClr val="FF0000"/>
                </a:solidFill>
                <a:latin typeface="Times New Roman" pitchFamily="18" charset="0"/>
                <a:cs typeface="Times New Roman" pitchFamily="18" charset="0"/>
              </a:rPr>
              <a:t>n</a:t>
            </a:r>
            <a:r>
              <a:rPr lang="vi-VN" sz="2800" dirty="0" smtClean="0">
                <a:solidFill>
                  <a:srgbClr val="FF0000"/>
                </a:solidFill>
                <a:latin typeface="Times New Roman" pitchFamily="18" charset="0"/>
                <a:cs typeface="Times New Roman" pitchFamily="18" charset="0"/>
              </a:rPr>
              <a:t>hững biểu hiện đó là những biểu hiện của người có tính tự chủ, thể hiện sự quan tâm, suy nghĩ chín chắn.</a:t>
            </a:r>
            <a:endParaRPr lang="en-US" sz="2800" dirty="0">
              <a:solidFill>
                <a:srgbClr val="FF0000"/>
              </a:solidFill>
              <a:latin typeface="Times New Roman" pitchFamily="18" charset="0"/>
              <a:cs typeface="Times New Roman" pitchFamily="18" charset="0"/>
            </a:endParaRPr>
          </a:p>
        </p:txBody>
      </p:sp>
      <p:sp>
        <p:nvSpPr>
          <p:cNvPr id="8" name="Rectangle 7"/>
          <p:cNvSpPr/>
          <p:nvPr/>
        </p:nvSpPr>
        <p:spPr>
          <a:xfrm>
            <a:off x="1685925" y="1372538"/>
            <a:ext cx="7458075" cy="3108543"/>
          </a:xfrm>
          <a:prstGeom prst="rect">
            <a:avLst/>
          </a:prstGeom>
        </p:spPr>
        <p:txBody>
          <a:bodyPr wrap="square">
            <a:spAutoFit/>
          </a:bodyPr>
          <a:lstStyle/>
          <a:p>
            <a:pPr algn="just"/>
            <a:r>
              <a:rPr lang="en-US" sz="2800" dirty="0" smtClean="0">
                <a:solidFill>
                  <a:srgbClr val="0000CC"/>
                </a:solidFill>
                <a:latin typeface="Times New Roman" pitchFamily="18" charset="0"/>
                <a:cs typeface="Times New Roman" pitchFamily="18" charset="0"/>
              </a:rPr>
              <a:t>V</a:t>
            </a:r>
            <a:r>
              <a:rPr lang="vi-VN" sz="2800" dirty="0" smtClean="0">
                <a:solidFill>
                  <a:srgbClr val="0000CC"/>
                </a:solidFill>
                <a:latin typeface="Times New Roman" pitchFamily="18" charset="0"/>
                <a:cs typeface="Times New Roman" pitchFamily="18" charset="0"/>
              </a:rPr>
              <a:t>ì</a:t>
            </a:r>
            <a:r>
              <a:rPr lang="en-US" sz="2800" dirty="0" smtClean="0">
                <a:solidFill>
                  <a:srgbClr val="0000CC"/>
                </a:solidFill>
                <a:latin typeface="Times New Roman" pitchFamily="18" charset="0"/>
                <a:cs typeface="Times New Roman" pitchFamily="18" charset="0"/>
              </a:rPr>
              <a:t>:</a:t>
            </a:r>
            <a:r>
              <a:rPr lang="vi-VN" sz="2800" dirty="0" smtClean="0">
                <a:solidFill>
                  <a:srgbClr val="0000CC"/>
                </a:solidFill>
                <a:latin typeface="Times New Roman" pitchFamily="18" charset="0"/>
                <a:cs typeface="Times New Roman" pitchFamily="18" charset="0"/>
              </a:rPr>
              <a:t> người có tính tự chủ là người biết điều chỉnh suy nghĩ, hành động của mình cho phù hợp với những tình huống, hoàn cảnh khác nhau, không hành động một cách mù quáng theo ý thích cá nhân của mình. Nếu ý thích đó là không đúng, không hợp với điều kiện, hoàn cảnh hay chuẩn mực xã hội.</a:t>
            </a:r>
            <a:endParaRPr lang="en-US" sz="2800"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3588460333"/>
      </p:ext>
    </p:extLst>
  </p:cSld>
  <p:clrMapOvr>
    <a:masterClrMapping/>
  </p:clrMapOvr>
  <mc:AlternateContent xmlns:mc="http://schemas.openxmlformats.org/markup-compatibility/2006" xmlns:p14="http://schemas.microsoft.com/office/powerpoint/2010/main">
    <mc:Choice Requires="p14">
      <p:transition p14:dur="250">
        <p:comb/>
      </p:transition>
    </mc:Choice>
    <mc:Fallback xmlns="">
      <p:transition>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19"/>
          <p:cNvSpPr/>
          <p:nvPr/>
        </p:nvSpPr>
        <p:spPr>
          <a:xfrm>
            <a:off x="2161168" y="2592288"/>
            <a:ext cx="6813286" cy="1674911"/>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2" name="Oval 11"/>
          <p:cNvSpPr/>
          <p:nvPr/>
        </p:nvSpPr>
        <p:spPr>
          <a:xfrm>
            <a:off x="3101974" y="777887"/>
            <a:ext cx="5902960" cy="166873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9" name="Rectangle 8"/>
          <p:cNvSpPr/>
          <p:nvPr/>
        </p:nvSpPr>
        <p:spPr>
          <a:xfrm>
            <a:off x="2185988" y="3069675"/>
            <a:ext cx="6818946" cy="830997"/>
          </a:xfrm>
          <a:prstGeom prst="rect">
            <a:avLst/>
          </a:prstGeom>
        </p:spPr>
        <p:txBody>
          <a:bodyPr wrap="square">
            <a:spAutoFit/>
          </a:bodyPr>
          <a:lstStyle/>
          <a:p>
            <a:r>
              <a:rPr lang="en-US" sz="2400" dirty="0" smtClean="0">
                <a:latin typeface="Arial" panose="020B0604020202020204" pitchFamily="34" charset="0"/>
                <a:cs typeface="Arial" panose="020B0604020202020204" pitchFamily="34" charset="0"/>
              </a:rPr>
              <a:t>- </a:t>
            </a:r>
            <a:r>
              <a:rPr lang="vi-VN" sz="2400" dirty="0" smtClean="0">
                <a:latin typeface="Arial" panose="020B0604020202020204" pitchFamily="34" charset="0"/>
                <a:cs typeface="Arial" panose="020B0604020202020204" pitchFamily="34" charset="0"/>
              </a:rPr>
              <a:t>Đứng </a:t>
            </a:r>
            <a:r>
              <a:rPr lang="vi-VN" sz="2400" dirty="0">
                <a:latin typeface="Arial" panose="020B0604020202020204" pitchFamily="34" charset="0"/>
                <a:cs typeface="Arial" panose="020B0604020202020204" pitchFamily="34" charset="0"/>
              </a:rPr>
              <a:t>vững trước những </a:t>
            </a:r>
            <a:r>
              <a:rPr lang="vi-VN" sz="2400" dirty="0" smtClean="0">
                <a:latin typeface="Arial" panose="020B0604020202020204" pitchFamily="34" charset="0"/>
                <a:cs typeface="Arial" panose="020B0604020202020204" pitchFamily="34" charset="0"/>
              </a:rPr>
              <a:t>........</a:t>
            </a:r>
            <a:r>
              <a:rPr lang="en-US" sz="2400" dirty="0" smtClean="0">
                <a:latin typeface="Arial" panose="020B0604020202020204" pitchFamily="34" charset="0"/>
                <a:cs typeface="Arial" panose="020B0604020202020204" pitchFamily="34" charset="0"/>
              </a:rPr>
              <a:t>.........</a:t>
            </a:r>
            <a:r>
              <a:rPr lang="vi-VN" sz="2400" dirty="0" smtClean="0">
                <a:latin typeface="Arial" panose="020B0604020202020204" pitchFamily="34" charset="0"/>
                <a:cs typeface="Arial" panose="020B0604020202020204" pitchFamily="34" charset="0"/>
              </a:rPr>
              <a:t>................. </a:t>
            </a:r>
            <a:r>
              <a:rPr lang="vi-VN" sz="2400" dirty="0">
                <a:latin typeface="Arial" panose="020B0604020202020204" pitchFamily="34" charset="0"/>
                <a:cs typeface="Arial" panose="020B0604020202020204" pitchFamily="34" charset="0"/>
              </a:rPr>
              <a:t>và thử thách.</a:t>
            </a:r>
            <a:endParaRPr lang="en-US" sz="2400" dirty="0">
              <a:latin typeface="Arial" panose="020B0604020202020204" pitchFamily="34" charset="0"/>
              <a:cs typeface="Arial" panose="020B0604020202020204" pitchFamily="34" charset="0"/>
            </a:endParaRPr>
          </a:p>
        </p:txBody>
      </p:sp>
      <p:sp>
        <p:nvSpPr>
          <p:cNvPr id="7" name="Rectangle 6"/>
          <p:cNvSpPr/>
          <p:nvPr/>
        </p:nvSpPr>
        <p:spPr>
          <a:xfrm>
            <a:off x="4470400" y="1150587"/>
            <a:ext cx="4419600" cy="461665"/>
          </a:xfrm>
          <a:prstGeom prst="rect">
            <a:avLst/>
          </a:prstGeom>
        </p:spPr>
        <p:txBody>
          <a:bodyPr wrap="square">
            <a:spAutoFit/>
          </a:bodyPr>
          <a:lstStyle/>
          <a:p>
            <a:r>
              <a:rPr lang="en-US" sz="2400" b="1" dirty="0" err="1">
                <a:solidFill>
                  <a:srgbClr val="FF0000"/>
                </a:solidFill>
                <a:latin typeface="Arial" panose="020B0604020202020204" pitchFamily="34" charset="0"/>
                <a:cs typeface="Arial" panose="020B0604020202020204" pitchFamily="34" charset="0"/>
              </a:rPr>
              <a:t>b</a:t>
            </a:r>
            <a:r>
              <a:rPr lang="en-US" sz="2400" b="1" dirty="0" err="1" smtClean="0">
                <a:solidFill>
                  <a:srgbClr val="FF0000"/>
                </a:solidFill>
                <a:latin typeface="Arial" panose="020B0604020202020204" pitchFamily="34" charset="0"/>
                <a:cs typeface="Arial" panose="020B0604020202020204" pitchFamily="34" charset="0"/>
              </a:rPr>
              <a:t>iết</a:t>
            </a:r>
            <a:r>
              <a:rPr lang="en-US" sz="2400" b="1" dirty="0" smtClean="0">
                <a:solidFill>
                  <a:srgbClr val="FF0000"/>
                </a:solidFill>
                <a:latin typeface="Arial" panose="020B0604020202020204" pitchFamily="34" charset="0"/>
                <a:cs typeface="Arial" panose="020B0604020202020204" pitchFamily="34" charset="0"/>
              </a:rPr>
              <a:t> </a:t>
            </a:r>
            <a:r>
              <a:rPr lang="en-US" sz="2400" b="1" dirty="0" err="1" smtClean="0">
                <a:solidFill>
                  <a:srgbClr val="FF0000"/>
                </a:solidFill>
                <a:latin typeface="Arial" panose="020B0604020202020204" pitchFamily="34" charset="0"/>
                <a:cs typeface="Arial" panose="020B0604020202020204" pitchFamily="34" charset="0"/>
              </a:rPr>
              <a:t>sống</a:t>
            </a:r>
            <a:r>
              <a:rPr lang="en-US" sz="2400" b="1" dirty="0" smtClean="0">
                <a:solidFill>
                  <a:srgbClr val="FF0000"/>
                </a:solidFill>
                <a:latin typeface="Arial" panose="020B0604020202020204" pitchFamily="34" charset="0"/>
                <a:cs typeface="Arial" panose="020B0604020202020204" pitchFamily="34" charset="0"/>
              </a:rPr>
              <a:t> </a:t>
            </a:r>
            <a:r>
              <a:rPr lang="en-US" sz="2400" b="1" dirty="0" err="1" smtClean="0">
                <a:solidFill>
                  <a:srgbClr val="FF0000"/>
                </a:solidFill>
                <a:latin typeface="Arial" panose="020B0604020202020204" pitchFamily="34" charset="0"/>
                <a:cs typeface="Arial" panose="020B0604020202020204" pitchFamily="34" charset="0"/>
              </a:rPr>
              <a:t>một</a:t>
            </a:r>
            <a:r>
              <a:rPr lang="en-US" sz="2400" b="1" dirty="0" smtClean="0">
                <a:solidFill>
                  <a:srgbClr val="FF0000"/>
                </a:solidFill>
                <a:latin typeface="Arial" panose="020B0604020202020204" pitchFamily="34" charset="0"/>
                <a:cs typeface="Arial" panose="020B0604020202020204" pitchFamily="34" charset="0"/>
              </a:rPr>
              <a:t> </a:t>
            </a:r>
            <a:r>
              <a:rPr lang="en-US" sz="2400" b="1" dirty="0" err="1" smtClean="0">
                <a:solidFill>
                  <a:srgbClr val="FF0000"/>
                </a:solidFill>
                <a:latin typeface="Arial" panose="020B0604020202020204" pitchFamily="34" charset="0"/>
                <a:cs typeface="Arial" panose="020B0604020202020204" pitchFamily="34" charset="0"/>
              </a:rPr>
              <a:t>cách</a:t>
            </a:r>
            <a:r>
              <a:rPr lang="en-US" sz="2400" b="1" dirty="0" smtClean="0">
                <a:solidFill>
                  <a:srgbClr val="FF0000"/>
                </a:solidFill>
                <a:latin typeface="Arial" panose="020B0604020202020204" pitchFamily="34" charset="0"/>
                <a:cs typeface="Arial" panose="020B0604020202020204" pitchFamily="34" charset="0"/>
              </a:rPr>
              <a:t> </a:t>
            </a:r>
            <a:r>
              <a:rPr lang="en-US" sz="2400" b="1" dirty="0" err="1" smtClean="0">
                <a:solidFill>
                  <a:srgbClr val="FF0000"/>
                </a:solidFill>
                <a:latin typeface="Arial" panose="020B0604020202020204" pitchFamily="34" charset="0"/>
                <a:cs typeface="Arial" panose="020B0604020202020204" pitchFamily="34" charset="0"/>
              </a:rPr>
              <a:t>đúng</a:t>
            </a:r>
            <a:r>
              <a:rPr lang="en-US" sz="2400" b="1" dirty="0" smtClean="0">
                <a:solidFill>
                  <a:srgbClr val="FF0000"/>
                </a:solidFill>
                <a:latin typeface="Arial" panose="020B0604020202020204" pitchFamily="34" charset="0"/>
                <a:cs typeface="Arial" panose="020B0604020202020204" pitchFamily="34" charset="0"/>
              </a:rPr>
              <a:t> </a:t>
            </a:r>
            <a:r>
              <a:rPr lang="en-US" sz="2400" b="1" dirty="0" err="1" smtClean="0">
                <a:solidFill>
                  <a:srgbClr val="FF0000"/>
                </a:solidFill>
                <a:latin typeface="Arial" panose="020B0604020202020204" pitchFamily="34" charset="0"/>
                <a:cs typeface="Arial" panose="020B0604020202020204" pitchFamily="34" charset="0"/>
              </a:rPr>
              <a:t>đắn</a:t>
            </a:r>
            <a:endParaRPr lang="en-US" sz="2000" dirty="0"/>
          </a:p>
        </p:txBody>
      </p:sp>
      <p:sp>
        <p:nvSpPr>
          <p:cNvPr id="8" name="文本框 7"/>
          <p:cNvSpPr txBox="1"/>
          <p:nvPr/>
        </p:nvSpPr>
        <p:spPr>
          <a:xfrm>
            <a:off x="3086100" y="1196754"/>
            <a:ext cx="5918834" cy="830997"/>
          </a:xfrm>
          <a:prstGeom prst="rect">
            <a:avLst/>
          </a:prstGeom>
          <a:noFill/>
        </p:spPr>
        <p:txBody>
          <a:bodyPr wrap="square" rtlCol="0">
            <a:spAutoFit/>
          </a:bodyPr>
          <a:lstStyle/>
          <a:p>
            <a:pPr algn="just"/>
            <a:r>
              <a:rPr lang="en-US" altLang="zh-CN" sz="2400" dirty="0" smtClean="0">
                <a:latin typeface="Arial" panose="020B0604020202020204" pitchFamily="34" charset="0"/>
                <a:cs typeface="Arial" panose="020B0604020202020204" pitchFamily="34" charset="0"/>
                <a:sym typeface="+mn-lt"/>
              </a:rPr>
              <a:t>- </a:t>
            </a:r>
            <a:r>
              <a:rPr lang="vi-VN" altLang="zh-CN" sz="2400" dirty="0" smtClean="0">
                <a:latin typeface="Arial" panose="020B0604020202020204" pitchFamily="34" charset="0"/>
                <a:cs typeface="Arial" panose="020B0604020202020204" pitchFamily="34" charset="0"/>
                <a:sym typeface="+mn-lt"/>
              </a:rPr>
              <a:t>Giúp ta</a:t>
            </a:r>
            <a:r>
              <a:rPr lang="en-US" altLang="zh-CN" sz="2400" dirty="0" smtClean="0">
                <a:latin typeface="Arial" panose="020B0604020202020204" pitchFamily="34" charset="0"/>
                <a:cs typeface="Arial" panose="020B0604020202020204" pitchFamily="34" charset="0"/>
                <a:sym typeface="+mn-lt"/>
              </a:rPr>
              <a:t> .…………..</a:t>
            </a:r>
            <a:r>
              <a:rPr lang="vi-VN" altLang="zh-CN" sz="2400" dirty="0" smtClean="0">
                <a:latin typeface="Arial" panose="020B0604020202020204" pitchFamily="34" charset="0"/>
                <a:cs typeface="Arial" panose="020B0604020202020204" pitchFamily="34" charset="0"/>
                <a:sym typeface="+mn-lt"/>
              </a:rPr>
              <a:t>..................................</a:t>
            </a:r>
            <a:r>
              <a:rPr lang="en-US" altLang="zh-CN" sz="2400" dirty="0">
                <a:latin typeface="Arial" panose="020B0604020202020204" pitchFamily="34" charset="0"/>
                <a:cs typeface="Arial" panose="020B0604020202020204" pitchFamily="34" charset="0"/>
                <a:sym typeface="+mn-lt"/>
              </a:rPr>
              <a:t> </a:t>
            </a:r>
            <a:r>
              <a:rPr lang="vi-VN" altLang="zh-CN" sz="2400" dirty="0" smtClean="0">
                <a:latin typeface="Arial" panose="020B0604020202020204" pitchFamily="34" charset="0"/>
                <a:cs typeface="Arial" panose="020B0604020202020204" pitchFamily="34" charset="0"/>
                <a:sym typeface="+mn-lt"/>
              </a:rPr>
              <a:t>và </a:t>
            </a:r>
            <a:r>
              <a:rPr lang="vi-VN" altLang="zh-CN" sz="2400" dirty="0">
                <a:latin typeface="Arial" panose="020B0604020202020204" pitchFamily="34" charset="0"/>
                <a:cs typeface="Arial" panose="020B0604020202020204" pitchFamily="34" charset="0"/>
                <a:sym typeface="+mn-lt"/>
              </a:rPr>
              <a:t>cư xử có văn hoá, có đạo đức.</a:t>
            </a:r>
            <a:endParaRPr lang="zh-CN" altLang="en-US" sz="2400" dirty="0">
              <a:latin typeface="Arial" panose="020B0604020202020204" pitchFamily="34" charset="0"/>
              <a:cs typeface="Arial" panose="020B0604020202020204" pitchFamily="34" charset="0"/>
              <a:sym typeface="+mn-lt"/>
            </a:endParaRPr>
          </a:p>
        </p:txBody>
      </p:sp>
      <p:grpSp>
        <p:nvGrpSpPr>
          <p:cNvPr id="14" name="组合 4"/>
          <p:cNvGrpSpPr/>
          <p:nvPr/>
        </p:nvGrpSpPr>
        <p:grpSpPr>
          <a:xfrm>
            <a:off x="127040" y="153236"/>
            <a:ext cx="2803294" cy="2376598"/>
            <a:chOff x="2713578" y="2460770"/>
            <a:chExt cx="1951221" cy="1692000"/>
          </a:xfrm>
        </p:grpSpPr>
        <p:grpSp>
          <p:nvGrpSpPr>
            <p:cNvPr id="15" name="组合 16"/>
            <p:cNvGrpSpPr>
              <a:grpSpLocks noChangeAspect="1"/>
            </p:cNvGrpSpPr>
            <p:nvPr/>
          </p:nvGrpSpPr>
          <p:grpSpPr>
            <a:xfrm>
              <a:off x="2713578" y="2460770"/>
              <a:ext cx="1951221" cy="1692000"/>
              <a:chOff x="785114" y="-370703"/>
              <a:chExt cx="7225085" cy="6265224"/>
            </a:xfrm>
          </p:grpSpPr>
          <p:pic>
            <p:nvPicPr>
              <p:cNvPr id="18" name="图片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5114" y="-370703"/>
                <a:ext cx="7225085" cy="6265224"/>
              </a:xfrm>
              <a:prstGeom prst="rect">
                <a:avLst/>
              </a:prstGeom>
            </p:spPr>
          </p:pic>
          <p:sp>
            <p:nvSpPr>
              <p:cNvPr id="19" name="椭圆 18"/>
              <p:cNvSpPr/>
              <p:nvPr/>
            </p:nvSpPr>
            <p:spPr>
              <a:xfrm>
                <a:off x="2516995" y="878528"/>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F0000"/>
                  </a:solidFill>
                  <a:latin typeface="Arial" panose="020B0604020202020204" pitchFamily="34" charset="0"/>
                  <a:cs typeface="Arial" panose="020B0604020202020204" pitchFamily="34" charset="0"/>
                  <a:sym typeface="+mn-lt"/>
                </a:endParaRPr>
              </a:p>
            </p:txBody>
          </p:sp>
        </p:grpSp>
        <p:sp>
          <p:nvSpPr>
            <p:cNvPr id="16" name="文本框 36"/>
            <p:cNvSpPr txBox="1"/>
            <p:nvPr/>
          </p:nvSpPr>
          <p:spPr>
            <a:xfrm>
              <a:off x="2928148" y="3033191"/>
              <a:ext cx="1491753" cy="591622"/>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cs typeface="+mn-ea"/>
                </a:defRPr>
              </a:lvl1pPr>
            </a:lstStyle>
            <a:p>
              <a:r>
                <a:rPr lang="en-US" altLang="zh-CN" sz="2400" dirty="0" err="1">
                  <a:solidFill>
                    <a:srgbClr val="FF0000"/>
                  </a:solidFill>
                  <a:effectLst>
                    <a:outerShdw dist="38100" dir="2700000" algn="tl" rotWithShape="0">
                      <a:srgbClr val="679C31"/>
                    </a:outerShdw>
                  </a:effectLst>
                  <a:latin typeface="Arial" panose="020B0604020202020204" pitchFamily="34" charset="0"/>
                  <a:cs typeface="Arial" panose="020B0604020202020204" pitchFamily="34" charset="0"/>
                  <a:sym typeface="+mn-lt"/>
                </a:rPr>
                <a:t>Vì</a:t>
              </a:r>
              <a:r>
                <a:rPr lang="en-US" altLang="zh-CN" sz="2400" dirty="0">
                  <a:solidFill>
                    <a:srgbClr val="FF0000"/>
                  </a:solidFill>
                  <a:effectLst>
                    <a:outerShdw dist="38100" dir="2700000" algn="tl" rotWithShape="0">
                      <a:srgbClr val="679C31"/>
                    </a:outerShdw>
                  </a:effectLst>
                  <a:latin typeface="Arial" panose="020B0604020202020204" pitchFamily="34" charset="0"/>
                  <a:cs typeface="Arial" panose="020B0604020202020204" pitchFamily="34" charset="0"/>
                  <a:sym typeface="+mn-lt"/>
                </a:rPr>
                <a:t> </a:t>
              </a:r>
              <a:r>
                <a:rPr lang="en-US" altLang="zh-CN" sz="2400" dirty="0" err="1">
                  <a:solidFill>
                    <a:srgbClr val="FF0000"/>
                  </a:solidFill>
                  <a:effectLst>
                    <a:outerShdw dist="38100" dir="2700000" algn="tl" rotWithShape="0">
                      <a:srgbClr val="679C31"/>
                    </a:outerShdw>
                  </a:effectLst>
                  <a:latin typeface="Arial" panose="020B0604020202020204" pitchFamily="34" charset="0"/>
                  <a:cs typeface="Arial" panose="020B0604020202020204" pitchFamily="34" charset="0"/>
                  <a:sym typeface="+mn-lt"/>
                </a:rPr>
                <a:t>sao</a:t>
              </a:r>
              <a:r>
                <a:rPr lang="en-US" altLang="zh-CN" sz="2400" dirty="0">
                  <a:solidFill>
                    <a:srgbClr val="FF0000"/>
                  </a:solidFill>
                  <a:effectLst>
                    <a:outerShdw dist="38100" dir="2700000" algn="tl" rotWithShape="0">
                      <a:srgbClr val="679C31"/>
                    </a:outerShdw>
                  </a:effectLst>
                  <a:latin typeface="Arial" panose="020B0604020202020204" pitchFamily="34" charset="0"/>
                  <a:cs typeface="Arial" panose="020B0604020202020204" pitchFamily="34" charset="0"/>
                  <a:sym typeface="+mn-lt"/>
                </a:rPr>
                <a:t> </a:t>
              </a:r>
              <a:r>
                <a:rPr lang="en-US" altLang="zh-CN" sz="2400" dirty="0" err="1">
                  <a:solidFill>
                    <a:srgbClr val="FF0000"/>
                  </a:solidFill>
                  <a:effectLst>
                    <a:outerShdw dist="38100" dir="2700000" algn="tl" rotWithShape="0">
                      <a:srgbClr val="679C31"/>
                    </a:outerShdw>
                  </a:effectLst>
                  <a:latin typeface="Arial" panose="020B0604020202020204" pitchFamily="34" charset="0"/>
                  <a:cs typeface="Arial" panose="020B0604020202020204" pitchFamily="34" charset="0"/>
                  <a:sym typeface="+mn-lt"/>
                </a:rPr>
                <a:t>phải</a:t>
              </a:r>
              <a:r>
                <a:rPr lang="en-US" altLang="zh-CN" sz="2400" dirty="0">
                  <a:solidFill>
                    <a:srgbClr val="FF0000"/>
                  </a:solidFill>
                  <a:effectLst>
                    <a:outerShdw dist="38100" dir="2700000" algn="tl" rotWithShape="0">
                      <a:srgbClr val="679C31"/>
                    </a:outerShdw>
                  </a:effectLst>
                  <a:latin typeface="Arial" panose="020B0604020202020204" pitchFamily="34" charset="0"/>
                  <a:cs typeface="Arial" panose="020B0604020202020204" pitchFamily="34" charset="0"/>
                  <a:sym typeface="+mn-lt"/>
                </a:rPr>
                <a:t> </a:t>
              </a:r>
              <a:r>
                <a:rPr lang="en-US" altLang="zh-CN" sz="2400" dirty="0" err="1">
                  <a:solidFill>
                    <a:srgbClr val="FF0000"/>
                  </a:solidFill>
                  <a:effectLst>
                    <a:outerShdw dist="38100" dir="2700000" algn="tl" rotWithShape="0">
                      <a:srgbClr val="679C31"/>
                    </a:outerShdw>
                  </a:effectLst>
                  <a:latin typeface="Arial" panose="020B0604020202020204" pitchFamily="34" charset="0"/>
                  <a:cs typeface="Arial" panose="020B0604020202020204" pitchFamily="34" charset="0"/>
                  <a:sym typeface="+mn-lt"/>
                </a:rPr>
                <a:t>tự</a:t>
              </a:r>
              <a:r>
                <a:rPr lang="en-US" altLang="zh-CN" sz="2400" dirty="0">
                  <a:solidFill>
                    <a:srgbClr val="FF0000"/>
                  </a:solidFill>
                  <a:effectLst>
                    <a:outerShdw dist="38100" dir="2700000" algn="tl" rotWithShape="0">
                      <a:srgbClr val="679C31"/>
                    </a:outerShdw>
                  </a:effectLst>
                  <a:latin typeface="Arial" panose="020B0604020202020204" pitchFamily="34" charset="0"/>
                  <a:cs typeface="Arial" panose="020B0604020202020204" pitchFamily="34" charset="0"/>
                  <a:sym typeface="+mn-lt"/>
                </a:rPr>
                <a:t> </a:t>
              </a:r>
              <a:r>
                <a:rPr lang="en-US" altLang="zh-CN" sz="2400" dirty="0" err="1">
                  <a:solidFill>
                    <a:srgbClr val="FF0000"/>
                  </a:solidFill>
                  <a:effectLst>
                    <a:outerShdw dist="38100" dir="2700000" algn="tl" rotWithShape="0">
                      <a:srgbClr val="679C31"/>
                    </a:outerShdw>
                  </a:effectLst>
                  <a:latin typeface="Arial" panose="020B0604020202020204" pitchFamily="34" charset="0"/>
                  <a:cs typeface="Arial" panose="020B0604020202020204" pitchFamily="34" charset="0"/>
                  <a:sym typeface="+mn-lt"/>
                </a:rPr>
                <a:t>chủ</a:t>
              </a:r>
              <a:r>
                <a:rPr lang="en-US" altLang="zh-CN" sz="2400" dirty="0">
                  <a:solidFill>
                    <a:srgbClr val="FF0000"/>
                  </a:solidFill>
                  <a:effectLst>
                    <a:outerShdw dist="38100" dir="2700000" algn="tl" rotWithShape="0">
                      <a:srgbClr val="679C31"/>
                    </a:outerShdw>
                  </a:effectLst>
                  <a:latin typeface="Arial" panose="020B0604020202020204" pitchFamily="34" charset="0"/>
                  <a:cs typeface="Arial" panose="020B0604020202020204" pitchFamily="34" charset="0"/>
                  <a:sym typeface="+mn-lt"/>
                </a:rPr>
                <a:t> ?</a:t>
              </a:r>
              <a:endParaRPr lang="zh-CN" altLang="en-US" sz="2400" dirty="0">
                <a:solidFill>
                  <a:srgbClr val="FF0000"/>
                </a:solidFill>
                <a:effectLst>
                  <a:outerShdw dist="38100" dir="2700000" algn="tl" rotWithShape="0">
                    <a:srgbClr val="679C31"/>
                  </a:outerShdw>
                </a:effectLst>
                <a:latin typeface="Arial" panose="020B0604020202020204" pitchFamily="34" charset="0"/>
                <a:cs typeface="Arial" panose="020B0604020202020204" pitchFamily="34" charset="0"/>
                <a:sym typeface="+mn-lt"/>
              </a:endParaRPr>
            </a:p>
          </p:txBody>
        </p:sp>
        <p:sp>
          <p:nvSpPr>
            <p:cNvPr id="17" name="文本框 72"/>
            <p:cNvSpPr txBox="1"/>
            <p:nvPr/>
          </p:nvSpPr>
          <p:spPr>
            <a:xfrm>
              <a:off x="3395711" y="2838259"/>
              <a:ext cx="557444" cy="328679"/>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2400" dirty="0" smtClean="0">
                  <a:solidFill>
                    <a:srgbClr val="FF0000"/>
                  </a:solidFill>
                  <a:effectLst>
                    <a:outerShdw dist="38100" dir="2700000" algn="tl" rotWithShape="0">
                      <a:srgbClr val="679C31"/>
                    </a:outerShdw>
                  </a:effectLst>
                  <a:latin typeface="Arial" panose="020B0604020202020204" pitchFamily="34" charset="0"/>
                  <a:cs typeface="Arial" panose="020B0604020202020204" pitchFamily="34" charset="0"/>
                  <a:sym typeface="+mn-lt"/>
                </a:rPr>
                <a:t>2.</a:t>
              </a:r>
              <a:endParaRPr lang="zh-CN" altLang="en-US" sz="2400" dirty="0">
                <a:solidFill>
                  <a:srgbClr val="FF0000"/>
                </a:solidFill>
                <a:effectLst>
                  <a:outerShdw dist="38100" dir="2700000" algn="tl" rotWithShape="0">
                    <a:srgbClr val="679C31"/>
                  </a:outerShdw>
                </a:effectLst>
                <a:latin typeface="Arial" panose="020B0604020202020204" pitchFamily="34" charset="0"/>
                <a:cs typeface="Arial" panose="020B0604020202020204" pitchFamily="34" charset="0"/>
                <a:sym typeface="+mn-lt"/>
              </a:endParaRPr>
            </a:p>
          </p:txBody>
        </p:sp>
      </p:grpSp>
      <p:sp>
        <p:nvSpPr>
          <p:cNvPr id="11" name="Rectangle 10"/>
          <p:cNvSpPr/>
          <p:nvPr/>
        </p:nvSpPr>
        <p:spPr>
          <a:xfrm>
            <a:off x="5769731" y="3033668"/>
            <a:ext cx="3204723" cy="461665"/>
          </a:xfrm>
          <a:prstGeom prst="rect">
            <a:avLst/>
          </a:prstGeom>
        </p:spPr>
        <p:txBody>
          <a:bodyPr wrap="none">
            <a:spAutoFit/>
          </a:bodyPr>
          <a:lstStyle/>
          <a:p>
            <a:r>
              <a:rPr lang="en-US" sz="2400" b="1" dirty="0" err="1" smtClean="0">
                <a:solidFill>
                  <a:srgbClr val="FF0000"/>
                </a:solidFill>
                <a:latin typeface="Arial" panose="020B0604020202020204" pitchFamily="34" charset="0"/>
                <a:cs typeface="Arial" panose="020B0604020202020204" pitchFamily="34" charset="0"/>
              </a:rPr>
              <a:t>tình</a:t>
            </a:r>
            <a:r>
              <a:rPr lang="en-US" sz="2400" b="1" dirty="0" smtClean="0">
                <a:solidFill>
                  <a:srgbClr val="FF0000"/>
                </a:solidFill>
                <a:latin typeface="Arial" panose="020B0604020202020204" pitchFamily="34" charset="0"/>
                <a:cs typeface="Arial" panose="020B0604020202020204" pitchFamily="34" charset="0"/>
              </a:rPr>
              <a:t> </a:t>
            </a:r>
            <a:r>
              <a:rPr lang="en-US" sz="2400" b="1" dirty="0" err="1" smtClean="0">
                <a:solidFill>
                  <a:srgbClr val="FF0000"/>
                </a:solidFill>
                <a:latin typeface="Arial" panose="020B0604020202020204" pitchFamily="34" charset="0"/>
                <a:cs typeface="Arial" panose="020B0604020202020204" pitchFamily="34" charset="0"/>
              </a:rPr>
              <a:t>huống</a:t>
            </a:r>
            <a:r>
              <a:rPr lang="en-US" sz="2400" b="1" dirty="0" smtClean="0">
                <a:solidFill>
                  <a:srgbClr val="FF0000"/>
                </a:solidFill>
                <a:latin typeface="Arial" panose="020B0604020202020204" pitchFamily="34" charset="0"/>
                <a:cs typeface="Arial" panose="020B0604020202020204" pitchFamily="34" charset="0"/>
              </a:rPr>
              <a:t> </a:t>
            </a:r>
            <a:r>
              <a:rPr lang="en-US" sz="2400" b="1" dirty="0" err="1" smtClean="0">
                <a:solidFill>
                  <a:srgbClr val="FF0000"/>
                </a:solidFill>
                <a:latin typeface="Arial" panose="020B0604020202020204" pitchFamily="34" charset="0"/>
                <a:cs typeface="Arial" panose="020B0604020202020204" pitchFamily="34" charset="0"/>
              </a:rPr>
              <a:t>khó</a:t>
            </a:r>
            <a:r>
              <a:rPr lang="en-US" sz="2400" b="1" dirty="0" smtClean="0">
                <a:solidFill>
                  <a:srgbClr val="FF0000"/>
                </a:solidFill>
                <a:latin typeface="Arial" panose="020B0604020202020204" pitchFamily="34" charset="0"/>
                <a:cs typeface="Arial" panose="020B0604020202020204" pitchFamily="34" charset="0"/>
              </a:rPr>
              <a:t> </a:t>
            </a:r>
            <a:r>
              <a:rPr lang="en-US" sz="2400" b="1" dirty="0" err="1" smtClean="0">
                <a:solidFill>
                  <a:srgbClr val="FF0000"/>
                </a:solidFill>
                <a:latin typeface="Arial" panose="020B0604020202020204" pitchFamily="34" charset="0"/>
                <a:cs typeface="Arial" panose="020B0604020202020204" pitchFamily="34" charset="0"/>
              </a:rPr>
              <a:t>khăn</a:t>
            </a:r>
            <a:endParaRPr lang="en-US" sz="2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5005931"/>
      </p:ext>
    </p:extLst>
  </p:cSld>
  <p:clrMapOvr>
    <a:masterClrMapping/>
  </p:clrMapOvr>
  <mc:AlternateContent xmlns:mc="http://schemas.openxmlformats.org/markup-compatibility/2006" xmlns:p14="http://schemas.microsoft.com/office/powerpoint/2010/main">
    <mc:Choice Requires="p14">
      <p:transition p14:dur="250">
        <p:comb/>
      </p:transition>
    </mc:Choice>
    <mc:Fallback xmlns="">
      <p:transition>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750"/>
                                        <p:tgtEl>
                                          <p:spTgt spid="14"/>
                                        </p:tgtEl>
                                      </p:cBhvr>
                                    </p:animEffect>
                                    <p:anim calcmode="lin" valueType="num">
                                      <p:cBhvr>
                                        <p:cTn id="8" dur="750" fill="hold"/>
                                        <p:tgtEl>
                                          <p:spTgt spid="14"/>
                                        </p:tgtEl>
                                        <p:attrNameLst>
                                          <p:attrName>ppt_x</p:attrName>
                                        </p:attrNameLst>
                                      </p:cBhvr>
                                      <p:tavLst>
                                        <p:tav tm="0">
                                          <p:val>
                                            <p:strVal val="#ppt_x"/>
                                          </p:val>
                                        </p:tav>
                                        <p:tav tm="100000">
                                          <p:val>
                                            <p:strVal val="#ppt_x"/>
                                          </p:val>
                                        </p:tav>
                                      </p:tavLst>
                                    </p:anim>
                                    <p:anim calcmode="lin" valueType="num">
                                      <p:cBhvr>
                                        <p:cTn id="9" dur="75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32" presetClass="emph" presetSubtype="0" fill="hold" nodeType="afterEffect">
                                  <p:stCondLst>
                                    <p:cond delay="0"/>
                                  </p:stCondLst>
                                  <p:childTnLst>
                                    <p:animRot by="120000">
                                      <p:cBhvr>
                                        <p:cTn id="12" dur="100" fill="hold">
                                          <p:stCondLst>
                                            <p:cond delay="0"/>
                                          </p:stCondLst>
                                        </p:cTn>
                                        <p:tgtEl>
                                          <p:spTgt spid="14"/>
                                        </p:tgtEl>
                                        <p:attrNameLst>
                                          <p:attrName>r</p:attrName>
                                        </p:attrNameLst>
                                      </p:cBhvr>
                                    </p:animRot>
                                    <p:animRot by="-240000">
                                      <p:cBhvr>
                                        <p:cTn id="13" dur="200" fill="hold">
                                          <p:stCondLst>
                                            <p:cond delay="200"/>
                                          </p:stCondLst>
                                        </p:cTn>
                                        <p:tgtEl>
                                          <p:spTgt spid="14"/>
                                        </p:tgtEl>
                                        <p:attrNameLst>
                                          <p:attrName>r</p:attrName>
                                        </p:attrNameLst>
                                      </p:cBhvr>
                                    </p:animRot>
                                    <p:animRot by="240000">
                                      <p:cBhvr>
                                        <p:cTn id="14" dur="200" fill="hold">
                                          <p:stCondLst>
                                            <p:cond delay="400"/>
                                          </p:stCondLst>
                                        </p:cTn>
                                        <p:tgtEl>
                                          <p:spTgt spid="14"/>
                                        </p:tgtEl>
                                        <p:attrNameLst>
                                          <p:attrName>r</p:attrName>
                                        </p:attrNameLst>
                                      </p:cBhvr>
                                    </p:animRot>
                                    <p:animRot by="-240000">
                                      <p:cBhvr>
                                        <p:cTn id="15" dur="200" fill="hold">
                                          <p:stCondLst>
                                            <p:cond delay="600"/>
                                          </p:stCondLst>
                                        </p:cTn>
                                        <p:tgtEl>
                                          <p:spTgt spid="14"/>
                                        </p:tgtEl>
                                        <p:attrNameLst>
                                          <p:attrName>r</p:attrName>
                                        </p:attrNameLst>
                                      </p:cBhvr>
                                    </p:animRot>
                                    <p:animRot by="120000">
                                      <p:cBhvr>
                                        <p:cTn id="16" dur="200" fill="hold">
                                          <p:stCondLst>
                                            <p:cond delay="800"/>
                                          </p:stCondLst>
                                        </p:cTn>
                                        <p:tgtEl>
                                          <p:spTgt spid="14"/>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childTnLst>
                          </p:cTn>
                        </p:par>
                        <p:par>
                          <p:cTn id="22" fill="hold">
                            <p:stCondLst>
                              <p:cond delay="500"/>
                            </p:stCondLst>
                            <p:childTnLst>
                              <p:par>
                                <p:cTn id="23" presetID="22" presetClass="entr" presetSubtype="4"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arn(inVertical)">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barn(inVertical)">
                                      <p:cBhvr>
                                        <p:cTn id="35" dur="500"/>
                                        <p:tgtEl>
                                          <p:spTgt spid="20"/>
                                        </p:tgtEl>
                                      </p:cBhvr>
                                    </p:animEffect>
                                  </p:childTnLst>
                                </p:cTn>
                              </p:par>
                            </p:childTnLst>
                          </p:cTn>
                        </p:par>
                        <p:par>
                          <p:cTn id="36" fill="hold">
                            <p:stCondLst>
                              <p:cond delay="500"/>
                            </p:stCondLst>
                            <p:childTnLst>
                              <p:par>
                                <p:cTn id="37" presetID="2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down)">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arn(inVertical)">
                                      <p:cBhvr>
                                        <p:cTn id="4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2" grpId="0" animBg="1"/>
      <p:bldP spid="9" grpId="0"/>
      <p:bldP spid="7" grpId="0"/>
      <p:bldP spid="8"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cstate="print"/>
          <a:stretch>
            <a:fillRect/>
          </a:stretch>
        </p:blipFill>
        <p:spPr>
          <a:xfrm rot="12489246">
            <a:off x="6037045" y="196440"/>
            <a:ext cx="2805203" cy="2037202"/>
          </a:xfrm>
          <a:prstGeom prst="teardrop">
            <a:avLst>
              <a:gd name="adj" fmla="val 91350"/>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图片 9"/>
          <p:cNvPicPr>
            <a:picLocks noChangeAspect="1"/>
          </p:cNvPicPr>
          <p:nvPr/>
        </p:nvPicPr>
        <p:blipFill rotWithShape="1">
          <a:blip r:embed="rId4" cstate="print">
            <a:extLst>
              <a:ext uri="{28A0092B-C50C-407E-A947-70E740481C1C}">
                <a14:useLocalDpi xmlns:a14="http://schemas.microsoft.com/office/drawing/2010/main" val="0"/>
              </a:ext>
            </a:extLst>
          </a:blip>
          <a:srcRect t="13280" r="4216" b="23320"/>
          <a:stretch/>
        </p:blipFill>
        <p:spPr>
          <a:xfrm rot="315808" flipH="1">
            <a:off x="3581356" y="2211170"/>
            <a:ext cx="4735275" cy="2713120"/>
          </a:xfrm>
          <a:prstGeom prst="teardrop">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nvGrpSpPr>
          <p:cNvPr id="11" name="组合 5"/>
          <p:cNvGrpSpPr/>
          <p:nvPr/>
        </p:nvGrpSpPr>
        <p:grpSpPr>
          <a:xfrm>
            <a:off x="104504" y="58987"/>
            <a:ext cx="2440036" cy="2139608"/>
            <a:chOff x="4473414" y="2589861"/>
            <a:chExt cx="1951219" cy="1692000"/>
          </a:xfrm>
        </p:grpSpPr>
        <p:grpSp>
          <p:nvGrpSpPr>
            <p:cNvPr id="13" name="组合 19"/>
            <p:cNvGrpSpPr>
              <a:grpSpLocks noChangeAspect="1"/>
            </p:cNvGrpSpPr>
            <p:nvPr/>
          </p:nvGrpSpPr>
          <p:grpSpPr>
            <a:xfrm>
              <a:off x="4473414" y="2589861"/>
              <a:ext cx="1951219" cy="1692000"/>
              <a:chOff x="785114" y="-370703"/>
              <a:chExt cx="7225085" cy="6265224"/>
            </a:xfrm>
          </p:grpSpPr>
          <p:pic>
            <p:nvPicPr>
              <p:cNvPr id="16" name="图片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5114" y="-370703"/>
                <a:ext cx="7225085" cy="6265224"/>
              </a:xfrm>
              <a:prstGeom prst="rect">
                <a:avLst/>
              </a:prstGeom>
            </p:spPr>
          </p:pic>
          <p:sp>
            <p:nvSpPr>
              <p:cNvPr id="17" name="椭圆 21"/>
              <p:cNvSpPr/>
              <p:nvPr/>
            </p:nvSpPr>
            <p:spPr>
              <a:xfrm>
                <a:off x="2516995" y="878528"/>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cs typeface="Arial" panose="020B0604020202020204" pitchFamily="34" charset="0"/>
                  <a:sym typeface="+mn-lt"/>
                </a:endParaRPr>
              </a:p>
            </p:txBody>
          </p:sp>
        </p:grpSp>
        <p:sp>
          <p:nvSpPr>
            <p:cNvPr id="14" name="文本框 37"/>
            <p:cNvSpPr txBox="1"/>
            <p:nvPr/>
          </p:nvSpPr>
          <p:spPr>
            <a:xfrm>
              <a:off x="4795379" y="3239265"/>
              <a:ext cx="1239691" cy="657152"/>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cs typeface="+mn-ea"/>
                </a:defRPr>
              </a:lvl1pPr>
            </a:lstStyle>
            <a:p>
              <a:r>
                <a:rPr lang="en-US" altLang="zh-CN" sz="2400" dirty="0" err="1">
                  <a:pattFill prst="ltDnDiag">
                    <a:fgClr>
                      <a:srgbClr val="FFC000"/>
                    </a:fgClr>
                    <a:bgClr>
                      <a:srgbClr val="FF6600"/>
                    </a:bgClr>
                  </a:pattFill>
                  <a:effectLst>
                    <a:outerShdw dist="38100" dir="2700000" algn="tl" rotWithShape="0">
                      <a:srgbClr val="A9250B"/>
                    </a:outerShdw>
                  </a:effectLst>
                  <a:latin typeface="Arial" panose="020B0604020202020204" pitchFamily="34" charset="0"/>
                  <a:cs typeface="Arial" panose="020B0604020202020204" pitchFamily="34" charset="0"/>
                  <a:sym typeface="+mn-lt"/>
                </a:rPr>
                <a:t>Rèn</a:t>
              </a:r>
              <a:r>
                <a:rPr lang="en-US" altLang="zh-CN" sz="2400" dirty="0">
                  <a:pattFill prst="ltDnDiag">
                    <a:fgClr>
                      <a:srgbClr val="FFC000"/>
                    </a:fgClr>
                    <a:bgClr>
                      <a:srgbClr val="FF6600"/>
                    </a:bgClr>
                  </a:pattFill>
                  <a:effectLst>
                    <a:outerShdw dist="38100" dir="2700000" algn="tl" rotWithShape="0">
                      <a:srgbClr val="A9250B"/>
                    </a:outerShdw>
                  </a:effectLst>
                  <a:latin typeface="Arial" panose="020B0604020202020204" pitchFamily="34" charset="0"/>
                  <a:cs typeface="Arial" panose="020B0604020202020204" pitchFamily="34" charset="0"/>
                  <a:sym typeface="+mn-lt"/>
                </a:rPr>
                <a:t> </a:t>
              </a:r>
              <a:r>
                <a:rPr lang="en-US" altLang="zh-CN" sz="2400" dirty="0" err="1">
                  <a:pattFill prst="ltDnDiag">
                    <a:fgClr>
                      <a:srgbClr val="FFC000"/>
                    </a:fgClr>
                    <a:bgClr>
                      <a:srgbClr val="FF6600"/>
                    </a:bgClr>
                  </a:pattFill>
                  <a:effectLst>
                    <a:outerShdw dist="38100" dir="2700000" algn="tl" rotWithShape="0">
                      <a:srgbClr val="A9250B"/>
                    </a:outerShdw>
                  </a:effectLst>
                  <a:latin typeface="Arial" panose="020B0604020202020204" pitchFamily="34" charset="0"/>
                  <a:cs typeface="Arial" panose="020B0604020202020204" pitchFamily="34" charset="0"/>
                  <a:sym typeface="+mn-lt"/>
                </a:rPr>
                <a:t>luyện</a:t>
              </a:r>
              <a:endParaRPr lang="zh-CN" altLang="en-US" sz="2400" dirty="0">
                <a:pattFill prst="ltDnDiag">
                  <a:fgClr>
                    <a:srgbClr val="FFC000"/>
                  </a:fgClr>
                  <a:bgClr>
                    <a:srgbClr val="FF6600"/>
                  </a:bgClr>
                </a:pattFill>
                <a:effectLst>
                  <a:outerShdw dist="38100" dir="2700000" algn="tl" rotWithShape="0">
                    <a:srgbClr val="A9250B"/>
                  </a:outerShdw>
                </a:effectLst>
                <a:latin typeface="Arial" panose="020B0604020202020204" pitchFamily="34" charset="0"/>
                <a:cs typeface="Arial" panose="020B0604020202020204" pitchFamily="34" charset="0"/>
                <a:sym typeface="+mn-lt"/>
              </a:endParaRPr>
            </a:p>
          </p:txBody>
        </p:sp>
        <p:sp>
          <p:nvSpPr>
            <p:cNvPr id="15" name="文本框 73"/>
            <p:cNvSpPr txBox="1"/>
            <p:nvPr/>
          </p:nvSpPr>
          <p:spPr>
            <a:xfrm>
              <a:off x="5170302" y="2930167"/>
              <a:ext cx="557444" cy="365084"/>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2400" dirty="0" smtClean="0">
                  <a:pattFill prst="ltDnDiag">
                    <a:fgClr>
                      <a:srgbClr val="FFC000"/>
                    </a:fgClr>
                    <a:bgClr>
                      <a:srgbClr val="FF6600"/>
                    </a:bgClr>
                  </a:pattFill>
                  <a:effectLst>
                    <a:outerShdw dist="38100" dir="2700000" algn="tl" rotWithShape="0">
                      <a:srgbClr val="A9250B"/>
                    </a:outerShdw>
                  </a:effectLst>
                  <a:latin typeface="Arial" panose="020B0604020202020204" pitchFamily="34" charset="0"/>
                  <a:cs typeface="Arial" panose="020B0604020202020204" pitchFamily="34" charset="0"/>
                  <a:sym typeface="+mn-lt"/>
                </a:rPr>
                <a:t>3.</a:t>
              </a:r>
              <a:endParaRPr lang="zh-CN" altLang="en-US" sz="2400" dirty="0">
                <a:pattFill prst="ltDnDiag">
                  <a:fgClr>
                    <a:srgbClr val="FFC000"/>
                  </a:fgClr>
                  <a:bgClr>
                    <a:srgbClr val="FF6600"/>
                  </a:bgClr>
                </a:pattFill>
                <a:effectLst>
                  <a:outerShdw dist="38100" dir="2700000" algn="tl" rotWithShape="0">
                    <a:srgbClr val="A9250B"/>
                  </a:outerShdw>
                </a:effectLst>
                <a:latin typeface="Arial" panose="020B0604020202020204" pitchFamily="34" charset="0"/>
                <a:cs typeface="Arial" panose="020B0604020202020204" pitchFamily="34" charset="0"/>
                <a:sym typeface="+mn-lt"/>
              </a:endParaRPr>
            </a:p>
          </p:txBody>
        </p:sp>
      </p:grpSp>
      <p:sp>
        <p:nvSpPr>
          <p:cNvPr id="5" name="Oval 4"/>
          <p:cNvSpPr/>
          <p:nvPr/>
        </p:nvSpPr>
        <p:spPr>
          <a:xfrm>
            <a:off x="6226432" y="251628"/>
            <a:ext cx="2437607" cy="1926826"/>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dirty="0" smtClean="0">
                <a:latin typeface="Arial" panose="020B0604020202020204" pitchFamily="34" charset="0"/>
                <a:cs typeface="Arial" panose="020B0604020202020204" pitchFamily="34" charset="0"/>
              </a:rPr>
              <a:t>.</a:t>
            </a:r>
            <a:r>
              <a:rPr lang="vi-VN" sz="2400" dirty="0" smtClean="0">
                <a:latin typeface="Arial" panose="020B0604020202020204" pitchFamily="34" charset="0"/>
                <a:cs typeface="Arial" panose="020B0604020202020204" pitchFamily="34" charset="0"/>
              </a:rPr>
              <a:t>................. trước </a:t>
            </a:r>
            <a:r>
              <a:rPr lang="vi-VN" sz="2400" dirty="0">
                <a:latin typeface="Arial" panose="020B0604020202020204" pitchFamily="34" charset="0"/>
                <a:cs typeface="Arial" panose="020B0604020202020204" pitchFamily="34" charset="0"/>
              </a:rPr>
              <a:t>khi nói và hành động</a:t>
            </a:r>
            <a:endParaRPr lang="en-US" sz="2400" dirty="0">
              <a:latin typeface="Arial" panose="020B0604020202020204" pitchFamily="34" charset="0"/>
              <a:cs typeface="Arial" panose="020B0604020202020204" pitchFamily="34" charset="0"/>
            </a:endParaRPr>
          </a:p>
        </p:txBody>
      </p:sp>
      <p:sp>
        <p:nvSpPr>
          <p:cNvPr id="8" name="Oval 7"/>
          <p:cNvSpPr/>
          <p:nvPr/>
        </p:nvSpPr>
        <p:spPr>
          <a:xfrm>
            <a:off x="3722899" y="2082447"/>
            <a:ext cx="4514747" cy="275572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dirty="0" smtClean="0">
                <a:latin typeface="Arial" panose="020B0604020202020204" pitchFamily="34" charset="0"/>
                <a:cs typeface="Arial" panose="020B0604020202020204" pitchFamily="34" charset="0"/>
              </a:rPr>
              <a:t>-</a:t>
            </a:r>
            <a:r>
              <a:rPr lang="vi-VN" sz="2400" dirty="0" smtClean="0">
                <a:latin typeface="Arial" panose="020B0604020202020204" pitchFamily="34" charset="0"/>
                <a:cs typeface="Arial" panose="020B0604020202020204" pitchFamily="34" charset="0"/>
              </a:rPr>
              <a:t>Sau </a:t>
            </a:r>
            <a:r>
              <a:rPr lang="vi-VN" sz="2400" dirty="0">
                <a:latin typeface="Arial" panose="020B0604020202020204" pitchFamily="34" charset="0"/>
                <a:cs typeface="Arial" panose="020B0604020202020204" pitchFamily="34" charset="0"/>
              </a:rPr>
              <a:t>mỗi việc làm </a:t>
            </a:r>
            <a:r>
              <a:rPr lang="vi-VN" sz="2400" dirty="0" smtClean="0">
                <a:latin typeface="Arial" panose="020B0604020202020204" pitchFamily="34" charset="0"/>
                <a:cs typeface="Arial" panose="020B0604020202020204" pitchFamily="34" charset="0"/>
              </a:rPr>
              <a:t>cần</a:t>
            </a:r>
            <a:r>
              <a:rPr lang="en-US" sz="2400" dirty="0" smtClean="0">
                <a:latin typeface="Arial" panose="020B0604020202020204" pitchFamily="34" charset="0"/>
                <a:cs typeface="Arial" panose="020B0604020202020204" pitchFamily="34" charset="0"/>
              </a:rPr>
              <a:t> </a:t>
            </a:r>
            <a:r>
              <a:rPr lang="vi-VN" sz="2400" dirty="0" smtClean="0">
                <a:latin typeface="Arial" panose="020B0604020202020204" pitchFamily="34" charset="0"/>
                <a:cs typeface="Arial" panose="020B0604020202020204" pitchFamily="34" charset="0"/>
              </a:rPr>
              <a:t>.......................</a:t>
            </a:r>
            <a:r>
              <a:rPr lang="en-US" sz="2400" dirty="0" smtClean="0">
                <a:latin typeface="Arial" panose="020B0604020202020204" pitchFamily="34" charset="0"/>
                <a:cs typeface="Arial" panose="020B0604020202020204" pitchFamily="34" charset="0"/>
              </a:rPr>
              <a:t>,</a:t>
            </a:r>
            <a:r>
              <a:rPr lang="vi-VN" sz="2400" dirty="0" smtClean="0">
                <a:latin typeface="Arial" panose="020B0604020202020204" pitchFamily="34" charset="0"/>
                <a:cs typeface="Arial" panose="020B0604020202020204" pitchFamily="34" charset="0"/>
              </a:rPr>
              <a:t> </a:t>
            </a:r>
            <a:r>
              <a:rPr lang="vi-VN" sz="2400" dirty="0">
                <a:latin typeface="Arial" panose="020B0604020202020204" pitchFamily="34" charset="0"/>
                <a:cs typeface="Arial" panose="020B0604020202020204" pitchFamily="34" charset="0"/>
              </a:rPr>
              <a:t>lời nói và hành động của mình đúng hay sai và kịp </a:t>
            </a:r>
            <a:r>
              <a:rPr lang="vi-VN" sz="2400" dirty="0" smtClean="0">
                <a:latin typeface="Arial" panose="020B0604020202020204" pitchFamily="34" charset="0"/>
                <a:cs typeface="Arial" panose="020B0604020202020204" pitchFamily="34" charset="0"/>
              </a:rPr>
              <a:t>thời</a:t>
            </a:r>
            <a:r>
              <a:rPr lang="en-US" sz="2400" dirty="0" smtClean="0">
                <a:latin typeface="Arial" panose="020B0604020202020204" pitchFamily="34" charset="0"/>
                <a:cs typeface="Arial" panose="020B0604020202020204" pitchFamily="34" charset="0"/>
              </a:rPr>
              <a:t> </a:t>
            </a:r>
            <a:r>
              <a:rPr lang="vi-VN" sz="2400" dirty="0" smtClean="0">
                <a:latin typeface="Arial" panose="020B0604020202020204" pitchFamily="34" charset="0"/>
                <a:cs typeface="Arial" panose="020B0604020202020204" pitchFamily="34" charset="0"/>
              </a:rPr>
              <a:t>....................</a:t>
            </a:r>
            <a:endParaRPr lang="en-US" sz="2400" dirty="0" smtClean="0">
              <a:latin typeface="Arial" panose="020B0604020202020204" pitchFamily="34" charset="0"/>
              <a:cs typeface="Arial" panose="020B0604020202020204" pitchFamily="34" charset="0"/>
            </a:endParaRPr>
          </a:p>
          <a:p>
            <a:pPr algn="ctr"/>
            <a:r>
              <a:rPr lang="en-US" sz="24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
        <p:nvSpPr>
          <p:cNvPr id="2" name="Rectangle 1"/>
          <p:cNvSpPr/>
          <p:nvPr/>
        </p:nvSpPr>
        <p:spPr>
          <a:xfrm>
            <a:off x="6627460" y="378550"/>
            <a:ext cx="1669047" cy="461665"/>
          </a:xfrm>
          <a:prstGeom prst="rect">
            <a:avLst/>
          </a:prstGeom>
        </p:spPr>
        <p:txBody>
          <a:bodyPr wrap="none">
            <a:spAutoFit/>
          </a:bodyPr>
          <a:lstStyle/>
          <a:p>
            <a:r>
              <a:rPr lang="en-US" sz="2400" b="1" dirty="0" smtClean="0">
                <a:solidFill>
                  <a:srgbClr val="FFFF00"/>
                </a:solidFill>
                <a:latin typeface="Arial" panose="020B0604020202020204" pitchFamily="34" charset="0"/>
                <a:cs typeface="Arial" panose="020B0604020202020204" pitchFamily="34" charset="0"/>
              </a:rPr>
              <a:t>- Suy nghĩ</a:t>
            </a:r>
            <a:endParaRPr lang="en-US" sz="2000" b="1" dirty="0">
              <a:solidFill>
                <a:srgbClr val="FFFF00"/>
              </a:solidFill>
            </a:endParaRPr>
          </a:p>
        </p:txBody>
      </p:sp>
      <p:sp>
        <p:nvSpPr>
          <p:cNvPr id="4" name="文本框 3"/>
          <p:cNvSpPr txBox="1"/>
          <p:nvPr/>
        </p:nvSpPr>
        <p:spPr>
          <a:xfrm>
            <a:off x="4331683" y="2657574"/>
            <a:ext cx="2367215" cy="461665"/>
          </a:xfrm>
          <a:prstGeom prst="rect">
            <a:avLst/>
          </a:prstGeom>
          <a:noFill/>
        </p:spPr>
        <p:txBody>
          <a:bodyPr wrap="square" rtlCol="0">
            <a:spAutoFit/>
          </a:bodyPr>
          <a:lstStyle/>
          <a:p>
            <a:r>
              <a:rPr lang="en-US" sz="2400" b="1" dirty="0" err="1" smtClean="0">
                <a:solidFill>
                  <a:srgbClr val="002060"/>
                </a:solidFill>
                <a:latin typeface="Arial" panose="020B0604020202020204" pitchFamily="34" charset="0"/>
                <a:cs typeface="Arial" panose="020B0604020202020204" pitchFamily="34" charset="0"/>
              </a:rPr>
              <a:t>xem</a:t>
            </a:r>
            <a:r>
              <a:rPr lang="en-US" sz="2400" b="1" dirty="0" smtClean="0">
                <a:solidFill>
                  <a:srgbClr val="002060"/>
                </a:solidFill>
                <a:latin typeface="Arial" panose="020B0604020202020204" pitchFamily="34" charset="0"/>
                <a:cs typeface="Arial" panose="020B0604020202020204" pitchFamily="34" charset="0"/>
              </a:rPr>
              <a:t> </a:t>
            </a:r>
            <a:r>
              <a:rPr lang="en-US" sz="2400" b="1" dirty="0" err="1" smtClean="0">
                <a:solidFill>
                  <a:srgbClr val="002060"/>
                </a:solidFill>
                <a:latin typeface="Arial" panose="020B0604020202020204" pitchFamily="34" charset="0"/>
                <a:cs typeface="Arial" panose="020B0604020202020204" pitchFamily="34" charset="0"/>
              </a:rPr>
              <a:t>lại</a:t>
            </a:r>
            <a:r>
              <a:rPr lang="en-US" sz="2400" b="1" dirty="0" smtClean="0">
                <a:solidFill>
                  <a:srgbClr val="002060"/>
                </a:solidFill>
                <a:latin typeface="Arial" panose="020B0604020202020204" pitchFamily="34" charset="0"/>
                <a:cs typeface="Arial" panose="020B0604020202020204" pitchFamily="34" charset="0"/>
              </a:rPr>
              <a:t> </a:t>
            </a:r>
            <a:r>
              <a:rPr lang="en-US" sz="2400" b="1" dirty="0" err="1" smtClean="0">
                <a:solidFill>
                  <a:srgbClr val="002060"/>
                </a:solidFill>
                <a:latin typeface="Arial" panose="020B0604020202020204" pitchFamily="34" charset="0"/>
                <a:cs typeface="Arial" panose="020B0604020202020204" pitchFamily="34" charset="0"/>
              </a:rPr>
              <a:t>thái</a:t>
            </a:r>
            <a:r>
              <a:rPr lang="en-US" sz="2400" b="1" dirty="0" smtClean="0">
                <a:solidFill>
                  <a:srgbClr val="002060"/>
                </a:solidFill>
                <a:latin typeface="Arial" panose="020B0604020202020204" pitchFamily="34" charset="0"/>
                <a:cs typeface="Arial" panose="020B0604020202020204" pitchFamily="34" charset="0"/>
              </a:rPr>
              <a:t> </a:t>
            </a:r>
            <a:r>
              <a:rPr lang="en-US" sz="2400" b="1" dirty="0" err="1" smtClean="0">
                <a:solidFill>
                  <a:srgbClr val="002060"/>
                </a:solidFill>
                <a:latin typeface="Arial" panose="020B0604020202020204" pitchFamily="34" charset="0"/>
                <a:cs typeface="Arial" panose="020B0604020202020204" pitchFamily="34" charset="0"/>
              </a:rPr>
              <a:t>độ</a:t>
            </a:r>
            <a:endParaRPr lang="zh-CN" altLang="en-US" sz="2400" b="1" dirty="0">
              <a:solidFill>
                <a:srgbClr val="002060"/>
              </a:solidFill>
              <a:cs typeface="+mn-ea"/>
              <a:sym typeface="+mn-lt"/>
            </a:endParaRPr>
          </a:p>
        </p:txBody>
      </p:sp>
      <p:sp>
        <p:nvSpPr>
          <p:cNvPr id="3" name="Rectangle 2"/>
          <p:cNvSpPr/>
          <p:nvPr/>
        </p:nvSpPr>
        <p:spPr>
          <a:xfrm>
            <a:off x="5574602" y="3747872"/>
            <a:ext cx="2574744" cy="461665"/>
          </a:xfrm>
          <a:prstGeom prst="rect">
            <a:avLst/>
          </a:prstGeom>
        </p:spPr>
        <p:txBody>
          <a:bodyPr wrap="none">
            <a:spAutoFit/>
          </a:bodyPr>
          <a:lstStyle/>
          <a:p>
            <a:r>
              <a:rPr lang="en-US" sz="2400" b="1" dirty="0" err="1">
                <a:solidFill>
                  <a:srgbClr val="002060"/>
                </a:solidFill>
                <a:latin typeface="Arial" panose="020B0604020202020204" pitchFamily="34" charset="0"/>
                <a:cs typeface="Arial" panose="020B0604020202020204" pitchFamily="34" charset="0"/>
              </a:rPr>
              <a:t>r</a:t>
            </a:r>
            <a:r>
              <a:rPr lang="en-US" sz="2400" b="1" dirty="0" err="1" smtClean="0">
                <a:solidFill>
                  <a:srgbClr val="002060"/>
                </a:solidFill>
                <a:latin typeface="Arial" panose="020B0604020202020204" pitchFamily="34" charset="0"/>
                <a:cs typeface="Arial" panose="020B0604020202020204" pitchFamily="34" charset="0"/>
              </a:rPr>
              <a:t>út</a:t>
            </a:r>
            <a:r>
              <a:rPr lang="en-US" sz="2400" b="1" dirty="0" smtClean="0">
                <a:solidFill>
                  <a:srgbClr val="002060"/>
                </a:solidFill>
                <a:latin typeface="Arial" panose="020B0604020202020204" pitchFamily="34" charset="0"/>
                <a:cs typeface="Arial" panose="020B0604020202020204" pitchFamily="34" charset="0"/>
              </a:rPr>
              <a:t> </a:t>
            </a:r>
            <a:r>
              <a:rPr lang="en-US" sz="2400" b="1" dirty="0" err="1" smtClean="0">
                <a:solidFill>
                  <a:srgbClr val="002060"/>
                </a:solidFill>
                <a:latin typeface="Arial" panose="020B0604020202020204" pitchFamily="34" charset="0"/>
                <a:cs typeface="Arial" panose="020B0604020202020204" pitchFamily="34" charset="0"/>
              </a:rPr>
              <a:t>kinh</a:t>
            </a:r>
            <a:r>
              <a:rPr lang="en-US" sz="2400" b="1" dirty="0" smtClean="0">
                <a:solidFill>
                  <a:srgbClr val="002060"/>
                </a:solidFill>
                <a:latin typeface="Arial" panose="020B0604020202020204" pitchFamily="34" charset="0"/>
                <a:cs typeface="Arial" panose="020B0604020202020204" pitchFamily="34" charset="0"/>
              </a:rPr>
              <a:t> </a:t>
            </a:r>
            <a:r>
              <a:rPr lang="en-US" sz="2400" b="1" dirty="0" err="1" smtClean="0">
                <a:solidFill>
                  <a:srgbClr val="002060"/>
                </a:solidFill>
                <a:latin typeface="Arial" panose="020B0604020202020204" pitchFamily="34" charset="0"/>
                <a:cs typeface="Arial" panose="020B0604020202020204" pitchFamily="34" charset="0"/>
              </a:rPr>
              <a:t>nghiệm</a:t>
            </a:r>
            <a:r>
              <a:rPr lang="en-US" sz="2400" b="1" dirty="0" smtClean="0">
                <a:solidFill>
                  <a:srgbClr val="002060"/>
                </a:solidFill>
                <a:latin typeface="Arial" panose="020B0604020202020204" pitchFamily="34" charset="0"/>
                <a:cs typeface="Arial" panose="020B0604020202020204" pitchFamily="34" charset="0"/>
              </a:rPr>
              <a:t>,</a:t>
            </a:r>
            <a:endParaRPr lang="en-US" sz="2000" b="1" dirty="0">
              <a:solidFill>
                <a:srgbClr val="002060"/>
              </a:solidFill>
            </a:endParaRPr>
          </a:p>
        </p:txBody>
      </p:sp>
      <p:sp>
        <p:nvSpPr>
          <p:cNvPr id="12" name="Rectangle 11"/>
          <p:cNvSpPr/>
          <p:nvPr/>
        </p:nvSpPr>
        <p:spPr>
          <a:xfrm>
            <a:off x="5185823" y="4127503"/>
            <a:ext cx="1588897" cy="461665"/>
          </a:xfrm>
          <a:prstGeom prst="rect">
            <a:avLst/>
          </a:prstGeom>
        </p:spPr>
        <p:txBody>
          <a:bodyPr wrap="none">
            <a:spAutoFit/>
          </a:bodyPr>
          <a:lstStyle/>
          <a:p>
            <a:r>
              <a:rPr lang="en-US" sz="2400" b="1" dirty="0" err="1">
                <a:solidFill>
                  <a:srgbClr val="002060"/>
                </a:solidFill>
                <a:latin typeface="Arial" panose="020B0604020202020204" pitchFamily="34" charset="0"/>
                <a:cs typeface="Arial" panose="020B0604020202020204" pitchFamily="34" charset="0"/>
              </a:rPr>
              <a:t>s</a:t>
            </a:r>
            <a:r>
              <a:rPr lang="en-US" sz="2400" b="1" dirty="0" err="1" smtClean="0">
                <a:solidFill>
                  <a:srgbClr val="002060"/>
                </a:solidFill>
                <a:latin typeface="Arial" panose="020B0604020202020204" pitchFamily="34" charset="0"/>
                <a:cs typeface="Arial" panose="020B0604020202020204" pitchFamily="34" charset="0"/>
              </a:rPr>
              <a:t>ửa</a:t>
            </a:r>
            <a:r>
              <a:rPr lang="en-US" sz="2400" b="1" dirty="0" smtClean="0">
                <a:solidFill>
                  <a:srgbClr val="002060"/>
                </a:solidFill>
                <a:latin typeface="Arial" panose="020B0604020202020204" pitchFamily="34" charset="0"/>
                <a:cs typeface="Arial" panose="020B0604020202020204" pitchFamily="34" charset="0"/>
              </a:rPr>
              <a:t> </a:t>
            </a:r>
            <a:r>
              <a:rPr lang="en-US" sz="2400" b="1" dirty="0" err="1" smtClean="0">
                <a:solidFill>
                  <a:srgbClr val="002060"/>
                </a:solidFill>
                <a:latin typeface="Arial" panose="020B0604020202020204" pitchFamily="34" charset="0"/>
                <a:cs typeface="Arial" panose="020B0604020202020204" pitchFamily="34" charset="0"/>
              </a:rPr>
              <a:t>chữa</a:t>
            </a:r>
            <a:endParaRPr lang="en-US" sz="2000" b="1" dirty="0">
              <a:solidFill>
                <a:srgbClr val="002060"/>
              </a:solidFill>
            </a:endParaRPr>
          </a:p>
        </p:txBody>
      </p:sp>
    </p:spTree>
    <p:extLst>
      <p:ext uri="{BB962C8B-B14F-4D97-AF65-F5344CB8AC3E}">
        <p14:creationId xmlns:p14="http://schemas.microsoft.com/office/powerpoint/2010/main" val="3546954283"/>
      </p:ext>
    </p:extLst>
  </p:cSld>
  <p:clrMapOvr>
    <a:masterClrMapping/>
  </p:clrMapOvr>
  <mc:AlternateContent xmlns:mc="http://schemas.openxmlformats.org/markup-compatibility/2006" xmlns:p14="http://schemas.microsoft.com/office/powerpoint/2010/main">
    <mc:Choice Requires="p14">
      <p:transition p14:dur="250">
        <p:comb/>
      </p:transition>
    </mc:Choice>
    <mc:Fallback xmlns="">
      <p:transition>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75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anim calcmode="lin" valueType="num">
                                      <p:cBhvr>
                                        <p:cTn id="8" dur="750" fill="hold"/>
                                        <p:tgtEl>
                                          <p:spTgt spid="11"/>
                                        </p:tgtEl>
                                        <p:attrNameLst>
                                          <p:attrName>ppt_x</p:attrName>
                                        </p:attrNameLst>
                                      </p:cBhvr>
                                      <p:tavLst>
                                        <p:tav tm="0">
                                          <p:val>
                                            <p:strVal val="#ppt_x"/>
                                          </p:val>
                                        </p:tav>
                                        <p:tav tm="100000">
                                          <p:val>
                                            <p:strVal val="#ppt_x"/>
                                          </p:val>
                                        </p:tav>
                                      </p:tavLst>
                                    </p:anim>
                                    <p:anim calcmode="lin" valueType="num">
                                      <p:cBhvr>
                                        <p:cTn id="9" dur="75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32" presetClass="emph" presetSubtype="0" fill="hold" nodeType="afterEffect">
                                  <p:stCondLst>
                                    <p:cond delay="0"/>
                                  </p:stCondLst>
                                  <p:childTnLst>
                                    <p:animRot by="120000">
                                      <p:cBhvr>
                                        <p:cTn id="12" dur="100" fill="hold">
                                          <p:stCondLst>
                                            <p:cond delay="0"/>
                                          </p:stCondLst>
                                        </p:cTn>
                                        <p:tgtEl>
                                          <p:spTgt spid="11"/>
                                        </p:tgtEl>
                                        <p:attrNameLst>
                                          <p:attrName>r</p:attrName>
                                        </p:attrNameLst>
                                      </p:cBhvr>
                                    </p:animRot>
                                    <p:animRot by="-240000">
                                      <p:cBhvr>
                                        <p:cTn id="13" dur="200" fill="hold">
                                          <p:stCondLst>
                                            <p:cond delay="200"/>
                                          </p:stCondLst>
                                        </p:cTn>
                                        <p:tgtEl>
                                          <p:spTgt spid="11"/>
                                        </p:tgtEl>
                                        <p:attrNameLst>
                                          <p:attrName>r</p:attrName>
                                        </p:attrNameLst>
                                      </p:cBhvr>
                                    </p:animRot>
                                    <p:animRot by="240000">
                                      <p:cBhvr>
                                        <p:cTn id="14" dur="200" fill="hold">
                                          <p:stCondLst>
                                            <p:cond delay="400"/>
                                          </p:stCondLst>
                                        </p:cTn>
                                        <p:tgtEl>
                                          <p:spTgt spid="11"/>
                                        </p:tgtEl>
                                        <p:attrNameLst>
                                          <p:attrName>r</p:attrName>
                                        </p:attrNameLst>
                                      </p:cBhvr>
                                    </p:animRot>
                                    <p:animRot by="-240000">
                                      <p:cBhvr>
                                        <p:cTn id="15" dur="200" fill="hold">
                                          <p:stCondLst>
                                            <p:cond delay="600"/>
                                          </p:stCondLst>
                                        </p:cTn>
                                        <p:tgtEl>
                                          <p:spTgt spid="11"/>
                                        </p:tgtEl>
                                        <p:attrNameLst>
                                          <p:attrName>r</p:attrName>
                                        </p:attrNameLst>
                                      </p:cBhvr>
                                    </p:animRot>
                                    <p:animRot by="120000">
                                      <p:cBhvr>
                                        <p:cTn id="16" dur="200" fill="hold">
                                          <p:stCondLst>
                                            <p:cond delay="800"/>
                                          </p:stCondLst>
                                        </p:cTn>
                                        <p:tgtEl>
                                          <p:spTgt spid="11"/>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childTnLst>
                          </p:cTn>
                        </p:par>
                        <p:par>
                          <p:cTn id="22" fill="hold">
                            <p:stCondLst>
                              <p:cond delay="500"/>
                            </p:stCondLst>
                            <p:childTnLst>
                              <p:par>
                                <p:cTn id="23" presetID="22" presetClass="entr" presetSubtype="4"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barn(inVertical)">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00"/>
                                        <p:tgtEl>
                                          <p:spTgt spid="10"/>
                                        </p:tgtEl>
                                      </p:cBhvr>
                                    </p:animEffect>
                                  </p:childTnLst>
                                </p:cTn>
                              </p:par>
                            </p:childTnLst>
                          </p:cTn>
                        </p:par>
                        <p:par>
                          <p:cTn id="36" fill="hold">
                            <p:stCondLst>
                              <p:cond delay="500"/>
                            </p:stCondLst>
                            <p:childTnLst>
                              <p:par>
                                <p:cTn id="37" presetID="22" presetClass="entr" presetSubtype="4"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barn(inVertical)">
                                      <p:cBhvr>
                                        <p:cTn id="44" dur="500"/>
                                        <p:tgtEl>
                                          <p:spTgt spid="4"/>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barn(inVertical)">
                                      <p:cBhvr>
                                        <p:cTn id="49" dur="500"/>
                                        <p:tgtEl>
                                          <p:spTgt spid="3"/>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barn(inVertical)">
                                      <p:cBhvr>
                                        <p:cTn id="5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2" grpId="0"/>
      <p:bldP spid="4" grpId="0"/>
      <p:bldP spid="3"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sp>
        <p:nvSpPr>
          <p:cNvPr id="8" name="任意多边形 7"/>
          <p:cNvSpPr/>
          <p:nvPr/>
        </p:nvSpPr>
        <p:spPr>
          <a:xfrm rot="18599350" flipH="1">
            <a:off x="3622607" y="980622"/>
            <a:ext cx="4003028" cy="3488687"/>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90668 w 4003028"/>
              <a:gd name="connsiteY90" fmla="*/ 3044425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111" fmla="*/ 1187875 w 4003028"/>
              <a:gd name="connsiteY111" fmla="*/ 818604 h 3488687"/>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42089 w 4003028"/>
              <a:gd name="connsiteY86" fmla="*/ 3333099 h 3488687"/>
              <a:gd name="connsiteX87" fmla="*/ 2921933 w 4003028"/>
              <a:gd name="connsiteY87" fmla="*/ 3257476 h 3488687"/>
              <a:gd name="connsiteX88" fmla="*/ 3436520 w 4003028"/>
              <a:gd name="connsiteY88" fmla="*/ 3026269 h 3488687"/>
              <a:gd name="connsiteX89" fmla="*/ 3490668 w 4003028"/>
              <a:gd name="connsiteY89" fmla="*/ 3044425 h 3488687"/>
              <a:gd name="connsiteX90" fmla="*/ 3466564 w 4003028"/>
              <a:gd name="connsiteY90" fmla="*/ 3009477 h 3488687"/>
              <a:gd name="connsiteX91" fmla="*/ 3487849 w 4003028"/>
              <a:gd name="connsiteY91" fmla="*/ 3036935 h 3488687"/>
              <a:gd name="connsiteX92" fmla="*/ 3850394 w 4003028"/>
              <a:gd name="connsiteY92" fmla="*/ 3229480 h 3488687"/>
              <a:gd name="connsiteX93" fmla="*/ 4003028 w 4003028"/>
              <a:gd name="connsiteY93" fmla="*/ 3047507 h 3488687"/>
              <a:gd name="connsiteX94" fmla="*/ 3906403 w 4003028"/>
              <a:gd name="connsiteY94" fmla="*/ 3033869 h 3488687"/>
              <a:gd name="connsiteX95" fmla="*/ 3685069 w 4003028"/>
              <a:gd name="connsiteY95" fmla="*/ 2942485 h 3488687"/>
              <a:gd name="connsiteX96" fmla="*/ 3680287 w 4003028"/>
              <a:gd name="connsiteY96" fmla="*/ 2938317 h 3488687"/>
              <a:gd name="connsiteX97" fmla="*/ 3682685 w 4003028"/>
              <a:gd name="connsiteY97" fmla="*/ 2923853 h 3488687"/>
              <a:gd name="connsiteX98" fmla="*/ 3888092 w 4003028"/>
              <a:gd name="connsiteY98" fmla="*/ 2294241 h 3488687"/>
              <a:gd name="connsiteX99" fmla="*/ 3647315 w 4003028"/>
              <a:gd name="connsiteY99" fmla="*/ 2791101 h 3488687"/>
              <a:gd name="connsiteX100" fmla="*/ 3618912 w 4003028"/>
              <a:gd name="connsiteY100" fmla="*/ 2884803 h 3488687"/>
              <a:gd name="connsiteX101" fmla="*/ 3598514 w 4003028"/>
              <a:gd name="connsiteY101" fmla="*/ 2867018 h 3488687"/>
              <a:gd name="connsiteX102" fmla="*/ 3013134 w 4003028"/>
              <a:gd name="connsiteY102" fmla="*/ 1104274 h 3488687"/>
              <a:gd name="connsiteX103" fmla="*/ 2996120 w 4003028"/>
              <a:gd name="connsiteY103" fmla="*/ 1074045 h 3488687"/>
              <a:gd name="connsiteX104" fmla="*/ 2983995 w 4003028"/>
              <a:gd name="connsiteY104" fmla="*/ 999080 h 3488687"/>
              <a:gd name="connsiteX105" fmla="*/ 2974776 w 4003028"/>
              <a:gd name="connsiteY105" fmla="*/ 0 h 3488687"/>
              <a:gd name="connsiteX106" fmla="*/ 2869551 w 4003028"/>
              <a:gd name="connsiteY106" fmla="*/ 826280 h 3488687"/>
              <a:gd name="connsiteX107" fmla="*/ 2871430 w 4003028"/>
              <a:gd name="connsiteY107" fmla="*/ 888358 h 3488687"/>
              <a:gd name="connsiteX108" fmla="*/ 2810257 w 4003028"/>
              <a:gd name="connsiteY108" fmla="*/ 821365 h 3488687"/>
              <a:gd name="connsiteX109" fmla="*/ 1224809 w 4003028"/>
              <a:gd name="connsiteY109" fmla="*/ 795402 h 3488687"/>
              <a:gd name="connsiteX110" fmla="*/ 1187875 w 4003028"/>
              <a:gd name="connsiteY110" fmla="*/ 818604 h 3488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339714" y="1766361"/>
            <a:ext cx="1783380" cy="870783"/>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 fmla="*/ 3334746 w 3334746"/>
                <a:gd name="connsiteY0" fmla="*/ 272044 h 573089"/>
                <a:gd name="connsiteX1" fmla="*/ 3334746 w 3334746"/>
                <a:gd name="connsiteY1" fmla="*/ 374108 h 573089"/>
                <a:gd name="connsiteX2" fmla="*/ 0 w 3334746"/>
                <a:gd name="connsiteY2" fmla="*/ 374108 h 573089"/>
                <a:gd name="connsiteX3" fmla="*/ 0 w 3334746"/>
                <a:gd name="connsiteY3" fmla="*/ 189983 h 573089"/>
                <a:gd name="connsiteX4" fmla="*/ 3334746 w 3334746"/>
                <a:gd name="connsiteY4" fmla="*/ 272044 h 573089"/>
                <a:gd name="connsiteX0" fmla="*/ 3334746 w 3334750"/>
                <a:gd name="connsiteY0" fmla="*/ 272044 h 524894"/>
                <a:gd name="connsiteX1" fmla="*/ 3334749 w 3334750"/>
                <a:gd name="connsiteY1" fmla="*/ 319400 h 524894"/>
                <a:gd name="connsiteX2" fmla="*/ 0 w 3334750"/>
                <a:gd name="connsiteY2" fmla="*/ 374108 h 524894"/>
                <a:gd name="connsiteX3" fmla="*/ 0 w 3334750"/>
                <a:gd name="connsiteY3" fmla="*/ 189983 h 524894"/>
                <a:gd name="connsiteX4" fmla="*/ 3334746 w 3334750"/>
                <a:gd name="connsiteY4" fmla="*/ 272044 h 524894"/>
                <a:gd name="connsiteX0" fmla="*/ 3334746 w 3334749"/>
                <a:gd name="connsiteY0" fmla="*/ 272044 h 524894"/>
                <a:gd name="connsiteX1" fmla="*/ 3334749 w 3334749"/>
                <a:gd name="connsiteY1" fmla="*/ 319400 h 524894"/>
                <a:gd name="connsiteX2" fmla="*/ 0 w 3334749"/>
                <a:gd name="connsiteY2" fmla="*/ 374108 h 524894"/>
                <a:gd name="connsiteX3" fmla="*/ 2540 w 3334749"/>
                <a:gd name="connsiteY3" fmla="*/ 285603 h 524894"/>
                <a:gd name="connsiteX4" fmla="*/ 0 w 3334749"/>
                <a:gd name="connsiteY4" fmla="*/ 189983 h 524894"/>
                <a:gd name="connsiteX5" fmla="*/ 3334746 w 3334749"/>
                <a:gd name="connsiteY5" fmla="*/ 272044 h 524894"/>
                <a:gd name="connsiteX0" fmla="*/ 3510007 w 3510010"/>
                <a:gd name="connsiteY0" fmla="*/ 272044 h 524894"/>
                <a:gd name="connsiteX1" fmla="*/ 3510010 w 3510010"/>
                <a:gd name="connsiteY1" fmla="*/ 319400 h 524894"/>
                <a:gd name="connsiteX2" fmla="*/ 175261 w 3510010"/>
                <a:gd name="connsiteY2" fmla="*/ 374108 h 524894"/>
                <a:gd name="connsiteX3" fmla="*/ 4 w 3510010"/>
                <a:gd name="connsiteY3" fmla="*/ 434771 h 524894"/>
                <a:gd name="connsiteX4" fmla="*/ 175261 w 3510010"/>
                <a:gd name="connsiteY4" fmla="*/ 189983 h 524894"/>
                <a:gd name="connsiteX5" fmla="*/ 3510007 w 3510010"/>
                <a:gd name="connsiteY5" fmla="*/ 272044 h 52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3819583" y="3928190"/>
            <a:ext cx="1346512" cy="65799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 fmla="*/ 3334746 w 3334746"/>
                <a:gd name="connsiteY0" fmla="*/ 272044 h 573089"/>
                <a:gd name="connsiteX1" fmla="*/ 3334746 w 3334746"/>
                <a:gd name="connsiteY1" fmla="*/ 374108 h 573089"/>
                <a:gd name="connsiteX2" fmla="*/ 0 w 3334746"/>
                <a:gd name="connsiteY2" fmla="*/ 374108 h 573089"/>
                <a:gd name="connsiteX3" fmla="*/ 0 w 3334746"/>
                <a:gd name="connsiteY3" fmla="*/ 189983 h 573089"/>
                <a:gd name="connsiteX4" fmla="*/ 3334746 w 3334746"/>
                <a:gd name="connsiteY4" fmla="*/ 272044 h 573089"/>
                <a:gd name="connsiteX0" fmla="*/ 3334746 w 3334750"/>
                <a:gd name="connsiteY0" fmla="*/ 272044 h 524894"/>
                <a:gd name="connsiteX1" fmla="*/ 3334749 w 3334750"/>
                <a:gd name="connsiteY1" fmla="*/ 319400 h 524894"/>
                <a:gd name="connsiteX2" fmla="*/ 0 w 3334750"/>
                <a:gd name="connsiteY2" fmla="*/ 374108 h 524894"/>
                <a:gd name="connsiteX3" fmla="*/ 0 w 3334750"/>
                <a:gd name="connsiteY3" fmla="*/ 189983 h 524894"/>
                <a:gd name="connsiteX4" fmla="*/ 3334746 w 3334750"/>
                <a:gd name="connsiteY4" fmla="*/ 272044 h 524894"/>
                <a:gd name="connsiteX0" fmla="*/ 3334746 w 3334749"/>
                <a:gd name="connsiteY0" fmla="*/ 272044 h 524894"/>
                <a:gd name="connsiteX1" fmla="*/ 3334749 w 3334749"/>
                <a:gd name="connsiteY1" fmla="*/ 319400 h 524894"/>
                <a:gd name="connsiteX2" fmla="*/ 0 w 3334749"/>
                <a:gd name="connsiteY2" fmla="*/ 374108 h 524894"/>
                <a:gd name="connsiteX3" fmla="*/ 2540 w 3334749"/>
                <a:gd name="connsiteY3" fmla="*/ 285603 h 524894"/>
                <a:gd name="connsiteX4" fmla="*/ 0 w 3334749"/>
                <a:gd name="connsiteY4" fmla="*/ 189983 h 524894"/>
                <a:gd name="connsiteX5" fmla="*/ 3334746 w 3334749"/>
                <a:gd name="connsiteY5" fmla="*/ 272044 h 524894"/>
                <a:gd name="connsiteX0" fmla="*/ 3510007 w 3510010"/>
                <a:gd name="connsiteY0" fmla="*/ 272044 h 524894"/>
                <a:gd name="connsiteX1" fmla="*/ 3510010 w 3510010"/>
                <a:gd name="connsiteY1" fmla="*/ 319400 h 524894"/>
                <a:gd name="connsiteX2" fmla="*/ 175261 w 3510010"/>
                <a:gd name="connsiteY2" fmla="*/ 374108 h 524894"/>
                <a:gd name="connsiteX3" fmla="*/ 4 w 3510010"/>
                <a:gd name="connsiteY3" fmla="*/ 434771 h 524894"/>
                <a:gd name="connsiteX4" fmla="*/ 175261 w 3510010"/>
                <a:gd name="connsiteY4" fmla="*/ 189983 h 524894"/>
                <a:gd name="connsiteX5" fmla="*/ 3510007 w 3510010"/>
                <a:gd name="connsiteY5" fmla="*/ 272044 h 52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6249414" y="3460069"/>
            <a:ext cx="422431" cy="7701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 fmla="*/ 3334746 w 3334746"/>
                <a:gd name="connsiteY0" fmla="*/ 272044 h 573089"/>
                <a:gd name="connsiteX1" fmla="*/ 3334746 w 3334746"/>
                <a:gd name="connsiteY1" fmla="*/ 374108 h 573089"/>
                <a:gd name="connsiteX2" fmla="*/ 0 w 3334746"/>
                <a:gd name="connsiteY2" fmla="*/ 374108 h 573089"/>
                <a:gd name="connsiteX3" fmla="*/ 0 w 3334746"/>
                <a:gd name="connsiteY3" fmla="*/ 189983 h 573089"/>
                <a:gd name="connsiteX4" fmla="*/ 3334746 w 3334746"/>
                <a:gd name="connsiteY4" fmla="*/ 272044 h 573089"/>
                <a:gd name="connsiteX0" fmla="*/ 3334746 w 3334750"/>
                <a:gd name="connsiteY0" fmla="*/ 272044 h 524894"/>
                <a:gd name="connsiteX1" fmla="*/ 3334749 w 3334750"/>
                <a:gd name="connsiteY1" fmla="*/ 319400 h 524894"/>
                <a:gd name="connsiteX2" fmla="*/ 0 w 3334750"/>
                <a:gd name="connsiteY2" fmla="*/ 374108 h 524894"/>
                <a:gd name="connsiteX3" fmla="*/ 0 w 3334750"/>
                <a:gd name="connsiteY3" fmla="*/ 189983 h 524894"/>
                <a:gd name="connsiteX4" fmla="*/ 3334746 w 3334750"/>
                <a:gd name="connsiteY4" fmla="*/ 272044 h 524894"/>
                <a:gd name="connsiteX0" fmla="*/ 3334746 w 3334749"/>
                <a:gd name="connsiteY0" fmla="*/ 272044 h 524894"/>
                <a:gd name="connsiteX1" fmla="*/ 3334749 w 3334749"/>
                <a:gd name="connsiteY1" fmla="*/ 319400 h 524894"/>
                <a:gd name="connsiteX2" fmla="*/ 0 w 3334749"/>
                <a:gd name="connsiteY2" fmla="*/ 374108 h 524894"/>
                <a:gd name="connsiteX3" fmla="*/ 2540 w 3334749"/>
                <a:gd name="connsiteY3" fmla="*/ 285603 h 524894"/>
                <a:gd name="connsiteX4" fmla="*/ 0 w 3334749"/>
                <a:gd name="connsiteY4" fmla="*/ 189983 h 524894"/>
                <a:gd name="connsiteX5" fmla="*/ 3334746 w 3334749"/>
                <a:gd name="connsiteY5" fmla="*/ 272044 h 524894"/>
                <a:gd name="connsiteX0" fmla="*/ 3510007 w 3510010"/>
                <a:gd name="connsiteY0" fmla="*/ 272044 h 524894"/>
                <a:gd name="connsiteX1" fmla="*/ 3510010 w 3510010"/>
                <a:gd name="connsiteY1" fmla="*/ 319400 h 524894"/>
                <a:gd name="connsiteX2" fmla="*/ 175261 w 3510010"/>
                <a:gd name="connsiteY2" fmla="*/ 374108 h 524894"/>
                <a:gd name="connsiteX3" fmla="*/ 4 w 3510010"/>
                <a:gd name="connsiteY3" fmla="*/ 434771 h 524894"/>
                <a:gd name="connsiteX4" fmla="*/ 175261 w 3510010"/>
                <a:gd name="connsiteY4" fmla="*/ 189983 h 524894"/>
                <a:gd name="connsiteX5" fmla="*/ 3510007 w 3510010"/>
                <a:gd name="connsiteY5" fmla="*/ 272044 h 52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6405591" y="4064938"/>
            <a:ext cx="712475" cy="350703"/>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 fmla="*/ 3334746 w 3334746"/>
                <a:gd name="connsiteY0" fmla="*/ 272044 h 573089"/>
                <a:gd name="connsiteX1" fmla="*/ 3334746 w 3334746"/>
                <a:gd name="connsiteY1" fmla="*/ 374108 h 573089"/>
                <a:gd name="connsiteX2" fmla="*/ 0 w 3334746"/>
                <a:gd name="connsiteY2" fmla="*/ 374108 h 573089"/>
                <a:gd name="connsiteX3" fmla="*/ 0 w 3334746"/>
                <a:gd name="connsiteY3" fmla="*/ 189983 h 573089"/>
                <a:gd name="connsiteX4" fmla="*/ 3334746 w 3334746"/>
                <a:gd name="connsiteY4" fmla="*/ 272044 h 573089"/>
                <a:gd name="connsiteX0" fmla="*/ 3334746 w 3334750"/>
                <a:gd name="connsiteY0" fmla="*/ 272044 h 524894"/>
                <a:gd name="connsiteX1" fmla="*/ 3334749 w 3334750"/>
                <a:gd name="connsiteY1" fmla="*/ 319400 h 524894"/>
                <a:gd name="connsiteX2" fmla="*/ 0 w 3334750"/>
                <a:gd name="connsiteY2" fmla="*/ 374108 h 524894"/>
                <a:gd name="connsiteX3" fmla="*/ 0 w 3334750"/>
                <a:gd name="connsiteY3" fmla="*/ 189983 h 524894"/>
                <a:gd name="connsiteX4" fmla="*/ 3334746 w 3334750"/>
                <a:gd name="connsiteY4" fmla="*/ 272044 h 524894"/>
                <a:gd name="connsiteX0" fmla="*/ 3334746 w 3334749"/>
                <a:gd name="connsiteY0" fmla="*/ 272044 h 524894"/>
                <a:gd name="connsiteX1" fmla="*/ 3334749 w 3334749"/>
                <a:gd name="connsiteY1" fmla="*/ 319400 h 524894"/>
                <a:gd name="connsiteX2" fmla="*/ 0 w 3334749"/>
                <a:gd name="connsiteY2" fmla="*/ 374108 h 524894"/>
                <a:gd name="connsiteX3" fmla="*/ 2540 w 3334749"/>
                <a:gd name="connsiteY3" fmla="*/ 285603 h 524894"/>
                <a:gd name="connsiteX4" fmla="*/ 0 w 3334749"/>
                <a:gd name="connsiteY4" fmla="*/ 189983 h 524894"/>
                <a:gd name="connsiteX5" fmla="*/ 3334746 w 3334749"/>
                <a:gd name="connsiteY5" fmla="*/ 272044 h 524894"/>
                <a:gd name="connsiteX0" fmla="*/ 3510007 w 3510010"/>
                <a:gd name="connsiteY0" fmla="*/ 272044 h 524894"/>
                <a:gd name="connsiteX1" fmla="*/ 3510010 w 3510010"/>
                <a:gd name="connsiteY1" fmla="*/ 319400 h 524894"/>
                <a:gd name="connsiteX2" fmla="*/ 175261 w 3510010"/>
                <a:gd name="connsiteY2" fmla="*/ 374108 h 524894"/>
                <a:gd name="connsiteX3" fmla="*/ 4 w 3510010"/>
                <a:gd name="connsiteY3" fmla="*/ 434771 h 524894"/>
                <a:gd name="connsiteX4" fmla="*/ 175261 w 3510010"/>
                <a:gd name="connsiteY4" fmla="*/ 189983 h 524894"/>
                <a:gd name="connsiteX5" fmla="*/ 3510007 w 3510010"/>
                <a:gd name="connsiteY5" fmla="*/ 272044 h 52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5117653" y="2113127"/>
            <a:ext cx="422431" cy="7701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 fmla="*/ 3334746 w 3334746"/>
                <a:gd name="connsiteY0" fmla="*/ 272044 h 573089"/>
                <a:gd name="connsiteX1" fmla="*/ 3334746 w 3334746"/>
                <a:gd name="connsiteY1" fmla="*/ 374108 h 573089"/>
                <a:gd name="connsiteX2" fmla="*/ 0 w 3334746"/>
                <a:gd name="connsiteY2" fmla="*/ 374108 h 573089"/>
                <a:gd name="connsiteX3" fmla="*/ 0 w 3334746"/>
                <a:gd name="connsiteY3" fmla="*/ 189983 h 573089"/>
                <a:gd name="connsiteX4" fmla="*/ 3334746 w 3334746"/>
                <a:gd name="connsiteY4" fmla="*/ 272044 h 573089"/>
                <a:gd name="connsiteX0" fmla="*/ 3334746 w 3334750"/>
                <a:gd name="connsiteY0" fmla="*/ 272044 h 524894"/>
                <a:gd name="connsiteX1" fmla="*/ 3334749 w 3334750"/>
                <a:gd name="connsiteY1" fmla="*/ 319400 h 524894"/>
                <a:gd name="connsiteX2" fmla="*/ 0 w 3334750"/>
                <a:gd name="connsiteY2" fmla="*/ 374108 h 524894"/>
                <a:gd name="connsiteX3" fmla="*/ 0 w 3334750"/>
                <a:gd name="connsiteY3" fmla="*/ 189983 h 524894"/>
                <a:gd name="connsiteX4" fmla="*/ 3334746 w 3334750"/>
                <a:gd name="connsiteY4" fmla="*/ 272044 h 524894"/>
                <a:gd name="connsiteX0" fmla="*/ 3334746 w 3334749"/>
                <a:gd name="connsiteY0" fmla="*/ 272044 h 524894"/>
                <a:gd name="connsiteX1" fmla="*/ 3334749 w 3334749"/>
                <a:gd name="connsiteY1" fmla="*/ 319400 h 524894"/>
                <a:gd name="connsiteX2" fmla="*/ 0 w 3334749"/>
                <a:gd name="connsiteY2" fmla="*/ 374108 h 524894"/>
                <a:gd name="connsiteX3" fmla="*/ 2540 w 3334749"/>
                <a:gd name="connsiteY3" fmla="*/ 285603 h 524894"/>
                <a:gd name="connsiteX4" fmla="*/ 0 w 3334749"/>
                <a:gd name="connsiteY4" fmla="*/ 189983 h 524894"/>
                <a:gd name="connsiteX5" fmla="*/ 3334746 w 3334749"/>
                <a:gd name="connsiteY5" fmla="*/ 272044 h 524894"/>
                <a:gd name="connsiteX0" fmla="*/ 3510007 w 3510010"/>
                <a:gd name="connsiteY0" fmla="*/ 272044 h 524894"/>
                <a:gd name="connsiteX1" fmla="*/ 3510010 w 3510010"/>
                <a:gd name="connsiteY1" fmla="*/ 319400 h 524894"/>
                <a:gd name="connsiteX2" fmla="*/ 175261 w 3510010"/>
                <a:gd name="connsiteY2" fmla="*/ 374108 h 524894"/>
                <a:gd name="connsiteX3" fmla="*/ 4 w 3510010"/>
                <a:gd name="connsiteY3" fmla="*/ 434771 h 524894"/>
                <a:gd name="connsiteX4" fmla="*/ 175261 w 3510010"/>
                <a:gd name="connsiteY4" fmla="*/ 189983 h 524894"/>
                <a:gd name="connsiteX5" fmla="*/ 3510007 w 3510010"/>
                <a:gd name="connsiteY5" fmla="*/ 272044 h 52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5339322" y="2657510"/>
            <a:ext cx="726307" cy="350702"/>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 fmla="*/ 3334746 w 3334746"/>
                <a:gd name="connsiteY0" fmla="*/ 272044 h 573089"/>
                <a:gd name="connsiteX1" fmla="*/ 3334746 w 3334746"/>
                <a:gd name="connsiteY1" fmla="*/ 374108 h 573089"/>
                <a:gd name="connsiteX2" fmla="*/ 0 w 3334746"/>
                <a:gd name="connsiteY2" fmla="*/ 374108 h 573089"/>
                <a:gd name="connsiteX3" fmla="*/ 0 w 3334746"/>
                <a:gd name="connsiteY3" fmla="*/ 189983 h 573089"/>
                <a:gd name="connsiteX4" fmla="*/ 3334746 w 3334746"/>
                <a:gd name="connsiteY4" fmla="*/ 272044 h 573089"/>
                <a:gd name="connsiteX0" fmla="*/ 3334746 w 3334750"/>
                <a:gd name="connsiteY0" fmla="*/ 272044 h 524894"/>
                <a:gd name="connsiteX1" fmla="*/ 3334749 w 3334750"/>
                <a:gd name="connsiteY1" fmla="*/ 319400 h 524894"/>
                <a:gd name="connsiteX2" fmla="*/ 0 w 3334750"/>
                <a:gd name="connsiteY2" fmla="*/ 374108 h 524894"/>
                <a:gd name="connsiteX3" fmla="*/ 0 w 3334750"/>
                <a:gd name="connsiteY3" fmla="*/ 189983 h 524894"/>
                <a:gd name="connsiteX4" fmla="*/ 3334746 w 3334750"/>
                <a:gd name="connsiteY4" fmla="*/ 272044 h 524894"/>
                <a:gd name="connsiteX0" fmla="*/ 3334746 w 3334749"/>
                <a:gd name="connsiteY0" fmla="*/ 272044 h 524894"/>
                <a:gd name="connsiteX1" fmla="*/ 3334749 w 3334749"/>
                <a:gd name="connsiteY1" fmla="*/ 319400 h 524894"/>
                <a:gd name="connsiteX2" fmla="*/ 0 w 3334749"/>
                <a:gd name="connsiteY2" fmla="*/ 374108 h 524894"/>
                <a:gd name="connsiteX3" fmla="*/ 2540 w 3334749"/>
                <a:gd name="connsiteY3" fmla="*/ 285603 h 524894"/>
                <a:gd name="connsiteX4" fmla="*/ 0 w 3334749"/>
                <a:gd name="connsiteY4" fmla="*/ 189983 h 524894"/>
                <a:gd name="connsiteX5" fmla="*/ 3334746 w 3334749"/>
                <a:gd name="connsiteY5" fmla="*/ 272044 h 524894"/>
                <a:gd name="connsiteX0" fmla="*/ 3510007 w 3510010"/>
                <a:gd name="connsiteY0" fmla="*/ 272044 h 524894"/>
                <a:gd name="connsiteX1" fmla="*/ 3510010 w 3510010"/>
                <a:gd name="connsiteY1" fmla="*/ 319400 h 524894"/>
                <a:gd name="connsiteX2" fmla="*/ 175261 w 3510010"/>
                <a:gd name="connsiteY2" fmla="*/ 374108 h 524894"/>
                <a:gd name="connsiteX3" fmla="*/ 4 w 3510010"/>
                <a:gd name="connsiteY3" fmla="*/ 434771 h 524894"/>
                <a:gd name="connsiteX4" fmla="*/ 175261 w 3510010"/>
                <a:gd name="connsiteY4" fmla="*/ 189983 h 524894"/>
                <a:gd name="connsiteX5" fmla="*/ 3510007 w 3510010"/>
                <a:gd name="connsiteY5" fmla="*/ 272044 h 52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7588849" y="1250498"/>
            <a:ext cx="422431" cy="7701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 fmla="*/ 3334746 w 3334746"/>
                <a:gd name="connsiteY0" fmla="*/ 272044 h 573089"/>
                <a:gd name="connsiteX1" fmla="*/ 3334746 w 3334746"/>
                <a:gd name="connsiteY1" fmla="*/ 374108 h 573089"/>
                <a:gd name="connsiteX2" fmla="*/ 0 w 3334746"/>
                <a:gd name="connsiteY2" fmla="*/ 374108 h 573089"/>
                <a:gd name="connsiteX3" fmla="*/ 0 w 3334746"/>
                <a:gd name="connsiteY3" fmla="*/ 189983 h 573089"/>
                <a:gd name="connsiteX4" fmla="*/ 3334746 w 3334746"/>
                <a:gd name="connsiteY4" fmla="*/ 272044 h 573089"/>
                <a:gd name="connsiteX0" fmla="*/ 3334746 w 3334750"/>
                <a:gd name="connsiteY0" fmla="*/ 272044 h 524894"/>
                <a:gd name="connsiteX1" fmla="*/ 3334749 w 3334750"/>
                <a:gd name="connsiteY1" fmla="*/ 319400 h 524894"/>
                <a:gd name="connsiteX2" fmla="*/ 0 w 3334750"/>
                <a:gd name="connsiteY2" fmla="*/ 374108 h 524894"/>
                <a:gd name="connsiteX3" fmla="*/ 0 w 3334750"/>
                <a:gd name="connsiteY3" fmla="*/ 189983 h 524894"/>
                <a:gd name="connsiteX4" fmla="*/ 3334746 w 3334750"/>
                <a:gd name="connsiteY4" fmla="*/ 272044 h 524894"/>
                <a:gd name="connsiteX0" fmla="*/ 3334746 w 3334749"/>
                <a:gd name="connsiteY0" fmla="*/ 272044 h 524894"/>
                <a:gd name="connsiteX1" fmla="*/ 3334749 w 3334749"/>
                <a:gd name="connsiteY1" fmla="*/ 319400 h 524894"/>
                <a:gd name="connsiteX2" fmla="*/ 0 w 3334749"/>
                <a:gd name="connsiteY2" fmla="*/ 374108 h 524894"/>
                <a:gd name="connsiteX3" fmla="*/ 2540 w 3334749"/>
                <a:gd name="connsiteY3" fmla="*/ 285603 h 524894"/>
                <a:gd name="connsiteX4" fmla="*/ 0 w 3334749"/>
                <a:gd name="connsiteY4" fmla="*/ 189983 h 524894"/>
                <a:gd name="connsiteX5" fmla="*/ 3334746 w 3334749"/>
                <a:gd name="connsiteY5" fmla="*/ 272044 h 524894"/>
                <a:gd name="connsiteX0" fmla="*/ 3510007 w 3510010"/>
                <a:gd name="connsiteY0" fmla="*/ 272044 h 524894"/>
                <a:gd name="connsiteX1" fmla="*/ 3510010 w 3510010"/>
                <a:gd name="connsiteY1" fmla="*/ 319400 h 524894"/>
                <a:gd name="connsiteX2" fmla="*/ 175261 w 3510010"/>
                <a:gd name="connsiteY2" fmla="*/ 374108 h 524894"/>
                <a:gd name="connsiteX3" fmla="*/ 4 w 3510010"/>
                <a:gd name="connsiteY3" fmla="*/ 434771 h 524894"/>
                <a:gd name="connsiteX4" fmla="*/ 175261 w 3510010"/>
                <a:gd name="connsiteY4" fmla="*/ 189983 h 524894"/>
                <a:gd name="connsiteX5" fmla="*/ 3510007 w 3510010"/>
                <a:gd name="connsiteY5" fmla="*/ 272044 h 52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7119368" y="1243722"/>
            <a:ext cx="350702" cy="726307"/>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 fmla="*/ 3334746 w 3334746"/>
                <a:gd name="connsiteY0" fmla="*/ 272044 h 573089"/>
                <a:gd name="connsiteX1" fmla="*/ 3334746 w 3334746"/>
                <a:gd name="connsiteY1" fmla="*/ 374108 h 573089"/>
                <a:gd name="connsiteX2" fmla="*/ 0 w 3334746"/>
                <a:gd name="connsiteY2" fmla="*/ 374108 h 573089"/>
                <a:gd name="connsiteX3" fmla="*/ 0 w 3334746"/>
                <a:gd name="connsiteY3" fmla="*/ 189983 h 573089"/>
                <a:gd name="connsiteX4" fmla="*/ 3334746 w 3334746"/>
                <a:gd name="connsiteY4" fmla="*/ 272044 h 573089"/>
                <a:gd name="connsiteX0" fmla="*/ 3334746 w 3334750"/>
                <a:gd name="connsiteY0" fmla="*/ 272044 h 524894"/>
                <a:gd name="connsiteX1" fmla="*/ 3334749 w 3334750"/>
                <a:gd name="connsiteY1" fmla="*/ 319400 h 524894"/>
                <a:gd name="connsiteX2" fmla="*/ 0 w 3334750"/>
                <a:gd name="connsiteY2" fmla="*/ 374108 h 524894"/>
                <a:gd name="connsiteX3" fmla="*/ 0 w 3334750"/>
                <a:gd name="connsiteY3" fmla="*/ 189983 h 524894"/>
                <a:gd name="connsiteX4" fmla="*/ 3334746 w 3334750"/>
                <a:gd name="connsiteY4" fmla="*/ 272044 h 524894"/>
                <a:gd name="connsiteX0" fmla="*/ 3334746 w 3334749"/>
                <a:gd name="connsiteY0" fmla="*/ 272044 h 524894"/>
                <a:gd name="connsiteX1" fmla="*/ 3334749 w 3334749"/>
                <a:gd name="connsiteY1" fmla="*/ 319400 h 524894"/>
                <a:gd name="connsiteX2" fmla="*/ 0 w 3334749"/>
                <a:gd name="connsiteY2" fmla="*/ 374108 h 524894"/>
                <a:gd name="connsiteX3" fmla="*/ 2540 w 3334749"/>
                <a:gd name="connsiteY3" fmla="*/ 285603 h 524894"/>
                <a:gd name="connsiteX4" fmla="*/ 0 w 3334749"/>
                <a:gd name="connsiteY4" fmla="*/ 189983 h 524894"/>
                <a:gd name="connsiteX5" fmla="*/ 3334746 w 3334749"/>
                <a:gd name="connsiteY5" fmla="*/ 272044 h 524894"/>
                <a:gd name="connsiteX0" fmla="*/ 3510007 w 3510010"/>
                <a:gd name="connsiteY0" fmla="*/ 272044 h 524894"/>
                <a:gd name="connsiteX1" fmla="*/ 3510010 w 3510010"/>
                <a:gd name="connsiteY1" fmla="*/ 319400 h 524894"/>
                <a:gd name="connsiteX2" fmla="*/ 175261 w 3510010"/>
                <a:gd name="connsiteY2" fmla="*/ 374108 h 524894"/>
                <a:gd name="connsiteX3" fmla="*/ 4 w 3510010"/>
                <a:gd name="connsiteY3" fmla="*/ 434771 h 524894"/>
                <a:gd name="connsiteX4" fmla="*/ 175261 w 3510010"/>
                <a:gd name="connsiteY4" fmla="*/ 189983 h 524894"/>
                <a:gd name="connsiteX5" fmla="*/ 3510007 w 3510010"/>
                <a:gd name="connsiteY5" fmla="*/ 272044 h 52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7632912" y="1791715"/>
            <a:ext cx="2038360" cy="1048883"/>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 fmla="*/ 3334746 w 3334746"/>
                <a:gd name="connsiteY0" fmla="*/ 272044 h 573089"/>
                <a:gd name="connsiteX1" fmla="*/ 3334746 w 3334746"/>
                <a:gd name="connsiteY1" fmla="*/ 374108 h 573089"/>
                <a:gd name="connsiteX2" fmla="*/ 0 w 3334746"/>
                <a:gd name="connsiteY2" fmla="*/ 374108 h 573089"/>
                <a:gd name="connsiteX3" fmla="*/ 0 w 3334746"/>
                <a:gd name="connsiteY3" fmla="*/ 189983 h 573089"/>
                <a:gd name="connsiteX4" fmla="*/ 3334746 w 3334746"/>
                <a:gd name="connsiteY4" fmla="*/ 272044 h 573089"/>
                <a:gd name="connsiteX0" fmla="*/ 3334746 w 3334750"/>
                <a:gd name="connsiteY0" fmla="*/ 272044 h 524894"/>
                <a:gd name="connsiteX1" fmla="*/ 3334749 w 3334750"/>
                <a:gd name="connsiteY1" fmla="*/ 319400 h 524894"/>
                <a:gd name="connsiteX2" fmla="*/ 0 w 3334750"/>
                <a:gd name="connsiteY2" fmla="*/ 374108 h 524894"/>
                <a:gd name="connsiteX3" fmla="*/ 0 w 3334750"/>
                <a:gd name="connsiteY3" fmla="*/ 189983 h 524894"/>
                <a:gd name="connsiteX4" fmla="*/ 3334746 w 3334750"/>
                <a:gd name="connsiteY4" fmla="*/ 272044 h 524894"/>
                <a:gd name="connsiteX0" fmla="*/ 3334746 w 3334749"/>
                <a:gd name="connsiteY0" fmla="*/ 272044 h 524894"/>
                <a:gd name="connsiteX1" fmla="*/ 3334749 w 3334749"/>
                <a:gd name="connsiteY1" fmla="*/ 319400 h 524894"/>
                <a:gd name="connsiteX2" fmla="*/ 0 w 3334749"/>
                <a:gd name="connsiteY2" fmla="*/ 374108 h 524894"/>
                <a:gd name="connsiteX3" fmla="*/ 2540 w 3334749"/>
                <a:gd name="connsiteY3" fmla="*/ 285603 h 524894"/>
                <a:gd name="connsiteX4" fmla="*/ 0 w 3334749"/>
                <a:gd name="connsiteY4" fmla="*/ 189983 h 524894"/>
                <a:gd name="connsiteX5" fmla="*/ 3334746 w 3334749"/>
                <a:gd name="connsiteY5" fmla="*/ 272044 h 524894"/>
                <a:gd name="connsiteX0" fmla="*/ 3510007 w 3510010"/>
                <a:gd name="connsiteY0" fmla="*/ 272044 h 524894"/>
                <a:gd name="connsiteX1" fmla="*/ 3510010 w 3510010"/>
                <a:gd name="connsiteY1" fmla="*/ 319400 h 524894"/>
                <a:gd name="connsiteX2" fmla="*/ 175261 w 3510010"/>
                <a:gd name="connsiteY2" fmla="*/ 374108 h 524894"/>
                <a:gd name="connsiteX3" fmla="*/ 4 w 3510010"/>
                <a:gd name="connsiteY3" fmla="*/ 434771 h 524894"/>
                <a:gd name="connsiteX4" fmla="*/ 175261 w 3510010"/>
                <a:gd name="connsiteY4" fmla="*/ 189983 h 524894"/>
                <a:gd name="connsiteX5" fmla="*/ 3510007 w 3510010"/>
                <a:gd name="connsiteY5" fmla="*/ 272044 h 52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rot="2799594" flipH="1">
            <a:off x="5201514" y="35328"/>
            <a:ext cx="1048883" cy="2038360"/>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 fmla="*/ 3334746 w 3334746"/>
                <a:gd name="connsiteY0" fmla="*/ 272044 h 573089"/>
                <a:gd name="connsiteX1" fmla="*/ 3334746 w 3334746"/>
                <a:gd name="connsiteY1" fmla="*/ 374108 h 573089"/>
                <a:gd name="connsiteX2" fmla="*/ 0 w 3334746"/>
                <a:gd name="connsiteY2" fmla="*/ 374108 h 573089"/>
                <a:gd name="connsiteX3" fmla="*/ 0 w 3334746"/>
                <a:gd name="connsiteY3" fmla="*/ 189983 h 573089"/>
                <a:gd name="connsiteX4" fmla="*/ 3334746 w 3334746"/>
                <a:gd name="connsiteY4" fmla="*/ 272044 h 573089"/>
                <a:gd name="connsiteX0" fmla="*/ 3334746 w 3334750"/>
                <a:gd name="connsiteY0" fmla="*/ 272044 h 524894"/>
                <a:gd name="connsiteX1" fmla="*/ 3334749 w 3334750"/>
                <a:gd name="connsiteY1" fmla="*/ 319400 h 524894"/>
                <a:gd name="connsiteX2" fmla="*/ 0 w 3334750"/>
                <a:gd name="connsiteY2" fmla="*/ 374108 h 524894"/>
                <a:gd name="connsiteX3" fmla="*/ 0 w 3334750"/>
                <a:gd name="connsiteY3" fmla="*/ 189983 h 524894"/>
                <a:gd name="connsiteX4" fmla="*/ 3334746 w 3334750"/>
                <a:gd name="connsiteY4" fmla="*/ 272044 h 524894"/>
                <a:gd name="connsiteX0" fmla="*/ 3334746 w 3334749"/>
                <a:gd name="connsiteY0" fmla="*/ 272044 h 524894"/>
                <a:gd name="connsiteX1" fmla="*/ 3334749 w 3334749"/>
                <a:gd name="connsiteY1" fmla="*/ 319400 h 524894"/>
                <a:gd name="connsiteX2" fmla="*/ 0 w 3334749"/>
                <a:gd name="connsiteY2" fmla="*/ 374108 h 524894"/>
                <a:gd name="connsiteX3" fmla="*/ 2540 w 3334749"/>
                <a:gd name="connsiteY3" fmla="*/ 285603 h 524894"/>
                <a:gd name="connsiteX4" fmla="*/ 0 w 3334749"/>
                <a:gd name="connsiteY4" fmla="*/ 189983 h 524894"/>
                <a:gd name="connsiteX5" fmla="*/ 3334746 w 3334749"/>
                <a:gd name="connsiteY5" fmla="*/ 272044 h 524894"/>
                <a:gd name="connsiteX0" fmla="*/ 3510007 w 3510010"/>
                <a:gd name="connsiteY0" fmla="*/ 272044 h 524894"/>
                <a:gd name="connsiteX1" fmla="*/ 3510010 w 3510010"/>
                <a:gd name="connsiteY1" fmla="*/ 319400 h 524894"/>
                <a:gd name="connsiteX2" fmla="*/ 175261 w 3510010"/>
                <a:gd name="connsiteY2" fmla="*/ 374108 h 524894"/>
                <a:gd name="connsiteX3" fmla="*/ 4 w 3510010"/>
                <a:gd name="connsiteY3" fmla="*/ 434771 h 524894"/>
                <a:gd name="connsiteX4" fmla="*/ 175261 w 3510010"/>
                <a:gd name="connsiteY4" fmla="*/ 189983 h 524894"/>
                <a:gd name="connsiteX5" fmla="*/ 3510007 w 3510010"/>
                <a:gd name="connsiteY5" fmla="*/ 272044 h 52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599090" y="-78586"/>
            <a:ext cx="5213131" cy="4808241"/>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0" name="文本框 109"/>
          <p:cNvSpPr txBox="1"/>
          <p:nvPr/>
        </p:nvSpPr>
        <p:spPr>
          <a:xfrm>
            <a:off x="0" y="1939840"/>
            <a:ext cx="3588404" cy="584775"/>
          </a:xfrm>
          <a:prstGeom prst="rect">
            <a:avLst/>
          </a:prstGeom>
          <a:noFill/>
        </p:spPr>
        <p:txBody>
          <a:bodyPr wrap="square" rtlCol="0">
            <a:spAutoFit/>
          </a:bodyPr>
          <a:lstStyle>
            <a:defPPr>
              <a:defRPr lang="zh-CN"/>
            </a:defPPr>
            <a:lvl1pPr algn="ctr">
              <a:defRPr sz="1600" b="1">
                <a:pattFill prst="ltDnDiag">
                  <a:fgClr>
                    <a:srgbClr val="FFC000"/>
                  </a:fgClr>
                  <a:bgClr>
                    <a:srgbClr val="FF6600"/>
                  </a:bgClr>
                </a:pattFill>
                <a:effectLst>
                  <a:outerShdw dist="38100" dir="2700000" algn="tl" rotWithShape="0">
                    <a:srgbClr val="A9250B"/>
                  </a:outerShdw>
                </a:effectLst>
                <a:cs typeface="+mn-ea"/>
              </a:defRPr>
            </a:lvl1pPr>
          </a:lstStyle>
          <a:p>
            <a:r>
              <a:rPr lang="en-US" altLang="zh-CN" sz="3200" dirty="0" smtClean="0">
                <a:latin typeface="Arial" panose="020B0604020202020204" pitchFamily="34" charset="0"/>
                <a:cs typeface="Arial" panose="020B0604020202020204" pitchFamily="34" charset="0"/>
                <a:sym typeface="+mn-lt"/>
              </a:rPr>
              <a:t>BÀI TẬP</a:t>
            </a:r>
            <a:endParaRPr lang="zh-CN" altLang="en-US" sz="3200" dirty="0">
              <a:latin typeface="Arial" panose="020B0604020202020204" pitchFamily="34" charset="0"/>
              <a:cs typeface="Arial" panose="020B0604020202020204" pitchFamily="34" charset="0"/>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4891" y="454275"/>
            <a:ext cx="2248544" cy="753135"/>
          </a:xfrm>
          <a:prstGeom prst="rect">
            <a:avLst/>
          </a:pr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4976" y="2452092"/>
            <a:ext cx="1125835" cy="2607748"/>
          </a:xfrm>
          <a:prstGeom prst="rect">
            <a:avLst/>
          </a:prstGeom>
        </p:spPr>
      </p:pic>
    </p:spTree>
    <p:extLst>
      <p:ext uri="{BB962C8B-B14F-4D97-AF65-F5344CB8AC3E}">
        <p14:creationId xmlns:p14="http://schemas.microsoft.com/office/powerpoint/2010/main" val="2784036578"/>
      </p:ext>
    </p:extLst>
  </p:cSld>
  <p:clrMapOvr>
    <a:masterClrMapping/>
  </p:clrMapOvr>
  <mc:AlternateContent xmlns:mc="http://schemas.openxmlformats.org/markup-compatibility/2006" xmlns:p14="http://schemas.microsoft.com/office/powerpoint/2010/main">
    <mc:Choice Requires="p14">
      <p:transition p14:dur="250">
        <p:comb/>
      </p:transition>
    </mc:Choice>
    <mc:Fallback xmlns="">
      <p:transition>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750" fill="hold"/>
                                        <p:tgtEl>
                                          <p:spTgt spid="36"/>
                                        </p:tgtEl>
                                        <p:attrNameLst>
                                          <p:attrName>ppt_w</p:attrName>
                                        </p:attrNameLst>
                                      </p:cBhvr>
                                      <p:tavLst>
                                        <p:tav tm="0">
                                          <p:val>
                                            <p:fltVal val="0"/>
                                          </p:val>
                                        </p:tav>
                                        <p:tav tm="100000">
                                          <p:val>
                                            <p:strVal val="#ppt_w"/>
                                          </p:val>
                                        </p:tav>
                                      </p:tavLst>
                                    </p:anim>
                                    <p:anim calcmode="lin" valueType="num">
                                      <p:cBhvr>
                                        <p:cTn id="12" dur="750" fill="hold"/>
                                        <p:tgtEl>
                                          <p:spTgt spid="36"/>
                                        </p:tgtEl>
                                        <p:attrNameLst>
                                          <p:attrName>ppt_h</p:attrName>
                                        </p:attrNameLst>
                                      </p:cBhvr>
                                      <p:tavLst>
                                        <p:tav tm="0">
                                          <p:val>
                                            <p:fltVal val="0"/>
                                          </p:val>
                                        </p:tav>
                                        <p:tav tm="100000">
                                          <p:val>
                                            <p:strVal val="#ppt_h"/>
                                          </p:val>
                                        </p:tav>
                                      </p:tavLst>
                                    </p:anim>
                                    <p:animEffect transition="in" filter="fade">
                                      <p:cBhvr>
                                        <p:cTn id="13" dur="750"/>
                                        <p:tgtEl>
                                          <p:spTgt spid="36"/>
                                        </p:tgtEl>
                                      </p:cBhvr>
                                    </p:animEffect>
                                  </p:childTnLst>
                                </p:cTn>
                              </p:par>
                              <p:par>
                                <p:cTn id="14" presetID="53" presetClass="entr" presetSubtype="16"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750" fill="hold"/>
                                        <p:tgtEl>
                                          <p:spTgt spid="33"/>
                                        </p:tgtEl>
                                        <p:attrNameLst>
                                          <p:attrName>ppt_w</p:attrName>
                                        </p:attrNameLst>
                                      </p:cBhvr>
                                      <p:tavLst>
                                        <p:tav tm="0">
                                          <p:val>
                                            <p:fltVal val="0"/>
                                          </p:val>
                                        </p:tav>
                                        <p:tav tm="100000">
                                          <p:val>
                                            <p:strVal val="#ppt_w"/>
                                          </p:val>
                                        </p:tav>
                                      </p:tavLst>
                                    </p:anim>
                                    <p:anim calcmode="lin" valueType="num">
                                      <p:cBhvr>
                                        <p:cTn id="17" dur="750" fill="hold"/>
                                        <p:tgtEl>
                                          <p:spTgt spid="33"/>
                                        </p:tgtEl>
                                        <p:attrNameLst>
                                          <p:attrName>ppt_h</p:attrName>
                                        </p:attrNameLst>
                                      </p:cBhvr>
                                      <p:tavLst>
                                        <p:tav tm="0">
                                          <p:val>
                                            <p:fltVal val="0"/>
                                          </p:val>
                                        </p:tav>
                                        <p:tav tm="100000">
                                          <p:val>
                                            <p:strVal val="#ppt_h"/>
                                          </p:val>
                                        </p:tav>
                                      </p:tavLst>
                                    </p:anim>
                                    <p:animEffect transition="in" filter="fade">
                                      <p:cBhvr>
                                        <p:cTn id="18" dur="750"/>
                                        <p:tgtEl>
                                          <p:spTgt spid="33"/>
                                        </p:tgtEl>
                                      </p:cBhvr>
                                    </p:animEffect>
                                  </p:childTnLst>
                                </p:cTn>
                              </p:par>
                              <p:par>
                                <p:cTn id="19" presetID="53" presetClass="entr" presetSubtype="16"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750" fill="hold"/>
                                        <p:tgtEl>
                                          <p:spTgt spid="27"/>
                                        </p:tgtEl>
                                        <p:attrNameLst>
                                          <p:attrName>ppt_w</p:attrName>
                                        </p:attrNameLst>
                                      </p:cBhvr>
                                      <p:tavLst>
                                        <p:tav tm="0">
                                          <p:val>
                                            <p:fltVal val="0"/>
                                          </p:val>
                                        </p:tav>
                                        <p:tav tm="100000">
                                          <p:val>
                                            <p:strVal val="#ppt_w"/>
                                          </p:val>
                                        </p:tav>
                                      </p:tavLst>
                                    </p:anim>
                                    <p:anim calcmode="lin" valueType="num">
                                      <p:cBhvr>
                                        <p:cTn id="22" dur="750" fill="hold"/>
                                        <p:tgtEl>
                                          <p:spTgt spid="27"/>
                                        </p:tgtEl>
                                        <p:attrNameLst>
                                          <p:attrName>ppt_h</p:attrName>
                                        </p:attrNameLst>
                                      </p:cBhvr>
                                      <p:tavLst>
                                        <p:tav tm="0">
                                          <p:val>
                                            <p:fltVal val="0"/>
                                          </p:val>
                                        </p:tav>
                                        <p:tav tm="100000">
                                          <p:val>
                                            <p:strVal val="#ppt_h"/>
                                          </p:val>
                                        </p:tav>
                                      </p:tavLst>
                                    </p:anim>
                                    <p:animEffect transition="in" filter="fade">
                                      <p:cBhvr>
                                        <p:cTn id="23" dur="750"/>
                                        <p:tgtEl>
                                          <p:spTgt spid="27"/>
                                        </p:tgtEl>
                                      </p:cBhvr>
                                    </p:animEffect>
                                  </p:childTnLst>
                                </p:cTn>
                              </p:par>
                              <p:par>
                                <p:cTn id="24" presetID="53" presetClass="entr" presetSubtype="1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750" fill="hold"/>
                                        <p:tgtEl>
                                          <p:spTgt spid="30"/>
                                        </p:tgtEl>
                                        <p:attrNameLst>
                                          <p:attrName>ppt_w</p:attrName>
                                        </p:attrNameLst>
                                      </p:cBhvr>
                                      <p:tavLst>
                                        <p:tav tm="0">
                                          <p:val>
                                            <p:fltVal val="0"/>
                                          </p:val>
                                        </p:tav>
                                        <p:tav tm="100000">
                                          <p:val>
                                            <p:strVal val="#ppt_w"/>
                                          </p:val>
                                        </p:tav>
                                      </p:tavLst>
                                    </p:anim>
                                    <p:anim calcmode="lin" valueType="num">
                                      <p:cBhvr>
                                        <p:cTn id="27" dur="750" fill="hold"/>
                                        <p:tgtEl>
                                          <p:spTgt spid="30"/>
                                        </p:tgtEl>
                                        <p:attrNameLst>
                                          <p:attrName>ppt_h</p:attrName>
                                        </p:attrNameLst>
                                      </p:cBhvr>
                                      <p:tavLst>
                                        <p:tav tm="0">
                                          <p:val>
                                            <p:fltVal val="0"/>
                                          </p:val>
                                        </p:tav>
                                        <p:tav tm="100000">
                                          <p:val>
                                            <p:strVal val="#ppt_h"/>
                                          </p:val>
                                        </p:tav>
                                      </p:tavLst>
                                    </p:anim>
                                    <p:animEffect transition="in" filter="fade">
                                      <p:cBhvr>
                                        <p:cTn id="28" dur="750"/>
                                        <p:tgtEl>
                                          <p:spTgt spid="30"/>
                                        </p:tgtEl>
                                      </p:cBhvr>
                                    </p:animEffect>
                                  </p:childTnLst>
                                </p:cTn>
                              </p:par>
                              <p:par>
                                <p:cTn id="29" presetID="53" presetClass="entr" presetSubtype="16"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750" fill="hold"/>
                                        <p:tgtEl>
                                          <p:spTgt spid="24"/>
                                        </p:tgtEl>
                                        <p:attrNameLst>
                                          <p:attrName>ppt_w</p:attrName>
                                        </p:attrNameLst>
                                      </p:cBhvr>
                                      <p:tavLst>
                                        <p:tav tm="0">
                                          <p:val>
                                            <p:fltVal val="0"/>
                                          </p:val>
                                        </p:tav>
                                        <p:tav tm="100000">
                                          <p:val>
                                            <p:strVal val="#ppt_w"/>
                                          </p:val>
                                        </p:tav>
                                      </p:tavLst>
                                    </p:anim>
                                    <p:anim calcmode="lin" valueType="num">
                                      <p:cBhvr>
                                        <p:cTn id="32" dur="750" fill="hold"/>
                                        <p:tgtEl>
                                          <p:spTgt spid="24"/>
                                        </p:tgtEl>
                                        <p:attrNameLst>
                                          <p:attrName>ppt_h</p:attrName>
                                        </p:attrNameLst>
                                      </p:cBhvr>
                                      <p:tavLst>
                                        <p:tav tm="0">
                                          <p:val>
                                            <p:fltVal val="0"/>
                                          </p:val>
                                        </p:tav>
                                        <p:tav tm="100000">
                                          <p:val>
                                            <p:strVal val="#ppt_h"/>
                                          </p:val>
                                        </p:tav>
                                      </p:tavLst>
                                    </p:anim>
                                    <p:animEffect transition="in" filter="fade">
                                      <p:cBhvr>
                                        <p:cTn id="33" dur="750"/>
                                        <p:tgtEl>
                                          <p:spTgt spid="24"/>
                                        </p:tgtEl>
                                      </p:cBhvr>
                                    </p:animEffect>
                                  </p:childTnLst>
                                </p:cTn>
                              </p:par>
                              <p:par>
                                <p:cTn id="34" presetID="53" presetClass="entr" presetSubtype="16"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750" fill="hold"/>
                                        <p:tgtEl>
                                          <p:spTgt spid="21"/>
                                        </p:tgtEl>
                                        <p:attrNameLst>
                                          <p:attrName>ppt_w</p:attrName>
                                        </p:attrNameLst>
                                      </p:cBhvr>
                                      <p:tavLst>
                                        <p:tav tm="0">
                                          <p:val>
                                            <p:fltVal val="0"/>
                                          </p:val>
                                        </p:tav>
                                        <p:tav tm="100000">
                                          <p:val>
                                            <p:strVal val="#ppt_w"/>
                                          </p:val>
                                        </p:tav>
                                      </p:tavLst>
                                    </p:anim>
                                    <p:anim calcmode="lin" valueType="num">
                                      <p:cBhvr>
                                        <p:cTn id="37" dur="750" fill="hold"/>
                                        <p:tgtEl>
                                          <p:spTgt spid="21"/>
                                        </p:tgtEl>
                                        <p:attrNameLst>
                                          <p:attrName>ppt_h</p:attrName>
                                        </p:attrNameLst>
                                      </p:cBhvr>
                                      <p:tavLst>
                                        <p:tav tm="0">
                                          <p:val>
                                            <p:fltVal val="0"/>
                                          </p:val>
                                        </p:tav>
                                        <p:tav tm="100000">
                                          <p:val>
                                            <p:strVal val="#ppt_h"/>
                                          </p:val>
                                        </p:tav>
                                      </p:tavLst>
                                    </p:anim>
                                    <p:animEffect transition="in" filter="fade">
                                      <p:cBhvr>
                                        <p:cTn id="38" dur="750"/>
                                        <p:tgtEl>
                                          <p:spTgt spid="21"/>
                                        </p:tgtEl>
                                      </p:cBhvr>
                                    </p:animEffect>
                                  </p:childTnLst>
                                </p:cTn>
                              </p:par>
                              <p:par>
                                <p:cTn id="39" presetID="53" presetClass="entr" presetSubtype="16"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750" fill="hold"/>
                                        <p:tgtEl>
                                          <p:spTgt spid="15"/>
                                        </p:tgtEl>
                                        <p:attrNameLst>
                                          <p:attrName>ppt_w</p:attrName>
                                        </p:attrNameLst>
                                      </p:cBhvr>
                                      <p:tavLst>
                                        <p:tav tm="0">
                                          <p:val>
                                            <p:fltVal val="0"/>
                                          </p:val>
                                        </p:tav>
                                        <p:tav tm="100000">
                                          <p:val>
                                            <p:strVal val="#ppt_w"/>
                                          </p:val>
                                        </p:tav>
                                      </p:tavLst>
                                    </p:anim>
                                    <p:anim calcmode="lin" valueType="num">
                                      <p:cBhvr>
                                        <p:cTn id="42" dur="750" fill="hold"/>
                                        <p:tgtEl>
                                          <p:spTgt spid="15"/>
                                        </p:tgtEl>
                                        <p:attrNameLst>
                                          <p:attrName>ppt_h</p:attrName>
                                        </p:attrNameLst>
                                      </p:cBhvr>
                                      <p:tavLst>
                                        <p:tav tm="0">
                                          <p:val>
                                            <p:fltVal val="0"/>
                                          </p:val>
                                        </p:tav>
                                        <p:tav tm="100000">
                                          <p:val>
                                            <p:strVal val="#ppt_h"/>
                                          </p:val>
                                        </p:tav>
                                      </p:tavLst>
                                    </p:anim>
                                    <p:animEffect transition="in" filter="fade">
                                      <p:cBhvr>
                                        <p:cTn id="43" dur="750"/>
                                        <p:tgtEl>
                                          <p:spTgt spid="15"/>
                                        </p:tgtEl>
                                      </p:cBhvr>
                                    </p:animEffect>
                                  </p:childTnLst>
                                </p:cTn>
                              </p:par>
                              <p:par>
                                <p:cTn id="44" presetID="53" presetClass="entr" presetSubtype="16"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750" fill="hold"/>
                                        <p:tgtEl>
                                          <p:spTgt spid="18"/>
                                        </p:tgtEl>
                                        <p:attrNameLst>
                                          <p:attrName>ppt_w</p:attrName>
                                        </p:attrNameLst>
                                      </p:cBhvr>
                                      <p:tavLst>
                                        <p:tav tm="0">
                                          <p:val>
                                            <p:fltVal val="0"/>
                                          </p:val>
                                        </p:tav>
                                        <p:tav tm="100000">
                                          <p:val>
                                            <p:strVal val="#ppt_w"/>
                                          </p:val>
                                        </p:tav>
                                      </p:tavLst>
                                    </p:anim>
                                    <p:anim calcmode="lin" valueType="num">
                                      <p:cBhvr>
                                        <p:cTn id="47" dur="750" fill="hold"/>
                                        <p:tgtEl>
                                          <p:spTgt spid="18"/>
                                        </p:tgtEl>
                                        <p:attrNameLst>
                                          <p:attrName>ppt_h</p:attrName>
                                        </p:attrNameLst>
                                      </p:cBhvr>
                                      <p:tavLst>
                                        <p:tav tm="0">
                                          <p:val>
                                            <p:fltVal val="0"/>
                                          </p:val>
                                        </p:tav>
                                        <p:tav tm="100000">
                                          <p:val>
                                            <p:strVal val="#ppt_h"/>
                                          </p:val>
                                        </p:tav>
                                      </p:tavLst>
                                    </p:anim>
                                    <p:animEffect transition="in" filter="fade">
                                      <p:cBhvr>
                                        <p:cTn id="48" dur="750"/>
                                        <p:tgtEl>
                                          <p:spTgt spid="18"/>
                                        </p:tgtEl>
                                      </p:cBhvr>
                                    </p:animEffect>
                                  </p:childTnLst>
                                </p:cTn>
                              </p:par>
                              <p:par>
                                <p:cTn id="49" presetID="53" presetClass="entr" presetSubtype="16"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750" fill="hold"/>
                                        <p:tgtEl>
                                          <p:spTgt spid="12"/>
                                        </p:tgtEl>
                                        <p:attrNameLst>
                                          <p:attrName>ppt_w</p:attrName>
                                        </p:attrNameLst>
                                      </p:cBhvr>
                                      <p:tavLst>
                                        <p:tav tm="0">
                                          <p:val>
                                            <p:fltVal val="0"/>
                                          </p:val>
                                        </p:tav>
                                        <p:tav tm="100000">
                                          <p:val>
                                            <p:strVal val="#ppt_w"/>
                                          </p:val>
                                        </p:tav>
                                      </p:tavLst>
                                    </p:anim>
                                    <p:anim calcmode="lin" valueType="num">
                                      <p:cBhvr>
                                        <p:cTn id="52" dur="750" fill="hold"/>
                                        <p:tgtEl>
                                          <p:spTgt spid="12"/>
                                        </p:tgtEl>
                                        <p:attrNameLst>
                                          <p:attrName>ppt_h</p:attrName>
                                        </p:attrNameLst>
                                      </p:cBhvr>
                                      <p:tavLst>
                                        <p:tav tm="0">
                                          <p:val>
                                            <p:fltVal val="0"/>
                                          </p:val>
                                        </p:tav>
                                        <p:tav tm="100000">
                                          <p:val>
                                            <p:strVal val="#ppt_h"/>
                                          </p:val>
                                        </p:tav>
                                      </p:tavLst>
                                    </p:anim>
                                    <p:animEffect transition="in" filter="fade">
                                      <p:cBhvr>
                                        <p:cTn id="53" dur="750"/>
                                        <p:tgtEl>
                                          <p:spTgt spid="12"/>
                                        </p:tgtEl>
                                      </p:cBhvr>
                                    </p:animEffect>
                                  </p:childTnLst>
                                </p:cTn>
                              </p:par>
                              <p:par>
                                <p:cTn id="54" presetID="53" presetClass="entr" presetSubtype="16"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750" fill="hold"/>
                                        <p:tgtEl>
                                          <p:spTgt spid="9"/>
                                        </p:tgtEl>
                                        <p:attrNameLst>
                                          <p:attrName>ppt_w</p:attrName>
                                        </p:attrNameLst>
                                      </p:cBhvr>
                                      <p:tavLst>
                                        <p:tav tm="0">
                                          <p:val>
                                            <p:fltVal val="0"/>
                                          </p:val>
                                        </p:tav>
                                        <p:tav tm="100000">
                                          <p:val>
                                            <p:strVal val="#ppt_w"/>
                                          </p:val>
                                        </p:tav>
                                      </p:tavLst>
                                    </p:anim>
                                    <p:anim calcmode="lin" valueType="num">
                                      <p:cBhvr>
                                        <p:cTn id="57" dur="750" fill="hold"/>
                                        <p:tgtEl>
                                          <p:spTgt spid="9"/>
                                        </p:tgtEl>
                                        <p:attrNameLst>
                                          <p:attrName>ppt_h</p:attrName>
                                        </p:attrNameLst>
                                      </p:cBhvr>
                                      <p:tavLst>
                                        <p:tav tm="0">
                                          <p:val>
                                            <p:fltVal val="0"/>
                                          </p:val>
                                        </p:tav>
                                        <p:tav tm="100000">
                                          <p:val>
                                            <p:strVal val="#ppt_h"/>
                                          </p:val>
                                        </p:tav>
                                      </p:tavLst>
                                    </p:anim>
                                    <p:animEffect transition="in" filter="fade">
                                      <p:cBhvr>
                                        <p:cTn id="58" dur="750"/>
                                        <p:tgtEl>
                                          <p:spTgt spid="9"/>
                                        </p:tgtEl>
                                      </p:cBhvr>
                                    </p:animEffect>
                                  </p:childTnLst>
                                </p:cTn>
                              </p:par>
                            </p:childTnLst>
                          </p:cTn>
                        </p:par>
                        <p:par>
                          <p:cTn id="59" fill="hold">
                            <p:stCondLst>
                              <p:cond delay="1500"/>
                            </p:stCondLst>
                            <p:childTnLst>
                              <p:par>
                                <p:cTn id="60" presetID="42" presetClass="entr" presetSubtype="0" fill="hold"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1000"/>
                                        <p:tgtEl>
                                          <p:spTgt spid="39"/>
                                        </p:tgtEl>
                                      </p:cBhvr>
                                    </p:animEffect>
                                    <p:anim calcmode="lin" valueType="num">
                                      <p:cBhvr>
                                        <p:cTn id="63" dur="1000" fill="hold"/>
                                        <p:tgtEl>
                                          <p:spTgt spid="39"/>
                                        </p:tgtEl>
                                        <p:attrNameLst>
                                          <p:attrName>ppt_x</p:attrName>
                                        </p:attrNameLst>
                                      </p:cBhvr>
                                      <p:tavLst>
                                        <p:tav tm="0">
                                          <p:val>
                                            <p:strVal val="#ppt_x"/>
                                          </p:val>
                                        </p:tav>
                                        <p:tav tm="100000">
                                          <p:val>
                                            <p:strVal val="#ppt_x"/>
                                          </p:val>
                                        </p:tav>
                                      </p:tavLst>
                                    </p:anim>
                                    <p:anim calcmode="lin" valueType="num">
                                      <p:cBhvr>
                                        <p:cTn id="64" dur="1000" fill="hold"/>
                                        <p:tgtEl>
                                          <p:spTgt spid="39"/>
                                        </p:tgtEl>
                                        <p:attrNameLst>
                                          <p:attrName>ppt_y</p:attrName>
                                        </p:attrNameLst>
                                      </p:cBhvr>
                                      <p:tavLst>
                                        <p:tav tm="0">
                                          <p:val>
                                            <p:strVal val="#ppt_y+.1"/>
                                          </p:val>
                                        </p:tav>
                                        <p:tav tm="100000">
                                          <p:val>
                                            <p:strVal val="#ppt_y"/>
                                          </p:val>
                                        </p:tav>
                                      </p:tavLst>
                                    </p:anim>
                                  </p:childTnLst>
                                </p:cTn>
                              </p:par>
                            </p:childTnLst>
                          </p:cTn>
                        </p:par>
                        <p:par>
                          <p:cTn id="65" fill="hold">
                            <p:stCondLst>
                              <p:cond delay="2500"/>
                            </p:stCondLst>
                            <p:childTnLst>
                              <p:par>
                                <p:cTn id="66" presetID="53" presetClass="entr" presetSubtype="16" fill="hold" nodeType="after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p:cTn id="68" dur="750" fill="hold"/>
                                        <p:tgtEl>
                                          <p:spTgt spid="5"/>
                                        </p:tgtEl>
                                        <p:attrNameLst>
                                          <p:attrName>ppt_w</p:attrName>
                                        </p:attrNameLst>
                                      </p:cBhvr>
                                      <p:tavLst>
                                        <p:tav tm="0">
                                          <p:val>
                                            <p:fltVal val="0"/>
                                          </p:val>
                                        </p:tav>
                                        <p:tav tm="100000">
                                          <p:val>
                                            <p:strVal val="#ppt_w"/>
                                          </p:val>
                                        </p:tav>
                                      </p:tavLst>
                                    </p:anim>
                                    <p:anim calcmode="lin" valueType="num">
                                      <p:cBhvr>
                                        <p:cTn id="69" dur="750" fill="hold"/>
                                        <p:tgtEl>
                                          <p:spTgt spid="5"/>
                                        </p:tgtEl>
                                        <p:attrNameLst>
                                          <p:attrName>ppt_h</p:attrName>
                                        </p:attrNameLst>
                                      </p:cBhvr>
                                      <p:tavLst>
                                        <p:tav tm="0">
                                          <p:val>
                                            <p:fltVal val="0"/>
                                          </p:val>
                                        </p:tav>
                                        <p:tav tm="100000">
                                          <p:val>
                                            <p:strVal val="#ppt_h"/>
                                          </p:val>
                                        </p:tav>
                                      </p:tavLst>
                                    </p:anim>
                                    <p:animEffect transition="in" filter="fade">
                                      <p:cBhvr>
                                        <p:cTn id="70" dur="750"/>
                                        <p:tgtEl>
                                          <p:spTgt spid="5"/>
                                        </p:tgtEl>
                                      </p:cBhvr>
                                    </p:animEffect>
                                  </p:childTnLst>
                                </p:cTn>
                              </p:par>
                            </p:childTnLst>
                          </p:cTn>
                        </p:par>
                        <p:par>
                          <p:cTn id="71" fill="hold">
                            <p:stCondLst>
                              <p:cond delay="3250"/>
                            </p:stCondLst>
                            <p:childTnLst>
                              <p:par>
                                <p:cTn id="72" presetID="8" presetClass="emph" presetSubtype="0" fill="hold" nodeType="afterEffect">
                                  <p:stCondLst>
                                    <p:cond delay="0"/>
                                  </p:stCondLst>
                                  <p:childTnLst>
                                    <p:animRot by="21600000">
                                      <p:cBhvr>
                                        <p:cTn id="73" dur="2750" fill="hold"/>
                                        <p:tgtEl>
                                          <p:spTgt spid="5"/>
                                        </p:tgtEl>
                                        <p:attrNameLst>
                                          <p:attrName>r</p:attrName>
                                        </p:attrNameLst>
                                      </p:cBhvr>
                                    </p:animRot>
                                  </p:childTnLst>
                                </p:cTn>
                              </p:par>
                              <p:par>
                                <p:cTn id="74" presetID="12" presetClass="entr" presetSubtype="1" fill="hold" grpId="0" nodeType="withEffect">
                                  <p:stCondLst>
                                    <p:cond delay="1250"/>
                                  </p:stCondLst>
                                  <p:childTnLst>
                                    <p:set>
                                      <p:cBhvr>
                                        <p:cTn id="75" dur="1" fill="hold">
                                          <p:stCondLst>
                                            <p:cond delay="0"/>
                                          </p:stCondLst>
                                        </p:cTn>
                                        <p:tgtEl>
                                          <p:spTgt spid="110"/>
                                        </p:tgtEl>
                                        <p:attrNameLst>
                                          <p:attrName>style.visibility</p:attrName>
                                        </p:attrNameLst>
                                      </p:cBhvr>
                                      <p:to>
                                        <p:strVal val="visible"/>
                                      </p:to>
                                    </p:set>
                                    <p:anim calcmode="lin" valueType="num">
                                      <p:cBhvr additive="base">
                                        <p:cTn id="76" dur="500"/>
                                        <p:tgtEl>
                                          <p:spTgt spid="110"/>
                                        </p:tgtEl>
                                        <p:attrNameLst>
                                          <p:attrName>ppt_y</p:attrName>
                                        </p:attrNameLst>
                                      </p:cBhvr>
                                      <p:tavLst>
                                        <p:tav tm="0">
                                          <p:val>
                                            <p:strVal val="#ppt_y-#ppt_h*1.125000"/>
                                          </p:val>
                                        </p:tav>
                                        <p:tav tm="100000">
                                          <p:val>
                                            <p:strVal val="#ppt_y"/>
                                          </p:val>
                                        </p:tav>
                                      </p:tavLst>
                                    </p:anim>
                                    <p:animEffect transition="in" filter="wipe(down)">
                                      <p:cBhvr>
                                        <p:cTn id="77" dur="500"/>
                                        <p:tgtEl>
                                          <p:spTgt spid="110"/>
                                        </p:tgtEl>
                                      </p:cBhvr>
                                    </p:animEffect>
                                  </p:childTnLst>
                                </p:cTn>
                              </p:par>
                              <p:par>
                                <p:cTn id="78" presetID="34" presetClass="emph" presetSubtype="0" fill="hold" grpId="1" nodeType="withEffect">
                                  <p:stCondLst>
                                    <p:cond delay="1750"/>
                                  </p:stCondLst>
                                  <p:childTnLst>
                                    <p:animMotion origin="layout" path="M -4.16667E-6 -6.17284E-7 L -4.16667E-6 -0.07222 " pathEditMode="relative" rAng="0" ptsTypes="AA">
                                      <p:cBhvr>
                                        <p:cTn id="79" dur="250" accel="50000" decel="50000" autoRev="1" fill="hold">
                                          <p:stCondLst>
                                            <p:cond delay="0"/>
                                          </p:stCondLst>
                                        </p:cTn>
                                        <p:tgtEl>
                                          <p:spTgt spid="110"/>
                                        </p:tgtEl>
                                        <p:attrNameLst>
                                          <p:attrName>ppt_x</p:attrName>
                                          <p:attrName>ppt_y</p:attrName>
                                        </p:attrNameLst>
                                      </p:cBhvr>
                                      <p:rCtr x="0" y="-3611"/>
                                    </p:animMotion>
                                    <p:animRot by="1500000">
                                      <p:cBhvr>
                                        <p:cTn id="80" dur="125" fill="hold">
                                          <p:stCondLst>
                                            <p:cond delay="0"/>
                                          </p:stCondLst>
                                        </p:cTn>
                                        <p:tgtEl>
                                          <p:spTgt spid="110"/>
                                        </p:tgtEl>
                                        <p:attrNameLst>
                                          <p:attrName>r</p:attrName>
                                        </p:attrNameLst>
                                      </p:cBhvr>
                                    </p:animRot>
                                    <p:animRot by="-1500000">
                                      <p:cBhvr>
                                        <p:cTn id="81" dur="125" fill="hold">
                                          <p:stCondLst>
                                            <p:cond delay="125"/>
                                          </p:stCondLst>
                                        </p:cTn>
                                        <p:tgtEl>
                                          <p:spTgt spid="110"/>
                                        </p:tgtEl>
                                        <p:attrNameLst>
                                          <p:attrName>r</p:attrName>
                                        </p:attrNameLst>
                                      </p:cBhvr>
                                    </p:animRot>
                                    <p:animRot by="-1500000">
                                      <p:cBhvr>
                                        <p:cTn id="82" dur="125" fill="hold">
                                          <p:stCondLst>
                                            <p:cond delay="250"/>
                                          </p:stCondLst>
                                        </p:cTn>
                                        <p:tgtEl>
                                          <p:spTgt spid="110"/>
                                        </p:tgtEl>
                                        <p:attrNameLst>
                                          <p:attrName>r</p:attrName>
                                        </p:attrNameLst>
                                      </p:cBhvr>
                                    </p:animRot>
                                    <p:animRot by="1500000">
                                      <p:cBhvr>
                                        <p:cTn id="83" dur="125" fill="hold">
                                          <p:stCondLst>
                                            <p:cond delay="375"/>
                                          </p:stCondLst>
                                        </p:cTn>
                                        <p:tgtEl>
                                          <p:spTgt spid="110"/>
                                        </p:tgtEl>
                                        <p:attrNameLst>
                                          <p:attrName>r</p:attrName>
                                        </p:attrNameLst>
                                      </p:cBhvr>
                                    </p:animRot>
                                  </p:childTnLst>
                                </p:cTn>
                              </p:par>
                              <p:par>
                                <p:cTn id="84" presetID="2" presetClass="entr" presetSubtype="2" decel="38667" fill="hold" nodeType="withEffect">
                                  <p:stCondLst>
                                    <p:cond delay="2250"/>
                                  </p:stCondLst>
                                  <p:childTnLst>
                                    <p:set>
                                      <p:cBhvr>
                                        <p:cTn id="85" dur="1" fill="hold">
                                          <p:stCondLst>
                                            <p:cond delay="0"/>
                                          </p:stCondLst>
                                        </p:cTn>
                                        <p:tgtEl>
                                          <p:spTgt spid="4"/>
                                        </p:tgtEl>
                                        <p:attrNameLst>
                                          <p:attrName>style.visibility</p:attrName>
                                        </p:attrNameLst>
                                      </p:cBhvr>
                                      <p:to>
                                        <p:strVal val="visible"/>
                                      </p:to>
                                    </p:set>
                                    <p:anim calcmode="lin" valueType="num">
                                      <p:cBhvr additive="base">
                                        <p:cTn id="86" dur="1250" fill="hold"/>
                                        <p:tgtEl>
                                          <p:spTgt spid="4"/>
                                        </p:tgtEl>
                                        <p:attrNameLst>
                                          <p:attrName>ppt_x</p:attrName>
                                        </p:attrNameLst>
                                      </p:cBhvr>
                                      <p:tavLst>
                                        <p:tav tm="0">
                                          <p:val>
                                            <p:strVal val="1+#ppt_w/2"/>
                                          </p:val>
                                        </p:tav>
                                        <p:tav tm="100000">
                                          <p:val>
                                            <p:strVal val="#ppt_x"/>
                                          </p:val>
                                        </p:tav>
                                      </p:tavLst>
                                    </p:anim>
                                    <p:anim calcmode="lin" valueType="num">
                                      <p:cBhvr additive="base">
                                        <p:cTn id="87"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0" grpId="0"/>
      <p:bldP spid="110"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0" y="34193"/>
            <a:ext cx="1737360" cy="1535467"/>
            <a:chOff x="2126859" y="1777845"/>
            <a:chExt cx="2263968" cy="2263968"/>
          </a:xfrm>
        </p:grpSpPr>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126859" y="1777845"/>
              <a:ext cx="2263968" cy="2263968"/>
            </a:xfrm>
            <a:prstGeom prst="rect">
              <a:avLst/>
            </a:prstGeom>
          </p:spPr>
        </p:pic>
        <p:sp>
          <p:nvSpPr>
            <p:cNvPr id="8" name="文本框 7"/>
            <p:cNvSpPr txBox="1"/>
            <p:nvPr/>
          </p:nvSpPr>
          <p:spPr>
            <a:xfrm rot="20605671">
              <a:off x="2758524" y="2482492"/>
              <a:ext cx="1334007" cy="955251"/>
            </a:xfrm>
            <a:prstGeom prst="rect">
              <a:avLst/>
            </a:prstGeom>
            <a:noFill/>
          </p:spPr>
          <p:txBody>
            <a:bodyPr wrap="square" rtlCol="0">
              <a:spAutoFit/>
            </a:bodyPr>
            <a:lstStyle/>
            <a:p>
              <a:r>
                <a:rPr lang="en-US" altLang="zh-CN" sz="2000" b="1" dirty="0" err="1" smtClean="0">
                  <a:solidFill>
                    <a:srgbClr val="002060"/>
                  </a:solidFill>
                  <a:latin typeface="Arial" panose="020B0604020202020204" pitchFamily="34" charset="0"/>
                  <a:cs typeface="Arial" panose="020B0604020202020204" pitchFamily="34" charset="0"/>
                  <a:sym typeface="+mn-lt"/>
                </a:rPr>
                <a:t>Bài</a:t>
              </a:r>
              <a:r>
                <a:rPr lang="en-US" altLang="zh-CN" sz="2000" b="1" dirty="0" smtClean="0">
                  <a:solidFill>
                    <a:srgbClr val="002060"/>
                  </a:solidFill>
                  <a:latin typeface="Arial" panose="020B0604020202020204" pitchFamily="34" charset="0"/>
                  <a:cs typeface="Arial" panose="020B0604020202020204" pitchFamily="34" charset="0"/>
                  <a:sym typeface="+mn-lt"/>
                </a:rPr>
                <a:t> 3 - </a:t>
              </a:r>
              <a:r>
                <a:rPr lang="en-US" altLang="zh-CN" sz="2000" b="1" dirty="0" err="1" smtClean="0">
                  <a:solidFill>
                    <a:srgbClr val="002060"/>
                  </a:solidFill>
                  <a:latin typeface="Arial" panose="020B0604020202020204" pitchFamily="34" charset="0"/>
                  <a:cs typeface="Arial" panose="020B0604020202020204" pitchFamily="34" charset="0"/>
                  <a:sym typeface="+mn-lt"/>
                </a:rPr>
                <a:t>sgk</a:t>
              </a:r>
              <a:r>
                <a:rPr lang="en-US" altLang="zh-CN" sz="2000" b="1" dirty="0" smtClean="0">
                  <a:solidFill>
                    <a:srgbClr val="002060"/>
                  </a:solidFill>
                  <a:latin typeface="Arial" panose="020B0604020202020204" pitchFamily="34" charset="0"/>
                  <a:cs typeface="Arial" panose="020B0604020202020204" pitchFamily="34" charset="0"/>
                  <a:sym typeface="+mn-lt"/>
                </a:rPr>
                <a:t>/8</a:t>
              </a:r>
              <a:endParaRPr lang="zh-CN" altLang="en-US" sz="2000" b="1" dirty="0">
                <a:solidFill>
                  <a:srgbClr val="002060"/>
                </a:solidFill>
                <a:latin typeface="Arial" panose="020B0604020202020204" pitchFamily="34" charset="0"/>
                <a:cs typeface="Arial" panose="020B0604020202020204" pitchFamily="34" charset="0"/>
                <a:sym typeface="+mn-lt"/>
              </a:endParaRPr>
            </a:p>
          </p:txBody>
        </p:sp>
      </p:grpSp>
      <p:sp>
        <p:nvSpPr>
          <p:cNvPr id="4" name="Rectangle 3"/>
          <p:cNvSpPr/>
          <p:nvPr/>
        </p:nvSpPr>
        <p:spPr>
          <a:xfrm>
            <a:off x="1737360" y="0"/>
            <a:ext cx="7315848" cy="1569660"/>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just">
              <a:lnSpc>
                <a:spcPct val="150000"/>
              </a:lnSpc>
            </a:pPr>
            <a:r>
              <a:rPr lang="vi-VN" sz="1600" dirty="0">
                <a:latin typeface="Arial" panose="020B0604020202020204" pitchFamily="34" charset="0"/>
                <a:cs typeface="Arial" panose="020B0604020202020204" pitchFamily="34" charset="0"/>
              </a:rPr>
              <a:t>Chủ nhật, Hằng được mẹ cho đi chơi phố. Qua các cửa hiệu có nhiều quần áo mới đúng mốt, bộ nào Hằng cũng thích. Em đòi mẹ mua hết bộ này đến bộ khác làm mẹ rất bực </a:t>
            </a:r>
            <a:r>
              <a:rPr lang="vi-VN" sz="1600" dirty="0" smtClean="0">
                <a:latin typeface="Arial" panose="020B0604020202020204" pitchFamily="34" charset="0"/>
                <a:cs typeface="Arial" panose="020B0604020202020204" pitchFamily="34" charset="0"/>
              </a:rPr>
              <a:t>mình</a:t>
            </a:r>
            <a:r>
              <a:rPr lang="en-US" sz="1600" dirty="0" smtClean="0">
                <a:latin typeface="Arial" panose="020B0604020202020204" pitchFamily="34" charset="0"/>
                <a:cs typeface="Arial" panose="020B0604020202020204" pitchFamily="34" charset="0"/>
              </a:rPr>
              <a:t>.</a:t>
            </a:r>
            <a:r>
              <a:rPr lang="vi-VN" sz="1600" dirty="0" smtClean="0">
                <a:latin typeface="Arial" panose="020B0604020202020204" pitchFamily="34" charset="0"/>
                <a:cs typeface="Arial" panose="020B0604020202020204" pitchFamily="34" charset="0"/>
              </a:rPr>
              <a:t> </a:t>
            </a:r>
            <a:r>
              <a:rPr lang="vi-VN" sz="1600" dirty="0">
                <a:latin typeface="Arial" panose="020B0604020202020204" pitchFamily="34" charset="0"/>
                <a:cs typeface="Arial" panose="020B0604020202020204" pitchFamily="34" charset="0"/>
              </a:rPr>
              <a:t>Buổi đi chơi phố mất vui</a:t>
            </a:r>
            <a:r>
              <a:rPr lang="vi-VN" sz="1600" dirty="0" smtClean="0">
                <a:latin typeface="Arial" panose="020B0604020202020204" pitchFamily="34" charset="0"/>
                <a:cs typeface="Arial" panose="020B0604020202020204" pitchFamily="34" charset="0"/>
              </a:rPr>
              <a:t>.</a:t>
            </a:r>
            <a:endParaRPr lang="en-US" sz="1600" dirty="0" smtClean="0">
              <a:latin typeface="Arial" panose="020B0604020202020204" pitchFamily="34" charset="0"/>
              <a:cs typeface="Arial" panose="020B0604020202020204" pitchFamily="34" charset="0"/>
            </a:endParaRPr>
          </a:p>
          <a:p>
            <a:pPr algn="just">
              <a:lnSpc>
                <a:spcPct val="150000"/>
              </a:lnSpc>
            </a:pPr>
            <a:r>
              <a:rPr lang="vi-VN" sz="1600" i="1" dirty="0">
                <a:latin typeface="Arial" panose="020B0604020202020204" pitchFamily="34" charset="0"/>
                <a:cs typeface="Arial" panose="020B0604020202020204" pitchFamily="34" charset="0"/>
              </a:rPr>
              <a:t>Em hãy nhận xét việc làm của Hằng. Em sẽ khuyên Hằng như thế nào?</a:t>
            </a:r>
            <a:endParaRPr lang="en-US" sz="1600" i="1" dirty="0">
              <a:latin typeface="Arial" panose="020B0604020202020204" pitchFamily="34" charset="0"/>
              <a:cs typeface="Arial" panose="020B0604020202020204" pitchFamily="34" charset="0"/>
            </a:endParaRPr>
          </a:p>
        </p:txBody>
      </p:sp>
      <p:sp>
        <p:nvSpPr>
          <p:cNvPr id="10" name="Rectangle 9"/>
          <p:cNvSpPr/>
          <p:nvPr/>
        </p:nvSpPr>
        <p:spPr>
          <a:xfrm>
            <a:off x="405046" y="1605160"/>
            <a:ext cx="8648162" cy="3416320"/>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algn="just">
              <a:lnSpc>
                <a:spcPct val="150000"/>
              </a:lnSpc>
            </a:pPr>
            <a:r>
              <a:rPr lang="vi-VN" sz="1800" b="1" i="1" dirty="0">
                <a:solidFill>
                  <a:srgbClr val="002060"/>
                </a:solidFill>
                <a:latin typeface="Arial" panose="020B0604020202020204" pitchFamily="34" charset="0"/>
                <a:cs typeface="Arial" panose="020B0604020202020204" pitchFamily="34" charset="0"/>
              </a:rPr>
              <a:t>Trả lời</a:t>
            </a:r>
          </a:p>
          <a:p>
            <a:pPr algn="just">
              <a:lnSpc>
                <a:spcPct val="150000"/>
              </a:lnSpc>
            </a:pPr>
            <a:r>
              <a:rPr lang="vi-VN" sz="1800" dirty="0">
                <a:solidFill>
                  <a:srgbClr val="002060"/>
                </a:solidFill>
                <a:latin typeface="Arial" panose="020B0604020202020204" pitchFamily="34" charset="0"/>
                <a:cs typeface="Arial" panose="020B0604020202020204" pitchFamily="34" charset="0"/>
              </a:rPr>
              <a:t>-Việc làm của Hằng biểu hiện của một người không có tính tự chủ, đúng ra Hằng chỉ nên chọn một bộ, đằng này bộ nào Hằng cũng thích, hành vi của Hằng đã làm mẹ bực mình</a:t>
            </a:r>
            <a:r>
              <a:rPr lang="vi-VN" sz="1800" dirty="0" smtClean="0">
                <a:solidFill>
                  <a:srgbClr val="002060"/>
                </a:solidFill>
                <a:latin typeface="Arial" panose="020B0604020202020204" pitchFamily="34" charset="0"/>
                <a:cs typeface="Arial" panose="020B0604020202020204" pitchFamily="34" charset="0"/>
              </a:rPr>
              <a:t>.</a:t>
            </a:r>
            <a:endParaRPr lang="vi-VN" sz="1800" dirty="0">
              <a:solidFill>
                <a:srgbClr val="002060"/>
              </a:solidFill>
              <a:latin typeface="Arial" panose="020B0604020202020204" pitchFamily="34" charset="0"/>
              <a:cs typeface="Arial" panose="020B0604020202020204" pitchFamily="34" charset="0"/>
            </a:endParaRPr>
          </a:p>
          <a:p>
            <a:pPr algn="just">
              <a:lnSpc>
                <a:spcPct val="150000"/>
              </a:lnSpc>
            </a:pPr>
            <a:r>
              <a:rPr lang="vi-VN" sz="1800" b="1" i="1" dirty="0">
                <a:solidFill>
                  <a:srgbClr val="002060"/>
                </a:solidFill>
                <a:latin typeface="Arial" panose="020B0604020202020204" pitchFamily="34" charset="0"/>
                <a:cs typeface="Arial" panose="020B0604020202020204" pitchFamily="34" charset="0"/>
              </a:rPr>
              <a:t>- Em sẽ khuyên Hằng: </a:t>
            </a:r>
            <a:r>
              <a:rPr lang="vi-VN" sz="1800" dirty="0">
                <a:solidFill>
                  <a:srgbClr val="002060"/>
                </a:solidFill>
                <a:latin typeface="Arial" panose="020B0604020202020204" pitchFamily="34" charset="0"/>
                <a:cs typeface="Arial" panose="020B0604020202020204" pitchFamily="34" charset="0"/>
              </a:rPr>
              <a:t>Bạn làm như vậy là không nên, vì mẹ không thể chiều theo ý thích của Hằng để mua hết những bộ nào Hằng thích được. Làm như vậy chứng tỏ Hằng không suy nghĩ chín chắn, hành vi của Hằng là sai, bạn cần phải biết rút kinh nghiệm.</a:t>
            </a:r>
            <a:endParaRPr lang="en-US" sz="18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1454998"/>
      </p:ext>
    </p:extLst>
  </p:cSld>
  <p:clrMapOvr>
    <a:masterClrMapping/>
  </p:clrMapOvr>
  <mc:AlternateContent xmlns:mc="http://schemas.openxmlformats.org/markup-compatibility/2006" xmlns:p14="http://schemas.microsoft.com/office/powerpoint/2010/main">
    <mc:Choice Requires="p14">
      <p:transition p14:dur="250">
        <p:comb/>
      </p:transition>
    </mc:Choice>
    <mc:Fallback xmlns="">
      <p:transition>
        <p:comb/>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50667">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50667">
                                          <p:cBhvr additive="base">
                                            <p:cTn id="7" dur="750" fill="hold"/>
                                            <p:tgtEl>
                                              <p:spTgt spid="13"/>
                                            </p:tgtEl>
                                            <p:attrNameLst>
                                              <p:attrName>ppt_x</p:attrName>
                                            </p:attrNameLst>
                                          </p:cBhvr>
                                          <p:tavLst>
                                            <p:tav tm="0">
                                              <p:val>
                                                <p:strVal val="#ppt_x"/>
                                              </p:val>
                                            </p:tav>
                                            <p:tav tm="100000">
                                              <p:val>
                                                <p:strVal val="#ppt_x"/>
                                              </p:val>
                                            </p:tav>
                                          </p:tavLst>
                                        </p:anim>
                                        <p:anim calcmode="lin" valueType="num" p14:bounceEnd="50667">
                                          <p:cBhvr additive="base">
                                            <p:cTn id="8" dur="750" fill="hold"/>
                                            <p:tgtEl>
                                              <p:spTgt spid="13"/>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2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750" fill="hold"/>
                                            <p:tgtEl>
                                              <p:spTgt spid="13"/>
                                            </p:tgtEl>
                                            <p:attrNameLst>
                                              <p:attrName>ppt_x</p:attrName>
                                            </p:attrNameLst>
                                          </p:cBhvr>
                                          <p:tavLst>
                                            <p:tav tm="0">
                                              <p:val>
                                                <p:strVal val="#ppt_x"/>
                                              </p:val>
                                            </p:tav>
                                            <p:tav tm="100000">
                                              <p:val>
                                                <p:strVal val="#ppt_x"/>
                                              </p:val>
                                            </p:tav>
                                          </p:tavLst>
                                        </p:anim>
                                        <p:anim calcmode="lin" valueType="num">
                                          <p:cBhvr additive="base">
                                            <p:cTn id="8" dur="750" fill="hold"/>
                                            <p:tgtEl>
                                              <p:spTgt spid="13"/>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2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9244" y="627675"/>
            <a:ext cx="7281334" cy="375487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4400" b="1" kern="0" dirty="0">
                <a:solidFill>
                  <a:srgbClr val="FF0000"/>
                </a:solidFill>
                <a:latin typeface="Times New Roman" pitchFamily="18" charset="0"/>
                <a:ea typeface="+mj-ea"/>
                <a:cs typeface="Times New Roman" pitchFamily="18" charset="0"/>
              </a:rPr>
              <a:t>3</a:t>
            </a:r>
            <a:r>
              <a:rPr kumimoji="0" lang="en-US" sz="4400" b="1"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 </a:t>
            </a:r>
            <a:r>
              <a:rPr kumimoji="0" lang="en-US" sz="4400" b="1" i="0" u="none" strike="noStrike" kern="0" cap="none" spc="0" normalizeH="0" baseline="0" noProof="0" dirty="0" err="1" smtClean="0">
                <a:ln>
                  <a:noFill/>
                </a:ln>
                <a:solidFill>
                  <a:srgbClr val="FF0000"/>
                </a:solidFill>
                <a:effectLst/>
                <a:uLnTx/>
                <a:uFillTx/>
                <a:latin typeface="Times New Roman" pitchFamily="18" charset="0"/>
                <a:ea typeface="+mj-ea"/>
                <a:cs typeface="Times New Roman" pitchFamily="18" charset="0"/>
              </a:rPr>
              <a:t>Bài</a:t>
            </a:r>
            <a:r>
              <a:rPr kumimoji="0" lang="en-US" sz="4400" b="1"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 </a:t>
            </a:r>
            <a:r>
              <a:rPr kumimoji="0" lang="en-US" sz="4400" b="1" i="0" u="none" strike="noStrike" kern="0" cap="none" spc="0" normalizeH="0" baseline="0" noProof="0" dirty="0" err="1" smtClean="0">
                <a:ln>
                  <a:noFill/>
                </a:ln>
                <a:solidFill>
                  <a:srgbClr val="FF0000"/>
                </a:solidFill>
                <a:effectLst/>
                <a:uLnTx/>
                <a:uFillTx/>
                <a:latin typeface="Times New Roman" pitchFamily="18" charset="0"/>
                <a:ea typeface="+mj-ea"/>
                <a:cs typeface="Times New Roman" pitchFamily="18" charset="0"/>
              </a:rPr>
              <a:t>tập</a:t>
            </a:r>
            <a:r>
              <a:rPr kumimoji="0" lang="en-US" sz="4400" b="1"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 : </a:t>
            </a:r>
            <a:r>
              <a:rPr kumimoji="0" lang="en-US" sz="4400" b="0" i="0" u="none" strike="noStrike" kern="0" cap="none" spc="0" normalizeH="0" baseline="0" noProof="0" dirty="0" smtClean="0">
                <a:ln>
                  <a:noFill/>
                </a:ln>
                <a:solidFill>
                  <a:srgbClr val="000000"/>
                </a:solidFill>
                <a:effectLst/>
                <a:uLnTx/>
                <a:uFillTx/>
                <a:latin typeface="Times New Roman" pitchFamily="18" charset="0"/>
                <a:ea typeface="+mj-ea"/>
                <a:cs typeface="Times New Roman" pitchFamily="18" charset="0"/>
              </a:rPr>
              <a:t/>
            </a:r>
            <a:br>
              <a:rPr kumimoji="0" lang="en-US" sz="4400" b="0" i="0" u="none" strike="noStrike" kern="0" cap="none" spc="0" normalizeH="0" baseline="0" noProof="0" dirty="0" smtClean="0">
                <a:ln>
                  <a:noFill/>
                </a:ln>
                <a:solidFill>
                  <a:srgbClr val="000000"/>
                </a:solidFill>
                <a:effectLst/>
                <a:uLnTx/>
                <a:uFillTx/>
                <a:latin typeface="Times New Roman" pitchFamily="18" charset="0"/>
                <a:ea typeface="+mj-ea"/>
                <a:cs typeface="Times New Roman" pitchFamily="18" charset="0"/>
              </a:rPr>
            </a:br>
            <a:r>
              <a:rPr kumimoji="0" lang="en-US" sz="4400" b="1" i="0" u="none" strike="noStrike" kern="0" cap="none" spc="0" normalizeH="0" baseline="0" noProof="0" dirty="0" err="1" smtClean="0">
                <a:ln>
                  <a:noFill/>
                </a:ln>
                <a:solidFill>
                  <a:srgbClr val="7030A0"/>
                </a:solidFill>
                <a:effectLst/>
                <a:uLnTx/>
                <a:uFillTx/>
                <a:latin typeface="Times New Roman" pitchFamily="18" charset="0"/>
                <a:ea typeface="+mj-ea"/>
                <a:cs typeface="Times New Roman" pitchFamily="18" charset="0"/>
              </a:rPr>
              <a:t>Trình</a:t>
            </a:r>
            <a:r>
              <a:rPr kumimoji="0" lang="en-US" sz="4400" b="1" i="0" u="none" strike="noStrike" kern="0" cap="none" spc="0" normalizeH="0" baseline="0" noProof="0" dirty="0" smtClean="0">
                <a:ln>
                  <a:noFill/>
                </a:ln>
                <a:solidFill>
                  <a:srgbClr val="7030A0"/>
                </a:solidFill>
                <a:effectLst/>
                <a:uLnTx/>
                <a:uFillTx/>
                <a:latin typeface="Times New Roman" pitchFamily="18" charset="0"/>
                <a:ea typeface="+mj-ea"/>
                <a:cs typeface="Times New Roman" pitchFamily="18" charset="0"/>
              </a:rPr>
              <a:t> </a:t>
            </a:r>
            <a:r>
              <a:rPr kumimoji="0" lang="en-US" sz="4400" b="1" i="0" u="none" strike="noStrike" kern="0" cap="none" spc="0" normalizeH="0" baseline="0" noProof="0" dirty="0" err="1" smtClean="0">
                <a:ln>
                  <a:noFill/>
                </a:ln>
                <a:solidFill>
                  <a:srgbClr val="7030A0"/>
                </a:solidFill>
                <a:effectLst/>
                <a:uLnTx/>
                <a:uFillTx/>
                <a:latin typeface="Times New Roman" pitchFamily="18" charset="0"/>
                <a:ea typeface="+mj-ea"/>
                <a:cs typeface="Times New Roman" pitchFamily="18" charset="0"/>
              </a:rPr>
              <a:t>bày</a:t>
            </a:r>
            <a:r>
              <a:rPr kumimoji="0" lang="en-US" sz="4400" b="1" i="0" u="none" strike="noStrike" kern="0" cap="none" spc="0" normalizeH="0" baseline="0" noProof="0" dirty="0" smtClean="0">
                <a:ln>
                  <a:noFill/>
                </a:ln>
                <a:solidFill>
                  <a:srgbClr val="7030A0"/>
                </a:solidFill>
                <a:effectLst/>
                <a:uLnTx/>
                <a:uFillTx/>
                <a:latin typeface="Times New Roman" pitchFamily="18" charset="0"/>
                <a:ea typeface="+mj-ea"/>
                <a:cs typeface="Times New Roman" pitchFamily="18" charset="0"/>
              </a:rPr>
              <a:t> </a:t>
            </a:r>
            <a:r>
              <a:rPr kumimoji="0" lang="en-US" sz="4400" b="1" i="0" u="none" strike="noStrike" kern="0" cap="none" spc="0" normalizeH="0" baseline="0" noProof="0" dirty="0" err="1" smtClean="0">
                <a:ln>
                  <a:noFill/>
                </a:ln>
                <a:solidFill>
                  <a:srgbClr val="7030A0"/>
                </a:solidFill>
                <a:effectLst/>
                <a:uLnTx/>
                <a:uFillTx/>
                <a:latin typeface="Times New Roman" pitchFamily="18" charset="0"/>
                <a:ea typeface="+mj-ea"/>
                <a:cs typeface="Times New Roman" pitchFamily="18" charset="0"/>
              </a:rPr>
              <a:t>kết</a:t>
            </a:r>
            <a:r>
              <a:rPr kumimoji="0" lang="en-US" sz="4400" b="1" i="0" u="none" strike="noStrike" kern="0" cap="none" spc="0" normalizeH="0" baseline="0" noProof="0" dirty="0" smtClean="0">
                <a:ln>
                  <a:noFill/>
                </a:ln>
                <a:solidFill>
                  <a:srgbClr val="7030A0"/>
                </a:solidFill>
                <a:effectLst/>
                <a:uLnTx/>
                <a:uFillTx/>
                <a:latin typeface="Times New Roman" pitchFamily="18" charset="0"/>
                <a:ea typeface="+mj-ea"/>
                <a:cs typeface="Times New Roman" pitchFamily="18" charset="0"/>
              </a:rPr>
              <a:t> </a:t>
            </a:r>
            <a:r>
              <a:rPr kumimoji="0" lang="en-US" sz="4400" b="1" i="0" u="none" strike="noStrike" kern="0" cap="none" spc="0" normalizeH="0" baseline="0" noProof="0" dirty="0" err="1" smtClean="0">
                <a:ln>
                  <a:noFill/>
                </a:ln>
                <a:solidFill>
                  <a:srgbClr val="7030A0"/>
                </a:solidFill>
                <a:effectLst/>
                <a:uLnTx/>
                <a:uFillTx/>
                <a:latin typeface="Times New Roman" pitchFamily="18" charset="0"/>
                <a:ea typeface="+mj-ea"/>
                <a:cs typeface="Times New Roman" pitchFamily="18" charset="0"/>
              </a:rPr>
              <a:t>quả</a:t>
            </a:r>
            <a:r>
              <a:rPr kumimoji="0" lang="en-US" sz="4400" b="1" i="0" u="none" strike="noStrike" kern="0" cap="none" spc="0" normalizeH="0" baseline="0" noProof="0" dirty="0" smtClean="0">
                <a:ln>
                  <a:noFill/>
                </a:ln>
                <a:solidFill>
                  <a:srgbClr val="7030A0"/>
                </a:solidFill>
                <a:effectLst/>
                <a:uLnTx/>
                <a:uFillTx/>
                <a:latin typeface="Times New Roman" pitchFamily="18" charset="0"/>
                <a:ea typeface="+mj-ea"/>
                <a:cs typeface="Times New Roman" pitchFamily="18" charset="0"/>
              </a:rPr>
              <a:t> </a:t>
            </a:r>
            <a:r>
              <a:rPr kumimoji="0" lang="en-US" sz="4400" b="1" i="0" u="none" strike="noStrike" kern="0" cap="none" spc="0" normalizeH="0" baseline="0" noProof="0" dirty="0" err="1" smtClean="0">
                <a:ln>
                  <a:noFill/>
                </a:ln>
                <a:solidFill>
                  <a:srgbClr val="7030A0"/>
                </a:solidFill>
                <a:effectLst/>
                <a:uLnTx/>
                <a:uFillTx/>
                <a:latin typeface="Times New Roman" pitchFamily="18" charset="0"/>
                <a:ea typeface="+mj-ea"/>
                <a:cs typeface="Times New Roman" pitchFamily="18" charset="0"/>
              </a:rPr>
              <a:t>sưu</a:t>
            </a:r>
            <a:r>
              <a:rPr kumimoji="0" lang="en-US" sz="4400" b="1" i="0" u="none" strike="noStrike" kern="0" cap="none" spc="0" normalizeH="0" baseline="0" noProof="0" dirty="0" smtClean="0">
                <a:ln>
                  <a:noFill/>
                </a:ln>
                <a:solidFill>
                  <a:srgbClr val="7030A0"/>
                </a:solidFill>
                <a:effectLst/>
                <a:uLnTx/>
                <a:uFillTx/>
                <a:latin typeface="Times New Roman" pitchFamily="18" charset="0"/>
                <a:ea typeface="+mj-ea"/>
                <a:cs typeface="Times New Roman" pitchFamily="18" charset="0"/>
              </a:rPr>
              <a:t> </a:t>
            </a:r>
            <a:r>
              <a:rPr kumimoji="0" lang="en-US" sz="4400" b="1" i="0" u="none" strike="noStrike" kern="0" cap="none" spc="0" normalizeH="0" baseline="0" noProof="0" dirty="0" err="1" smtClean="0">
                <a:ln>
                  <a:noFill/>
                </a:ln>
                <a:solidFill>
                  <a:srgbClr val="7030A0"/>
                </a:solidFill>
                <a:effectLst/>
                <a:uLnTx/>
                <a:uFillTx/>
                <a:latin typeface="Times New Roman" pitchFamily="18" charset="0"/>
                <a:ea typeface="+mj-ea"/>
                <a:cs typeface="Times New Roman" pitchFamily="18" charset="0"/>
              </a:rPr>
              <a:t>tầm</a:t>
            </a:r>
            <a:r>
              <a:rPr kumimoji="0" lang="en-US" sz="4400" b="1" i="0" u="none" strike="noStrike" kern="0" cap="none" spc="0" normalizeH="0" baseline="0" noProof="0" dirty="0" smtClean="0">
                <a:ln>
                  <a:noFill/>
                </a:ln>
                <a:solidFill>
                  <a:srgbClr val="7030A0"/>
                </a:solidFill>
                <a:effectLst/>
                <a:uLnTx/>
                <a:uFillTx/>
                <a:latin typeface="Times New Roman" pitchFamily="18" charset="0"/>
                <a:ea typeface="+mj-ea"/>
                <a:cs typeface="Times New Roman" pitchFamily="18" charset="0"/>
              </a:rPr>
              <a:t/>
            </a:r>
            <a:br>
              <a:rPr kumimoji="0" lang="en-US" sz="4400" b="1" i="0" u="none" strike="noStrike" kern="0" cap="none" spc="0" normalizeH="0" baseline="0" noProof="0" dirty="0" smtClean="0">
                <a:ln>
                  <a:noFill/>
                </a:ln>
                <a:solidFill>
                  <a:srgbClr val="7030A0"/>
                </a:solidFill>
                <a:effectLst/>
                <a:uLnTx/>
                <a:uFillTx/>
                <a:latin typeface="Times New Roman" pitchFamily="18" charset="0"/>
                <a:ea typeface="+mj-ea"/>
                <a:cs typeface="Times New Roman" pitchFamily="18" charset="0"/>
              </a:rPr>
            </a:br>
            <a:r>
              <a:rPr kumimoji="0" lang="en-US" sz="4400" b="0" i="0" u="none" strike="noStrike" kern="0" cap="none" spc="0" normalizeH="0" baseline="0" noProof="0" dirty="0" err="1" smtClean="0">
                <a:ln>
                  <a:noFill/>
                </a:ln>
                <a:solidFill>
                  <a:srgbClr val="0000FF"/>
                </a:solidFill>
                <a:effectLst/>
                <a:uLnTx/>
                <a:uFillTx/>
                <a:latin typeface="Times New Roman" pitchFamily="18" charset="0"/>
                <a:ea typeface="+mj-ea"/>
                <a:cs typeface="Times New Roman" pitchFamily="18" charset="0"/>
              </a:rPr>
              <a:t>Tổ</a:t>
            </a:r>
            <a:r>
              <a:rPr kumimoji="0" lang="en-US" sz="4400" b="0" i="0" u="none" strike="noStrike" kern="0" cap="none" spc="0" normalizeH="0" baseline="0" noProof="0" dirty="0" smtClean="0">
                <a:ln>
                  <a:noFill/>
                </a:ln>
                <a:solidFill>
                  <a:srgbClr val="0000FF"/>
                </a:solidFill>
                <a:effectLst/>
                <a:uLnTx/>
                <a:uFillTx/>
                <a:latin typeface="Times New Roman" pitchFamily="18" charset="0"/>
                <a:ea typeface="+mj-ea"/>
                <a:cs typeface="Times New Roman" pitchFamily="18" charset="0"/>
              </a:rPr>
              <a:t> 1: </a:t>
            </a:r>
            <a:r>
              <a:rPr kumimoji="0" lang="en-US" sz="4400" b="0" i="0" u="none" strike="noStrike" kern="0" cap="none" spc="0" normalizeH="0" baseline="0" noProof="0" dirty="0" err="1" smtClean="0">
                <a:ln>
                  <a:noFill/>
                </a:ln>
                <a:solidFill>
                  <a:srgbClr val="0000FF"/>
                </a:solidFill>
                <a:effectLst/>
                <a:uLnTx/>
                <a:uFillTx/>
                <a:latin typeface="Times New Roman" pitchFamily="18" charset="0"/>
                <a:ea typeface="+mj-ea"/>
                <a:cs typeface="Times New Roman" pitchFamily="18" charset="0"/>
              </a:rPr>
              <a:t>các</a:t>
            </a:r>
            <a:r>
              <a:rPr kumimoji="0" lang="en-US" sz="4400" b="0" i="0" u="none" strike="noStrike" kern="0" cap="none" spc="0" normalizeH="0" baseline="0" noProof="0" dirty="0" smtClean="0">
                <a:ln>
                  <a:noFill/>
                </a:ln>
                <a:solidFill>
                  <a:srgbClr val="0000FF"/>
                </a:solidFill>
                <a:effectLst/>
                <a:uLnTx/>
                <a:uFillTx/>
                <a:latin typeface="Times New Roman" pitchFamily="18" charset="0"/>
                <a:ea typeface="+mj-ea"/>
                <a:cs typeface="Times New Roman" pitchFamily="18" charset="0"/>
              </a:rPr>
              <a:t> </a:t>
            </a:r>
            <a:r>
              <a:rPr kumimoji="0" lang="en-US" sz="4400" b="0" i="0" u="none" strike="noStrike" kern="0" cap="none" spc="0" normalizeH="0" baseline="0" noProof="0" dirty="0" err="1" smtClean="0">
                <a:ln>
                  <a:noFill/>
                </a:ln>
                <a:solidFill>
                  <a:srgbClr val="0000FF"/>
                </a:solidFill>
                <a:effectLst/>
                <a:uLnTx/>
                <a:uFillTx/>
                <a:latin typeface="Times New Roman" pitchFamily="18" charset="0"/>
                <a:ea typeface="+mj-ea"/>
                <a:cs typeface="Times New Roman" pitchFamily="18" charset="0"/>
              </a:rPr>
              <a:t>câu</a:t>
            </a:r>
            <a:r>
              <a:rPr kumimoji="0" lang="en-US" sz="4400" b="0" i="0" u="none" strike="noStrike" kern="0" cap="none" spc="0" normalizeH="0" baseline="0" noProof="0" dirty="0" smtClean="0">
                <a:ln>
                  <a:noFill/>
                </a:ln>
                <a:solidFill>
                  <a:srgbClr val="0000FF"/>
                </a:solidFill>
                <a:effectLst/>
                <a:uLnTx/>
                <a:uFillTx/>
                <a:latin typeface="Times New Roman" pitchFamily="18" charset="0"/>
                <a:ea typeface="+mj-ea"/>
                <a:cs typeface="Times New Roman" pitchFamily="18" charset="0"/>
              </a:rPr>
              <a:t> </a:t>
            </a:r>
            <a:r>
              <a:rPr kumimoji="0" lang="en-US" sz="4400" b="0" i="0" u="none" strike="noStrike" kern="0" cap="none" spc="0" normalizeH="0" baseline="0" noProof="0" dirty="0" err="1" smtClean="0">
                <a:ln>
                  <a:noFill/>
                </a:ln>
                <a:solidFill>
                  <a:srgbClr val="0000FF"/>
                </a:solidFill>
                <a:effectLst/>
                <a:uLnTx/>
                <a:uFillTx/>
                <a:latin typeface="Times New Roman" pitchFamily="18" charset="0"/>
                <a:ea typeface="+mj-ea"/>
                <a:cs typeface="Times New Roman" pitchFamily="18" charset="0"/>
              </a:rPr>
              <a:t>ca</a:t>
            </a:r>
            <a:r>
              <a:rPr kumimoji="0" lang="en-US" sz="4400" b="0" i="0" u="none" strike="noStrike" kern="0" cap="none" spc="0" normalizeH="0" baseline="0" noProof="0" dirty="0" smtClean="0">
                <a:ln>
                  <a:noFill/>
                </a:ln>
                <a:solidFill>
                  <a:srgbClr val="0000FF"/>
                </a:solidFill>
                <a:effectLst/>
                <a:uLnTx/>
                <a:uFillTx/>
                <a:latin typeface="Times New Roman" pitchFamily="18" charset="0"/>
                <a:ea typeface="+mj-ea"/>
                <a:cs typeface="Times New Roman" pitchFamily="18" charset="0"/>
              </a:rPr>
              <a:t> </a:t>
            </a:r>
            <a:r>
              <a:rPr kumimoji="0" lang="en-US" sz="4400" b="0" i="0" u="none" strike="noStrike" kern="0" cap="none" spc="0" normalizeH="0" baseline="0" noProof="0" dirty="0" err="1" smtClean="0">
                <a:ln>
                  <a:noFill/>
                </a:ln>
                <a:solidFill>
                  <a:srgbClr val="0000FF"/>
                </a:solidFill>
                <a:effectLst/>
                <a:uLnTx/>
                <a:uFillTx/>
                <a:latin typeface="Times New Roman" pitchFamily="18" charset="0"/>
                <a:ea typeface="+mj-ea"/>
                <a:cs typeface="Times New Roman" pitchFamily="18" charset="0"/>
              </a:rPr>
              <a:t>dao</a:t>
            </a:r>
            <a:r>
              <a:rPr kumimoji="0" lang="en-US" sz="4400" b="0" i="0" u="none" strike="noStrike" kern="0" cap="none" spc="0" normalizeH="0" baseline="0" noProof="0" dirty="0" smtClean="0">
                <a:ln>
                  <a:noFill/>
                </a:ln>
                <a:solidFill>
                  <a:srgbClr val="0000FF"/>
                </a:solidFill>
                <a:effectLst/>
                <a:uLnTx/>
                <a:uFillTx/>
                <a:latin typeface="Times New Roman" pitchFamily="18" charset="0"/>
                <a:ea typeface="+mj-ea"/>
                <a:cs typeface="Times New Roman" pitchFamily="18" charset="0"/>
              </a:rPr>
              <a:t> </a:t>
            </a:r>
            <a:r>
              <a:rPr kumimoji="0" lang="en-US" sz="4400" b="0" i="0" u="none" strike="noStrike" kern="0" cap="none" spc="0" normalizeH="0" baseline="0" noProof="0" dirty="0" err="1" smtClean="0">
                <a:ln>
                  <a:noFill/>
                </a:ln>
                <a:solidFill>
                  <a:srgbClr val="0000FF"/>
                </a:solidFill>
                <a:effectLst/>
                <a:uLnTx/>
                <a:uFillTx/>
                <a:latin typeface="Times New Roman" pitchFamily="18" charset="0"/>
                <a:ea typeface="+mj-ea"/>
                <a:cs typeface="Times New Roman" pitchFamily="18" charset="0"/>
              </a:rPr>
              <a:t>tục</a:t>
            </a:r>
            <a:r>
              <a:rPr kumimoji="0" lang="en-US" sz="4400" b="0" i="0" u="none" strike="noStrike" kern="0" cap="none" spc="0" normalizeH="0" baseline="0" noProof="0" dirty="0" smtClean="0">
                <a:ln>
                  <a:noFill/>
                </a:ln>
                <a:solidFill>
                  <a:srgbClr val="0000FF"/>
                </a:solidFill>
                <a:effectLst/>
                <a:uLnTx/>
                <a:uFillTx/>
                <a:latin typeface="Times New Roman" pitchFamily="18" charset="0"/>
                <a:ea typeface="+mj-ea"/>
                <a:cs typeface="Times New Roman" pitchFamily="18" charset="0"/>
              </a:rPr>
              <a:t> </a:t>
            </a:r>
            <a:r>
              <a:rPr kumimoji="0" lang="en-US" sz="4400" b="0" i="0" u="none" strike="noStrike" kern="0" cap="none" spc="0" normalizeH="0" baseline="0" noProof="0" dirty="0" err="1" smtClean="0">
                <a:ln>
                  <a:noFill/>
                </a:ln>
                <a:solidFill>
                  <a:srgbClr val="0000FF"/>
                </a:solidFill>
                <a:effectLst/>
                <a:uLnTx/>
                <a:uFillTx/>
                <a:latin typeface="Times New Roman" pitchFamily="18" charset="0"/>
                <a:ea typeface="+mj-ea"/>
                <a:cs typeface="Times New Roman" pitchFamily="18" charset="0"/>
              </a:rPr>
              <a:t>ngữ</a:t>
            </a:r>
            <a:r>
              <a:rPr kumimoji="0" lang="en-US" sz="4400" b="0" i="0" u="none" strike="noStrike" kern="0" cap="none" spc="0" normalizeH="0" baseline="0" noProof="0" dirty="0" smtClean="0">
                <a:ln>
                  <a:noFill/>
                </a:ln>
                <a:solidFill>
                  <a:srgbClr val="0000FF"/>
                </a:solidFill>
                <a:effectLst/>
                <a:uLnTx/>
                <a:uFillTx/>
                <a:latin typeface="Times New Roman" pitchFamily="18" charset="0"/>
                <a:ea typeface="+mj-ea"/>
                <a:cs typeface="Times New Roman" pitchFamily="18" charset="0"/>
              </a:rPr>
              <a:t> </a:t>
            </a:r>
            <a:r>
              <a:rPr kumimoji="0" lang="en-US" sz="4400" b="0" i="0" u="none" strike="noStrike" kern="0" cap="none" spc="0" normalizeH="0" baseline="0" noProof="0" dirty="0" err="1" smtClean="0">
                <a:ln>
                  <a:noFill/>
                </a:ln>
                <a:solidFill>
                  <a:srgbClr val="0000FF"/>
                </a:solidFill>
                <a:effectLst/>
                <a:uLnTx/>
                <a:uFillTx/>
                <a:latin typeface="Times New Roman" pitchFamily="18" charset="0"/>
                <a:ea typeface="+mj-ea"/>
                <a:cs typeface="Times New Roman" pitchFamily="18" charset="0"/>
              </a:rPr>
              <a:t>về</a:t>
            </a:r>
            <a:r>
              <a:rPr kumimoji="0" lang="en-US" sz="4400" b="0" i="0" u="none" strike="noStrike" kern="0" cap="none" spc="0" normalizeH="0" baseline="0" noProof="0" dirty="0" smtClean="0">
                <a:ln>
                  <a:noFill/>
                </a:ln>
                <a:solidFill>
                  <a:srgbClr val="0000FF"/>
                </a:solidFill>
                <a:effectLst/>
                <a:uLnTx/>
                <a:uFillTx/>
                <a:latin typeface="Times New Roman" pitchFamily="18" charset="0"/>
                <a:ea typeface="+mj-ea"/>
                <a:cs typeface="Times New Roman" pitchFamily="18" charset="0"/>
              </a:rPr>
              <a:t> </a:t>
            </a:r>
            <a:r>
              <a:rPr kumimoji="0" lang="en-US" sz="4400" b="0" i="0" u="none" strike="noStrike" kern="0" cap="none" spc="0" normalizeH="0" baseline="0" noProof="0" dirty="0" err="1" smtClean="0">
                <a:ln>
                  <a:noFill/>
                </a:ln>
                <a:solidFill>
                  <a:srgbClr val="0000FF"/>
                </a:solidFill>
                <a:effectLst/>
                <a:uLnTx/>
                <a:uFillTx/>
                <a:latin typeface="Times New Roman" pitchFamily="18" charset="0"/>
                <a:ea typeface="+mj-ea"/>
                <a:cs typeface="Times New Roman" pitchFamily="18" charset="0"/>
              </a:rPr>
              <a:t>chủ</a:t>
            </a:r>
            <a:r>
              <a:rPr kumimoji="0" lang="en-US" sz="4400" b="0" i="0" u="none" strike="noStrike" kern="0" cap="none" spc="0" normalizeH="0" baseline="0" noProof="0" dirty="0" smtClean="0">
                <a:ln>
                  <a:noFill/>
                </a:ln>
                <a:solidFill>
                  <a:srgbClr val="0000FF"/>
                </a:solidFill>
                <a:effectLst/>
                <a:uLnTx/>
                <a:uFillTx/>
                <a:latin typeface="Times New Roman" pitchFamily="18" charset="0"/>
                <a:ea typeface="+mj-ea"/>
                <a:cs typeface="Times New Roman" pitchFamily="18" charset="0"/>
              </a:rPr>
              <a:t> </a:t>
            </a:r>
            <a:r>
              <a:rPr kumimoji="0" lang="en-US" sz="4400" b="0" i="0" u="none" strike="noStrike" kern="0" cap="none" spc="0" normalizeH="0" baseline="0" noProof="0" dirty="0" err="1" smtClean="0">
                <a:ln>
                  <a:noFill/>
                </a:ln>
                <a:solidFill>
                  <a:srgbClr val="0000FF"/>
                </a:solidFill>
                <a:effectLst/>
                <a:uLnTx/>
                <a:uFillTx/>
                <a:latin typeface="Times New Roman" pitchFamily="18" charset="0"/>
                <a:ea typeface="+mj-ea"/>
                <a:cs typeface="Times New Roman" pitchFamily="18" charset="0"/>
              </a:rPr>
              <a:t>đề</a:t>
            </a:r>
            <a:r>
              <a:rPr kumimoji="0" lang="en-US" sz="4400" b="0" i="0" u="none" strike="noStrike" kern="0" cap="none" spc="0" normalizeH="0" baseline="0" noProof="0" dirty="0" smtClean="0">
                <a:ln>
                  <a:noFill/>
                </a:ln>
                <a:solidFill>
                  <a:srgbClr val="0000FF"/>
                </a:solidFill>
                <a:effectLst/>
                <a:uLnTx/>
                <a:uFillTx/>
                <a:latin typeface="Times New Roman" pitchFamily="18" charset="0"/>
                <a:ea typeface="+mj-ea"/>
                <a:cs typeface="Times New Roman" pitchFamily="18" charset="0"/>
              </a:rPr>
              <a:t> </a:t>
            </a:r>
            <a:r>
              <a:rPr kumimoji="0" lang="en-US" sz="4400" b="0" i="0" u="none" strike="noStrike" kern="0" cap="none" spc="0" normalizeH="0" baseline="0" noProof="0" dirty="0" err="1" smtClean="0">
                <a:ln>
                  <a:noFill/>
                </a:ln>
                <a:solidFill>
                  <a:srgbClr val="0000FF"/>
                </a:solidFill>
                <a:effectLst/>
                <a:uLnTx/>
                <a:uFillTx/>
                <a:latin typeface="Times New Roman" pitchFamily="18" charset="0"/>
                <a:ea typeface="+mj-ea"/>
                <a:cs typeface="Times New Roman" pitchFamily="18" charset="0"/>
              </a:rPr>
              <a:t>tự</a:t>
            </a:r>
            <a:r>
              <a:rPr kumimoji="0" lang="en-US" sz="4400" b="0" i="0" u="none" strike="noStrike" kern="0" cap="none" spc="0" normalizeH="0" baseline="0" noProof="0" dirty="0" smtClean="0">
                <a:ln>
                  <a:noFill/>
                </a:ln>
                <a:solidFill>
                  <a:srgbClr val="0000FF"/>
                </a:solidFill>
                <a:effectLst/>
                <a:uLnTx/>
                <a:uFillTx/>
                <a:latin typeface="Times New Roman" pitchFamily="18" charset="0"/>
                <a:ea typeface="+mj-ea"/>
                <a:cs typeface="Times New Roman" pitchFamily="18" charset="0"/>
              </a:rPr>
              <a:t> </a:t>
            </a:r>
            <a:r>
              <a:rPr kumimoji="0" lang="en-US" sz="4400" b="0" i="0" u="none" strike="noStrike" kern="0" cap="none" spc="0" normalizeH="0" baseline="0" noProof="0" dirty="0" err="1" smtClean="0">
                <a:ln>
                  <a:noFill/>
                </a:ln>
                <a:solidFill>
                  <a:srgbClr val="0000FF"/>
                </a:solidFill>
                <a:effectLst/>
                <a:uLnTx/>
                <a:uFillTx/>
                <a:latin typeface="Times New Roman" pitchFamily="18" charset="0"/>
                <a:ea typeface="+mj-ea"/>
                <a:cs typeface="Times New Roman" pitchFamily="18" charset="0"/>
              </a:rPr>
              <a:t>chủ</a:t>
            </a:r>
            <a:r>
              <a:rPr kumimoji="0" lang="en-US" sz="4400" b="0" i="0" u="none" strike="noStrike" kern="0" cap="none" spc="0" normalizeH="0" baseline="0" noProof="0" dirty="0" smtClean="0">
                <a:ln>
                  <a:noFill/>
                </a:ln>
                <a:solidFill>
                  <a:srgbClr val="0000FF"/>
                </a:solidFill>
                <a:effectLst/>
                <a:uLnTx/>
                <a:uFillTx/>
                <a:latin typeface="Times New Roman" pitchFamily="18" charset="0"/>
                <a:ea typeface="+mj-ea"/>
                <a:cs typeface="Times New Roman" pitchFamily="18" charset="0"/>
              </a:rPr>
              <a:t>.</a:t>
            </a:r>
            <a:br>
              <a:rPr kumimoji="0" lang="en-US" sz="4400" b="0" i="0" u="none" strike="noStrike" kern="0" cap="none" spc="0" normalizeH="0" baseline="0" noProof="0" dirty="0" smtClean="0">
                <a:ln>
                  <a:noFill/>
                </a:ln>
                <a:solidFill>
                  <a:srgbClr val="0000FF"/>
                </a:solidFill>
                <a:effectLst/>
                <a:uLnTx/>
                <a:uFillTx/>
                <a:latin typeface="Times New Roman" pitchFamily="18" charset="0"/>
                <a:ea typeface="+mj-ea"/>
                <a:cs typeface="Times New Roman" pitchFamily="18" charset="0"/>
              </a:rPr>
            </a:br>
            <a:r>
              <a:rPr kumimoji="0" lang="en-US" sz="4400" b="0" i="0" u="none" strike="noStrike" kern="0" cap="none" spc="0" normalizeH="0" baseline="0" noProof="0" dirty="0" err="1" smtClean="0">
                <a:ln>
                  <a:noFill/>
                </a:ln>
                <a:solidFill>
                  <a:srgbClr val="0000FF"/>
                </a:solidFill>
                <a:effectLst/>
                <a:uLnTx/>
                <a:uFillTx/>
                <a:latin typeface="Times New Roman" pitchFamily="18" charset="0"/>
                <a:ea typeface="+mj-ea"/>
                <a:cs typeface="Times New Roman" pitchFamily="18" charset="0"/>
              </a:rPr>
              <a:t>Tổ</a:t>
            </a:r>
            <a:r>
              <a:rPr kumimoji="0" lang="en-US" sz="4400" b="0" i="0" u="none" strike="noStrike" kern="0" cap="none" spc="0" normalizeH="0" baseline="0" noProof="0" dirty="0" smtClean="0">
                <a:ln>
                  <a:noFill/>
                </a:ln>
                <a:solidFill>
                  <a:srgbClr val="0000FF"/>
                </a:solidFill>
                <a:effectLst/>
                <a:uLnTx/>
                <a:uFillTx/>
                <a:latin typeface="Times New Roman" pitchFamily="18" charset="0"/>
                <a:ea typeface="+mj-ea"/>
                <a:cs typeface="Times New Roman" pitchFamily="18" charset="0"/>
              </a:rPr>
              <a:t> 2: </a:t>
            </a:r>
            <a:r>
              <a:rPr kumimoji="0" lang="en-US" sz="4400" b="0" i="0" u="none" strike="noStrike" kern="0" cap="none" spc="0" normalizeH="0" baseline="0" noProof="0" dirty="0" err="1" smtClean="0">
                <a:ln>
                  <a:noFill/>
                </a:ln>
                <a:solidFill>
                  <a:srgbClr val="0000FF"/>
                </a:solidFill>
                <a:effectLst/>
                <a:uLnTx/>
                <a:uFillTx/>
                <a:latin typeface="Times New Roman" pitchFamily="18" charset="0"/>
                <a:ea typeface="+mj-ea"/>
                <a:cs typeface="Times New Roman" pitchFamily="18" charset="0"/>
              </a:rPr>
              <a:t>Tổ</a:t>
            </a:r>
            <a:r>
              <a:rPr kumimoji="0" lang="en-US" sz="4400" b="0" i="0" u="none" strike="noStrike" kern="0" cap="none" spc="0" normalizeH="0" baseline="0" noProof="0" dirty="0" smtClean="0">
                <a:ln>
                  <a:noFill/>
                </a:ln>
                <a:solidFill>
                  <a:srgbClr val="0000FF"/>
                </a:solidFill>
                <a:effectLst/>
                <a:uLnTx/>
                <a:uFillTx/>
                <a:latin typeface="Times New Roman" pitchFamily="18" charset="0"/>
                <a:ea typeface="+mj-ea"/>
                <a:cs typeface="Times New Roman" pitchFamily="18" charset="0"/>
              </a:rPr>
              <a:t> </a:t>
            </a:r>
            <a:r>
              <a:rPr kumimoji="0" lang="en-US" sz="4400" b="0" i="0" u="none" strike="noStrike" kern="0" cap="none" spc="0" normalizeH="0" baseline="0" noProof="0" dirty="0" err="1" smtClean="0">
                <a:ln>
                  <a:noFill/>
                </a:ln>
                <a:solidFill>
                  <a:srgbClr val="0000FF"/>
                </a:solidFill>
                <a:effectLst/>
                <a:uLnTx/>
                <a:uFillTx/>
                <a:latin typeface="Times New Roman" pitchFamily="18" charset="0"/>
                <a:ea typeface="+mj-ea"/>
                <a:cs typeface="Times New Roman" pitchFamily="18" charset="0"/>
              </a:rPr>
              <a:t>chức</a:t>
            </a:r>
            <a:r>
              <a:rPr kumimoji="0" lang="en-US" sz="4400" b="0" i="0" u="none" strike="noStrike" kern="0" cap="none" spc="0" normalizeH="0" baseline="0" noProof="0" dirty="0" smtClean="0">
                <a:ln>
                  <a:noFill/>
                </a:ln>
                <a:solidFill>
                  <a:srgbClr val="0000FF"/>
                </a:solidFill>
                <a:effectLst/>
                <a:uLnTx/>
                <a:uFillTx/>
                <a:latin typeface="Times New Roman" pitchFamily="18" charset="0"/>
                <a:ea typeface="+mj-ea"/>
                <a:cs typeface="Times New Roman" pitchFamily="18" charset="0"/>
              </a:rPr>
              <a:t> </a:t>
            </a:r>
            <a:r>
              <a:rPr kumimoji="0" lang="en-US" sz="4400" b="0" i="0" u="none" strike="noStrike" kern="0" cap="none" spc="0" normalizeH="0" baseline="0" noProof="0" dirty="0" err="1" smtClean="0">
                <a:ln>
                  <a:noFill/>
                </a:ln>
                <a:solidFill>
                  <a:srgbClr val="0000FF"/>
                </a:solidFill>
                <a:effectLst/>
                <a:uLnTx/>
                <a:uFillTx/>
                <a:latin typeface="Times New Roman" pitchFamily="18" charset="0"/>
                <a:ea typeface="+mj-ea"/>
                <a:cs typeface="Times New Roman" pitchFamily="18" charset="0"/>
              </a:rPr>
              <a:t>trò</a:t>
            </a:r>
            <a:r>
              <a:rPr kumimoji="0" lang="en-US" sz="4400" b="0" i="0" u="none" strike="noStrike" kern="0" cap="none" spc="0" normalizeH="0" baseline="0" noProof="0" dirty="0" smtClean="0">
                <a:ln>
                  <a:noFill/>
                </a:ln>
                <a:solidFill>
                  <a:srgbClr val="0000FF"/>
                </a:solidFill>
                <a:effectLst/>
                <a:uLnTx/>
                <a:uFillTx/>
                <a:latin typeface="Times New Roman" pitchFamily="18" charset="0"/>
                <a:ea typeface="+mj-ea"/>
                <a:cs typeface="Times New Roman" pitchFamily="18" charset="0"/>
              </a:rPr>
              <a:t> </a:t>
            </a:r>
            <a:r>
              <a:rPr kumimoji="0" lang="en-US" sz="4400" b="0" i="0" u="none" strike="noStrike" kern="0" cap="none" spc="0" normalizeH="0" baseline="0" noProof="0" dirty="0" err="1" smtClean="0">
                <a:ln>
                  <a:noFill/>
                </a:ln>
                <a:solidFill>
                  <a:srgbClr val="0000FF"/>
                </a:solidFill>
                <a:effectLst/>
                <a:uLnTx/>
                <a:uFillTx/>
                <a:latin typeface="Times New Roman" pitchFamily="18" charset="0"/>
                <a:ea typeface="+mj-ea"/>
                <a:cs typeface="Times New Roman" pitchFamily="18" charset="0"/>
              </a:rPr>
              <a:t>chơi</a:t>
            </a:r>
            <a:r>
              <a:rPr kumimoji="0" lang="en-US" sz="4400" b="0" i="0" u="none" strike="noStrike" kern="0" cap="none" spc="0" normalizeH="0" baseline="0" noProof="0" dirty="0" smtClean="0">
                <a:ln>
                  <a:noFill/>
                </a:ln>
                <a:solidFill>
                  <a:srgbClr val="0000FF"/>
                </a:solidFill>
                <a:effectLst/>
                <a:uLnTx/>
                <a:uFillTx/>
                <a:latin typeface="Times New Roman" pitchFamily="18" charset="0"/>
                <a:ea typeface="+mj-ea"/>
                <a:cs typeface="Times New Roman" pitchFamily="18" charset="0"/>
              </a:rPr>
              <a:t>.</a:t>
            </a:r>
            <a:r>
              <a:rPr kumimoji="0" lang="en-US" sz="4400" b="0" i="0" u="none" strike="noStrike" kern="0" cap="none" spc="0" normalizeH="0" baseline="0" noProof="0" dirty="0" smtClean="0">
                <a:ln>
                  <a:noFill/>
                </a:ln>
                <a:solidFill>
                  <a:srgbClr val="0000FF"/>
                </a:solidFill>
                <a:effectLst/>
                <a:uLnTx/>
                <a:uFillTx/>
                <a:latin typeface="Arial"/>
                <a:ea typeface="+mj-ea"/>
                <a:cs typeface="+mj-cs"/>
              </a:rPr>
              <a:t/>
            </a:r>
            <a:br>
              <a:rPr kumimoji="0" lang="en-US" sz="4400" b="0" i="0" u="none" strike="noStrike" kern="0" cap="none" spc="0" normalizeH="0" baseline="0" noProof="0" dirty="0" smtClean="0">
                <a:ln>
                  <a:noFill/>
                </a:ln>
                <a:solidFill>
                  <a:srgbClr val="0000FF"/>
                </a:solidFill>
                <a:effectLst/>
                <a:uLnTx/>
                <a:uFillTx/>
                <a:latin typeface="Arial"/>
                <a:ea typeface="+mj-ea"/>
                <a:cs typeface="+mj-cs"/>
              </a:rPr>
            </a:br>
            <a:endParaRPr kumimoji="0" lang="en-US" sz="18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1216810160"/>
      </p:ext>
    </p:extLst>
  </p:cSld>
  <p:clrMapOvr>
    <a:masterClrMapping/>
  </p:clrMapOvr>
  <p:transition spd="slow" advTm="0">
    <p:comb/>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sp>
        <p:nvSpPr>
          <p:cNvPr id="8" name="任意多边形 7"/>
          <p:cNvSpPr/>
          <p:nvPr/>
        </p:nvSpPr>
        <p:spPr>
          <a:xfrm rot="18599350" flipH="1">
            <a:off x="3622607" y="980622"/>
            <a:ext cx="4003028" cy="3488687"/>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90668 w 4003028"/>
              <a:gd name="connsiteY90" fmla="*/ 3044425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111" fmla="*/ 1187875 w 4003028"/>
              <a:gd name="connsiteY111" fmla="*/ 818604 h 3488687"/>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42089 w 4003028"/>
              <a:gd name="connsiteY86" fmla="*/ 3333099 h 3488687"/>
              <a:gd name="connsiteX87" fmla="*/ 2921933 w 4003028"/>
              <a:gd name="connsiteY87" fmla="*/ 3257476 h 3488687"/>
              <a:gd name="connsiteX88" fmla="*/ 3436520 w 4003028"/>
              <a:gd name="connsiteY88" fmla="*/ 3026269 h 3488687"/>
              <a:gd name="connsiteX89" fmla="*/ 3490668 w 4003028"/>
              <a:gd name="connsiteY89" fmla="*/ 3044425 h 3488687"/>
              <a:gd name="connsiteX90" fmla="*/ 3466564 w 4003028"/>
              <a:gd name="connsiteY90" fmla="*/ 3009477 h 3488687"/>
              <a:gd name="connsiteX91" fmla="*/ 3487849 w 4003028"/>
              <a:gd name="connsiteY91" fmla="*/ 3036935 h 3488687"/>
              <a:gd name="connsiteX92" fmla="*/ 3850394 w 4003028"/>
              <a:gd name="connsiteY92" fmla="*/ 3229480 h 3488687"/>
              <a:gd name="connsiteX93" fmla="*/ 4003028 w 4003028"/>
              <a:gd name="connsiteY93" fmla="*/ 3047507 h 3488687"/>
              <a:gd name="connsiteX94" fmla="*/ 3906403 w 4003028"/>
              <a:gd name="connsiteY94" fmla="*/ 3033869 h 3488687"/>
              <a:gd name="connsiteX95" fmla="*/ 3685069 w 4003028"/>
              <a:gd name="connsiteY95" fmla="*/ 2942485 h 3488687"/>
              <a:gd name="connsiteX96" fmla="*/ 3680287 w 4003028"/>
              <a:gd name="connsiteY96" fmla="*/ 2938317 h 3488687"/>
              <a:gd name="connsiteX97" fmla="*/ 3682685 w 4003028"/>
              <a:gd name="connsiteY97" fmla="*/ 2923853 h 3488687"/>
              <a:gd name="connsiteX98" fmla="*/ 3888092 w 4003028"/>
              <a:gd name="connsiteY98" fmla="*/ 2294241 h 3488687"/>
              <a:gd name="connsiteX99" fmla="*/ 3647315 w 4003028"/>
              <a:gd name="connsiteY99" fmla="*/ 2791101 h 3488687"/>
              <a:gd name="connsiteX100" fmla="*/ 3618912 w 4003028"/>
              <a:gd name="connsiteY100" fmla="*/ 2884803 h 3488687"/>
              <a:gd name="connsiteX101" fmla="*/ 3598514 w 4003028"/>
              <a:gd name="connsiteY101" fmla="*/ 2867018 h 3488687"/>
              <a:gd name="connsiteX102" fmla="*/ 3013134 w 4003028"/>
              <a:gd name="connsiteY102" fmla="*/ 1104274 h 3488687"/>
              <a:gd name="connsiteX103" fmla="*/ 2996120 w 4003028"/>
              <a:gd name="connsiteY103" fmla="*/ 1074045 h 3488687"/>
              <a:gd name="connsiteX104" fmla="*/ 2983995 w 4003028"/>
              <a:gd name="connsiteY104" fmla="*/ 999080 h 3488687"/>
              <a:gd name="connsiteX105" fmla="*/ 2974776 w 4003028"/>
              <a:gd name="connsiteY105" fmla="*/ 0 h 3488687"/>
              <a:gd name="connsiteX106" fmla="*/ 2869551 w 4003028"/>
              <a:gd name="connsiteY106" fmla="*/ 826280 h 3488687"/>
              <a:gd name="connsiteX107" fmla="*/ 2871430 w 4003028"/>
              <a:gd name="connsiteY107" fmla="*/ 888358 h 3488687"/>
              <a:gd name="connsiteX108" fmla="*/ 2810257 w 4003028"/>
              <a:gd name="connsiteY108" fmla="*/ 821365 h 3488687"/>
              <a:gd name="connsiteX109" fmla="*/ 1224809 w 4003028"/>
              <a:gd name="connsiteY109" fmla="*/ 795402 h 3488687"/>
              <a:gd name="connsiteX110" fmla="*/ 1187875 w 4003028"/>
              <a:gd name="connsiteY110" fmla="*/ 818604 h 3488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339714" y="1766361"/>
            <a:ext cx="1783380" cy="870783"/>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 fmla="*/ 3334746 w 3334746"/>
                <a:gd name="connsiteY0" fmla="*/ 272044 h 573089"/>
                <a:gd name="connsiteX1" fmla="*/ 3334746 w 3334746"/>
                <a:gd name="connsiteY1" fmla="*/ 374108 h 573089"/>
                <a:gd name="connsiteX2" fmla="*/ 0 w 3334746"/>
                <a:gd name="connsiteY2" fmla="*/ 374108 h 573089"/>
                <a:gd name="connsiteX3" fmla="*/ 0 w 3334746"/>
                <a:gd name="connsiteY3" fmla="*/ 189983 h 573089"/>
                <a:gd name="connsiteX4" fmla="*/ 3334746 w 3334746"/>
                <a:gd name="connsiteY4" fmla="*/ 272044 h 573089"/>
                <a:gd name="connsiteX0" fmla="*/ 3334746 w 3334750"/>
                <a:gd name="connsiteY0" fmla="*/ 272044 h 524894"/>
                <a:gd name="connsiteX1" fmla="*/ 3334749 w 3334750"/>
                <a:gd name="connsiteY1" fmla="*/ 319400 h 524894"/>
                <a:gd name="connsiteX2" fmla="*/ 0 w 3334750"/>
                <a:gd name="connsiteY2" fmla="*/ 374108 h 524894"/>
                <a:gd name="connsiteX3" fmla="*/ 0 w 3334750"/>
                <a:gd name="connsiteY3" fmla="*/ 189983 h 524894"/>
                <a:gd name="connsiteX4" fmla="*/ 3334746 w 3334750"/>
                <a:gd name="connsiteY4" fmla="*/ 272044 h 524894"/>
                <a:gd name="connsiteX0" fmla="*/ 3334746 w 3334749"/>
                <a:gd name="connsiteY0" fmla="*/ 272044 h 524894"/>
                <a:gd name="connsiteX1" fmla="*/ 3334749 w 3334749"/>
                <a:gd name="connsiteY1" fmla="*/ 319400 h 524894"/>
                <a:gd name="connsiteX2" fmla="*/ 0 w 3334749"/>
                <a:gd name="connsiteY2" fmla="*/ 374108 h 524894"/>
                <a:gd name="connsiteX3" fmla="*/ 2540 w 3334749"/>
                <a:gd name="connsiteY3" fmla="*/ 285603 h 524894"/>
                <a:gd name="connsiteX4" fmla="*/ 0 w 3334749"/>
                <a:gd name="connsiteY4" fmla="*/ 189983 h 524894"/>
                <a:gd name="connsiteX5" fmla="*/ 3334746 w 3334749"/>
                <a:gd name="connsiteY5" fmla="*/ 272044 h 524894"/>
                <a:gd name="connsiteX0" fmla="*/ 3510007 w 3510010"/>
                <a:gd name="connsiteY0" fmla="*/ 272044 h 524894"/>
                <a:gd name="connsiteX1" fmla="*/ 3510010 w 3510010"/>
                <a:gd name="connsiteY1" fmla="*/ 319400 h 524894"/>
                <a:gd name="connsiteX2" fmla="*/ 175261 w 3510010"/>
                <a:gd name="connsiteY2" fmla="*/ 374108 h 524894"/>
                <a:gd name="connsiteX3" fmla="*/ 4 w 3510010"/>
                <a:gd name="connsiteY3" fmla="*/ 434771 h 524894"/>
                <a:gd name="connsiteX4" fmla="*/ 175261 w 3510010"/>
                <a:gd name="connsiteY4" fmla="*/ 189983 h 524894"/>
                <a:gd name="connsiteX5" fmla="*/ 3510007 w 3510010"/>
                <a:gd name="connsiteY5" fmla="*/ 272044 h 52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3819583" y="3928190"/>
            <a:ext cx="1346512" cy="65799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 fmla="*/ 3334746 w 3334746"/>
                <a:gd name="connsiteY0" fmla="*/ 272044 h 573089"/>
                <a:gd name="connsiteX1" fmla="*/ 3334746 w 3334746"/>
                <a:gd name="connsiteY1" fmla="*/ 374108 h 573089"/>
                <a:gd name="connsiteX2" fmla="*/ 0 w 3334746"/>
                <a:gd name="connsiteY2" fmla="*/ 374108 h 573089"/>
                <a:gd name="connsiteX3" fmla="*/ 0 w 3334746"/>
                <a:gd name="connsiteY3" fmla="*/ 189983 h 573089"/>
                <a:gd name="connsiteX4" fmla="*/ 3334746 w 3334746"/>
                <a:gd name="connsiteY4" fmla="*/ 272044 h 573089"/>
                <a:gd name="connsiteX0" fmla="*/ 3334746 w 3334750"/>
                <a:gd name="connsiteY0" fmla="*/ 272044 h 524894"/>
                <a:gd name="connsiteX1" fmla="*/ 3334749 w 3334750"/>
                <a:gd name="connsiteY1" fmla="*/ 319400 h 524894"/>
                <a:gd name="connsiteX2" fmla="*/ 0 w 3334750"/>
                <a:gd name="connsiteY2" fmla="*/ 374108 h 524894"/>
                <a:gd name="connsiteX3" fmla="*/ 0 w 3334750"/>
                <a:gd name="connsiteY3" fmla="*/ 189983 h 524894"/>
                <a:gd name="connsiteX4" fmla="*/ 3334746 w 3334750"/>
                <a:gd name="connsiteY4" fmla="*/ 272044 h 524894"/>
                <a:gd name="connsiteX0" fmla="*/ 3334746 w 3334749"/>
                <a:gd name="connsiteY0" fmla="*/ 272044 h 524894"/>
                <a:gd name="connsiteX1" fmla="*/ 3334749 w 3334749"/>
                <a:gd name="connsiteY1" fmla="*/ 319400 h 524894"/>
                <a:gd name="connsiteX2" fmla="*/ 0 w 3334749"/>
                <a:gd name="connsiteY2" fmla="*/ 374108 h 524894"/>
                <a:gd name="connsiteX3" fmla="*/ 2540 w 3334749"/>
                <a:gd name="connsiteY3" fmla="*/ 285603 h 524894"/>
                <a:gd name="connsiteX4" fmla="*/ 0 w 3334749"/>
                <a:gd name="connsiteY4" fmla="*/ 189983 h 524894"/>
                <a:gd name="connsiteX5" fmla="*/ 3334746 w 3334749"/>
                <a:gd name="connsiteY5" fmla="*/ 272044 h 524894"/>
                <a:gd name="connsiteX0" fmla="*/ 3510007 w 3510010"/>
                <a:gd name="connsiteY0" fmla="*/ 272044 h 524894"/>
                <a:gd name="connsiteX1" fmla="*/ 3510010 w 3510010"/>
                <a:gd name="connsiteY1" fmla="*/ 319400 h 524894"/>
                <a:gd name="connsiteX2" fmla="*/ 175261 w 3510010"/>
                <a:gd name="connsiteY2" fmla="*/ 374108 h 524894"/>
                <a:gd name="connsiteX3" fmla="*/ 4 w 3510010"/>
                <a:gd name="connsiteY3" fmla="*/ 434771 h 524894"/>
                <a:gd name="connsiteX4" fmla="*/ 175261 w 3510010"/>
                <a:gd name="connsiteY4" fmla="*/ 189983 h 524894"/>
                <a:gd name="connsiteX5" fmla="*/ 3510007 w 3510010"/>
                <a:gd name="connsiteY5" fmla="*/ 272044 h 52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6249414" y="3460069"/>
            <a:ext cx="422431" cy="7701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 fmla="*/ 3334746 w 3334746"/>
                <a:gd name="connsiteY0" fmla="*/ 272044 h 573089"/>
                <a:gd name="connsiteX1" fmla="*/ 3334746 w 3334746"/>
                <a:gd name="connsiteY1" fmla="*/ 374108 h 573089"/>
                <a:gd name="connsiteX2" fmla="*/ 0 w 3334746"/>
                <a:gd name="connsiteY2" fmla="*/ 374108 h 573089"/>
                <a:gd name="connsiteX3" fmla="*/ 0 w 3334746"/>
                <a:gd name="connsiteY3" fmla="*/ 189983 h 573089"/>
                <a:gd name="connsiteX4" fmla="*/ 3334746 w 3334746"/>
                <a:gd name="connsiteY4" fmla="*/ 272044 h 573089"/>
                <a:gd name="connsiteX0" fmla="*/ 3334746 w 3334750"/>
                <a:gd name="connsiteY0" fmla="*/ 272044 h 524894"/>
                <a:gd name="connsiteX1" fmla="*/ 3334749 w 3334750"/>
                <a:gd name="connsiteY1" fmla="*/ 319400 h 524894"/>
                <a:gd name="connsiteX2" fmla="*/ 0 w 3334750"/>
                <a:gd name="connsiteY2" fmla="*/ 374108 h 524894"/>
                <a:gd name="connsiteX3" fmla="*/ 0 w 3334750"/>
                <a:gd name="connsiteY3" fmla="*/ 189983 h 524894"/>
                <a:gd name="connsiteX4" fmla="*/ 3334746 w 3334750"/>
                <a:gd name="connsiteY4" fmla="*/ 272044 h 524894"/>
                <a:gd name="connsiteX0" fmla="*/ 3334746 w 3334749"/>
                <a:gd name="connsiteY0" fmla="*/ 272044 h 524894"/>
                <a:gd name="connsiteX1" fmla="*/ 3334749 w 3334749"/>
                <a:gd name="connsiteY1" fmla="*/ 319400 h 524894"/>
                <a:gd name="connsiteX2" fmla="*/ 0 w 3334749"/>
                <a:gd name="connsiteY2" fmla="*/ 374108 h 524894"/>
                <a:gd name="connsiteX3" fmla="*/ 2540 w 3334749"/>
                <a:gd name="connsiteY3" fmla="*/ 285603 h 524894"/>
                <a:gd name="connsiteX4" fmla="*/ 0 w 3334749"/>
                <a:gd name="connsiteY4" fmla="*/ 189983 h 524894"/>
                <a:gd name="connsiteX5" fmla="*/ 3334746 w 3334749"/>
                <a:gd name="connsiteY5" fmla="*/ 272044 h 524894"/>
                <a:gd name="connsiteX0" fmla="*/ 3510007 w 3510010"/>
                <a:gd name="connsiteY0" fmla="*/ 272044 h 524894"/>
                <a:gd name="connsiteX1" fmla="*/ 3510010 w 3510010"/>
                <a:gd name="connsiteY1" fmla="*/ 319400 h 524894"/>
                <a:gd name="connsiteX2" fmla="*/ 175261 w 3510010"/>
                <a:gd name="connsiteY2" fmla="*/ 374108 h 524894"/>
                <a:gd name="connsiteX3" fmla="*/ 4 w 3510010"/>
                <a:gd name="connsiteY3" fmla="*/ 434771 h 524894"/>
                <a:gd name="connsiteX4" fmla="*/ 175261 w 3510010"/>
                <a:gd name="connsiteY4" fmla="*/ 189983 h 524894"/>
                <a:gd name="connsiteX5" fmla="*/ 3510007 w 3510010"/>
                <a:gd name="connsiteY5" fmla="*/ 272044 h 52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6405591" y="4064938"/>
            <a:ext cx="712475" cy="350703"/>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 fmla="*/ 3334746 w 3334746"/>
                <a:gd name="connsiteY0" fmla="*/ 272044 h 573089"/>
                <a:gd name="connsiteX1" fmla="*/ 3334746 w 3334746"/>
                <a:gd name="connsiteY1" fmla="*/ 374108 h 573089"/>
                <a:gd name="connsiteX2" fmla="*/ 0 w 3334746"/>
                <a:gd name="connsiteY2" fmla="*/ 374108 h 573089"/>
                <a:gd name="connsiteX3" fmla="*/ 0 w 3334746"/>
                <a:gd name="connsiteY3" fmla="*/ 189983 h 573089"/>
                <a:gd name="connsiteX4" fmla="*/ 3334746 w 3334746"/>
                <a:gd name="connsiteY4" fmla="*/ 272044 h 573089"/>
                <a:gd name="connsiteX0" fmla="*/ 3334746 w 3334750"/>
                <a:gd name="connsiteY0" fmla="*/ 272044 h 524894"/>
                <a:gd name="connsiteX1" fmla="*/ 3334749 w 3334750"/>
                <a:gd name="connsiteY1" fmla="*/ 319400 h 524894"/>
                <a:gd name="connsiteX2" fmla="*/ 0 w 3334750"/>
                <a:gd name="connsiteY2" fmla="*/ 374108 h 524894"/>
                <a:gd name="connsiteX3" fmla="*/ 0 w 3334750"/>
                <a:gd name="connsiteY3" fmla="*/ 189983 h 524894"/>
                <a:gd name="connsiteX4" fmla="*/ 3334746 w 3334750"/>
                <a:gd name="connsiteY4" fmla="*/ 272044 h 524894"/>
                <a:gd name="connsiteX0" fmla="*/ 3334746 w 3334749"/>
                <a:gd name="connsiteY0" fmla="*/ 272044 h 524894"/>
                <a:gd name="connsiteX1" fmla="*/ 3334749 w 3334749"/>
                <a:gd name="connsiteY1" fmla="*/ 319400 h 524894"/>
                <a:gd name="connsiteX2" fmla="*/ 0 w 3334749"/>
                <a:gd name="connsiteY2" fmla="*/ 374108 h 524894"/>
                <a:gd name="connsiteX3" fmla="*/ 2540 w 3334749"/>
                <a:gd name="connsiteY3" fmla="*/ 285603 h 524894"/>
                <a:gd name="connsiteX4" fmla="*/ 0 w 3334749"/>
                <a:gd name="connsiteY4" fmla="*/ 189983 h 524894"/>
                <a:gd name="connsiteX5" fmla="*/ 3334746 w 3334749"/>
                <a:gd name="connsiteY5" fmla="*/ 272044 h 524894"/>
                <a:gd name="connsiteX0" fmla="*/ 3510007 w 3510010"/>
                <a:gd name="connsiteY0" fmla="*/ 272044 h 524894"/>
                <a:gd name="connsiteX1" fmla="*/ 3510010 w 3510010"/>
                <a:gd name="connsiteY1" fmla="*/ 319400 h 524894"/>
                <a:gd name="connsiteX2" fmla="*/ 175261 w 3510010"/>
                <a:gd name="connsiteY2" fmla="*/ 374108 h 524894"/>
                <a:gd name="connsiteX3" fmla="*/ 4 w 3510010"/>
                <a:gd name="connsiteY3" fmla="*/ 434771 h 524894"/>
                <a:gd name="connsiteX4" fmla="*/ 175261 w 3510010"/>
                <a:gd name="connsiteY4" fmla="*/ 189983 h 524894"/>
                <a:gd name="connsiteX5" fmla="*/ 3510007 w 3510010"/>
                <a:gd name="connsiteY5" fmla="*/ 272044 h 52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5117653" y="2113127"/>
            <a:ext cx="422431" cy="7701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 fmla="*/ 3334746 w 3334746"/>
                <a:gd name="connsiteY0" fmla="*/ 272044 h 573089"/>
                <a:gd name="connsiteX1" fmla="*/ 3334746 w 3334746"/>
                <a:gd name="connsiteY1" fmla="*/ 374108 h 573089"/>
                <a:gd name="connsiteX2" fmla="*/ 0 w 3334746"/>
                <a:gd name="connsiteY2" fmla="*/ 374108 h 573089"/>
                <a:gd name="connsiteX3" fmla="*/ 0 w 3334746"/>
                <a:gd name="connsiteY3" fmla="*/ 189983 h 573089"/>
                <a:gd name="connsiteX4" fmla="*/ 3334746 w 3334746"/>
                <a:gd name="connsiteY4" fmla="*/ 272044 h 573089"/>
                <a:gd name="connsiteX0" fmla="*/ 3334746 w 3334750"/>
                <a:gd name="connsiteY0" fmla="*/ 272044 h 524894"/>
                <a:gd name="connsiteX1" fmla="*/ 3334749 w 3334750"/>
                <a:gd name="connsiteY1" fmla="*/ 319400 h 524894"/>
                <a:gd name="connsiteX2" fmla="*/ 0 w 3334750"/>
                <a:gd name="connsiteY2" fmla="*/ 374108 h 524894"/>
                <a:gd name="connsiteX3" fmla="*/ 0 w 3334750"/>
                <a:gd name="connsiteY3" fmla="*/ 189983 h 524894"/>
                <a:gd name="connsiteX4" fmla="*/ 3334746 w 3334750"/>
                <a:gd name="connsiteY4" fmla="*/ 272044 h 524894"/>
                <a:gd name="connsiteX0" fmla="*/ 3334746 w 3334749"/>
                <a:gd name="connsiteY0" fmla="*/ 272044 h 524894"/>
                <a:gd name="connsiteX1" fmla="*/ 3334749 w 3334749"/>
                <a:gd name="connsiteY1" fmla="*/ 319400 h 524894"/>
                <a:gd name="connsiteX2" fmla="*/ 0 w 3334749"/>
                <a:gd name="connsiteY2" fmla="*/ 374108 h 524894"/>
                <a:gd name="connsiteX3" fmla="*/ 2540 w 3334749"/>
                <a:gd name="connsiteY3" fmla="*/ 285603 h 524894"/>
                <a:gd name="connsiteX4" fmla="*/ 0 w 3334749"/>
                <a:gd name="connsiteY4" fmla="*/ 189983 h 524894"/>
                <a:gd name="connsiteX5" fmla="*/ 3334746 w 3334749"/>
                <a:gd name="connsiteY5" fmla="*/ 272044 h 524894"/>
                <a:gd name="connsiteX0" fmla="*/ 3510007 w 3510010"/>
                <a:gd name="connsiteY0" fmla="*/ 272044 h 524894"/>
                <a:gd name="connsiteX1" fmla="*/ 3510010 w 3510010"/>
                <a:gd name="connsiteY1" fmla="*/ 319400 h 524894"/>
                <a:gd name="connsiteX2" fmla="*/ 175261 w 3510010"/>
                <a:gd name="connsiteY2" fmla="*/ 374108 h 524894"/>
                <a:gd name="connsiteX3" fmla="*/ 4 w 3510010"/>
                <a:gd name="connsiteY3" fmla="*/ 434771 h 524894"/>
                <a:gd name="connsiteX4" fmla="*/ 175261 w 3510010"/>
                <a:gd name="connsiteY4" fmla="*/ 189983 h 524894"/>
                <a:gd name="connsiteX5" fmla="*/ 3510007 w 3510010"/>
                <a:gd name="connsiteY5" fmla="*/ 272044 h 52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5339322" y="2657510"/>
            <a:ext cx="726307" cy="350702"/>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 fmla="*/ 3334746 w 3334746"/>
                <a:gd name="connsiteY0" fmla="*/ 272044 h 573089"/>
                <a:gd name="connsiteX1" fmla="*/ 3334746 w 3334746"/>
                <a:gd name="connsiteY1" fmla="*/ 374108 h 573089"/>
                <a:gd name="connsiteX2" fmla="*/ 0 w 3334746"/>
                <a:gd name="connsiteY2" fmla="*/ 374108 h 573089"/>
                <a:gd name="connsiteX3" fmla="*/ 0 w 3334746"/>
                <a:gd name="connsiteY3" fmla="*/ 189983 h 573089"/>
                <a:gd name="connsiteX4" fmla="*/ 3334746 w 3334746"/>
                <a:gd name="connsiteY4" fmla="*/ 272044 h 573089"/>
                <a:gd name="connsiteX0" fmla="*/ 3334746 w 3334750"/>
                <a:gd name="connsiteY0" fmla="*/ 272044 h 524894"/>
                <a:gd name="connsiteX1" fmla="*/ 3334749 w 3334750"/>
                <a:gd name="connsiteY1" fmla="*/ 319400 h 524894"/>
                <a:gd name="connsiteX2" fmla="*/ 0 w 3334750"/>
                <a:gd name="connsiteY2" fmla="*/ 374108 h 524894"/>
                <a:gd name="connsiteX3" fmla="*/ 0 w 3334750"/>
                <a:gd name="connsiteY3" fmla="*/ 189983 h 524894"/>
                <a:gd name="connsiteX4" fmla="*/ 3334746 w 3334750"/>
                <a:gd name="connsiteY4" fmla="*/ 272044 h 524894"/>
                <a:gd name="connsiteX0" fmla="*/ 3334746 w 3334749"/>
                <a:gd name="connsiteY0" fmla="*/ 272044 h 524894"/>
                <a:gd name="connsiteX1" fmla="*/ 3334749 w 3334749"/>
                <a:gd name="connsiteY1" fmla="*/ 319400 h 524894"/>
                <a:gd name="connsiteX2" fmla="*/ 0 w 3334749"/>
                <a:gd name="connsiteY2" fmla="*/ 374108 h 524894"/>
                <a:gd name="connsiteX3" fmla="*/ 2540 w 3334749"/>
                <a:gd name="connsiteY3" fmla="*/ 285603 h 524894"/>
                <a:gd name="connsiteX4" fmla="*/ 0 w 3334749"/>
                <a:gd name="connsiteY4" fmla="*/ 189983 h 524894"/>
                <a:gd name="connsiteX5" fmla="*/ 3334746 w 3334749"/>
                <a:gd name="connsiteY5" fmla="*/ 272044 h 524894"/>
                <a:gd name="connsiteX0" fmla="*/ 3510007 w 3510010"/>
                <a:gd name="connsiteY0" fmla="*/ 272044 h 524894"/>
                <a:gd name="connsiteX1" fmla="*/ 3510010 w 3510010"/>
                <a:gd name="connsiteY1" fmla="*/ 319400 h 524894"/>
                <a:gd name="connsiteX2" fmla="*/ 175261 w 3510010"/>
                <a:gd name="connsiteY2" fmla="*/ 374108 h 524894"/>
                <a:gd name="connsiteX3" fmla="*/ 4 w 3510010"/>
                <a:gd name="connsiteY3" fmla="*/ 434771 h 524894"/>
                <a:gd name="connsiteX4" fmla="*/ 175261 w 3510010"/>
                <a:gd name="connsiteY4" fmla="*/ 189983 h 524894"/>
                <a:gd name="connsiteX5" fmla="*/ 3510007 w 3510010"/>
                <a:gd name="connsiteY5" fmla="*/ 272044 h 52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7588849" y="1250498"/>
            <a:ext cx="422431" cy="7701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 fmla="*/ 3334746 w 3334746"/>
                <a:gd name="connsiteY0" fmla="*/ 272044 h 573089"/>
                <a:gd name="connsiteX1" fmla="*/ 3334746 w 3334746"/>
                <a:gd name="connsiteY1" fmla="*/ 374108 h 573089"/>
                <a:gd name="connsiteX2" fmla="*/ 0 w 3334746"/>
                <a:gd name="connsiteY2" fmla="*/ 374108 h 573089"/>
                <a:gd name="connsiteX3" fmla="*/ 0 w 3334746"/>
                <a:gd name="connsiteY3" fmla="*/ 189983 h 573089"/>
                <a:gd name="connsiteX4" fmla="*/ 3334746 w 3334746"/>
                <a:gd name="connsiteY4" fmla="*/ 272044 h 573089"/>
                <a:gd name="connsiteX0" fmla="*/ 3334746 w 3334750"/>
                <a:gd name="connsiteY0" fmla="*/ 272044 h 524894"/>
                <a:gd name="connsiteX1" fmla="*/ 3334749 w 3334750"/>
                <a:gd name="connsiteY1" fmla="*/ 319400 h 524894"/>
                <a:gd name="connsiteX2" fmla="*/ 0 w 3334750"/>
                <a:gd name="connsiteY2" fmla="*/ 374108 h 524894"/>
                <a:gd name="connsiteX3" fmla="*/ 0 w 3334750"/>
                <a:gd name="connsiteY3" fmla="*/ 189983 h 524894"/>
                <a:gd name="connsiteX4" fmla="*/ 3334746 w 3334750"/>
                <a:gd name="connsiteY4" fmla="*/ 272044 h 524894"/>
                <a:gd name="connsiteX0" fmla="*/ 3334746 w 3334749"/>
                <a:gd name="connsiteY0" fmla="*/ 272044 h 524894"/>
                <a:gd name="connsiteX1" fmla="*/ 3334749 w 3334749"/>
                <a:gd name="connsiteY1" fmla="*/ 319400 h 524894"/>
                <a:gd name="connsiteX2" fmla="*/ 0 w 3334749"/>
                <a:gd name="connsiteY2" fmla="*/ 374108 h 524894"/>
                <a:gd name="connsiteX3" fmla="*/ 2540 w 3334749"/>
                <a:gd name="connsiteY3" fmla="*/ 285603 h 524894"/>
                <a:gd name="connsiteX4" fmla="*/ 0 w 3334749"/>
                <a:gd name="connsiteY4" fmla="*/ 189983 h 524894"/>
                <a:gd name="connsiteX5" fmla="*/ 3334746 w 3334749"/>
                <a:gd name="connsiteY5" fmla="*/ 272044 h 524894"/>
                <a:gd name="connsiteX0" fmla="*/ 3510007 w 3510010"/>
                <a:gd name="connsiteY0" fmla="*/ 272044 h 524894"/>
                <a:gd name="connsiteX1" fmla="*/ 3510010 w 3510010"/>
                <a:gd name="connsiteY1" fmla="*/ 319400 h 524894"/>
                <a:gd name="connsiteX2" fmla="*/ 175261 w 3510010"/>
                <a:gd name="connsiteY2" fmla="*/ 374108 h 524894"/>
                <a:gd name="connsiteX3" fmla="*/ 4 w 3510010"/>
                <a:gd name="connsiteY3" fmla="*/ 434771 h 524894"/>
                <a:gd name="connsiteX4" fmla="*/ 175261 w 3510010"/>
                <a:gd name="connsiteY4" fmla="*/ 189983 h 524894"/>
                <a:gd name="connsiteX5" fmla="*/ 3510007 w 3510010"/>
                <a:gd name="connsiteY5" fmla="*/ 272044 h 52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7119368" y="1243722"/>
            <a:ext cx="350702" cy="726307"/>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 fmla="*/ 3334746 w 3334746"/>
                <a:gd name="connsiteY0" fmla="*/ 272044 h 573089"/>
                <a:gd name="connsiteX1" fmla="*/ 3334746 w 3334746"/>
                <a:gd name="connsiteY1" fmla="*/ 374108 h 573089"/>
                <a:gd name="connsiteX2" fmla="*/ 0 w 3334746"/>
                <a:gd name="connsiteY2" fmla="*/ 374108 h 573089"/>
                <a:gd name="connsiteX3" fmla="*/ 0 w 3334746"/>
                <a:gd name="connsiteY3" fmla="*/ 189983 h 573089"/>
                <a:gd name="connsiteX4" fmla="*/ 3334746 w 3334746"/>
                <a:gd name="connsiteY4" fmla="*/ 272044 h 573089"/>
                <a:gd name="connsiteX0" fmla="*/ 3334746 w 3334750"/>
                <a:gd name="connsiteY0" fmla="*/ 272044 h 524894"/>
                <a:gd name="connsiteX1" fmla="*/ 3334749 w 3334750"/>
                <a:gd name="connsiteY1" fmla="*/ 319400 h 524894"/>
                <a:gd name="connsiteX2" fmla="*/ 0 w 3334750"/>
                <a:gd name="connsiteY2" fmla="*/ 374108 h 524894"/>
                <a:gd name="connsiteX3" fmla="*/ 0 w 3334750"/>
                <a:gd name="connsiteY3" fmla="*/ 189983 h 524894"/>
                <a:gd name="connsiteX4" fmla="*/ 3334746 w 3334750"/>
                <a:gd name="connsiteY4" fmla="*/ 272044 h 524894"/>
                <a:gd name="connsiteX0" fmla="*/ 3334746 w 3334749"/>
                <a:gd name="connsiteY0" fmla="*/ 272044 h 524894"/>
                <a:gd name="connsiteX1" fmla="*/ 3334749 w 3334749"/>
                <a:gd name="connsiteY1" fmla="*/ 319400 h 524894"/>
                <a:gd name="connsiteX2" fmla="*/ 0 w 3334749"/>
                <a:gd name="connsiteY2" fmla="*/ 374108 h 524894"/>
                <a:gd name="connsiteX3" fmla="*/ 2540 w 3334749"/>
                <a:gd name="connsiteY3" fmla="*/ 285603 h 524894"/>
                <a:gd name="connsiteX4" fmla="*/ 0 w 3334749"/>
                <a:gd name="connsiteY4" fmla="*/ 189983 h 524894"/>
                <a:gd name="connsiteX5" fmla="*/ 3334746 w 3334749"/>
                <a:gd name="connsiteY5" fmla="*/ 272044 h 524894"/>
                <a:gd name="connsiteX0" fmla="*/ 3510007 w 3510010"/>
                <a:gd name="connsiteY0" fmla="*/ 272044 h 524894"/>
                <a:gd name="connsiteX1" fmla="*/ 3510010 w 3510010"/>
                <a:gd name="connsiteY1" fmla="*/ 319400 h 524894"/>
                <a:gd name="connsiteX2" fmla="*/ 175261 w 3510010"/>
                <a:gd name="connsiteY2" fmla="*/ 374108 h 524894"/>
                <a:gd name="connsiteX3" fmla="*/ 4 w 3510010"/>
                <a:gd name="connsiteY3" fmla="*/ 434771 h 524894"/>
                <a:gd name="connsiteX4" fmla="*/ 175261 w 3510010"/>
                <a:gd name="connsiteY4" fmla="*/ 189983 h 524894"/>
                <a:gd name="connsiteX5" fmla="*/ 3510007 w 3510010"/>
                <a:gd name="connsiteY5" fmla="*/ 272044 h 52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7632912" y="1791715"/>
            <a:ext cx="2038360" cy="1048883"/>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 fmla="*/ 3334746 w 3334746"/>
                <a:gd name="connsiteY0" fmla="*/ 272044 h 573089"/>
                <a:gd name="connsiteX1" fmla="*/ 3334746 w 3334746"/>
                <a:gd name="connsiteY1" fmla="*/ 374108 h 573089"/>
                <a:gd name="connsiteX2" fmla="*/ 0 w 3334746"/>
                <a:gd name="connsiteY2" fmla="*/ 374108 h 573089"/>
                <a:gd name="connsiteX3" fmla="*/ 0 w 3334746"/>
                <a:gd name="connsiteY3" fmla="*/ 189983 h 573089"/>
                <a:gd name="connsiteX4" fmla="*/ 3334746 w 3334746"/>
                <a:gd name="connsiteY4" fmla="*/ 272044 h 573089"/>
                <a:gd name="connsiteX0" fmla="*/ 3334746 w 3334750"/>
                <a:gd name="connsiteY0" fmla="*/ 272044 h 524894"/>
                <a:gd name="connsiteX1" fmla="*/ 3334749 w 3334750"/>
                <a:gd name="connsiteY1" fmla="*/ 319400 h 524894"/>
                <a:gd name="connsiteX2" fmla="*/ 0 w 3334750"/>
                <a:gd name="connsiteY2" fmla="*/ 374108 h 524894"/>
                <a:gd name="connsiteX3" fmla="*/ 0 w 3334750"/>
                <a:gd name="connsiteY3" fmla="*/ 189983 h 524894"/>
                <a:gd name="connsiteX4" fmla="*/ 3334746 w 3334750"/>
                <a:gd name="connsiteY4" fmla="*/ 272044 h 524894"/>
                <a:gd name="connsiteX0" fmla="*/ 3334746 w 3334749"/>
                <a:gd name="connsiteY0" fmla="*/ 272044 h 524894"/>
                <a:gd name="connsiteX1" fmla="*/ 3334749 w 3334749"/>
                <a:gd name="connsiteY1" fmla="*/ 319400 h 524894"/>
                <a:gd name="connsiteX2" fmla="*/ 0 w 3334749"/>
                <a:gd name="connsiteY2" fmla="*/ 374108 h 524894"/>
                <a:gd name="connsiteX3" fmla="*/ 2540 w 3334749"/>
                <a:gd name="connsiteY3" fmla="*/ 285603 h 524894"/>
                <a:gd name="connsiteX4" fmla="*/ 0 w 3334749"/>
                <a:gd name="connsiteY4" fmla="*/ 189983 h 524894"/>
                <a:gd name="connsiteX5" fmla="*/ 3334746 w 3334749"/>
                <a:gd name="connsiteY5" fmla="*/ 272044 h 524894"/>
                <a:gd name="connsiteX0" fmla="*/ 3510007 w 3510010"/>
                <a:gd name="connsiteY0" fmla="*/ 272044 h 524894"/>
                <a:gd name="connsiteX1" fmla="*/ 3510010 w 3510010"/>
                <a:gd name="connsiteY1" fmla="*/ 319400 h 524894"/>
                <a:gd name="connsiteX2" fmla="*/ 175261 w 3510010"/>
                <a:gd name="connsiteY2" fmla="*/ 374108 h 524894"/>
                <a:gd name="connsiteX3" fmla="*/ 4 w 3510010"/>
                <a:gd name="connsiteY3" fmla="*/ 434771 h 524894"/>
                <a:gd name="connsiteX4" fmla="*/ 175261 w 3510010"/>
                <a:gd name="connsiteY4" fmla="*/ 189983 h 524894"/>
                <a:gd name="connsiteX5" fmla="*/ 3510007 w 3510010"/>
                <a:gd name="connsiteY5" fmla="*/ 272044 h 52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rot="2799594" flipH="1">
            <a:off x="5201514" y="35328"/>
            <a:ext cx="1048883" cy="2038360"/>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 fmla="*/ 3334746 w 3334746"/>
                <a:gd name="connsiteY0" fmla="*/ 272044 h 573089"/>
                <a:gd name="connsiteX1" fmla="*/ 3334746 w 3334746"/>
                <a:gd name="connsiteY1" fmla="*/ 374108 h 573089"/>
                <a:gd name="connsiteX2" fmla="*/ 0 w 3334746"/>
                <a:gd name="connsiteY2" fmla="*/ 374108 h 573089"/>
                <a:gd name="connsiteX3" fmla="*/ 0 w 3334746"/>
                <a:gd name="connsiteY3" fmla="*/ 189983 h 573089"/>
                <a:gd name="connsiteX4" fmla="*/ 3334746 w 3334746"/>
                <a:gd name="connsiteY4" fmla="*/ 272044 h 573089"/>
                <a:gd name="connsiteX0" fmla="*/ 3334746 w 3334750"/>
                <a:gd name="connsiteY0" fmla="*/ 272044 h 524894"/>
                <a:gd name="connsiteX1" fmla="*/ 3334749 w 3334750"/>
                <a:gd name="connsiteY1" fmla="*/ 319400 h 524894"/>
                <a:gd name="connsiteX2" fmla="*/ 0 w 3334750"/>
                <a:gd name="connsiteY2" fmla="*/ 374108 h 524894"/>
                <a:gd name="connsiteX3" fmla="*/ 0 w 3334750"/>
                <a:gd name="connsiteY3" fmla="*/ 189983 h 524894"/>
                <a:gd name="connsiteX4" fmla="*/ 3334746 w 3334750"/>
                <a:gd name="connsiteY4" fmla="*/ 272044 h 524894"/>
                <a:gd name="connsiteX0" fmla="*/ 3334746 w 3334749"/>
                <a:gd name="connsiteY0" fmla="*/ 272044 h 524894"/>
                <a:gd name="connsiteX1" fmla="*/ 3334749 w 3334749"/>
                <a:gd name="connsiteY1" fmla="*/ 319400 h 524894"/>
                <a:gd name="connsiteX2" fmla="*/ 0 w 3334749"/>
                <a:gd name="connsiteY2" fmla="*/ 374108 h 524894"/>
                <a:gd name="connsiteX3" fmla="*/ 2540 w 3334749"/>
                <a:gd name="connsiteY3" fmla="*/ 285603 h 524894"/>
                <a:gd name="connsiteX4" fmla="*/ 0 w 3334749"/>
                <a:gd name="connsiteY4" fmla="*/ 189983 h 524894"/>
                <a:gd name="connsiteX5" fmla="*/ 3334746 w 3334749"/>
                <a:gd name="connsiteY5" fmla="*/ 272044 h 524894"/>
                <a:gd name="connsiteX0" fmla="*/ 3510007 w 3510010"/>
                <a:gd name="connsiteY0" fmla="*/ 272044 h 524894"/>
                <a:gd name="connsiteX1" fmla="*/ 3510010 w 3510010"/>
                <a:gd name="connsiteY1" fmla="*/ 319400 h 524894"/>
                <a:gd name="connsiteX2" fmla="*/ 175261 w 3510010"/>
                <a:gd name="connsiteY2" fmla="*/ 374108 h 524894"/>
                <a:gd name="connsiteX3" fmla="*/ 4 w 3510010"/>
                <a:gd name="connsiteY3" fmla="*/ 434771 h 524894"/>
                <a:gd name="connsiteX4" fmla="*/ 175261 w 3510010"/>
                <a:gd name="connsiteY4" fmla="*/ 189983 h 524894"/>
                <a:gd name="connsiteX5" fmla="*/ 3510007 w 3510010"/>
                <a:gd name="connsiteY5" fmla="*/ 272044 h 52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599090" y="-78586"/>
            <a:ext cx="5213131" cy="4808241"/>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0" name="文本框 109"/>
          <p:cNvSpPr txBox="1"/>
          <p:nvPr/>
        </p:nvSpPr>
        <p:spPr>
          <a:xfrm>
            <a:off x="173229" y="2325603"/>
            <a:ext cx="3588404" cy="584775"/>
          </a:xfrm>
          <a:prstGeom prst="rect">
            <a:avLst/>
          </a:prstGeom>
          <a:noFill/>
        </p:spPr>
        <p:txBody>
          <a:bodyPr wrap="square" rtlCol="0">
            <a:spAutoFit/>
          </a:bodyPr>
          <a:lstStyle>
            <a:defPPr>
              <a:defRPr lang="zh-CN"/>
            </a:defPPr>
            <a:lvl1pPr algn="ctr">
              <a:defRPr sz="1600" b="1">
                <a:pattFill prst="ltDnDiag">
                  <a:fgClr>
                    <a:srgbClr val="F56636"/>
                  </a:fgClr>
                  <a:bgClr>
                    <a:srgbClr val="EF2A19"/>
                  </a:bgClr>
                </a:pattFill>
                <a:effectLst>
                  <a:outerShdw dist="38100" dir="2700000" algn="tl" rotWithShape="0">
                    <a:srgbClr val="920000"/>
                  </a:outerShdw>
                </a:effectLst>
                <a:cs typeface="+mn-ea"/>
              </a:defRPr>
            </a:lvl1pPr>
          </a:lstStyle>
          <a:p>
            <a:r>
              <a:rPr lang="en-US" altLang="zh-CN" sz="3200" dirty="0" smtClean="0">
                <a:latin typeface="Arial" panose="020B0604020202020204" pitchFamily="34" charset="0"/>
                <a:cs typeface="Arial" panose="020B0604020202020204" pitchFamily="34" charset="0"/>
                <a:sym typeface="+mn-lt"/>
              </a:rPr>
              <a:t>DẶN DÒ</a:t>
            </a:r>
            <a:endParaRPr lang="zh-CN" altLang="en-US" sz="3200" dirty="0">
              <a:latin typeface="Arial" panose="020B0604020202020204" pitchFamily="34" charset="0"/>
              <a:cs typeface="Arial" panose="020B0604020202020204" pitchFamily="34" charset="0"/>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4891" y="454275"/>
            <a:ext cx="2248544" cy="753135"/>
          </a:xfrm>
          <a:prstGeom prst="rect">
            <a:avLst/>
          </a:pr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4976" y="2452092"/>
            <a:ext cx="1125835" cy="2607748"/>
          </a:xfrm>
          <a:prstGeom prst="rect">
            <a:avLst/>
          </a:prstGeom>
        </p:spPr>
      </p:pic>
    </p:spTree>
    <p:extLst>
      <p:ext uri="{BB962C8B-B14F-4D97-AF65-F5344CB8AC3E}">
        <p14:creationId xmlns:p14="http://schemas.microsoft.com/office/powerpoint/2010/main" val="2517062864"/>
      </p:ext>
    </p:extLst>
  </p:cSld>
  <p:clrMapOvr>
    <a:masterClrMapping/>
  </p:clrMapOvr>
  <mc:AlternateContent xmlns:mc="http://schemas.openxmlformats.org/markup-compatibility/2006" xmlns:p14="http://schemas.microsoft.com/office/powerpoint/2010/main">
    <mc:Choice Requires="p14">
      <p:transition p14:dur="250">
        <p:comb/>
      </p:transition>
    </mc:Choice>
    <mc:Fallback xmlns="">
      <p:transition>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750" fill="hold"/>
                                        <p:tgtEl>
                                          <p:spTgt spid="36"/>
                                        </p:tgtEl>
                                        <p:attrNameLst>
                                          <p:attrName>ppt_w</p:attrName>
                                        </p:attrNameLst>
                                      </p:cBhvr>
                                      <p:tavLst>
                                        <p:tav tm="0">
                                          <p:val>
                                            <p:fltVal val="0"/>
                                          </p:val>
                                        </p:tav>
                                        <p:tav tm="100000">
                                          <p:val>
                                            <p:strVal val="#ppt_w"/>
                                          </p:val>
                                        </p:tav>
                                      </p:tavLst>
                                    </p:anim>
                                    <p:anim calcmode="lin" valueType="num">
                                      <p:cBhvr>
                                        <p:cTn id="12" dur="750" fill="hold"/>
                                        <p:tgtEl>
                                          <p:spTgt spid="36"/>
                                        </p:tgtEl>
                                        <p:attrNameLst>
                                          <p:attrName>ppt_h</p:attrName>
                                        </p:attrNameLst>
                                      </p:cBhvr>
                                      <p:tavLst>
                                        <p:tav tm="0">
                                          <p:val>
                                            <p:fltVal val="0"/>
                                          </p:val>
                                        </p:tav>
                                        <p:tav tm="100000">
                                          <p:val>
                                            <p:strVal val="#ppt_h"/>
                                          </p:val>
                                        </p:tav>
                                      </p:tavLst>
                                    </p:anim>
                                    <p:animEffect transition="in" filter="fade">
                                      <p:cBhvr>
                                        <p:cTn id="13" dur="750"/>
                                        <p:tgtEl>
                                          <p:spTgt spid="36"/>
                                        </p:tgtEl>
                                      </p:cBhvr>
                                    </p:animEffect>
                                  </p:childTnLst>
                                </p:cTn>
                              </p:par>
                              <p:par>
                                <p:cTn id="14" presetID="53" presetClass="entr" presetSubtype="16"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750" fill="hold"/>
                                        <p:tgtEl>
                                          <p:spTgt spid="33"/>
                                        </p:tgtEl>
                                        <p:attrNameLst>
                                          <p:attrName>ppt_w</p:attrName>
                                        </p:attrNameLst>
                                      </p:cBhvr>
                                      <p:tavLst>
                                        <p:tav tm="0">
                                          <p:val>
                                            <p:fltVal val="0"/>
                                          </p:val>
                                        </p:tav>
                                        <p:tav tm="100000">
                                          <p:val>
                                            <p:strVal val="#ppt_w"/>
                                          </p:val>
                                        </p:tav>
                                      </p:tavLst>
                                    </p:anim>
                                    <p:anim calcmode="lin" valueType="num">
                                      <p:cBhvr>
                                        <p:cTn id="17" dur="750" fill="hold"/>
                                        <p:tgtEl>
                                          <p:spTgt spid="33"/>
                                        </p:tgtEl>
                                        <p:attrNameLst>
                                          <p:attrName>ppt_h</p:attrName>
                                        </p:attrNameLst>
                                      </p:cBhvr>
                                      <p:tavLst>
                                        <p:tav tm="0">
                                          <p:val>
                                            <p:fltVal val="0"/>
                                          </p:val>
                                        </p:tav>
                                        <p:tav tm="100000">
                                          <p:val>
                                            <p:strVal val="#ppt_h"/>
                                          </p:val>
                                        </p:tav>
                                      </p:tavLst>
                                    </p:anim>
                                    <p:animEffect transition="in" filter="fade">
                                      <p:cBhvr>
                                        <p:cTn id="18" dur="750"/>
                                        <p:tgtEl>
                                          <p:spTgt spid="33"/>
                                        </p:tgtEl>
                                      </p:cBhvr>
                                    </p:animEffect>
                                  </p:childTnLst>
                                </p:cTn>
                              </p:par>
                              <p:par>
                                <p:cTn id="19" presetID="53" presetClass="entr" presetSubtype="16"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750" fill="hold"/>
                                        <p:tgtEl>
                                          <p:spTgt spid="27"/>
                                        </p:tgtEl>
                                        <p:attrNameLst>
                                          <p:attrName>ppt_w</p:attrName>
                                        </p:attrNameLst>
                                      </p:cBhvr>
                                      <p:tavLst>
                                        <p:tav tm="0">
                                          <p:val>
                                            <p:fltVal val="0"/>
                                          </p:val>
                                        </p:tav>
                                        <p:tav tm="100000">
                                          <p:val>
                                            <p:strVal val="#ppt_w"/>
                                          </p:val>
                                        </p:tav>
                                      </p:tavLst>
                                    </p:anim>
                                    <p:anim calcmode="lin" valueType="num">
                                      <p:cBhvr>
                                        <p:cTn id="22" dur="750" fill="hold"/>
                                        <p:tgtEl>
                                          <p:spTgt spid="27"/>
                                        </p:tgtEl>
                                        <p:attrNameLst>
                                          <p:attrName>ppt_h</p:attrName>
                                        </p:attrNameLst>
                                      </p:cBhvr>
                                      <p:tavLst>
                                        <p:tav tm="0">
                                          <p:val>
                                            <p:fltVal val="0"/>
                                          </p:val>
                                        </p:tav>
                                        <p:tav tm="100000">
                                          <p:val>
                                            <p:strVal val="#ppt_h"/>
                                          </p:val>
                                        </p:tav>
                                      </p:tavLst>
                                    </p:anim>
                                    <p:animEffect transition="in" filter="fade">
                                      <p:cBhvr>
                                        <p:cTn id="23" dur="750"/>
                                        <p:tgtEl>
                                          <p:spTgt spid="27"/>
                                        </p:tgtEl>
                                      </p:cBhvr>
                                    </p:animEffect>
                                  </p:childTnLst>
                                </p:cTn>
                              </p:par>
                              <p:par>
                                <p:cTn id="24" presetID="53" presetClass="entr" presetSubtype="1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750" fill="hold"/>
                                        <p:tgtEl>
                                          <p:spTgt spid="30"/>
                                        </p:tgtEl>
                                        <p:attrNameLst>
                                          <p:attrName>ppt_w</p:attrName>
                                        </p:attrNameLst>
                                      </p:cBhvr>
                                      <p:tavLst>
                                        <p:tav tm="0">
                                          <p:val>
                                            <p:fltVal val="0"/>
                                          </p:val>
                                        </p:tav>
                                        <p:tav tm="100000">
                                          <p:val>
                                            <p:strVal val="#ppt_w"/>
                                          </p:val>
                                        </p:tav>
                                      </p:tavLst>
                                    </p:anim>
                                    <p:anim calcmode="lin" valueType="num">
                                      <p:cBhvr>
                                        <p:cTn id="27" dur="750" fill="hold"/>
                                        <p:tgtEl>
                                          <p:spTgt spid="30"/>
                                        </p:tgtEl>
                                        <p:attrNameLst>
                                          <p:attrName>ppt_h</p:attrName>
                                        </p:attrNameLst>
                                      </p:cBhvr>
                                      <p:tavLst>
                                        <p:tav tm="0">
                                          <p:val>
                                            <p:fltVal val="0"/>
                                          </p:val>
                                        </p:tav>
                                        <p:tav tm="100000">
                                          <p:val>
                                            <p:strVal val="#ppt_h"/>
                                          </p:val>
                                        </p:tav>
                                      </p:tavLst>
                                    </p:anim>
                                    <p:animEffect transition="in" filter="fade">
                                      <p:cBhvr>
                                        <p:cTn id="28" dur="750"/>
                                        <p:tgtEl>
                                          <p:spTgt spid="30"/>
                                        </p:tgtEl>
                                      </p:cBhvr>
                                    </p:animEffect>
                                  </p:childTnLst>
                                </p:cTn>
                              </p:par>
                              <p:par>
                                <p:cTn id="29" presetID="53" presetClass="entr" presetSubtype="16"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750" fill="hold"/>
                                        <p:tgtEl>
                                          <p:spTgt spid="24"/>
                                        </p:tgtEl>
                                        <p:attrNameLst>
                                          <p:attrName>ppt_w</p:attrName>
                                        </p:attrNameLst>
                                      </p:cBhvr>
                                      <p:tavLst>
                                        <p:tav tm="0">
                                          <p:val>
                                            <p:fltVal val="0"/>
                                          </p:val>
                                        </p:tav>
                                        <p:tav tm="100000">
                                          <p:val>
                                            <p:strVal val="#ppt_w"/>
                                          </p:val>
                                        </p:tav>
                                      </p:tavLst>
                                    </p:anim>
                                    <p:anim calcmode="lin" valueType="num">
                                      <p:cBhvr>
                                        <p:cTn id="32" dur="750" fill="hold"/>
                                        <p:tgtEl>
                                          <p:spTgt spid="24"/>
                                        </p:tgtEl>
                                        <p:attrNameLst>
                                          <p:attrName>ppt_h</p:attrName>
                                        </p:attrNameLst>
                                      </p:cBhvr>
                                      <p:tavLst>
                                        <p:tav tm="0">
                                          <p:val>
                                            <p:fltVal val="0"/>
                                          </p:val>
                                        </p:tav>
                                        <p:tav tm="100000">
                                          <p:val>
                                            <p:strVal val="#ppt_h"/>
                                          </p:val>
                                        </p:tav>
                                      </p:tavLst>
                                    </p:anim>
                                    <p:animEffect transition="in" filter="fade">
                                      <p:cBhvr>
                                        <p:cTn id="33" dur="750"/>
                                        <p:tgtEl>
                                          <p:spTgt spid="24"/>
                                        </p:tgtEl>
                                      </p:cBhvr>
                                    </p:animEffect>
                                  </p:childTnLst>
                                </p:cTn>
                              </p:par>
                              <p:par>
                                <p:cTn id="34" presetID="53" presetClass="entr" presetSubtype="16"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750" fill="hold"/>
                                        <p:tgtEl>
                                          <p:spTgt spid="21"/>
                                        </p:tgtEl>
                                        <p:attrNameLst>
                                          <p:attrName>ppt_w</p:attrName>
                                        </p:attrNameLst>
                                      </p:cBhvr>
                                      <p:tavLst>
                                        <p:tav tm="0">
                                          <p:val>
                                            <p:fltVal val="0"/>
                                          </p:val>
                                        </p:tav>
                                        <p:tav tm="100000">
                                          <p:val>
                                            <p:strVal val="#ppt_w"/>
                                          </p:val>
                                        </p:tav>
                                      </p:tavLst>
                                    </p:anim>
                                    <p:anim calcmode="lin" valueType="num">
                                      <p:cBhvr>
                                        <p:cTn id="37" dur="750" fill="hold"/>
                                        <p:tgtEl>
                                          <p:spTgt spid="21"/>
                                        </p:tgtEl>
                                        <p:attrNameLst>
                                          <p:attrName>ppt_h</p:attrName>
                                        </p:attrNameLst>
                                      </p:cBhvr>
                                      <p:tavLst>
                                        <p:tav tm="0">
                                          <p:val>
                                            <p:fltVal val="0"/>
                                          </p:val>
                                        </p:tav>
                                        <p:tav tm="100000">
                                          <p:val>
                                            <p:strVal val="#ppt_h"/>
                                          </p:val>
                                        </p:tav>
                                      </p:tavLst>
                                    </p:anim>
                                    <p:animEffect transition="in" filter="fade">
                                      <p:cBhvr>
                                        <p:cTn id="38" dur="750"/>
                                        <p:tgtEl>
                                          <p:spTgt spid="21"/>
                                        </p:tgtEl>
                                      </p:cBhvr>
                                    </p:animEffect>
                                  </p:childTnLst>
                                </p:cTn>
                              </p:par>
                              <p:par>
                                <p:cTn id="39" presetID="53" presetClass="entr" presetSubtype="16"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750" fill="hold"/>
                                        <p:tgtEl>
                                          <p:spTgt spid="15"/>
                                        </p:tgtEl>
                                        <p:attrNameLst>
                                          <p:attrName>ppt_w</p:attrName>
                                        </p:attrNameLst>
                                      </p:cBhvr>
                                      <p:tavLst>
                                        <p:tav tm="0">
                                          <p:val>
                                            <p:fltVal val="0"/>
                                          </p:val>
                                        </p:tav>
                                        <p:tav tm="100000">
                                          <p:val>
                                            <p:strVal val="#ppt_w"/>
                                          </p:val>
                                        </p:tav>
                                      </p:tavLst>
                                    </p:anim>
                                    <p:anim calcmode="lin" valueType="num">
                                      <p:cBhvr>
                                        <p:cTn id="42" dur="750" fill="hold"/>
                                        <p:tgtEl>
                                          <p:spTgt spid="15"/>
                                        </p:tgtEl>
                                        <p:attrNameLst>
                                          <p:attrName>ppt_h</p:attrName>
                                        </p:attrNameLst>
                                      </p:cBhvr>
                                      <p:tavLst>
                                        <p:tav tm="0">
                                          <p:val>
                                            <p:fltVal val="0"/>
                                          </p:val>
                                        </p:tav>
                                        <p:tav tm="100000">
                                          <p:val>
                                            <p:strVal val="#ppt_h"/>
                                          </p:val>
                                        </p:tav>
                                      </p:tavLst>
                                    </p:anim>
                                    <p:animEffect transition="in" filter="fade">
                                      <p:cBhvr>
                                        <p:cTn id="43" dur="750"/>
                                        <p:tgtEl>
                                          <p:spTgt spid="15"/>
                                        </p:tgtEl>
                                      </p:cBhvr>
                                    </p:animEffect>
                                  </p:childTnLst>
                                </p:cTn>
                              </p:par>
                              <p:par>
                                <p:cTn id="44" presetID="53" presetClass="entr" presetSubtype="16"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750" fill="hold"/>
                                        <p:tgtEl>
                                          <p:spTgt spid="18"/>
                                        </p:tgtEl>
                                        <p:attrNameLst>
                                          <p:attrName>ppt_w</p:attrName>
                                        </p:attrNameLst>
                                      </p:cBhvr>
                                      <p:tavLst>
                                        <p:tav tm="0">
                                          <p:val>
                                            <p:fltVal val="0"/>
                                          </p:val>
                                        </p:tav>
                                        <p:tav tm="100000">
                                          <p:val>
                                            <p:strVal val="#ppt_w"/>
                                          </p:val>
                                        </p:tav>
                                      </p:tavLst>
                                    </p:anim>
                                    <p:anim calcmode="lin" valueType="num">
                                      <p:cBhvr>
                                        <p:cTn id="47" dur="750" fill="hold"/>
                                        <p:tgtEl>
                                          <p:spTgt spid="18"/>
                                        </p:tgtEl>
                                        <p:attrNameLst>
                                          <p:attrName>ppt_h</p:attrName>
                                        </p:attrNameLst>
                                      </p:cBhvr>
                                      <p:tavLst>
                                        <p:tav tm="0">
                                          <p:val>
                                            <p:fltVal val="0"/>
                                          </p:val>
                                        </p:tav>
                                        <p:tav tm="100000">
                                          <p:val>
                                            <p:strVal val="#ppt_h"/>
                                          </p:val>
                                        </p:tav>
                                      </p:tavLst>
                                    </p:anim>
                                    <p:animEffect transition="in" filter="fade">
                                      <p:cBhvr>
                                        <p:cTn id="48" dur="750"/>
                                        <p:tgtEl>
                                          <p:spTgt spid="18"/>
                                        </p:tgtEl>
                                      </p:cBhvr>
                                    </p:animEffect>
                                  </p:childTnLst>
                                </p:cTn>
                              </p:par>
                              <p:par>
                                <p:cTn id="49" presetID="53" presetClass="entr" presetSubtype="16"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750" fill="hold"/>
                                        <p:tgtEl>
                                          <p:spTgt spid="12"/>
                                        </p:tgtEl>
                                        <p:attrNameLst>
                                          <p:attrName>ppt_w</p:attrName>
                                        </p:attrNameLst>
                                      </p:cBhvr>
                                      <p:tavLst>
                                        <p:tav tm="0">
                                          <p:val>
                                            <p:fltVal val="0"/>
                                          </p:val>
                                        </p:tav>
                                        <p:tav tm="100000">
                                          <p:val>
                                            <p:strVal val="#ppt_w"/>
                                          </p:val>
                                        </p:tav>
                                      </p:tavLst>
                                    </p:anim>
                                    <p:anim calcmode="lin" valueType="num">
                                      <p:cBhvr>
                                        <p:cTn id="52" dur="750" fill="hold"/>
                                        <p:tgtEl>
                                          <p:spTgt spid="12"/>
                                        </p:tgtEl>
                                        <p:attrNameLst>
                                          <p:attrName>ppt_h</p:attrName>
                                        </p:attrNameLst>
                                      </p:cBhvr>
                                      <p:tavLst>
                                        <p:tav tm="0">
                                          <p:val>
                                            <p:fltVal val="0"/>
                                          </p:val>
                                        </p:tav>
                                        <p:tav tm="100000">
                                          <p:val>
                                            <p:strVal val="#ppt_h"/>
                                          </p:val>
                                        </p:tav>
                                      </p:tavLst>
                                    </p:anim>
                                    <p:animEffect transition="in" filter="fade">
                                      <p:cBhvr>
                                        <p:cTn id="53" dur="750"/>
                                        <p:tgtEl>
                                          <p:spTgt spid="12"/>
                                        </p:tgtEl>
                                      </p:cBhvr>
                                    </p:animEffect>
                                  </p:childTnLst>
                                </p:cTn>
                              </p:par>
                              <p:par>
                                <p:cTn id="54" presetID="53" presetClass="entr" presetSubtype="16"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750" fill="hold"/>
                                        <p:tgtEl>
                                          <p:spTgt spid="9"/>
                                        </p:tgtEl>
                                        <p:attrNameLst>
                                          <p:attrName>ppt_w</p:attrName>
                                        </p:attrNameLst>
                                      </p:cBhvr>
                                      <p:tavLst>
                                        <p:tav tm="0">
                                          <p:val>
                                            <p:fltVal val="0"/>
                                          </p:val>
                                        </p:tav>
                                        <p:tav tm="100000">
                                          <p:val>
                                            <p:strVal val="#ppt_w"/>
                                          </p:val>
                                        </p:tav>
                                      </p:tavLst>
                                    </p:anim>
                                    <p:anim calcmode="lin" valueType="num">
                                      <p:cBhvr>
                                        <p:cTn id="57" dur="750" fill="hold"/>
                                        <p:tgtEl>
                                          <p:spTgt spid="9"/>
                                        </p:tgtEl>
                                        <p:attrNameLst>
                                          <p:attrName>ppt_h</p:attrName>
                                        </p:attrNameLst>
                                      </p:cBhvr>
                                      <p:tavLst>
                                        <p:tav tm="0">
                                          <p:val>
                                            <p:fltVal val="0"/>
                                          </p:val>
                                        </p:tav>
                                        <p:tav tm="100000">
                                          <p:val>
                                            <p:strVal val="#ppt_h"/>
                                          </p:val>
                                        </p:tav>
                                      </p:tavLst>
                                    </p:anim>
                                    <p:animEffect transition="in" filter="fade">
                                      <p:cBhvr>
                                        <p:cTn id="58" dur="750"/>
                                        <p:tgtEl>
                                          <p:spTgt spid="9"/>
                                        </p:tgtEl>
                                      </p:cBhvr>
                                    </p:animEffect>
                                  </p:childTnLst>
                                </p:cTn>
                              </p:par>
                            </p:childTnLst>
                          </p:cTn>
                        </p:par>
                        <p:par>
                          <p:cTn id="59" fill="hold">
                            <p:stCondLst>
                              <p:cond delay="1500"/>
                            </p:stCondLst>
                            <p:childTnLst>
                              <p:par>
                                <p:cTn id="60" presetID="42" presetClass="entr" presetSubtype="0" fill="hold"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1000"/>
                                        <p:tgtEl>
                                          <p:spTgt spid="39"/>
                                        </p:tgtEl>
                                      </p:cBhvr>
                                    </p:animEffect>
                                    <p:anim calcmode="lin" valueType="num">
                                      <p:cBhvr>
                                        <p:cTn id="63" dur="1000" fill="hold"/>
                                        <p:tgtEl>
                                          <p:spTgt spid="39"/>
                                        </p:tgtEl>
                                        <p:attrNameLst>
                                          <p:attrName>ppt_x</p:attrName>
                                        </p:attrNameLst>
                                      </p:cBhvr>
                                      <p:tavLst>
                                        <p:tav tm="0">
                                          <p:val>
                                            <p:strVal val="#ppt_x"/>
                                          </p:val>
                                        </p:tav>
                                        <p:tav tm="100000">
                                          <p:val>
                                            <p:strVal val="#ppt_x"/>
                                          </p:val>
                                        </p:tav>
                                      </p:tavLst>
                                    </p:anim>
                                    <p:anim calcmode="lin" valueType="num">
                                      <p:cBhvr>
                                        <p:cTn id="64" dur="1000" fill="hold"/>
                                        <p:tgtEl>
                                          <p:spTgt spid="39"/>
                                        </p:tgtEl>
                                        <p:attrNameLst>
                                          <p:attrName>ppt_y</p:attrName>
                                        </p:attrNameLst>
                                      </p:cBhvr>
                                      <p:tavLst>
                                        <p:tav tm="0">
                                          <p:val>
                                            <p:strVal val="#ppt_y+.1"/>
                                          </p:val>
                                        </p:tav>
                                        <p:tav tm="100000">
                                          <p:val>
                                            <p:strVal val="#ppt_y"/>
                                          </p:val>
                                        </p:tav>
                                      </p:tavLst>
                                    </p:anim>
                                  </p:childTnLst>
                                </p:cTn>
                              </p:par>
                            </p:childTnLst>
                          </p:cTn>
                        </p:par>
                        <p:par>
                          <p:cTn id="65" fill="hold">
                            <p:stCondLst>
                              <p:cond delay="2500"/>
                            </p:stCondLst>
                            <p:childTnLst>
                              <p:par>
                                <p:cTn id="66" presetID="53" presetClass="entr" presetSubtype="16" fill="hold" nodeType="after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p:cTn id="68" dur="750" fill="hold"/>
                                        <p:tgtEl>
                                          <p:spTgt spid="5"/>
                                        </p:tgtEl>
                                        <p:attrNameLst>
                                          <p:attrName>ppt_w</p:attrName>
                                        </p:attrNameLst>
                                      </p:cBhvr>
                                      <p:tavLst>
                                        <p:tav tm="0">
                                          <p:val>
                                            <p:fltVal val="0"/>
                                          </p:val>
                                        </p:tav>
                                        <p:tav tm="100000">
                                          <p:val>
                                            <p:strVal val="#ppt_w"/>
                                          </p:val>
                                        </p:tav>
                                      </p:tavLst>
                                    </p:anim>
                                    <p:anim calcmode="lin" valueType="num">
                                      <p:cBhvr>
                                        <p:cTn id="69" dur="750" fill="hold"/>
                                        <p:tgtEl>
                                          <p:spTgt spid="5"/>
                                        </p:tgtEl>
                                        <p:attrNameLst>
                                          <p:attrName>ppt_h</p:attrName>
                                        </p:attrNameLst>
                                      </p:cBhvr>
                                      <p:tavLst>
                                        <p:tav tm="0">
                                          <p:val>
                                            <p:fltVal val="0"/>
                                          </p:val>
                                        </p:tav>
                                        <p:tav tm="100000">
                                          <p:val>
                                            <p:strVal val="#ppt_h"/>
                                          </p:val>
                                        </p:tav>
                                      </p:tavLst>
                                    </p:anim>
                                    <p:animEffect transition="in" filter="fade">
                                      <p:cBhvr>
                                        <p:cTn id="70" dur="750"/>
                                        <p:tgtEl>
                                          <p:spTgt spid="5"/>
                                        </p:tgtEl>
                                      </p:cBhvr>
                                    </p:animEffect>
                                  </p:childTnLst>
                                </p:cTn>
                              </p:par>
                            </p:childTnLst>
                          </p:cTn>
                        </p:par>
                        <p:par>
                          <p:cTn id="71" fill="hold">
                            <p:stCondLst>
                              <p:cond delay="3250"/>
                            </p:stCondLst>
                            <p:childTnLst>
                              <p:par>
                                <p:cTn id="72" presetID="8" presetClass="emph" presetSubtype="0" fill="hold" nodeType="afterEffect">
                                  <p:stCondLst>
                                    <p:cond delay="0"/>
                                  </p:stCondLst>
                                  <p:childTnLst>
                                    <p:animRot by="21600000">
                                      <p:cBhvr>
                                        <p:cTn id="73" dur="2750" fill="hold"/>
                                        <p:tgtEl>
                                          <p:spTgt spid="5"/>
                                        </p:tgtEl>
                                        <p:attrNameLst>
                                          <p:attrName>r</p:attrName>
                                        </p:attrNameLst>
                                      </p:cBhvr>
                                    </p:animRot>
                                  </p:childTnLst>
                                </p:cTn>
                              </p:par>
                              <p:par>
                                <p:cTn id="74" presetID="12" presetClass="entr" presetSubtype="1" fill="hold" grpId="0" nodeType="withEffect">
                                  <p:stCondLst>
                                    <p:cond delay="1250"/>
                                  </p:stCondLst>
                                  <p:childTnLst>
                                    <p:set>
                                      <p:cBhvr>
                                        <p:cTn id="75" dur="1" fill="hold">
                                          <p:stCondLst>
                                            <p:cond delay="0"/>
                                          </p:stCondLst>
                                        </p:cTn>
                                        <p:tgtEl>
                                          <p:spTgt spid="110"/>
                                        </p:tgtEl>
                                        <p:attrNameLst>
                                          <p:attrName>style.visibility</p:attrName>
                                        </p:attrNameLst>
                                      </p:cBhvr>
                                      <p:to>
                                        <p:strVal val="visible"/>
                                      </p:to>
                                    </p:set>
                                    <p:anim calcmode="lin" valueType="num">
                                      <p:cBhvr additive="base">
                                        <p:cTn id="76" dur="500"/>
                                        <p:tgtEl>
                                          <p:spTgt spid="110"/>
                                        </p:tgtEl>
                                        <p:attrNameLst>
                                          <p:attrName>ppt_y</p:attrName>
                                        </p:attrNameLst>
                                      </p:cBhvr>
                                      <p:tavLst>
                                        <p:tav tm="0">
                                          <p:val>
                                            <p:strVal val="#ppt_y-#ppt_h*1.125000"/>
                                          </p:val>
                                        </p:tav>
                                        <p:tav tm="100000">
                                          <p:val>
                                            <p:strVal val="#ppt_y"/>
                                          </p:val>
                                        </p:tav>
                                      </p:tavLst>
                                    </p:anim>
                                    <p:animEffect transition="in" filter="wipe(down)">
                                      <p:cBhvr>
                                        <p:cTn id="77" dur="500"/>
                                        <p:tgtEl>
                                          <p:spTgt spid="110"/>
                                        </p:tgtEl>
                                      </p:cBhvr>
                                    </p:animEffect>
                                  </p:childTnLst>
                                </p:cTn>
                              </p:par>
                              <p:par>
                                <p:cTn id="78" presetID="34" presetClass="emph" presetSubtype="0" fill="hold" grpId="1" nodeType="withEffect">
                                  <p:stCondLst>
                                    <p:cond delay="1750"/>
                                  </p:stCondLst>
                                  <p:childTnLst>
                                    <p:animMotion origin="layout" path="M -4.16667E-6 -6.17284E-7 L -4.16667E-6 -0.07222 " pathEditMode="relative" rAng="0" ptsTypes="AA">
                                      <p:cBhvr>
                                        <p:cTn id="79" dur="250" accel="50000" decel="50000" autoRev="1" fill="hold">
                                          <p:stCondLst>
                                            <p:cond delay="0"/>
                                          </p:stCondLst>
                                        </p:cTn>
                                        <p:tgtEl>
                                          <p:spTgt spid="110"/>
                                        </p:tgtEl>
                                        <p:attrNameLst>
                                          <p:attrName>ppt_x</p:attrName>
                                          <p:attrName>ppt_y</p:attrName>
                                        </p:attrNameLst>
                                      </p:cBhvr>
                                      <p:rCtr x="0" y="-3611"/>
                                    </p:animMotion>
                                    <p:animRot by="1500000">
                                      <p:cBhvr>
                                        <p:cTn id="80" dur="125" fill="hold">
                                          <p:stCondLst>
                                            <p:cond delay="0"/>
                                          </p:stCondLst>
                                        </p:cTn>
                                        <p:tgtEl>
                                          <p:spTgt spid="110"/>
                                        </p:tgtEl>
                                        <p:attrNameLst>
                                          <p:attrName>r</p:attrName>
                                        </p:attrNameLst>
                                      </p:cBhvr>
                                    </p:animRot>
                                    <p:animRot by="-1500000">
                                      <p:cBhvr>
                                        <p:cTn id="81" dur="125" fill="hold">
                                          <p:stCondLst>
                                            <p:cond delay="125"/>
                                          </p:stCondLst>
                                        </p:cTn>
                                        <p:tgtEl>
                                          <p:spTgt spid="110"/>
                                        </p:tgtEl>
                                        <p:attrNameLst>
                                          <p:attrName>r</p:attrName>
                                        </p:attrNameLst>
                                      </p:cBhvr>
                                    </p:animRot>
                                    <p:animRot by="-1500000">
                                      <p:cBhvr>
                                        <p:cTn id="82" dur="125" fill="hold">
                                          <p:stCondLst>
                                            <p:cond delay="250"/>
                                          </p:stCondLst>
                                        </p:cTn>
                                        <p:tgtEl>
                                          <p:spTgt spid="110"/>
                                        </p:tgtEl>
                                        <p:attrNameLst>
                                          <p:attrName>r</p:attrName>
                                        </p:attrNameLst>
                                      </p:cBhvr>
                                    </p:animRot>
                                    <p:animRot by="1500000">
                                      <p:cBhvr>
                                        <p:cTn id="83" dur="125" fill="hold">
                                          <p:stCondLst>
                                            <p:cond delay="375"/>
                                          </p:stCondLst>
                                        </p:cTn>
                                        <p:tgtEl>
                                          <p:spTgt spid="110"/>
                                        </p:tgtEl>
                                        <p:attrNameLst>
                                          <p:attrName>r</p:attrName>
                                        </p:attrNameLst>
                                      </p:cBhvr>
                                    </p:animRot>
                                  </p:childTnLst>
                                </p:cTn>
                              </p:par>
                              <p:par>
                                <p:cTn id="84" presetID="2" presetClass="entr" presetSubtype="2" decel="38667" fill="hold" nodeType="withEffect">
                                  <p:stCondLst>
                                    <p:cond delay="2250"/>
                                  </p:stCondLst>
                                  <p:childTnLst>
                                    <p:set>
                                      <p:cBhvr>
                                        <p:cTn id="85" dur="1" fill="hold">
                                          <p:stCondLst>
                                            <p:cond delay="0"/>
                                          </p:stCondLst>
                                        </p:cTn>
                                        <p:tgtEl>
                                          <p:spTgt spid="4"/>
                                        </p:tgtEl>
                                        <p:attrNameLst>
                                          <p:attrName>style.visibility</p:attrName>
                                        </p:attrNameLst>
                                      </p:cBhvr>
                                      <p:to>
                                        <p:strVal val="visible"/>
                                      </p:to>
                                    </p:set>
                                    <p:anim calcmode="lin" valueType="num">
                                      <p:cBhvr additive="base">
                                        <p:cTn id="86" dur="1250" fill="hold"/>
                                        <p:tgtEl>
                                          <p:spTgt spid="4"/>
                                        </p:tgtEl>
                                        <p:attrNameLst>
                                          <p:attrName>ppt_x</p:attrName>
                                        </p:attrNameLst>
                                      </p:cBhvr>
                                      <p:tavLst>
                                        <p:tav tm="0">
                                          <p:val>
                                            <p:strVal val="1+#ppt_w/2"/>
                                          </p:val>
                                        </p:tav>
                                        <p:tav tm="100000">
                                          <p:val>
                                            <p:strVal val="#ppt_x"/>
                                          </p:val>
                                        </p:tav>
                                      </p:tavLst>
                                    </p:anim>
                                    <p:anim calcmode="lin" valueType="num">
                                      <p:cBhvr additive="base">
                                        <p:cTn id="87"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0" grpId="0"/>
      <p:bldP spid="110"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1966" y="1176339"/>
            <a:ext cx="2433637" cy="1769269"/>
          </a:xfrm>
          <a:prstGeom prst="rect">
            <a:avLst/>
          </a:prstGeom>
          <a:noFill/>
          <a:extLst>
            <a:ext uri="{909E8E84-426E-40DD-AFC4-6F175D3DCCD1}">
              <a14:hiddenFill xmlns:a14="http://schemas.microsoft.com/office/drawing/2010/main">
                <a:solidFill>
                  <a:srgbClr val="FFFFFF"/>
                </a:solidFill>
              </a14:hiddenFill>
            </a:ext>
          </a:extLst>
        </p:spPr>
      </p:pic>
      <p:pic>
        <p:nvPicPr>
          <p:cNvPr id="17413" name="Picture 5"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7528" y="2295526"/>
            <a:ext cx="1997075" cy="1362075"/>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738662">
            <a:off x="2212975" y="2581276"/>
            <a:ext cx="2624138" cy="1533525"/>
          </a:xfrm>
          <a:prstGeom prst="rect">
            <a:avLst/>
          </a:prstGeom>
          <a:noFill/>
          <a:extLst>
            <a:ext uri="{909E8E84-426E-40DD-AFC4-6F175D3DCCD1}">
              <a14:hiddenFill xmlns:a14="http://schemas.microsoft.com/office/drawing/2010/main">
                <a:solidFill>
                  <a:srgbClr val="FFFFFF"/>
                </a:solidFill>
              </a14:hiddenFill>
            </a:ext>
          </a:extLst>
        </p:spPr>
      </p:pic>
      <p:pic>
        <p:nvPicPr>
          <p:cNvPr id="17415" name="Picture 7"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1462089"/>
            <a:ext cx="2452688" cy="1483519"/>
          </a:xfrm>
          <a:prstGeom prst="rect">
            <a:avLst/>
          </a:prstGeom>
          <a:noFill/>
          <a:extLst>
            <a:ext uri="{909E8E84-426E-40DD-AFC4-6F175D3DCCD1}">
              <a14:hiddenFill xmlns:a14="http://schemas.microsoft.com/office/drawing/2010/main">
                <a:solidFill>
                  <a:srgbClr val="FFFFFF"/>
                </a:solidFill>
              </a14:hiddenFill>
            </a:ext>
          </a:extLst>
        </p:spPr>
      </p:pic>
      <p:pic>
        <p:nvPicPr>
          <p:cNvPr id="17416" name="Picture 8"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3366" y="2189561"/>
            <a:ext cx="3597275" cy="1102519"/>
          </a:xfrm>
          <a:prstGeom prst="rect">
            <a:avLst/>
          </a:prstGeom>
          <a:noFill/>
          <a:extLst>
            <a:ext uri="{909E8E84-426E-40DD-AFC4-6F175D3DCCD1}">
              <a14:hiddenFill xmlns:a14="http://schemas.microsoft.com/office/drawing/2010/main">
                <a:solidFill>
                  <a:srgbClr val="FFFFFF"/>
                </a:solidFill>
              </a14:hiddenFill>
            </a:ext>
          </a:extLst>
        </p:spPr>
      </p:pic>
      <p:grpSp>
        <p:nvGrpSpPr>
          <p:cNvPr id="17417" name="Group 9"/>
          <p:cNvGrpSpPr>
            <a:grpSpLocks/>
          </p:cNvGrpSpPr>
          <p:nvPr/>
        </p:nvGrpSpPr>
        <p:grpSpPr bwMode="auto">
          <a:xfrm>
            <a:off x="457200" y="604838"/>
            <a:ext cx="2057400" cy="2343150"/>
            <a:chOff x="96" y="1344"/>
            <a:chExt cx="1440" cy="2256"/>
          </a:xfrm>
        </p:grpSpPr>
        <p:pic>
          <p:nvPicPr>
            <p:cNvPr id="17418" name="Picture 10" descr="Từ cậu bé Nguyễn Ngọc Ký ngày nào vượt lên số phậ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 y="1344"/>
              <a:ext cx="1440" cy="2256"/>
            </a:xfrm>
            <a:prstGeom prst="rect">
              <a:avLst/>
            </a:prstGeom>
            <a:noFill/>
            <a:extLst>
              <a:ext uri="{909E8E84-426E-40DD-AFC4-6F175D3DCCD1}">
                <a14:hiddenFill xmlns:a14="http://schemas.microsoft.com/office/drawing/2010/main">
                  <a:solidFill>
                    <a:srgbClr val="FFFFFF"/>
                  </a:solidFill>
                </a14:hiddenFill>
              </a:ext>
            </a:extLst>
          </p:spPr>
        </p:pic>
        <p:sp>
          <p:nvSpPr>
            <p:cNvPr id="17419" name="Oval 11"/>
            <p:cNvSpPr>
              <a:spLocks noChangeArrowheads="1"/>
            </p:cNvSpPr>
            <p:nvPr/>
          </p:nvSpPr>
          <p:spPr bwMode="auto">
            <a:xfrm>
              <a:off x="96" y="3312"/>
              <a:ext cx="384" cy="2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fontAlgn="base">
                <a:spcBef>
                  <a:spcPct val="0"/>
                </a:spcBef>
                <a:spcAft>
                  <a:spcPct val="0"/>
                </a:spcAft>
              </a:pPr>
              <a:r>
                <a:rPr lang="en-US" sz="3200" smtClean="0">
                  <a:solidFill>
                    <a:srgbClr val="000000"/>
                  </a:solidFill>
                  <a:latin typeface="Times New Roman" pitchFamily="18" charset="0"/>
                </a:rPr>
                <a:t>1</a:t>
              </a:r>
            </a:p>
          </p:txBody>
        </p:sp>
      </p:grpSp>
      <p:grpSp>
        <p:nvGrpSpPr>
          <p:cNvPr id="17420" name="Group 12"/>
          <p:cNvGrpSpPr>
            <a:grpSpLocks/>
          </p:cNvGrpSpPr>
          <p:nvPr/>
        </p:nvGrpSpPr>
        <p:grpSpPr bwMode="auto">
          <a:xfrm>
            <a:off x="431800" y="3062288"/>
            <a:ext cx="2006600" cy="2057400"/>
            <a:chOff x="1632" y="1968"/>
            <a:chExt cx="1504" cy="2256"/>
          </a:xfrm>
        </p:grpSpPr>
        <p:pic>
          <p:nvPicPr>
            <p:cNvPr id="17421" name="Picture 13" descr="Báo Nhật viết bài về cô bé “xương thủy tinh” Nguyễn Phương Anh"/>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32" y="1968"/>
              <a:ext cx="1504" cy="2256"/>
            </a:xfrm>
            <a:prstGeom prst="rect">
              <a:avLst/>
            </a:prstGeom>
            <a:noFill/>
            <a:extLst>
              <a:ext uri="{909E8E84-426E-40DD-AFC4-6F175D3DCCD1}">
                <a14:hiddenFill xmlns:a14="http://schemas.microsoft.com/office/drawing/2010/main">
                  <a:solidFill>
                    <a:srgbClr val="FFFFFF"/>
                  </a:solidFill>
                </a14:hiddenFill>
              </a:ext>
            </a:extLst>
          </p:spPr>
        </p:pic>
        <p:sp>
          <p:nvSpPr>
            <p:cNvPr id="17422" name="Oval 14"/>
            <p:cNvSpPr>
              <a:spLocks noChangeArrowheads="1"/>
            </p:cNvSpPr>
            <p:nvPr/>
          </p:nvSpPr>
          <p:spPr bwMode="auto">
            <a:xfrm>
              <a:off x="1632" y="3888"/>
              <a:ext cx="384" cy="2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fontAlgn="base">
                <a:spcBef>
                  <a:spcPct val="0"/>
                </a:spcBef>
                <a:spcAft>
                  <a:spcPct val="0"/>
                </a:spcAft>
              </a:pPr>
              <a:r>
                <a:rPr lang="en-US" sz="3200" smtClean="0">
                  <a:solidFill>
                    <a:srgbClr val="000000"/>
                  </a:solidFill>
                  <a:latin typeface="Times New Roman" pitchFamily="18" charset="0"/>
                </a:rPr>
                <a:t>2</a:t>
              </a:r>
            </a:p>
          </p:txBody>
        </p:sp>
      </p:grpSp>
      <p:grpSp>
        <p:nvGrpSpPr>
          <p:cNvPr id="17423" name="Group 15"/>
          <p:cNvGrpSpPr>
            <a:grpSpLocks/>
          </p:cNvGrpSpPr>
          <p:nvPr/>
        </p:nvGrpSpPr>
        <p:grpSpPr bwMode="auto">
          <a:xfrm>
            <a:off x="6248400" y="2743200"/>
            <a:ext cx="2895600" cy="1485900"/>
            <a:chOff x="3300" y="2113"/>
            <a:chExt cx="2172" cy="1631"/>
          </a:xfrm>
        </p:grpSpPr>
        <p:pic>
          <p:nvPicPr>
            <p:cNvPr id="17424" name="Picture 16" descr="Ảnh: ANT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00" y="2113"/>
              <a:ext cx="2172" cy="1631"/>
            </a:xfrm>
            <a:prstGeom prst="rect">
              <a:avLst/>
            </a:prstGeom>
            <a:noFill/>
            <a:extLst>
              <a:ext uri="{909E8E84-426E-40DD-AFC4-6F175D3DCCD1}">
                <a14:hiddenFill xmlns:a14="http://schemas.microsoft.com/office/drawing/2010/main">
                  <a:solidFill>
                    <a:srgbClr val="FFFFFF"/>
                  </a:solidFill>
                </a14:hiddenFill>
              </a:ext>
            </a:extLst>
          </p:spPr>
        </p:pic>
        <p:sp>
          <p:nvSpPr>
            <p:cNvPr id="17425" name="Oval 17"/>
            <p:cNvSpPr>
              <a:spLocks noChangeArrowheads="1"/>
            </p:cNvSpPr>
            <p:nvPr/>
          </p:nvSpPr>
          <p:spPr bwMode="auto">
            <a:xfrm>
              <a:off x="5040" y="3456"/>
              <a:ext cx="384" cy="2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fontAlgn="base">
                <a:spcBef>
                  <a:spcPct val="0"/>
                </a:spcBef>
                <a:spcAft>
                  <a:spcPct val="0"/>
                </a:spcAft>
              </a:pPr>
              <a:r>
                <a:rPr lang="en-US" sz="3200" smtClean="0">
                  <a:solidFill>
                    <a:srgbClr val="000000"/>
                  </a:solidFill>
                  <a:latin typeface="Times New Roman" pitchFamily="18" charset="0"/>
                </a:rPr>
                <a:t>3</a:t>
              </a:r>
            </a:p>
          </p:txBody>
        </p:sp>
      </p:grpSp>
      <p:grpSp>
        <p:nvGrpSpPr>
          <p:cNvPr id="17426" name="Group 18"/>
          <p:cNvGrpSpPr>
            <a:grpSpLocks/>
          </p:cNvGrpSpPr>
          <p:nvPr/>
        </p:nvGrpSpPr>
        <p:grpSpPr bwMode="auto">
          <a:xfrm>
            <a:off x="6629400" y="661988"/>
            <a:ext cx="2514600" cy="1428750"/>
            <a:chOff x="3264" y="336"/>
            <a:chExt cx="2316" cy="1424"/>
          </a:xfrm>
        </p:grpSpPr>
        <p:pic>
          <p:nvPicPr>
            <p:cNvPr id="17427" name="Picture 19" descr="nguoiduatin-ANHCHINHxoachutrenanhH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64" y="336"/>
              <a:ext cx="2316" cy="1424"/>
            </a:xfrm>
            <a:prstGeom prst="rect">
              <a:avLst/>
            </a:prstGeom>
            <a:noFill/>
            <a:extLst>
              <a:ext uri="{909E8E84-426E-40DD-AFC4-6F175D3DCCD1}">
                <a14:hiddenFill xmlns:a14="http://schemas.microsoft.com/office/drawing/2010/main">
                  <a:solidFill>
                    <a:srgbClr val="FFFFFF"/>
                  </a:solidFill>
                </a14:hiddenFill>
              </a:ext>
            </a:extLst>
          </p:spPr>
        </p:pic>
        <p:sp>
          <p:nvSpPr>
            <p:cNvPr id="17428" name="Oval 20"/>
            <p:cNvSpPr>
              <a:spLocks noChangeArrowheads="1"/>
            </p:cNvSpPr>
            <p:nvPr/>
          </p:nvSpPr>
          <p:spPr bwMode="auto">
            <a:xfrm>
              <a:off x="5184" y="1440"/>
              <a:ext cx="384" cy="2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fontAlgn="base">
                <a:spcBef>
                  <a:spcPct val="0"/>
                </a:spcBef>
                <a:spcAft>
                  <a:spcPct val="0"/>
                </a:spcAft>
              </a:pPr>
              <a:r>
                <a:rPr lang="en-US" sz="3200" smtClean="0">
                  <a:solidFill>
                    <a:srgbClr val="000000"/>
                  </a:solidFill>
                  <a:latin typeface="Times New Roman" pitchFamily="18" charset="0"/>
                </a:rPr>
                <a:t>4</a:t>
              </a:r>
            </a:p>
          </p:txBody>
        </p:sp>
      </p:grpSp>
      <p:sp>
        <p:nvSpPr>
          <p:cNvPr id="17431" name="Text Box 23"/>
          <p:cNvSpPr txBox="1">
            <a:spLocks noChangeArrowheads="1"/>
          </p:cNvSpPr>
          <p:nvPr/>
        </p:nvSpPr>
        <p:spPr bwMode="auto">
          <a:xfrm>
            <a:off x="2743200" y="114301"/>
            <a:ext cx="2971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defTabSz="914400" eaLnBrk="0" fontAlgn="base" hangingPunct="0">
              <a:spcBef>
                <a:spcPct val="50000"/>
              </a:spcBef>
              <a:spcAft>
                <a:spcPct val="0"/>
              </a:spcAft>
              <a:buFont typeface="Wingdings" pitchFamily="2" charset="2"/>
              <a:buNone/>
            </a:pPr>
            <a:r>
              <a:rPr lang="en-US" sz="1800" b="1" smtClean="0">
                <a:solidFill>
                  <a:srgbClr val="000000"/>
                </a:solidFill>
                <a:latin typeface="Times New Roman" pitchFamily="18" charset="0"/>
              </a:rPr>
              <a:t> * Nguyễn Ngọc Ký, Nguyễn Công Hùng, Nguyễn Phương Anh, Nguyễn Thị Cao Nguyên </a:t>
            </a:r>
          </a:p>
        </p:txBody>
      </p:sp>
      <p:sp>
        <p:nvSpPr>
          <p:cNvPr id="17432" name="Text Box 24"/>
          <p:cNvSpPr txBox="1">
            <a:spLocks noChangeArrowheads="1"/>
          </p:cNvSpPr>
          <p:nvPr/>
        </p:nvSpPr>
        <p:spPr bwMode="auto">
          <a:xfrm>
            <a:off x="2438400" y="1314450"/>
            <a:ext cx="2209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defTabSz="914400" eaLnBrk="0" fontAlgn="base" hangingPunct="0">
              <a:spcBef>
                <a:spcPct val="50000"/>
              </a:spcBef>
              <a:spcAft>
                <a:spcPct val="0"/>
              </a:spcAft>
              <a:buFont typeface="Wingdings" pitchFamily="2" charset="2"/>
              <a:buNone/>
            </a:pPr>
            <a:r>
              <a:rPr lang="en-US" sz="1800" b="1" smtClean="0">
                <a:solidFill>
                  <a:srgbClr val="0000FF"/>
                </a:solidFill>
                <a:latin typeface="Times New Roman" pitchFamily="18" charset="0"/>
              </a:rPr>
              <a:t> Nguyễn Ngọc Ký</a:t>
            </a:r>
          </a:p>
        </p:txBody>
      </p:sp>
      <p:sp>
        <p:nvSpPr>
          <p:cNvPr id="17433" name="Text Box 25"/>
          <p:cNvSpPr txBox="1">
            <a:spLocks noChangeArrowheads="1"/>
          </p:cNvSpPr>
          <p:nvPr/>
        </p:nvSpPr>
        <p:spPr bwMode="auto">
          <a:xfrm>
            <a:off x="2590800" y="4629150"/>
            <a:ext cx="2362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defTabSz="914400" eaLnBrk="0" fontAlgn="base" hangingPunct="0">
              <a:spcBef>
                <a:spcPct val="50000"/>
              </a:spcBef>
              <a:spcAft>
                <a:spcPct val="0"/>
              </a:spcAft>
              <a:buFont typeface="Wingdings" pitchFamily="2" charset="2"/>
              <a:buNone/>
            </a:pPr>
            <a:r>
              <a:rPr lang="en-US" sz="1800" b="1" smtClean="0">
                <a:solidFill>
                  <a:srgbClr val="0000FF"/>
                </a:solidFill>
                <a:latin typeface="Times New Roman" pitchFamily="18" charset="0"/>
              </a:rPr>
              <a:t> Nguyễn Phương Anh</a:t>
            </a:r>
          </a:p>
        </p:txBody>
      </p:sp>
      <p:sp>
        <p:nvSpPr>
          <p:cNvPr id="17434" name="Text Box 26"/>
          <p:cNvSpPr txBox="1">
            <a:spLocks noChangeArrowheads="1"/>
          </p:cNvSpPr>
          <p:nvPr/>
        </p:nvSpPr>
        <p:spPr bwMode="auto">
          <a:xfrm>
            <a:off x="6477000" y="4229100"/>
            <a:ext cx="2362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defTabSz="914400" eaLnBrk="0" fontAlgn="base" hangingPunct="0">
              <a:spcBef>
                <a:spcPct val="50000"/>
              </a:spcBef>
              <a:spcAft>
                <a:spcPct val="0"/>
              </a:spcAft>
              <a:buFont typeface="Wingdings" pitchFamily="2" charset="2"/>
              <a:buNone/>
            </a:pPr>
            <a:r>
              <a:rPr lang="en-US" sz="1800" b="1" smtClean="0">
                <a:solidFill>
                  <a:srgbClr val="0000FF"/>
                </a:solidFill>
                <a:latin typeface="Times New Roman" pitchFamily="18" charset="0"/>
              </a:rPr>
              <a:t> Nguyễn Công Hùng</a:t>
            </a:r>
          </a:p>
        </p:txBody>
      </p:sp>
      <p:sp>
        <p:nvSpPr>
          <p:cNvPr id="17435" name="Text Box 27"/>
          <p:cNvSpPr txBox="1">
            <a:spLocks noChangeArrowheads="1"/>
          </p:cNvSpPr>
          <p:nvPr/>
        </p:nvSpPr>
        <p:spPr bwMode="auto">
          <a:xfrm>
            <a:off x="6248400" y="2171700"/>
            <a:ext cx="2895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defTabSz="914400" eaLnBrk="0" fontAlgn="base" hangingPunct="0">
              <a:spcBef>
                <a:spcPct val="50000"/>
              </a:spcBef>
              <a:spcAft>
                <a:spcPct val="0"/>
              </a:spcAft>
              <a:buFont typeface="Wingdings" pitchFamily="2" charset="2"/>
              <a:buNone/>
            </a:pPr>
            <a:r>
              <a:rPr lang="en-US" sz="1800" b="1" smtClean="0">
                <a:solidFill>
                  <a:srgbClr val="0000FF"/>
                </a:solidFill>
                <a:latin typeface="Times New Roman" pitchFamily="18" charset="0"/>
              </a:rPr>
              <a:t> Nguyễn Thị Cao Nguyên</a:t>
            </a:r>
          </a:p>
        </p:txBody>
      </p:sp>
    </p:spTree>
    <p:extLst>
      <p:ext uri="{BB962C8B-B14F-4D97-AF65-F5344CB8AC3E}">
        <p14:creationId xmlns:p14="http://schemas.microsoft.com/office/powerpoint/2010/main" val="30950672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7416"/>
                                        </p:tgtEl>
                                        <p:attrNameLst>
                                          <p:attrName>style.visibility</p:attrName>
                                        </p:attrNameLst>
                                      </p:cBhvr>
                                      <p:to>
                                        <p:strVal val="visible"/>
                                      </p:to>
                                    </p:set>
                                    <p:animEffect transition="in" filter="box(out)">
                                      <p:cBhvr>
                                        <p:cTn id="7" dur="500"/>
                                        <p:tgtEl>
                                          <p:spTgt spid="17416"/>
                                        </p:tgtEl>
                                      </p:cBhvr>
                                    </p:animEffect>
                                  </p:childTnLst>
                                </p:cTn>
                              </p:par>
                              <p:par>
                                <p:cTn id="8" presetID="22" presetClass="entr" presetSubtype="2" fill="hold" nodeType="withEffect">
                                  <p:stCondLst>
                                    <p:cond delay="0"/>
                                  </p:stCondLst>
                                  <p:childTnLst>
                                    <p:set>
                                      <p:cBhvr>
                                        <p:cTn id="9" dur="1" fill="hold">
                                          <p:stCondLst>
                                            <p:cond delay="0"/>
                                          </p:stCondLst>
                                        </p:cTn>
                                        <p:tgtEl>
                                          <p:spTgt spid="17415"/>
                                        </p:tgtEl>
                                        <p:attrNameLst>
                                          <p:attrName>style.visibility</p:attrName>
                                        </p:attrNameLst>
                                      </p:cBhvr>
                                      <p:to>
                                        <p:strVal val="visible"/>
                                      </p:to>
                                    </p:set>
                                    <p:animEffect transition="in" filter="wipe(right)">
                                      <p:cBhvr>
                                        <p:cTn id="10" dur="500"/>
                                        <p:tgtEl>
                                          <p:spTgt spid="17415"/>
                                        </p:tgtEl>
                                      </p:cBhvr>
                                    </p:animEffect>
                                  </p:childTnLst>
                                </p:cTn>
                              </p:par>
                              <p:par>
                                <p:cTn id="11" presetID="22" presetClass="entr" presetSubtype="2" fill="hold" nodeType="withEffect">
                                  <p:stCondLst>
                                    <p:cond delay="0"/>
                                  </p:stCondLst>
                                  <p:childTnLst>
                                    <p:set>
                                      <p:cBhvr>
                                        <p:cTn id="12" dur="1" fill="hold">
                                          <p:stCondLst>
                                            <p:cond delay="0"/>
                                          </p:stCondLst>
                                        </p:cTn>
                                        <p:tgtEl>
                                          <p:spTgt spid="17414"/>
                                        </p:tgtEl>
                                        <p:attrNameLst>
                                          <p:attrName>style.visibility</p:attrName>
                                        </p:attrNameLst>
                                      </p:cBhvr>
                                      <p:to>
                                        <p:strVal val="visible"/>
                                      </p:to>
                                    </p:set>
                                    <p:animEffect transition="in" filter="wipe(right)">
                                      <p:cBhvr>
                                        <p:cTn id="13" dur="500"/>
                                        <p:tgtEl>
                                          <p:spTgt spid="17414"/>
                                        </p:tgtEl>
                                      </p:cBhvr>
                                    </p:animEffect>
                                  </p:childTnLst>
                                </p:cTn>
                              </p:par>
                              <p:par>
                                <p:cTn id="14" presetID="22" presetClass="entr" presetSubtype="8" fill="hold" nodeType="withEffect">
                                  <p:stCondLst>
                                    <p:cond delay="0"/>
                                  </p:stCondLst>
                                  <p:childTnLst>
                                    <p:set>
                                      <p:cBhvr>
                                        <p:cTn id="15" dur="1" fill="hold">
                                          <p:stCondLst>
                                            <p:cond delay="0"/>
                                          </p:stCondLst>
                                        </p:cTn>
                                        <p:tgtEl>
                                          <p:spTgt spid="17413"/>
                                        </p:tgtEl>
                                        <p:attrNameLst>
                                          <p:attrName>style.visibility</p:attrName>
                                        </p:attrNameLst>
                                      </p:cBhvr>
                                      <p:to>
                                        <p:strVal val="visible"/>
                                      </p:to>
                                    </p:set>
                                    <p:animEffect transition="in" filter="wipe(left)">
                                      <p:cBhvr>
                                        <p:cTn id="16" dur="500"/>
                                        <p:tgtEl>
                                          <p:spTgt spid="17413"/>
                                        </p:tgtEl>
                                      </p:cBhvr>
                                    </p:animEffect>
                                  </p:childTnLst>
                                </p:cTn>
                              </p:par>
                              <p:par>
                                <p:cTn id="17" presetID="22" presetClass="entr" presetSubtype="8" fill="hold" nodeType="withEffect">
                                  <p:stCondLst>
                                    <p:cond delay="0"/>
                                  </p:stCondLst>
                                  <p:childTnLst>
                                    <p:set>
                                      <p:cBhvr>
                                        <p:cTn id="18" dur="1" fill="hold">
                                          <p:stCondLst>
                                            <p:cond delay="0"/>
                                          </p:stCondLst>
                                        </p:cTn>
                                        <p:tgtEl>
                                          <p:spTgt spid="17412"/>
                                        </p:tgtEl>
                                        <p:attrNameLst>
                                          <p:attrName>style.visibility</p:attrName>
                                        </p:attrNameLst>
                                      </p:cBhvr>
                                      <p:to>
                                        <p:strVal val="visible"/>
                                      </p:to>
                                    </p:set>
                                    <p:animEffect transition="in" filter="wipe(left)">
                                      <p:cBhvr>
                                        <p:cTn id="19" dur="500"/>
                                        <p:tgtEl>
                                          <p:spTgt spid="17412"/>
                                        </p:tgtEl>
                                      </p:cBhvr>
                                    </p:animEffect>
                                  </p:childTnLst>
                                </p:cTn>
                              </p:par>
                              <p:par>
                                <p:cTn id="20" presetID="3" presetClass="entr" presetSubtype="10" fill="hold" nodeType="withEffect">
                                  <p:stCondLst>
                                    <p:cond delay="0"/>
                                  </p:stCondLst>
                                  <p:childTnLst>
                                    <p:set>
                                      <p:cBhvr>
                                        <p:cTn id="21" dur="1" fill="hold">
                                          <p:stCondLst>
                                            <p:cond delay="0"/>
                                          </p:stCondLst>
                                        </p:cTn>
                                        <p:tgtEl>
                                          <p:spTgt spid="17417"/>
                                        </p:tgtEl>
                                        <p:attrNameLst>
                                          <p:attrName>style.visibility</p:attrName>
                                        </p:attrNameLst>
                                      </p:cBhvr>
                                      <p:to>
                                        <p:strVal val="visible"/>
                                      </p:to>
                                    </p:set>
                                    <p:animEffect transition="in" filter="blinds(horizontal)">
                                      <p:cBhvr>
                                        <p:cTn id="22" dur="1000"/>
                                        <p:tgtEl>
                                          <p:spTgt spid="17417"/>
                                        </p:tgtEl>
                                      </p:cBhvr>
                                    </p:animEffect>
                                  </p:childTnLst>
                                </p:cTn>
                              </p:par>
                              <p:par>
                                <p:cTn id="23" presetID="3" presetClass="entr" presetSubtype="10" fill="hold" nodeType="withEffect">
                                  <p:stCondLst>
                                    <p:cond delay="0"/>
                                  </p:stCondLst>
                                  <p:childTnLst>
                                    <p:set>
                                      <p:cBhvr>
                                        <p:cTn id="24" dur="1" fill="hold">
                                          <p:stCondLst>
                                            <p:cond delay="0"/>
                                          </p:stCondLst>
                                        </p:cTn>
                                        <p:tgtEl>
                                          <p:spTgt spid="17420"/>
                                        </p:tgtEl>
                                        <p:attrNameLst>
                                          <p:attrName>style.visibility</p:attrName>
                                        </p:attrNameLst>
                                      </p:cBhvr>
                                      <p:to>
                                        <p:strVal val="visible"/>
                                      </p:to>
                                    </p:set>
                                    <p:animEffect transition="in" filter="blinds(horizontal)">
                                      <p:cBhvr>
                                        <p:cTn id="25" dur="1000"/>
                                        <p:tgtEl>
                                          <p:spTgt spid="17420"/>
                                        </p:tgtEl>
                                      </p:cBhvr>
                                    </p:animEffect>
                                  </p:childTnLst>
                                </p:cTn>
                              </p:par>
                              <p:par>
                                <p:cTn id="26" presetID="3" presetClass="entr" presetSubtype="10" fill="hold" nodeType="withEffect">
                                  <p:stCondLst>
                                    <p:cond delay="0"/>
                                  </p:stCondLst>
                                  <p:childTnLst>
                                    <p:set>
                                      <p:cBhvr>
                                        <p:cTn id="27" dur="1" fill="hold">
                                          <p:stCondLst>
                                            <p:cond delay="0"/>
                                          </p:stCondLst>
                                        </p:cTn>
                                        <p:tgtEl>
                                          <p:spTgt spid="17423"/>
                                        </p:tgtEl>
                                        <p:attrNameLst>
                                          <p:attrName>style.visibility</p:attrName>
                                        </p:attrNameLst>
                                      </p:cBhvr>
                                      <p:to>
                                        <p:strVal val="visible"/>
                                      </p:to>
                                    </p:set>
                                    <p:animEffect transition="in" filter="blinds(horizontal)">
                                      <p:cBhvr>
                                        <p:cTn id="28" dur="1000"/>
                                        <p:tgtEl>
                                          <p:spTgt spid="17423"/>
                                        </p:tgtEl>
                                      </p:cBhvr>
                                    </p:animEffect>
                                  </p:childTnLst>
                                </p:cTn>
                              </p:par>
                              <p:par>
                                <p:cTn id="29" presetID="3" presetClass="entr" presetSubtype="10" fill="hold" nodeType="withEffect">
                                  <p:stCondLst>
                                    <p:cond delay="0"/>
                                  </p:stCondLst>
                                  <p:childTnLst>
                                    <p:set>
                                      <p:cBhvr>
                                        <p:cTn id="30" dur="1" fill="hold">
                                          <p:stCondLst>
                                            <p:cond delay="0"/>
                                          </p:stCondLst>
                                        </p:cTn>
                                        <p:tgtEl>
                                          <p:spTgt spid="17426"/>
                                        </p:tgtEl>
                                        <p:attrNameLst>
                                          <p:attrName>style.visibility</p:attrName>
                                        </p:attrNameLst>
                                      </p:cBhvr>
                                      <p:to>
                                        <p:strVal val="visible"/>
                                      </p:to>
                                    </p:set>
                                    <p:animEffect transition="in" filter="blinds(horizontal)">
                                      <p:cBhvr>
                                        <p:cTn id="31" dur="1000"/>
                                        <p:tgtEl>
                                          <p:spTgt spid="17426"/>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7" presetClass="entr" presetSubtype="0" fill="hold" grpId="0" nodeType="clickEffect">
                                  <p:stCondLst>
                                    <p:cond delay="0"/>
                                  </p:stCondLst>
                                  <p:iterate type="lt">
                                    <p:tmPct val="50000"/>
                                  </p:iterate>
                                  <p:childTnLst>
                                    <p:set>
                                      <p:cBhvr>
                                        <p:cTn id="35" dur="1" fill="hold">
                                          <p:stCondLst>
                                            <p:cond delay="0"/>
                                          </p:stCondLst>
                                        </p:cTn>
                                        <p:tgtEl>
                                          <p:spTgt spid="17431"/>
                                        </p:tgtEl>
                                        <p:attrNameLst>
                                          <p:attrName>style.visibility</p:attrName>
                                        </p:attrNameLst>
                                      </p:cBhvr>
                                      <p:to>
                                        <p:strVal val="visible"/>
                                      </p:to>
                                    </p:set>
                                    <p:anim calcmode="discrete" valueType="clr">
                                      <p:cBhvr override="childStyle">
                                        <p:cTn id="36" dur="80"/>
                                        <p:tgtEl>
                                          <p:spTgt spid="17431"/>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17431"/>
                                        </p:tgtEl>
                                        <p:attrNameLst>
                                          <p:attrName>fillcolor</p:attrName>
                                        </p:attrNameLst>
                                      </p:cBhvr>
                                      <p:tavLst>
                                        <p:tav tm="0">
                                          <p:val>
                                            <p:clrVal>
                                              <a:schemeClr val="accent2"/>
                                            </p:clrVal>
                                          </p:val>
                                        </p:tav>
                                        <p:tav tm="50000">
                                          <p:val>
                                            <p:clrVal>
                                              <a:schemeClr val="hlink"/>
                                            </p:clrVal>
                                          </p:val>
                                        </p:tav>
                                      </p:tavLst>
                                    </p:anim>
                                    <p:set>
                                      <p:cBhvr>
                                        <p:cTn id="38" dur="80"/>
                                        <p:tgtEl>
                                          <p:spTgt spid="17431"/>
                                        </p:tgtEl>
                                        <p:attrNameLst>
                                          <p:attrName>fill.type</p:attrName>
                                        </p:attrNameLst>
                                      </p:cBhvr>
                                      <p:to>
                                        <p:strVal val="solid"/>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27" presetClass="entr" presetSubtype="0" fill="hold" grpId="0" nodeType="clickEffect">
                                  <p:stCondLst>
                                    <p:cond delay="0"/>
                                  </p:stCondLst>
                                  <p:iterate type="lt">
                                    <p:tmPct val="50000"/>
                                  </p:iterate>
                                  <p:childTnLst>
                                    <p:set>
                                      <p:cBhvr>
                                        <p:cTn id="42" dur="1" fill="hold">
                                          <p:stCondLst>
                                            <p:cond delay="0"/>
                                          </p:stCondLst>
                                        </p:cTn>
                                        <p:tgtEl>
                                          <p:spTgt spid="17432"/>
                                        </p:tgtEl>
                                        <p:attrNameLst>
                                          <p:attrName>style.visibility</p:attrName>
                                        </p:attrNameLst>
                                      </p:cBhvr>
                                      <p:to>
                                        <p:strVal val="visible"/>
                                      </p:to>
                                    </p:set>
                                    <p:anim calcmode="discrete" valueType="clr">
                                      <p:cBhvr override="childStyle">
                                        <p:cTn id="43" dur="80"/>
                                        <p:tgtEl>
                                          <p:spTgt spid="17432"/>
                                        </p:tgtEl>
                                        <p:attrNameLst>
                                          <p:attrName>style.color</p:attrName>
                                        </p:attrNameLst>
                                      </p:cBhvr>
                                      <p:tavLst>
                                        <p:tav tm="0">
                                          <p:val>
                                            <p:clrVal>
                                              <a:schemeClr val="accent2"/>
                                            </p:clrVal>
                                          </p:val>
                                        </p:tav>
                                        <p:tav tm="50000">
                                          <p:val>
                                            <p:clrVal>
                                              <a:schemeClr val="hlink"/>
                                            </p:clrVal>
                                          </p:val>
                                        </p:tav>
                                      </p:tavLst>
                                    </p:anim>
                                    <p:anim calcmode="discrete" valueType="clr">
                                      <p:cBhvr>
                                        <p:cTn id="44" dur="80"/>
                                        <p:tgtEl>
                                          <p:spTgt spid="17432"/>
                                        </p:tgtEl>
                                        <p:attrNameLst>
                                          <p:attrName>fillcolor</p:attrName>
                                        </p:attrNameLst>
                                      </p:cBhvr>
                                      <p:tavLst>
                                        <p:tav tm="0">
                                          <p:val>
                                            <p:clrVal>
                                              <a:schemeClr val="accent2"/>
                                            </p:clrVal>
                                          </p:val>
                                        </p:tav>
                                        <p:tav tm="50000">
                                          <p:val>
                                            <p:clrVal>
                                              <a:schemeClr val="hlink"/>
                                            </p:clrVal>
                                          </p:val>
                                        </p:tav>
                                      </p:tavLst>
                                    </p:anim>
                                    <p:set>
                                      <p:cBhvr>
                                        <p:cTn id="45" dur="80"/>
                                        <p:tgtEl>
                                          <p:spTgt spid="17432"/>
                                        </p:tgtEl>
                                        <p:attrNameLst>
                                          <p:attrName>fill.type</p:attrName>
                                        </p:attrNameLst>
                                      </p:cBhvr>
                                      <p:to>
                                        <p:strVal val="solid"/>
                                      </p:to>
                                    </p:set>
                                  </p:childTnLst>
                                </p:cTn>
                              </p:par>
                              <p:par>
                                <p:cTn id="46" presetID="27" presetClass="entr" presetSubtype="0" fill="hold" grpId="0" nodeType="withEffect">
                                  <p:stCondLst>
                                    <p:cond delay="0"/>
                                  </p:stCondLst>
                                  <p:iterate type="lt">
                                    <p:tmPct val="50000"/>
                                  </p:iterate>
                                  <p:childTnLst>
                                    <p:set>
                                      <p:cBhvr>
                                        <p:cTn id="47" dur="1" fill="hold">
                                          <p:stCondLst>
                                            <p:cond delay="0"/>
                                          </p:stCondLst>
                                        </p:cTn>
                                        <p:tgtEl>
                                          <p:spTgt spid="17433"/>
                                        </p:tgtEl>
                                        <p:attrNameLst>
                                          <p:attrName>style.visibility</p:attrName>
                                        </p:attrNameLst>
                                      </p:cBhvr>
                                      <p:to>
                                        <p:strVal val="visible"/>
                                      </p:to>
                                    </p:set>
                                    <p:anim calcmode="discrete" valueType="clr">
                                      <p:cBhvr override="childStyle">
                                        <p:cTn id="48" dur="80"/>
                                        <p:tgtEl>
                                          <p:spTgt spid="17433"/>
                                        </p:tgtEl>
                                        <p:attrNameLst>
                                          <p:attrName>style.color</p:attrName>
                                        </p:attrNameLst>
                                      </p:cBhvr>
                                      <p:tavLst>
                                        <p:tav tm="0">
                                          <p:val>
                                            <p:clrVal>
                                              <a:schemeClr val="accent2"/>
                                            </p:clrVal>
                                          </p:val>
                                        </p:tav>
                                        <p:tav tm="50000">
                                          <p:val>
                                            <p:clrVal>
                                              <a:schemeClr val="hlink"/>
                                            </p:clrVal>
                                          </p:val>
                                        </p:tav>
                                      </p:tavLst>
                                    </p:anim>
                                    <p:anim calcmode="discrete" valueType="clr">
                                      <p:cBhvr>
                                        <p:cTn id="49" dur="80"/>
                                        <p:tgtEl>
                                          <p:spTgt spid="17433"/>
                                        </p:tgtEl>
                                        <p:attrNameLst>
                                          <p:attrName>fillcolor</p:attrName>
                                        </p:attrNameLst>
                                      </p:cBhvr>
                                      <p:tavLst>
                                        <p:tav tm="0">
                                          <p:val>
                                            <p:clrVal>
                                              <a:schemeClr val="accent2"/>
                                            </p:clrVal>
                                          </p:val>
                                        </p:tav>
                                        <p:tav tm="50000">
                                          <p:val>
                                            <p:clrVal>
                                              <a:schemeClr val="hlink"/>
                                            </p:clrVal>
                                          </p:val>
                                        </p:tav>
                                      </p:tavLst>
                                    </p:anim>
                                    <p:set>
                                      <p:cBhvr>
                                        <p:cTn id="50" dur="80"/>
                                        <p:tgtEl>
                                          <p:spTgt spid="17433"/>
                                        </p:tgtEl>
                                        <p:attrNameLst>
                                          <p:attrName>fill.type</p:attrName>
                                        </p:attrNameLst>
                                      </p:cBhvr>
                                      <p:to>
                                        <p:strVal val="solid"/>
                                      </p:to>
                                    </p:set>
                                  </p:childTnLst>
                                </p:cTn>
                              </p:par>
                              <p:par>
                                <p:cTn id="51" presetID="27" presetClass="entr" presetSubtype="0" fill="hold" grpId="0" nodeType="withEffect">
                                  <p:stCondLst>
                                    <p:cond delay="0"/>
                                  </p:stCondLst>
                                  <p:iterate type="lt">
                                    <p:tmPct val="50000"/>
                                  </p:iterate>
                                  <p:childTnLst>
                                    <p:set>
                                      <p:cBhvr>
                                        <p:cTn id="52" dur="1" fill="hold">
                                          <p:stCondLst>
                                            <p:cond delay="0"/>
                                          </p:stCondLst>
                                        </p:cTn>
                                        <p:tgtEl>
                                          <p:spTgt spid="17434"/>
                                        </p:tgtEl>
                                        <p:attrNameLst>
                                          <p:attrName>style.visibility</p:attrName>
                                        </p:attrNameLst>
                                      </p:cBhvr>
                                      <p:to>
                                        <p:strVal val="visible"/>
                                      </p:to>
                                    </p:set>
                                    <p:anim calcmode="discrete" valueType="clr">
                                      <p:cBhvr override="childStyle">
                                        <p:cTn id="53" dur="80"/>
                                        <p:tgtEl>
                                          <p:spTgt spid="17434"/>
                                        </p:tgtEl>
                                        <p:attrNameLst>
                                          <p:attrName>style.color</p:attrName>
                                        </p:attrNameLst>
                                      </p:cBhvr>
                                      <p:tavLst>
                                        <p:tav tm="0">
                                          <p:val>
                                            <p:clrVal>
                                              <a:schemeClr val="accent2"/>
                                            </p:clrVal>
                                          </p:val>
                                        </p:tav>
                                        <p:tav tm="50000">
                                          <p:val>
                                            <p:clrVal>
                                              <a:schemeClr val="hlink"/>
                                            </p:clrVal>
                                          </p:val>
                                        </p:tav>
                                      </p:tavLst>
                                    </p:anim>
                                    <p:anim calcmode="discrete" valueType="clr">
                                      <p:cBhvr>
                                        <p:cTn id="54" dur="80"/>
                                        <p:tgtEl>
                                          <p:spTgt spid="17434"/>
                                        </p:tgtEl>
                                        <p:attrNameLst>
                                          <p:attrName>fillcolor</p:attrName>
                                        </p:attrNameLst>
                                      </p:cBhvr>
                                      <p:tavLst>
                                        <p:tav tm="0">
                                          <p:val>
                                            <p:clrVal>
                                              <a:schemeClr val="accent2"/>
                                            </p:clrVal>
                                          </p:val>
                                        </p:tav>
                                        <p:tav tm="50000">
                                          <p:val>
                                            <p:clrVal>
                                              <a:schemeClr val="hlink"/>
                                            </p:clrVal>
                                          </p:val>
                                        </p:tav>
                                      </p:tavLst>
                                    </p:anim>
                                    <p:set>
                                      <p:cBhvr>
                                        <p:cTn id="55" dur="80"/>
                                        <p:tgtEl>
                                          <p:spTgt spid="17434"/>
                                        </p:tgtEl>
                                        <p:attrNameLst>
                                          <p:attrName>fill.type</p:attrName>
                                        </p:attrNameLst>
                                      </p:cBhvr>
                                      <p:to>
                                        <p:strVal val="solid"/>
                                      </p:to>
                                    </p:set>
                                  </p:childTnLst>
                                </p:cTn>
                              </p:par>
                              <p:par>
                                <p:cTn id="56" presetID="27" presetClass="entr" presetSubtype="0" fill="hold" grpId="0" nodeType="withEffect">
                                  <p:stCondLst>
                                    <p:cond delay="0"/>
                                  </p:stCondLst>
                                  <p:iterate type="lt">
                                    <p:tmPct val="50000"/>
                                  </p:iterate>
                                  <p:childTnLst>
                                    <p:set>
                                      <p:cBhvr>
                                        <p:cTn id="57" dur="1" fill="hold">
                                          <p:stCondLst>
                                            <p:cond delay="0"/>
                                          </p:stCondLst>
                                        </p:cTn>
                                        <p:tgtEl>
                                          <p:spTgt spid="17435"/>
                                        </p:tgtEl>
                                        <p:attrNameLst>
                                          <p:attrName>style.visibility</p:attrName>
                                        </p:attrNameLst>
                                      </p:cBhvr>
                                      <p:to>
                                        <p:strVal val="visible"/>
                                      </p:to>
                                    </p:set>
                                    <p:anim calcmode="discrete" valueType="clr">
                                      <p:cBhvr override="childStyle">
                                        <p:cTn id="58" dur="80"/>
                                        <p:tgtEl>
                                          <p:spTgt spid="17435"/>
                                        </p:tgtEl>
                                        <p:attrNameLst>
                                          <p:attrName>style.color</p:attrName>
                                        </p:attrNameLst>
                                      </p:cBhvr>
                                      <p:tavLst>
                                        <p:tav tm="0">
                                          <p:val>
                                            <p:clrVal>
                                              <a:schemeClr val="accent2"/>
                                            </p:clrVal>
                                          </p:val>
                                        </p:tav>
                                        <p:tav tm="50000">
                                          <p:val>
                                            <p:clrVal>
                                              <a:schemeClr val="hlink"/>
                                            </p:clrVal>
                                          </p:val>
                                        </p:tav>
                                      </p:tavLst>
                                    </p:anim>
                                    <p:anim calcmode="discrete" valueType="clr">
                                      <p:cBhvr>
                                        <p:cTn id="59" dur="80"/>
                                        <p:tgtEl>
                                          <p:spTgt spid="17435"/>
                                        </p:tgtEl>
                                        <p:attrNameLst>
                                          <p:attrName>fillcolor</p:attrName>
                                        </p:attrNameLst>
                                      </p:cBhvr>
                                      <p:tavLst>
                                        <p:tav tm="0">
                                          <p:val>
                                            <p:clrVal>
                                              <a:schemeClr val="accent2"/>
                                            </p:clrVal>
                                          </p:val>
                                        </p:tav>
                                        <p:tav tm="50000">
                                          <p:val>
                                            <p:clrVal>
                                              <a:schemeClr val="hlink"/>
                                            </p:clrVal>
                                          </p:val>
                                        </p:tav>
                                      </p:tavLst>
                                    </p:anim>
                                    <p:set>
                                      <p:cBhvr>
                                        <p:cTn id="60" dur="80"/>
                                        <p:tgtEl>
                                          <p:spTgt spid="1743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31" grpId="0"/>
      <p:bldP spid="17432" grpId="0"/>
      <p:bldP spid="17433" grpId="0"/>
      <p:bldP spid="17434" grpId="0"/>
      <p:bldP spid="1743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35" y="372140"/>
            <a:ext cx="6261805" cy="3954099"/>
          </a:xfrm>
          <a:prstGeom prst="rect">
            <a:avLst/>
          </a:prstGeom>
        </p:spPr>
      </p:pic>
      <p:sp>
        <p:nvSpPr>
          <p:cNvPr id="7" name="矩形 6"/>
          <p:cNvSpPr/>
          <p:nvPr/>
        </p:nvSpPr>
        <p:spPr>
          <a:xfrm>
            <a:off x="3476846" y="372140"/>
            <a:ext cx="2641731" cy="3785652"/>
          </a:xfrm>
          <a:prstGeom prst="rect">
            <a:avLst/>
          </a:prstGeom>
        </p:spPr>
        <p:txBody>
          <a:bodyPr wrap="square">
            <a:spAutoFit/>
          </a:bodyPr>
          <a:lstStyle/>
          <a:p>
            <a:pPr algn="just"/>
            <a:r>
              <a:rPr lang="en-US" altLang="zh-CN" sz="2400" dirty="0" smtClean="0">
                <a:solidFill>
                  <a:srgbClr val="002060"/>
                </a:solidFill>
                <a:effectLst>
                  <a:glow rad="228600">
                    <a:schemeClr val="accent4">
                      <a:satMod val="175000"/>
                      <a:alpha val="40000"/>
                    </a:schemeClr>
                  </a:glow>
                </a:effectLst>
                <a:latin typeface="Arial" panose="020B0604020202020204" pitchFamily="34" charset="0"/>
                <a:cs typeface="Arial" panose="020B0604020202020204" pitchFamily="34" charset="0"/>
                <a:sym typeface="+mn-lt"/>
              </a:rPr>
              <a:t>* </a:t>
            </a:r>
            <a:r>
              <a:rPr lang="en-US" altLang="zh-CN" sz="2400" dirty="0" err="1">
                <a:solidFill>
                  <a:srgbClr val="002060"/>
                </a:solidFill>
                <a:effectLst>
                  <a:glow rad="228600">
                    <a:srgbClr val="FFC000">
                      <a:satMod val="175000"/>
                      <a:alpha val="40000"/>
                    </a:srgbClr>
                  </a:glow>
                </a:effectLst>
                <a:latin typeface="Arial" panose="020B0604020202020204" pitchFamily="34" charset="0"/>
                <a:cs typeface="Arial" panose="020B0604020202020204" pitchFamily="34" charset="0"/>
                <a:sym typeface="+mn-lt"/>
              </a:rPr>
              <a:t>Học</a:t>
            </a:r>
            <a:r>
              <a:rPr lang="en-US" altLang="zh-CN" sz="2400" dirty="0">
                <a:solidFill>
                  <a:srgbClr val="002060"/>
                </a:solidFill>
                <a:effectLst>
                  <a:glow rad="228600">
                    <a:srgbClr val="FFC000">
                      <a:satMod val="175000"/>
                      <a:alpha val="40000"/>
                    </a:srgbClr>
                  </a:glow>
                </a:effectLst>
                <a:latin typeface="Arial" panose="020B0604020202020204" pitchFamily="34" charset="0"/>
                <a:cs typeface="Arial" panose="020B0604020202020204" pitchFamily="34" charset="0"/>
                <a:sym typeface="+mn-lt"/>
              </a:rPr>
              <a:t> </a:t>
            </a:r>
            <a:r>
              <a:rPr lang="en-US" altLang="zh-CN" sz="2400" dirty="0" err="1">
                <a:solidFill>
                  <a:srgbClr val="002060"/>
                </a:solidFill>
                <a:effectLst>
                  <a:glow rad="228600">
                    <a:srgbClr val="FFC000">
                      <a:satMod val="175000"/>
                      <a:alpha val="40000"/>
                    </a:srgbClr>
                  </a:glow>
                </a:effectLst>
                <a:latin typeface="Arial" panose="020B0604020202020204" pitchFamily="34" charset="0"/>
                <a:cs typeface="Arial" panose="020B0604020202020204" pitchFamily="34" charset="0"/>
                <a:sym typeface="+mn-lt"/>
              </a:rPr>
              <a:t>bài</a:t>
            </a:r>
            <a:r>
              <a:rPr lang="en-US" altLang="zh-CN" sz="2400" dirty="0">
                <a:solidFill>
                  <a:srgbClr val="002060"/>
                </a:solidFill>
                <a:effectLst>
                  <a:glow rad="228600">
                    <a:srgbClr val="FFC000">
                      <a:satMod val="175000"/>
                      <a:alpha val="40000"/>
                    </a:srgbClr>
                  </a:glow>
                </a:effectLst>
                <a:latin typeface="Arial" panose="020B0604020202020204" pitchFamily="34" charset="0"/>
                <a:cs typeface="Arial" panose="020B0604020202020204" pitchFamily="34" charset="0"/>
                <a:sym typeface="+mn-lt"/>
              </a:rPr>
              <a:t> </a:t>
            </a:r>
            <a:r>
              <a:rPr lang="en-US" altLang="zh-CN" sz="2400" dirty="0" err="1">
                <a:solidFill>
                  <a:srgbClr val="002060"/>
                </a:solidFill>
                <a:effectLst>
                  <a:glow rad="228600">
                    <a:srgbClr val="FFC000">
                      <a:satMod val="175000"/>
                      <a:alpha val="40000"/>
                    </a:srgbClr>
                  </a:glow>
                </a:effectLst>
                <a:latin typeface="Arial" panose="020B0604020202020204" pitchFamily="34" charset="0"/>
                <a:cs typeface="Arial" panose="020B0604020202020204" pitchFamily="34" charset="0"/>
                <a:sym typeface="+mn-lt"/>
              </a:rPr>
              <a:t>và</a:t>
            </a:r>
            <a:r>
              <a:rPr lang="en-US" altLang="zh-CN" sz="2400" dirty="0">
                <a:solidFill>
                  <a:srgbClr val="002060"/>
                </a:solidFill>
                <a:effectLst>
                  <a:glow rad="228600">
                    <a:srgbClr val="FFC000">
                      <a:satMod val="175000"/>
                      <a:alpha val="40000"/>
                    </a:srgbClr>
                  </a:glow>
                </a:effectLst>
                <a:latin typeface="Arial" panose="020B0604020202020204" pitchFamily="34" charset="0"/>
                <a:cs typeface="Arial" panose="020B0604020202020204" pitchFamily="34" charset="0"/>
                <a:sym typeface="+mn-lt"/>
              </a:rPr>
              <a:t> </a:t>
            </a:r>
            <a:r>
              <a:rPr lang="en-US" altLang="zh-CN" sz="2400" dirty="0" err="1" smtClean="0">
                <a:solidFill>
                  <a:srgbClr val="002060"/>
                </a:solidFill>
                <a:effectLst>
                  <a:glow rad="228600">
                    <a:schemeClr val="accent4">
                      <a:satMod val="175000"/>
                      <a:alpha val="40000"/>
                    </a:schemeClr>
                  </a:glow>
                </a:effectLst>
                <a:latin typeface="Arial" panose="020B0604020202020204" pitchFamily="34" charset="0"/>
                <a:cs typeface="Arial" panose="020B0604020202020204" pitchFamily="34" charset="0"/>
                <a:sym typeface="+mn-lt"/>
              </a:rPr>
              <a:t>Làm</a:t>
            </a:r>
            <a:r>
              <a:rPr lang="en-US" altLang="zh-CN" sz="2400" dirty="0" smtClean="0">
                <a:solidFill>
                  <a:srgbClr val="002060"/>
                </a:solidFill>
                <a:effectLst>
                  <a:glow rad="228600">
                    <a:schemeClr val="accent4">
                      <a:satMod val="175000"/>
                      <a:alpha val="40000"/>
                    </a:schemeClr>
                  </a:glow>
                </a:effectLst>
                <a:latin typeface="Arial" panose="020B0604020202020204" pitchFamily="34" charset="0"/>
                <a:cs typeface="Arial" panose="020B0604020202020204" pitchFamily="34" charset="0"/>
                <a:sym typeface="+mn-lt"/>
              </a:rPr>
              <a:t> </a:t>
            </a:r>
            <a:r>
              <a:rPr lang="en-US" altLang="zh-CN" sz="2400" dirty="0">
                <a:solidFill>
                  <a:srgbClr val="002060"/>
                </a:solidFill>
                <a:effectLst>
                  <a:glow rad="228600">
                    <a:schemeClr val="accent4">
                      <a:satMod val="175000"/>
                      <a:alpha val="40000"/>
                    </a:schemeClr>
                  </a:glow>
                </a:effectLst>
                <a:latin typeface="Arial" panose="020B0604020202020204" pitchFamily="34" charset="0"/>
                <a:cs typeface="Arial" panose="020B0604020202020204" pitchFamily="34" charset="0"/>
                <a:sym typeface="+mn-lt"/>
              </a:rPr>
              <a:t>những bài tập còn </a:t>
            </a:r>
            <a:r>
              <a:rPr lang="en-US" altLang="zh-CN" sz="2400" dirty="0" smtClean="0">
                <a:solidFill>
                  <a:srgbClr val="002060"/>
                </a:solidFill>
                <a:effectLst>
                  <a:glow rad="228600">
                    <a:schemeClr val="accent4">
                      <a:satMod val="175000"/>
                      <a:alpha val="40000"/>
                    </a:schemeClr>
                  </a:glow>
                </a:effectLst>
                <a:latin typeface="Arial" panose="020B0604020202020204" pitchFamily="34" charset="0"/>
                <a:cs typeface="Arial" panose="020B0604020202020204" pitchFamily="34" charset="0"/>
                <a:sym typeface="+mn-lt"/>
              </a:rPr>
              <a:t>lại</a:t>
            </a:r>
          </a:p>
          <a:p>
            <a:pPr algn="just"/>
            <a:r>
              <a:rPr lang="en-US" altLang="zh-CN" sz="2400" dirty="0" smtClean="0">
                <a:solidFill>
                  <a:srgbClr val="002060"/>
                </a:solidFill>
                <a:effectLst>
                  <a:glow rad="228600">
                    <a:schemeClr val="accent4">
                      <a:satMod val="175000"/>
                      <a:alpha val="40000"/>
                    </a:schemeClr>
                  </a:glow>
                </a:effectLst>
                <a:latin typeface="Arial" panose="020B0604020202020204" pitchFamily="34" charset="0"/>
                <a:cs typeface="Arial" panose="020B0604020202020204" pitchFamily="34" charset="0"/>
                <a:sym typeface="+mn-lt"/>
              </a:rPr>
              <a:t>* </a:t>
            </a:r>
            <a:r>
              <a:rPr lang="en-US" altLang="zh-CN" sz="2400" dirty="0" err="1">
                <a:solidFill>
                  <a:srgbClr val="002060"/>
                </a:solidFill>
                <a:effectLst>
                  <a:glow rad="228600">
                    <a:schemeClr val="accent4">
                      <a:satMod val="175000"/>
                      <a:alpha val="40000"/>
                    </a:schemeClr>
                  </a:glow>
                </a:effectLst>
                <a:latin typeface="Arial" panose="020B0604020202020204" pitchFamily="34" charset="0"/>
                <a:cs typeface="Arial" panose="020B0604020202020204" pitchFamily="34" charset="0"/>
                <a:sym typeface="+mn-lt"/>
              </a:rPr>
              <a:t>C</a:t>
            </a:r>
            <a:r>
              <a:rPr lang="en-US" altLang="zh-CN" sz="2400" dirty="0" err="1" smtClean="0">
                <a:solidFill>
                  <a:srgbClr val="002060"/>
                </a:solidFill>
                <a:effectLst>
                  <a:glow rad="228600">
                    <a:schemeClr val="accent4">
                      <a:satMod val="175000"/>
                      <a:alpha val="40000"/>
                    </a:schemeClr>
                  </a:glow>
                </a:effectLst>
                <a:latin typeface="Arial" panose="020B0604020202020204" pitchFamily="34" charset="0"/>
                <a:cs typeface="Arial" panose="020B0604020202020204" pitchFamily="34" charset="0"/>
                <a:sym typeface="+mn-lt"/>
              </a:rPr>
              <a:t>huẩn</a:t>
            </a:r>
            <a:r>
              <a:rPr lang="en-US" altLang="zh-CN" sz="2400" dirty="0" smtClean="0">
                <a:solidFill>
                  <a:srgbClr val="002060"/>
                </a:solidFill>
                <a:effectLst>
                  <a:glow rad="228600">
                    <a:schemeClr val="accent4">
                      <a:satMod val="175000"/>
                      <a:alpha val="40000"/>
                    </a:schemeClr>
                  </a:glow>
                </a:effectLst>
                <a:latin typeface="Arial" panose="020B0604020202020204" pitchFamily="34" charset="0"/>
                <a:cs typeface="Arial" panose="020B0604020202020204" pitchFamily="34" charset="0"/>
                <a:sym typeface="+mn-lt"/>
              </a:rPr>
              <a:t> </a:t>
            </a:r>
            <a:r>
              <a:rPr lang="en-US" altLang="zh-CN" sz="2400" dirty="0">
                <a:solidFill>
                  <a:srgbClr val="002060"/>
                </a:solidFill>
                <a:effectLst>
                  <a:glow rad="228600">
                    <a:schemeClr val="accent4">
                      <a:satMod val="175000"/>
                      <a:alpha val="40000"/>
                    </a:schemeClr>
                  </a:glow>
                </a:effectLst>
                <a:latin typeface="Arial" panose="020B0604020202020204" pitchFamily="34" charset="0"/>
                <a:cs typeface="Arial" panose="020B0604020202020204" pitchFamily="34" charset="0"/>
                <a:sym typeface="+mn-lt"/>
              </a:rPr>
              <a:t>bị </a:t>
            </a:r>
            <a:r>
              <a:rPr lang="en-US" altLang="zh-CN" sz="2400" dirty="0" err="1">
                <a:solidFill>
                  <a:srgbClr val="002060"/>
                </a:solidFill>
                <a:effectLst>
                  <a:glow rad="228600">
                    <a:schemeClr val="accent4">
                      <a:satMod val="175000"/>
                      <a:alpha val="40000"/>
                    </a:schemeClr>
                  </a:glow>
                </a:effectLst>
                <a:latin typeface="Arial" panose="020B0604020202020204" pitchFamily="34" charset="0"/>
                <a:cs typeface="Arial" panose="020B0604020202020204" pitchFamily="34" charset="0"/>
                <a:sym typeface="+mn-lt"/>
              </a:rPr>
              <a:t>bài</a:t>
            </a:r>
            <a:r>
              <a:rPr lang="en-US" altLang="zh-CN" sz="2400" dirty="0">
                <a:solidFill>
                  <a:srgbClr val="002060"/>
                </a:solidFill>
                <a:effectLst>
                  <a:glow rad="228600">
                    <a:schemeClr val="accent4">
                      <a:satMod val="175000"/>
                      <a:alpha val="40000"/>
                    </a:schemeClr>
                  </a:glow>
                </a:effectLst>
                <a:latin typeface="Arial" panose="020B0604020202020204" pitchFamily="34" charset="0"/>
                <a:cs typeface="Arial" panose="020B0604020202020204" pitchFamily="34" charset="0"/>
                <a:sym typeface="+mn-lt"/>
              </a:rPr>
              <a:t> </a:t>
            </a:r>
            <a:r>
              <a:rPr lang="en-US" altLang="zh-CN" sz="2400" dirty="0" smtClean="0">
                <a:solidFill>
                  <a:srgbClr val="002060"/>
                </a:solidFill>
                <a:effectLst>
                  <a:glow rad="228600">
                    <a:schemeClr val="accent4">
                      <a:satMod val="175000"/>
                      <a:alpha val="40000"/>
                    </a:schemeClr>
                  </a:glow>
                </a:effectLst>
                <a:latin typeface="Arial" panose="020B0604020202020204" pitchFamily="34" charset="0"/>
                <a:cs typeface="Arial" panose="020B0604020202020204" pitchFamily="34" charset="0"/>
                <a:sym typeface="+mn-lt"/>
              </a:rPr>
              <a:t>3</a:t>
            </a:r>
          </a:p>
          <a:p>
            <a:r>
              <a:rPr lang="en-US" altLang="en-US" sz="2400" dirty="0" smtClean="0">
                <a:latin typeface="Times New Roman" pitchFamily="18" charset="0"/>
              </a:rPr>
              <a:t>- </a:t>
            </a:r>
            <a:r>
              <a:rPr lang="en-US" altLang="en-US" sz="2400" dirty="0" err="1">
                <a:latin typeface="Times New Roman" pitchFamily="18" charset="0"/>
              </a:rPr>
              <a:t>Tổ</a:t>
            </a:r>
            <a:r>
              <a:rPr lang="en-US" altLang="en-US" sz="2400" dirty="0">
                <a:latin typeface="Times New Roman" pitchFamily="18" charset="0"/>
              </a:rPr>
              <a:t> 3: </a:t>
            </a:r>
            <a:r>
              <a:rPr lang="en-US" altLang="en-US" sz="2400" dirty="0" err="1">
                <a:latin typeface="Times New Roman" pitchFamily="18" charset="0"/>
              </a:rPr>
              <a:t>Sưu</a:t>
            </a:r>
            <a:r>
              <a:rPr lang="en-US" altLang="en-US" sz="2400" dirty="0">
                <a:latin typeface="Times New Roman" pitchFamily="18" charset="0"/>
              </a:rPr>
              <a:t> </a:t>
            </a:r>
            <a:r>
              <a:rPr lang="en-US" altLang="en-US" sz="2400" dirty="0" err="1">
                <a:latin typeface="Times New Roman" pitchFamily="18" charset="0"/>
              </a:rPr>
              <a:t>tầm</a:t>
            </a:r>
            <a:r>
              <a:rPr lang="en-US" altLang="en-US" sz="2400" dirty="0">
                <a:latin typeface="Times New Roman" pitchFamily="18" charset="0"/>
              </a:rPr>
              <a:t> </a:t>
            </a:r>
            <a:r>
              <a:rPr lang="en-US" altLang="en-US" sz="2400" dirty="0" err="1">
                <a:latin typeface="Times New Roman" pitchFamily="18" charset="0"/>
              </a:rPr>
              <a:t>các</a:t>
            </a:r>
            <a:r>
              <a:rPr lang="en-US" altLang="en-US" sz="2400" dirty="0">
                <a:latin typeface="Times New Roman" pitchFamily="18" charset="0"/>
              </a:rPr>
              <a:t> </a:t>
            </a:r>
            <a:r>
              <a:rPr lang="en-US" altLang="en-US" sz="2400" dirty="0" err="1">
                <a:latin typeface="Times New Roman" pitchFamily="18" charset="0"/>
              </a:rPr>
              <a:t>câu</a:t>
            </a:r>
            <a:r>
              <a:rPr lang="en-US" altLang="en-US" sz="2400" dirty="0">
                <a:latin typeface="Times New Roman" pitchFamily="18" charset="0"/>
              </a:rPr>
              <a:t> </a:t>
            </a:r>
            <a:r>
              <a:rPr lang="en-US" altLang="en-US" sz="2400" dirty="0" err="1">
                <a:latin typeface="Times New Roman" pitchFamily="18" charset="0"/>
              </a:rPr>
              <a:t>chuyện</a:t>
            </a:r>
            <a:r>
              <a:rPr lang="en-US" altLang="en-US" sz="2400" dirty="0">
                <a:latin typeface="Times New Roman" pitchFamily="18" charset="0"/>
              </a:rPr>
              <a:t> </a:t>
            </a:r>
            <a:r>
              <a:rPr lang="en-US" altLang="en-US" sz="2400" dirty="0" err="1">
                <a:latin typeface="Times New Roman" pitchFamily="18" charset="0"/>
              </a:rPr>
              <a:t>trong</a:t>
            </a:r>
            <a:r>
              <a:rPr lang="en-US" altLang="en-US" sz="2400" dirty="0">
                <a:latin typeface="Times New Roman" pitchFamily="18" charset="0"/>
              </a:rPr>
              <a:t> </a:t>
            </a:r>
            <a:r>
              <a:rPr lang="en-US" altLang="en-US" sz="2400" dirty="0" err="1">
                <a:latin typeface="Times New Roman" pitchFamily="18" charset="0"/>
              </a:rPr>
              <a:t>cuộc</a:t>
            </a:r>
            <a:r>
              <a:rPr lang="en-US" altLang="en-US" sz="2400" dirty="0">
                <a:latin typeface="Times New Roman" pitchFamily="18" charset="0"/>
              </a:rPr>
              <a:t> </a:t>
            </a:r>
            <a:r>
              <a:rPr lang="en-US" altLang="en-US" sz="2400" dirty="0" err="1">
                <a:latin typeface="Times New Roman" pitchFamily="18" charset="0"/>
              </a:rPr>
              <a:t>sống</a:t>
            </a:r>
            <a:r>
              <a:rPr lang="en-US" altLang="en-US" sz="2400" dirty="0">
                <a:latin typeface="Times New Roman" pitchFamily="18" charset="0"/>
              </a:rPr>
              <a:t>.</a:t>
            </a:r>
          </a:p>
          <a:p>
            <a:r>
              <a:rPr lang="en-US" altLang="en-US" sz="2400" dirty="0">
                <a:latin typeface="Times New Roman" pitchFamily="18" charset="0"/>
              </a:rPr>
              <a:t>- </a:t>
            </a:r>
            <a:r>
              <a:rPr lang="en-US" altLang="en-US" sz="2400" dirty="0" err="1">
                <a:latin typeface="Times New Roman" pitchFamily="18" charset="0"/>
              </a:rPr>
              <a:t>Tổ</a:t>
            </a:r>
            <a:r>
              <a:rPr lang="en-US" altLang="en-US" sz="2400" dirty="0">
                <a:latin typeface="Times New Roman" pitchFamily="18" charset="0"/>
              </a:rPr>
              <a:t> 4: </a:t>
            </a:r>
            <a:r>
              <a:rPr lang="en-US" altLang="en-US" sz="2400" dirty="0" err="1">
                <a:latin typeface="Times New Roman" pitchFamily="18" charset="0"/>
              </a:rPr>
              <a:t>Tổ</a:t>
            </a:r>
            <a:r>
              <a:rPr lang="en-US" altLang="en-US" sz="2400" dirty="0">
                <a:latin typeface="Times New Roman" pitchFamily="18" charset="0"/>
              </a:rPr>
              <a:t> </a:t>
            </a:r>
            <a:r>
              <a:rPr lang="en-US" altLang="en-US" sz="2400" dirty="0" err="1">
                <a:latin typeface="Times New Roman" pitchFamily="18" charset="0"/>
              </a:rPr>
              <a:t>chức</a:t>
            </a:r>
            <a:r>
              <a:rPr lang="en-US" altLang="en-US" sz="2400" dirty="0">
                <a:latin typeface="Times New Roman" pitchFamily="18" charset="0"/>
              </a:rPr>
              <a:t> </a:t>
            </a:r>
            <a:r>
              <a:rPr lang="en-US" altLang="en-US" sz="2400" dirty="0" err="1">
                <a:latin typeface="Times New Roman" pitchFamily="18" charset="0"/>
              </a:rPr>
              <a:t>trờ</a:t>
            </a:r>
            <a:r>
              <a:rPr lang="en-US" altLang="en-US" sz="2400" dirty="0">
                <a:latin typeface="Times New Roman" pitchFamily="18" charset="0"/>
              </a:rPr>
              <a:t> </a:t>
            </a:r>
            <a:r>
              <a:rPr lang="en-US" altLang="en-US" sz="2400" dirty="0" err="1">
                <a:latin typeface="Times New Roman" pitchFamily="18" charset="0"/>
              </a:rPr>
              <a:t>chơi</a:t>
            </a:r>
            <a:endParaRPr lang="en-US" altLang="en-US" sz="2400" dirty="0">
              <a:latin typeface="Times New Roman" pitchFamily="18" charset="0"/>
            </a:endParaRPr>
          </a:p>
          <a:p>
            <a:pPr marL="342900" indent="-342900" algn="just">
              <a:buFontTx/>
              <a:buChar char="-"/>
            </a:pPr>
            <a:endParaRPr lang="en-US" altLang="zh-CN" sz="2400" dirty="0">
              <a:solidFill>
                <a:srgbClr val="002060"/>
              </a:solidFill>
              <a:effectLst>
                <a:glow rad="228600">
                  <a:schemeClr val="accent4">
                    <a:satMod val="175000"/>
                    <a:alpha val="40000"/>
                  </a:schemeClr>
                </a:glow>
              </a:effectLst>
              <a:latin typeface="Arial" panose="020B0604020202020204" pitchFamily="34" charset="0"/>
              <a:cs typeface="Arial" panose="020B0604020202020204" pitchFamily="34" charset="0"/>
              <a:sym typeface="+mn-lt"/>
            </a:endParaRPr>
          </a:p>
        </p:txBody>
      </p:sp>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t="11090" b="7591"/>
          <a:stretch/>
        </p:blipFill>
        <p:spPr>
          <a:xfrm>
            <a:off x="681972" y="641878"/>
            <a:ext cx="1873396" cy="2172717"/>
          </a:xfrm>
          <a:prstGeom prst="rect">
            <a:avLst/>
          </a:prstGeom>
          <a:effectLst>
            <a:innerShdw blurRad="114300">
              <a:prstClr val="black"/>
            </a:innerShdw>
          </a:effectLst>
        </p:spPr>
      </p:pic>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05785" y="1728237"/>
            <a:ext cx="2317799" cy="3352253"/>
          </a:xfrm>
          <a:prstGeom prst="rect">
            <a:avLst/>
          </a:prstGeom>
        </p:spPr>
      </p:pic>
    </p:spTree>
    <p:extLst>
      <p:ext uri="{BB962C8B-B14F-4D97-AF65-F5344CB8AC3E}">
        <p14:creationId xmlns:p14="http://schemas.microsoft.com/office/powerpoint/2010/main" val="2321258607"/>
      </p:ext>
    </p:extLst>
  </p:cSld>
  <p:clrMapOvr>
    <a:masterClrMapping/>
  </p:clrMapOvr>
  <mc:AlternateContent xmlns:mc="http://schemas.openxmlformats.org/markup-compatibility/2006" xmlns:p14="http://schemas.microsoft.com/office/powerpoint/2010/main">
    <mc:Choice Requires="p14">
      <p:transition p14:dur="250">
        <p:comb/>
      </p:transition>
    </mc:Choice>
    <mc:Fallback xmlns="">
      <p:transition>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4400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1+#ppt_w/2"/>
                                          </p:val>
                                        </p:tav>
                                        <p:tav tm="100000">
                                          <p:val>
                                            <p:strVal val="#ppt_x"/>
                                          </p:val>
                                        </p:tav>
                                      </p:tavLst>
                                    </p:anim>
                                    <p:anim calcmode="lin" valueType="num">
                                      <p:cBhvr additive="base">
                                        <p:cTn id="8" dur="75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37"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900" decel="100000" fill="hold"/>
                                        <p:tgtEl>
                                          <p:spTgt spid="5"/>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16" fill="hold">
                            <p:stCondLst>
                              <p:cond delay="1750"/>
                            </p:stCondLst>
                            <p:childTnLst>
                              <p:par>
                                <p:cTn id="17" presetID="53" presetClass="entr" presetSubtype="16"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par>
                          <p:cTn id="22" fill="hold">
                            <p:stCondLst>
                              <p:cond delay="2250"/>
                            </p:stCondLst>
                            <p:childTnLst>
                              <p:par>
                                <p:cTn id="23" presetID="12" presetClass="entr" presetSubtype="8" fill="hold" grpId="0" nodeType="afterEffect">
                                  <p:stCondLst>
                                    <p:cond delay="0"/>
                                  </p:stCondLst>
                                  <p:iterate type="lt">
                                    <p:tmPct val="5000"/>
                                  </p:iterate>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p:tgtEl>
                                          <p:spTgt spid="7"/>
                                        </p:tgtEl>
                                        <p:attrNameLst>
                                          <p:attrName>ppt_x</p:attrName>
                                        </p:attrNameLst>
                                      </p:cBhvr>
                                      <p:tavLst>
                                        <p:tav tm="0">
                                          <p:val>
                                            <p:strVal val="#ppt_x-#ppt_w*1.125000"/>
                                          </p:val>
                                        </p:tav>
                                        <p:tav tm="100000">
                                          <p:val>
                                            <p:strVal val="#ppt_x"/>
                                          </p:val>
                                        </p:tav>
                                      </p:tavLst>
                                    </p:anim>
                                    <p:animEffect transition="in" filter="wipe(right)">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770" y="528041"/>
            <a:ext cx="1996233" cy="668625"/>
          </a:xfrm>
          <a:prstGeom prst="rect">
            <a:avLst/>
          </a:prstGeom>
        </p:spPr>
      </p:pic>
      <p:pic>
        <p:nvPicPr>
          <p:cNvPr id="81" name="图片 80"/>
          <p:cNvPicPr>
            <a:picLocks noChangeAspect="1"/>
          </p:cNvPicPr>
          <p:nvPr/>
        </p:nvPicPr>
        <p:blipFill rotWithShape="1">
          <a:blip r:embed="rId4">
            <a:extLst>
              <a:ext uri="{28A0092B-C50C-407E-A947-70E740481C1C}">
                <a14:useLocalDpi xmlns:a14="http://schemas.microsoft.com/office/drawing/2010/main" val="0"/>
              </a:ext>
            </a:extLst>
          </a:blip>
          <a:srcRect l="135" t="36971" r="-1"/>
          <a:stretch/>
        </p:blipFill>
        <p:spPr>
          <a:xfrm>
            <a:off x="1" y="1828800"/>
            <a:ext cx="9143998" cy="3004238"/>
          </a:xfrm>
          <a:prstGeom prst="rect">
            <a:avLst/>
          </a:prstGeom>
        </p:spPr>
      </p:pic>
      <p:pic>
        <p:nvPicPr>
          <p:cNvPr id="82" name="图片 8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3432997"/>
            <a:ext cx="9613558" cy="1508031"/>
          </a:xfrm>
          <a:prstGeom prst="rect">
            <a:avLst/>
          </a:prstGeom>
        </p:spPr>
      </p:pic>
      <p:pic>
        <p:nvPicPr>
          <p:cNvPr id="23" name="图片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572" y="321272"/>
            <a:ext cx="9248571" cy="8019887"/>
          </a:xfrm>
          <a:prstGeom prst="rect">
            <a:avLst/>
          </a:prstGeom>
        </p:spPr>
      </p:pic>
      <p:sp>
        <p:nvSpPr>
          <p:cNvPr id="105" name="任意多边形 104"/>
          <p:cNvSpPr/>
          <p:nvPr/>
        </p:nvSpPr>
        <p:spPr>
          <a:xfrm>
            <a:off x="1792767" y="1542653"/>
            <a:ext cx="5556736" cy="3054062"/>
          </a:xfrm>
          <a:custGeom>
            <a:avLst/>
            <a:gdLst>
              <a:gd name="connsiteX0" fmla="*/ 0 w 4967417"/>
              <a:gd name="connsiteY0" fmla="*/ 2644346 h 2656703"/>
              <a:gd name="connsiteX1" fmla="*/ 2261287 w 4967417"/>
              <a:gd name="connsiteY1" fmla="*/ 0 h 2656703"/>
              <a:gd name="connsiteX2" fmla="*/ 2150076 w 4967417"/>
              <a:gd name="connsiteY2" fmla="*/ 2656703 h 2656703"/>
              <a:gd name="connsiteX3" fmla="*/ 4028303 w 4967417"/>
              <a:gd name="connsiteY3" fmla="*/ 444843 h 2656703"/>
              <a:gd name="connsiteX4" fmla="*/ 3917092 w 4967417"/>
              <a:gd name="connsiteY4" fmla="*/ 2619632 h 2656703"/>
              <a:gd name="connsiteX5" fmla="*/ 4967417 w 4967417"/>
              <a:gd name="connsiteY5" fmla="*/ 1779373 h 2656703"/>
              <a:gd name="connsiteX6" fmla="*/ 4905633 w 4967417"/>
              <a:gd name="connsiteY6" fmla="*/ 2607275 h 2656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67417" h="2656703">
                <a:moveTo>
                  <a:pt x="0" y="2644346"/>
                </a:moveTo>
                <a:lnTo>
                  <a:pt x="2261287" y="0"/>
                </a:lnTo>
                <a:lnTo>
                  <a:pt x="2150076" y="2656703"/>
                </a:lnTo>
                <a:lnTo>
                  <a:pt x="4028303" y="444843"/>
                </a:lnTo>
                <a:lnTo>
                  <a:pt x="3917092" y="2619632"/>
                </a:lnTo>
                <a:lnTo>
                  <a:pt x="4967417" y="1779373"/>
                </a:lnTo>
                <a:lnTo>
                  <a:pt x="4905633" y="2607275"/>
                </a:lnTo>
              </a:path>
            </a:pathLst>
          </a:custGeom>
          <a:noFill/>
          <a:ln w="1905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9" name="图片 88"/>
          <p:cNvPicPr>
            <a:picLocks noChangeAspect="1"/>
          </p:cNvPicPr>
          <p:nvPr/>
        </p:nvPicPr>
        <p:blipFill rotWithShape="1">
          <a:blip r:embed="rId7">
            <a:extLst>
              <a:ext uri="{28A0092B-C50C-407E-A947-70E740481C1C}">
                <a14:useLocalDpi xmlns:a14="http://schemas.microsoft.com/office/drawing/2010/main" val="0"/>
              </a:ext>
            </a:extLst>
          </a:blip>
          <a:srcRect l="30889" t="27748" r="21866"/>
          <a:stretch/>
        </p:blipFill>
        <p:spPr>
          <a:xfrm>
            <a:off x="6598507" y="-24714"/>
            <a:ext cx="2545493" cy="2463792"/>
          </a:xfrm>
          <a:prstGeom prst="rect">
            <a:avLst/>
          </a:prstGeom>
        </p:spPr>
      </p:pic>
      <p:pic>
        <p:nvPicPr>
          <p:cNvPr id="80" name="图片 79"/>
          <p:cNvPicPr>
            <a:picLocks noChangeAspect="1"/>
          </p:cNvPicPr>
          <p:nvPr/>
        </p:nvPicPr>
        <p:blipFill rotWithShape="1">
          <a:blip r:embed="rId8">
            <a:extLst>
              <a:ext uri="{28A0092B-C50C-407E-A947-70E740481C1C}">
                <a14:useLocalDpi xmlns:a14="http://schemas.microsoft.com/office/drawing/2010/main" val="0"/>
              </a:ext>
            </a:extLst>
          </a:blip>
          <a:srcRect l="1" r="77432"/>
          <a:stretch/>
        </p:blipFill>
        <p:spPr>
          <a:xfrm>
            <a:off x="0" y="3630617"/>
            <a:ext cx="2063578" cy="1215615"/>
          </a:xfrm>
          <a:prstGeom prst="rect">
            <a:avLst/>
          </a:prstGeom>
        </p:spPr>
      </p:pic>
      <p:grpSp>
        <p:nvGrpSpPr>
          <p:cNvPr id="108" name="组合 107"/>
          <p:cNvGrpSpPr/>
          <p:nvPr/>
        </p:nvGrpSpPr>
        <p:grpSpPr>
          <a:xfrm>
            <a:off x="479780" y="2610930"/>
            <a:ext cx="1053959" cy="2015590"/>
            <a:chOff x="181346" y="1761375"/>
            <a:chExt cx="1517253" cy="2901593"/>
          </a:xfrm>
        </p:grpSpPr>
        <p:pic>
          <p:nvPicPr>
            <p:cNvPr id="18" name="图片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2043" y="1761375"/>
              <a:ext cx="885486" cy="2901593"/>
            </a:xfrm>
            <a:prstGeom prst="rect">
              <a:avLst/>
            </a:prstGeom>
          </p:spPr>
        </p:pic>
        <p:pic>
          <p:nvPicPr>
            <p:cNvPr id="19" name="图片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6323" y="2638386"/>
              <a:ext cx="512276" cy="2024582"/>
            </a:xfrm>
            <a:prstGeom prst="rect">
              <a:avLst/>
            </a:prstGeom>
          </p:spPr>
        </p:pic>
        <p:pic>
          <p:nvPicPr>
            <p:cNvPr id="20" name="图片 1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81346" y="2373835"/>
              <a:ext cx="711093" cy="2289133"/>
            </a:xfrm>
            <a:prstGeom prst="rect">
              <a:avLst/>
            </a:prstGeom>
          </p:spPr>
        </p:pic>
      </p:grpSp>
      <p:pic>
        <p:nvPicPr>
          <p:cNvPr id="86" name="图片 85"/>
          <p:cNvPicPr>
            <a:picLocks noChangeAspect="1"/>
          </p:cNvPicPr>
          <p:nvPr/>
        </p:nvPicPr>
        <p:blipFill rotWithShape="1">
          <a:blip r:embed="rId8">
            <a:extLst>
              <a:ext uri="{28A0092B-C50C-407E-A947-70E740481C1C}">
                <a14:useLocalDpi xmlns:a14="http://schemas.microsoft.com/office/drawing/2010/main" val="0"/>
              </a:ext>
            </a:extLst>
          </a:blip>
          <a:srcRect l="77162"/>
          <a:stretch/>
        </p:blipFill>
        <p:spPr>
          <a:xfrm>
            <a:off x="7055708" y="3600543"/>
            <a:ext cx="2088292" cy="1215615"/>
          </a:xfrm>
          <a:prstGeom prst="rect">
            <a:avLst/>
          </a:prstGeom>
        </p:spPr>
      </p:pic>
      <p:pic>
        <p:nvPicPr>
          <p:cNvPr id="27" name="图片 26"/>
          <p:cNvPicPr>
            <a:picLocks noChangeAspect="1"/>
          </p:cNvPicPr>
          <p:nvPr/>
        </p:nvPicPr>
        <p:blipFill rotWithShape="1">
          <a:blip r:embed="rId12" cstate="print">
            <a:extLst>
              <a:ext uri="{28A0092B-C50C-407E-A947-70E740481C1C}">
                <a14:useLocalDpi xmlns:a14="http://schemas.microsoft.com/office/drawing/2010/main" val="0"/>
              </a:ext>
            </a:extLst>
          </a:blip>
          <a:srcRect r="45910"/>
          <a:stretch/>
        </p:blipFill>
        <p:spPr>
          <a:xfrm>
            <a:off x="7252679" y="2497731"/>
            <a:ext cx="1632418" cy="2532923"/>
          </a:xfrm>
          <a:prstGeom prst="rect">
            <a:avLst/>
          </a:prstGeom>
        </p:spPr>
      </p:pic>
      <p:sp>
        <p:nvSpPr>
          <p:cNvPr id="92" name="任意多边形 91"/>
          <p:cNvSpPr/>
          <p:nvPr/>
        </p:nvSpPr>
        <p:spPr>
          <a:xfrm>
            <a:off x="-4933" y="4626519"/>
            <a:ext cx="9144000" cy="514663"/>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C4D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1" name="任意多边形 110"/>
          <p:cNvSpPr/>
          <p:nvPr/>
        </p:nvSpPr>
        <p:spPr>
          <a:xfrm>
            <a:off x="-4933" y="4718797"/>
            <a:ext cx="9144000" cy="426773"/>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8CB8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2" name="任意多边形 111"/>
          <p:cNvSpPr/>
          <p:nvPr/>
        </p:nvSpPr>
        <p:spPr>
          <a:xfrm>
            <a:off x="-4933" y="4865599"/>
            <a:ext cx="9144000" cy="274229"/>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679C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8" name="图片 2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241774" y="3561139"/>
            <a:ext cx="2341475" cy="1329066"/>
          </a:xfrm>
          <a:prstGeom prst="rect">
            <a:avLst/>
          </a:prstGeom>
        </p:spPr>
      </p:pic>
    </p:spTree>
    <p:extLst>
      <p:ext uri="{BB962C8B-B14F-4D97-AF65-F5344CB8AC3E}">
        <p14:creationId xmlns:p14="http://schemas.microsoft.com/office/powerpoint/2010/main" val="1175598979"/>
      </p:ext>
    </p:extLst>
  </p:cSld>
  <p:clrMapOvr>
    <a:masterClrMapping/>
  </p:clrMapOvr>
  <mc:AlternateContent xmlns:mc="http://schemas.openxmlformats.org/markup-compatibility/2006" xmlns:p14="http://schemas.microsoft.com/office/powerpoint/2010/main">
    <mc:Choice Requires="p14">
      <p:transition p14:dur="250">
        <p:comb/>
      </p:transition>
    </mc:Choice>
    <mc:Fallback xmlns="">
      <p:transition>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50667" fill="hold" nodeType="withEffect">
                                  <p:stCondLst>
                                    <p:cond delay="0"/>
                                  </p:stCondLst>
                                  <p:childTnLst>
                                    <p:set>
                                      <p:cBhvr>
                                        <p:cTn id="6" dur="1" fill="hold">
                                          <p:stCondLst>
                                            <p:cond delay="0"/>
                                          </p:stCondLst>
                                        </p:cTn>
                                        <p:tgtEl>
                                          <p:spTgt spid="89"/>
                                        </p:tgtEl>
                                        <p:attrNameLst>
                                          <p:attrName>style.visibility</p:attrName>
                                        </p:attrNameLst>
                                      </p:cBhvr>
                                      <p:to>
                                        <p:strVal val="visible"/>
                                      </p:to>
                                    </p:set>
                                    <p:anim calcmode="lin" valueType="num">
                                      <p:cBhvr additive="base">
                                        <p:cTn id="7" dur="1000" fill="hold"/>
                                        <p:tgtEl>
                                          <p:spTgt spid="89"/>
                                        </p:tgtEl>
                                        <p:attrNameLst>
                                          <p:attrName>ppt_x</p:attrName>
                                        </p:attrNameLst>
                                      </p:cBhvr>
                                      <p:tavLst>
                                        <p:tav tm="0">
                                          <p:val>
                                            <p:strVal val="1+#ppt_w/2"/>
                                          </p:val>
                                        </p:tav>
                                        <p:tav tm="100000">
                                          <p:val>
                                            <p:strVal val="#ppt_x"/>
                                          </p:val>
                                        </p:tav>
                                      </p:tavLst>
                                    </p:anim>
                                    <p:anim calcmode="lin" valueType="num">
                                      <p:cBhvr additive="base">
                                        <p:cTn id="8" dur="1000" fill="hold"/>
                                        <p:tgtEl>
                                          <p:spTgt spid="89"/>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2" presetClass="entr" presetSubtype="4" fill="hold" grpId="0" nodeType="afterEffect">
                                  <p:stCondLst>
                                    <p:cond delay="0"/>
                                  </p:stCondLst>
                                  <p:childTnLst>
                                    <p:set>
                                      <p:cBhvr>
                                        <p:cTn id="11" dur="1" fill="hold">
                                          <p:stCondLst>
                                            <p:cond delay="0"/>
                                          </p:stCondLst>
                                        </p:cTn>
                                        <p:tgtEl>
                                          <p:spTgt spid="92"/>
                                        </p:tgtEl>
                                        <p:attrNameLst>
                                          <p:attrName>style.visibility</p:attrName>
                                        </p:attrNameLst>
                                      </p:cBhvr>
                                      <p:to>
                                        <p:strVal val="visible"/>
                                      </p:to>
                                    </p:set>
                                    <p:animEffect transition="in" filter="wipe(down)">
                                      <p:cBhvr>
                                        <p:cTn id="12" dur="500"/>
                                        <p:tgtEl>
                                          <p:spTgt spid="92"/>
                                        </p:tgtEl>
                                      </p:cBhvr>
                                    </p:animEffect>
                                  </p:childTnLst>
                                </p:cTn>
                              </p:par>
                              <p:par>
                                <p:cTn id="13" presetID="22" presetClass="entr" presetSubtype="4" fill="hold" grpId="0" nodeType="withEffect">
                                  <p:stCondLst>
                                    <p:cond delay="250"/>
                                  </p:stCondLst>
                                  <p:childTnLst>
                                    <p:set>
                                      <p:cBhvr>
                                        <p:cTn id="14" dur="1" fill="hold">
                                          <p:stCondLst>
                                            <p:cond delay="0"/>
                                          </p:stCondLst>
                                        </p:cTn>
                                        <p:tgtEl>
                                          <p:spTgt spid="111"/>
                                        </p:tgtEl>
                                        <p:attrNameLst>
                                          <p:attrName>style.visibility</p:attrName>
                                        </p:attrNameLst>
                                      </p:cBhvr>
                                      <p:to>
                                        <p:strVal val="visible"/>
                                      </p:to>
                                    </p:set>
                                    <p:animEffect transition="in" filter="wipe(down)">
                                      <p:cBhvr>
                                        <p:cTn id="15" dur="500"/>
                                        <p:tgtEl>
                                          <p:spTgt spid="111"/>
                                        </p:tgtEl>
                                      </p:cBhvr>
                                    </p:animEffect>
                                  </p:childTnLst>
                                </p:cTn>
                              </p:par>
                              <p:par>
                                <p:cTn id="16" presetID="22" presetClass="entr" presetSubtype="4" fill="hold" grpId="0" nodeType="withEffect">
                                  <p:stCondLst>
                                    <p:cond delay="500"/>
                                  </p:stCondLst>
                                  <p:childTnLst>
                                    <p:set>
                                      <p:cBhvr>
                                        <p:cTn id="17" dur="1" fill="hold">
                                          <p:stCondLst>
                                            <p:cond delay="0"/>
                                          </p:stCondLst>
                                        </p:cTn>
                                        <p:tgtEl>
                                          <p:spTgt spid="112"/>
                                        </p:tgtEl>
                                        <p:attrNameLst>
                                          <p:attrName>style.visibility</p:attrName>
                                        </p:attrNameLst>
                                      </p:cBhvr>
                                      <p:to>
                                        <p:strVal val="visible"/>
                                      </p:to>
                                    </p:set>
                                    <p:animEffect transition="in" filter="wipe(down)">
                                      <p:cBhvr>
                                        <p:cTn id="18" dur="500"/>
                                        <p:tgtEl>
                                          <p:spTgt spid="112"/>
                                        </p:tgtEl>
                                      </p:cBhvr>
                                    </p:animEffect>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82"/>
                                        </p:tgtEl>
                                        <p:attrNameLst>
                                          <p:attrName>style.visibility</p:attrName>
                                        </p:attrNameLst>
                                      </p:cBhvr>
                                      <p:to>
                                        <p:strVal val="visible"/>
                                      </p:to>
                                    </p:set>
                                    <p:animEffect transition="in" filter="fade">
                                      <p:cBhvr>
                                        <p:cTn id="22" dur="1000"/>
                                        <p:tgtEl>
                                          <p:spTgt spid="82"/>
                                        </p:tgtEl>
                                      </p:cBhvr>
                                    </p:animEffect>
                                    <p:anim calcmode="lin" valueType="num">
                                      <p:cBhvr>
                                        <p:cTn id="23" dur="1000" fill="hold"/>
                                        <p:tgtEl>
                                          <p:spTgt spid="82"/>
                                        </p:tgtEl>
                                        <p:attrNameLst>
                                          <p:attrName>ppt_x</p:attrName>
                                        </p:attrNameLst>
                                      </p:cBhvr>
                                      <p:tavLst>
                                        <p:tav tm="0">
                                          <p:val>
                                            <p:strVal val="#ppt_x"/>
                                          </p:val>
                                        </p:tav>
                                        <p:tav tm="100000">
                                          <p:val>
                                            <p:strVal val="#ppt_x"/>
                                          </p:val>
                                        </p:tav>
                                      </p:tavLst>
                                    </p:anim>
                                    <p:anim calcmode="lin" valueType="num">
                                      <p:cBhvr>
                                        <p:cTn id="24" dur="1000" fill="hold"/>
                                        <p:tgtEl>
                                          <p:spTgt spid="82"/>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10" presetClass="entr" presetSubtype="0"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childTnLst>
                          </p:cTn>
                        </p:par>
                        <p:par>
                          <p:cTn id="29" fill="hold">
                            <p:stCondLst>
                              <p:cond delay="4000"/>
                            </p:stCondLst>
                            <p:childTnLst>
                              <p:par>
                                <p:cTn id="30" presetID="22" presetClass="entr" presetSubtype="8" fill="hold" grpId="0" nodeType="afterEffect">
                                  <p:stCondLst>
                                    <p:cond delay="0"/>
                                  </p:stCondLst>
                                  <p:childTnLst>
                                    <p:set>
                                      <p:cBhvr>
                                        <p:cTn id="31" dur="1" fill="hold">
                                          <p:stCondLst>
                                            <p:cond delay="0"/>
                                          </p:stCondLst>
                                        </p:cTn>
                                        <p:tgtEl>
                                          <p:spTgt spid="105"/>
                                        </p:tgtEl>
                                        <p:attrNameLst>
                                          <p:attrName>style.visibility</p:attrName>
                                        </p:attrNameLst>
                                      </p:cBhvr>
                                      <p:to>
                                        <p:strVal val="visible"/>
                                      </p:to>
                                    </p:set>
                                    <p:animEffect transition="in" filter="wipe(left)">
                                      <p:cBhvr>
                                        <p:cTn id="32" dur="500"/>
                                        <p:tgtEl>
                                          <p:spTgt spid="105"/>
                                        </p:tgtEl>
                                      </p:cBhvr>
                                    </p:animEffect>
                                  </p:childTnLst>
                                </p:cTn>
                              </p:par>
                            </p:childTnLst>
                          </p:cTn>
                        </p:par>
                        <p:par>
                          <p:cTn id="33" fill="hold">
                            <p:stCondLst>
                              <p:cond delay="4500"/>
                            </p:stCondLst>
                            <p:childTnLst>
                              <p:par>
                                <p:cTn id="34" presetID="8" presetClass="emph" presetSubtype="0" fill="hold" nodeType="afterEffect">
                                  <p:stCondLst>
                                    <p:cond delay="0"/>
                                  </p:stCondLst>
                                  <p:childTnLst>
                                    <p:animRot by="21600000">
                                      <p:cBhvr>
                                        <p:cTn id="35" dur="10000" fill="hold"/>
                                        <p:tgtEl>
                                          <p:spTgt spid="23"/>
                                        </p:tgtEl>
                                        <p:attrNameLst>
                                          <p:attrName>r</p:attrName>
                                        </p:attrNameLst>
                                      </p:cBhvr>
                                    </p:animRot>
                                  </p:childTnLst>
                                </p:cTn>
                              </p:par>
                              <p:par>
                                <p:cTn id="36" presetID="22" presetClass="entr" presetSubtype="8" fill="hold" nodeType="withEffect">
                                  <p:stCondLst>
                                    <p:cond delay="500"/>
                                  </p:stCondLst>
                                  <p:childTnLst>
                                    <p:set>
                                      <p:cBhvr>
                                        <p:cTn id="37" dur="1" fill="hold">
                                          <p:stCondLst>
                                            <p:cond delay="0"/>
                                          </p:stCondLst>
                                        </p:cTn>
                                        <p:tgtEl>
                                          <p:spTgt spid="80"/>
                                        </p:tgtEl>
                                        <p:attrNameLst>
                                          <p:attrName>style.visibility</p:attrName>
                                        </p:attrNameLst>
                                      </p:cBhvr>
                                      <p:to>
                                        <p:strVal val="visible"/>
                                      </p:to>
                                    </p:set>
                                    <p:animEffect transition="in" filter="wipe(left)">
                                      <p:cBhvr>
                                        <p:cTn id="38" dur="500"/>
                                        <p:tgtEl>
                                          <p:spTgt spid="80"/>
                                        </p:tgtEl>
                                      </p:cBhvr>
                                    </p:animEffect>
                                  </p:childTnLst>
                                </p:cTn>
                              </p:par>
                              <p:par>
                                <p:cTn id="39" presetID="22" presetClass="entr" presetSubtype="2" fill="hold" nodeType="withEffect">
                                  <p:stCondLst>
                                    <p:cond delay="500"/>
                                  </p:stCondLst>
                                  <p:childTnLst>
                                    <p:set>
                                      <p:cBhvr>
                                        <p:cTn id="40" dur="1" fill="hold">
                                          <p:stCondLst>
                                            <p:cond delay="0"/>
                                          </p:stCondLst>
                                        </p:cTn>
                                        <p:tgtEl>
                                          <p:spTgt spid="86"/>
                                        </p:tgtEl>
                                        <p:attrNameLst>
                                          <p:attrName>style.visibility</p:attrName>
                                        </p:attrNameLst>
                                      </p:cBhvr>
                                      <p:to>
                                        <p:strVal val="visible"/>
                                      </p:to>
                                    </p:set>
                                    <p:animEffect transition="in" filter="wipe(right)">
                                      <p:cBhvr>
                                        <p:cTn id="41" dur="500"/>
                                        <p:tgtEl>
                                          <p:spTgt spid="86"/>
                                        </p:tgtEl>
                                      </p:cBhvr>
                                    </p:animEffect>
                                  </p:childTnLst>
                                </p:cTn>
                              </p:par>
                              <p:par>
                                <p:cTn id="42" presetID="42" presetClass="entr" presetSubtype="0" fill="hold" nodeType="withEffect">
                                  <p:stCondLst>
                                    <p:cond delay="1000"/>
                                  </p:stCondLst>
                                  <p:childTnLst>
                                    <p:set>
                                      <p:cBhvr>
                                        <p:cTn id="43" dur="1" fill="hold">
                                          <p:stCondLst>
                                            <p:cond delay="0"/>
                                          </p:stCondLst>
                                        </p:cTn>
                                        <p:tgtEl>
                                          <p:spTgt spid="108"/>
                                        </p:tgtEl>
                                        <p:attrNameLst>
                                          <p:attrName>style.visibility</p:attrName>
                                        </p:attrNameLst>
                                      </p:cBhvr>
                                      <p:to>
                                        <p:strVal val="visible"/>
                                      </p:to>
                                    </p:set>
                                    <p:animEffect transition="in" filter="fade">
                                      <p:cBhvr>
                                        <p:cTn id="44" dur="1000"/>
                                        <p:tgtEl>
                                          <p:spTgt spid="108"/>
                                        </p:tgtEl>
                                      </p:cBhvr>
                                    </p:animEffect>
                                    <p:anim calcmode="lin" valueType="num">
                                      <p:cBhvr>
                                        <p:cTn id="45" dur="1000" fill="hold"/>
                                        <p:tgtEl>
                                          <p:spTgt spid="108"/>
                                        </p:tgtEl>
                                        <p:attrNameLst>
                                          <p:attrName>ppt_x</p:attrName>
                                        </p:attrNameLst>
                                      </p:cBhvr>
                                      <p:tavLst>
                                        <p:tav tm="0">
                                          <p:val>
                                            <p:strVal val="#ppt_x"/>
                                          </p:val>
                                        </p:tav>
                                        <p:tav tm="100000">
                                          <p:val>
                                            <p:strVal val="#ppt_x"/>
                                          </p:val>
                                        </p:tav>
                                      </p:tavLst>
                                    </p:anim>
                                    <p:anim calcmode="lin" valueType="num">
                                      <p:cBhvr>
                                        <p:cTn id="46" dur="1000" fill="hold"/>
                                        <p:tgtEl>
                                          <p:spTgt spid="108"/>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100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53" presetClass="entr" presetSubtype="528" fill="hold" nodeType="withEffect">
                                  <p:stCondLst>
                                    <p:cond delay="2000"/>
                                  </p:stCondLst>
                                  <p:childTnLst>
                                    <p:set>
                                      <p:cBhvr>
                                        <p:cTn id="53" dur="1" fill="hold">
                                          <p:stCondLst>
                                            <p:cond delay="0"/>
                                          </p:stCondLst>
                                        </p:cTn>
                                        <p:tgtEl>
                                          <p:spTgt spid="2"/>
                                        </p:tgtEl>
                                        <p:attrNameLst>
                                          <p:attrName>style.visibility</p:attrName>
                                        </p:attrNameLst>
                                      </p:cBhvr>
                                      <p:to>
                                        <p:strVal val="visible"/>
                                      </p:to>
                                    </p:set>
                                    <p:anim calcmode="lin" valueType="num">
                                      <p:cBhvr>
                                        <p:cTn id="54" dur="1250" fill="hold"/>
                                        <p:tgtEl>
                                          <p:spTgt spid="2"/>
                                        </p:tgtEl>
                                        <p:attrNameLst>
                                          <p:attrName>ppt_w</p:attrName>
                                        </p:attrNameLst>
                                      </p:cBhvr>
                                      <p:tavLst>
                                        <p:tav tm="0">
                                          <p:val>
                                            <p:fltVal val="0"/>
                                          </p:val>
                                        </p:tav>
                                        <p:tav tm="100000">
                                          <p:val>
                                            <p:strVal val="#ppt_w"/>
                                          </p:val>
                                        </p:tav>
                                      </p:tavLst>
                                    </p:anim>
                                    <p:anim calcmode="lin" valueType="num">
                                      <p:cBhvr>
                                        <p:cTn id="55" dur="1250" fill="hold"/>
                                        <p:tgtEl>
                                          <p:spTgt spid="2"/>
                                        </p:tgtEl>
                                        <p:attrNameLst>
                                          <p:attrName>ppt_h</p:attrName>
                                        </p:attrNameLst>
                                      </p:cBhvr>
                                      <p:tavLst>
                                        <p:tav tm="0">
                                          <p:val>
                                            <p:fltVal val="0"/>
                                          </p:val>
                                        </p:tav>
                                        <p:tav tm="100000">
                                          <p:val>
                                            <p:strVal val="#ppt_h"/>
                                          </p:val>
                                        </p:tav>
                                      </p:tavLst>
                                    </p:anim>
                                    <p:animEffect transition="in" filter="fade">
                                      <p:cBhvr>
                                        <p:cTn id="56" dur="1250"/>
                                        <p:tgtEl>
                                          <p:spTgt spid="2"/>
                                        </p:tgtEl>
                                      </p:cBhvr>
                                    </p:animEffect>
                                    <p:anim calcmode="lin" valueType="num">
                                      <p:cBhvr>
                                        <p:cTn id="57" dur="1250" fill="hold"/>
                                        <p:tgtEl>
                                          <p:spTgt spid="2"/>
                                        </p:tgtEl>
                                        <p:attrNameLst>
                                          <p:attrName>ppt_x</p:attrName>
                                        </p:attrNameLst>
                                      </p:cBhvr>
                                      <p:tavLst>
                                        <p:tav tm="0">
                                          <p:val>
                                            <p:fltVal val="0.5"/>
                                          </p:val>
                                        </p:tav>
                                        <p:tav tm="100000">
                                          <p:val>
                                            <p:strVal val="#ppt_x"/>
                                          </p:val>
                                        </p:tav>
                                      </p:tavLst>
                                    </p:anim>
                                    <p:anim calcmode="lin" valueType="num">
                                      <p:cBhvr>
                                        <p:cTn id="58" dur="1250" fill="hold"/>
                                        <p:tgtEl>
                                          <p:spTgt spid="2"/>
                                        </p:tgtEl>
                                        <p:attrNameLst>
                                          <p:attrName>ppt_y</p:attrName>
                                        </p:attrNameLst>
                                      </p:cBhvr>
                                      <p:tavLst>
                                        <p:tav tm="0">
                                          <p:val>
                                            <p:fltVal val="0.5"/>
                                          </p:val>
                                        </p:tav>
                                        <p:tav tm="100000">
                                          <p:val>
                                            <p:strVal val="#ppt_y"/>
                                          </p:val>
                                        </p:tav>
                                      </p:tavLst>
                                    </p:anim>
                                  </p:childTnLst>
                                </p:cTn>
                              </p:par>
                              <p:par>
                                <p:cTn id="59" presetID="2" presetClass="entr" presetSubtype="8" decel="41000" fill="hold" nodeType="withEffect">
                                  <p:stCondLst>
                                    <p:cond delay="275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4500" fill="hold"/>
                                        <p:tgtEl>
                                          <p:spTgt spid="28"/>
                                        </p:tgtEl>
                                        <p:attrNameLst>
                                          <p:attrName>ppt_x</p:attrName>
                                        </p:attrNameLst>
                                      </p:cBhvr>
                                      <p:tavLst>
                                        <p:tav tm="0">
                                          <p:val>
                                            <p:strVal val="0-#ppt_w/2"/>
                                          </p:val>
                                        </p:tav>
                                        <p:tav tm="100000">
                                          <p:val>
                                            <p:strVal val="#ppt_x"/>
                                          </p:val>
                                        </p:tav>
                                      </p:tavLst>
                                    </p:anim>
                                    <p:anim calcmode="lin" valueType="num">
                                      <p:cBhvr additive="base">
                                        <p:cTn id="62" dur="4500" fill="hold"/>
                                        <p:tgtEl>
                                          <p:spTgt spid="28"/>
                                        </p:tgtEl>
                                        <p:attrNameLst>
                                          <p:attrName>ppt_y</p:attrName>
                                        </p:attrNameLst>
                                      </p:cBhvr>
                                      <p:tavLst>
                                        <p:tav tm="0">
                                          <p:val>
                                            <p:strVal val="#ppt_y"/>
                                          </p:val>
                                        </p:tav>
                                        <p:tav tm="100000">
                                          <p:val>
                                            <p:strVal val="#ppt_y"/>
                                          </p:val>
                                        </p:tav>
                                      </p:tavLst>
                                    </p:anim>
                                  </p:childTnLst>
                                </p:cTn>
                              </p:par>
                              <p:par>
                                <p:cTn id="63" presetID="6" presetClass="emph" presetSubtype="0" repeatCount="14000" autoRev="1" fill="hold" nodeType="withEffect">
                                  <p:stCondLst>
                                    <p:cond delay="2750"/>
                                  </p:stCondLst>
                                  <p:childTnLst>
                                    <p:animScale>
                                      <p:cBhvr>
                                        <p:cTn id="64" dur="250" fill="hold"/>
                                        <p:tgtEl>
                                          <p:spTgt spid="28"/>
                                        </p:tgtEl>
                                      </p:cBhvr>
                                      <p:by x="95000" y="9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92" grpId="0" animBg="1"/>
      <p:bldP spid="111" grpId="0" animBg="1"/>
      <p:bldP spid="1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770" y="528041"/>
            <a:ext cx="1996233" cy="668625"/>
          </a:xfrm>
          <a:prstGeom prst="rect">
            <a:avLst/>
          </a:prstGeom>
        </p:spPr>
      </p:pic>
      <p:pic>
        <p:nvPicPr>
          <p:cNvPr id="81" name="图片 80"/>
          <p:cNvPicPr>
            <a:picLocks noChangeAspect="1"/>
          </p:cNvPicPr>
          <p:nvPr/>
        </p:nvPicPr>
        <p:blipFill rotWithShape="1">
          <a:blip r:embed="rId4">
            <a:extLst>
              <a:ext uri="{28A0092B-C50C-407E-A947-70E740481C1C}">
                <a14:useLocalDpi xmlns:a14="http://schemas.microsoft.com/office/drawing/2010/main" val="0"/>
              </a:ext>
            </a:extLst>
          </a:blip>
          <a:srcRect l="135" t="36971" r="-1"/>
          <a:stretch/>
        </p:blipFill>
        <p:spPr>
          <a:xfrm>
            <a:off x="1" y="1828800"/>
            <a:ext cx="9143998" cy="3004238"/>
          </a:xfrm>
          <a:prstGeom prst="rect">
            <a:avLst/>
          </a:prstGeom>
        </p:spPr>
      </p:pic>
      <p:pic>
        <p:nvPicPr>
          <p:cNvPr id="82" name="图片 8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3432997"/>
            <a:ext cx="9613558" cy="1508031"/>
          </a:xfrm>
          <a:prstGeom prst="rect">
            <a:avLst/>
          </a:prstGeom>
        </p:spPr>
      </p:pic>
      <p:pic>
        <p:nvPicPr>
          <p:cNvPr id="23" name="图片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572" y="321272"/>
            <a:ext cx="9248571" cy="8019887"/>
          </a:xfrm>
          <a:prstGeom prst="rect">
            <a:avLst/>
          </a:prstGeom>
        </p:spPr>
      </p:pic>
      <p:sp>
        <p:nvSpPr>
          <p:cNvPr id="26" name="任意多边形 25"/>
          <p:cNvSpPr/>
          <p:nvPr/>
        </p:nvSpPr>
        <p:spPr>
          <a:xfrm>
            <a:off x="1436915" y="1401208"/>
            <a:ext cx="6253677" cy="3444184"/>
          </a:xfrm>
          <a:custGeom>
            <a:avLst/>
            <a:gdLst>
              <a:gd name="connsiteX0" fmla="*/ 2693773 w 5387546"/>
              <a:gd name="connsiteY0" fmla="*/ 0 h 2967166"/>
              <a:gd name="connsiteX1" fmla="*/ 5387546 w 5387546"/>
              <a:gd name="connsiteY1" fmla="*/ 2693773 h 2967166"/>
              <a:gd name="connsiteX2" fmla="*/ 5373741 w 5387546"/>
              <a:gd name="connsiteY2" fmla="*/ 2967166 h 2967166"/>
              <a:gd name="connsiteX3" fmla="*/ 13805 w 5387546"/>
              <a:gd name="connsiteY3" fmla="*/ 2967166 h 2967166"/>
              <a:gd name="connsiteX4" fmla="*/ 0 w 5387546"/>
              <a:gd name="connsiteY4" fmla="*/ 2693773 h 2967166"/>
              <a:gd name="connsiteX5" fmla="*/ 2693773 w 5387546"/>
              <a:gd name="connsiteY5" fmla="*/ 0 h 2967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7546" h="2967166">
                <a:moveTo>
                  <a:pt x="2693773" y="0"/>
                </a:moveTo>
                <a:cubicBezTo>
                  <a:pt x="4181503" y="0"/>
                  <a:pt x="5387546" y="1206043"/>
                  <a:pt x="5387546" y="2693773"/>
                </a:cubicBezTo>
                <a:lnTo>
                  <a:pt x="5373741" y="2967166"/>
                </a:lnTo>
                <a:lnTo>
                  <a:pt x="13805" y="2967166"/>
                </a:lnTo>
                <a:lnTo>
                  <a:pt x="0" y="2693773"/>
                </a:lnTo>
                <a:cubicBezTo>
                  <a:pt x="0" y="1206043"/>
                  <a:pt x="1206043" y="0"/>
                  <a:pt x="269377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5" name="任意多边形 104"/>
          <p:cNvSpPr/>
          <p:nvPr/>
        </p:nvSpPr>
        <p:spPr>
          <a:xfrm>
            <a:off x="1792767" y="1542653"/>
            <a:ext cx="5556736" cy="3054062"/>
          </a:xfrm>
          <a:custGeom>
            <a:avLst/>
            <a:gdLst>
              <a:gd name="connsiteX0" fmla="*/ 0 w 4967417"/>
              <a:gd name="connsiteY0" fmla="*/ 2644346 h 2656703"/>
              <a:gd name="connsiteX1" fmla="*/ 2261287 w 4967417"/>
              <a:gd name="connsiteY1" fmla="*/ 0 h 2656703"/>
              <a:gd name="connsiteX2" fmla="*/ 2150076 w 4967417"/>
              <a:gd name="connsiteY2" fmla="*/ 2656703 h 2656703"/>
              <a:gd name="connsiteX3" fmla="*/ 4028303 w 4967417"/>
              <a:gd name="connsiteY3" fmla="*/ 444843 h 2656703"/>
              <a:gd name="connsiteX4" fmla="*/ 3917092 w 4967417"/>
              <a:gd name="connsiteY4" fmla="*/ 2619632 h 2656703"/>
              <a:gd name="connsiteX5" fmla="*/ 4967417 w 4967417"/>
              <a:gd name="connsiteY5" fmla="*/ 1779373 h 2656703"/>
              <a:gd name="connsiteX6" fmla="*/ 4905633 w 4967417"/>
              <a:gd name="connsiteY6" fmla="*/ 2607275 h 2656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67417" h="2656703">
                <a:moveTo>
                  <a:pt x="0" y="2644346"/>
                </a:moveTo>
                <a:lnTo>
                  <a:pt x="2261287" y="0"/>
                </a:lnTo>
                <a:lnTo>
                  <a:pt x="2150076" y="2656703"/>
                </a:lnTo>
                <a:lnTo>
                  <a:pt x="4028303" y="444843"/>
                </a:lnTo>
                <a:lnTo>
                  <a:pt x="3917092" y="2619632"/>
                </a:lnTo>
                <a:lnTo>
                  <a:pt x="4967417" y="1779373"/>
                </a:lnTo>
                <a:lnTo>
                  <a:pt x="4905633" y="2607275"/>
                </a:lnTo>
              </a:path>
            </a:pathLst>
          </a:custGeom>
          <a:noFill/>
          <a:ln w="1905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00" name="组合 99"/>
          <p:cNvGrpSpPr/>
          <p:nvPr/>
        </p:nvGrpSpPr>
        <p:grpSpPr>
          <a:xfrm>
            <a:off x="2099717" y="2643387"/>
            <a:ext cx="4893835" cy="700335"/>
            <a:chOff x="2260358" y="2717529"/>
            <a:chExt cx="4893835" cy="700335"/>
          </a:xfrm>
        </p:grpSpPr>
        <p:sp>
          <p:nvSpPr>
            <p:cNvPr id="93" name="文本框 92"/>
            <p:cNvSpPr txBox="1"/>
            <p:nvPr/>
          </p:nvSpPr>
          <p:spPr>
            <a:xfrm>
              <a:off x="2281392" y="2727523"/>
              <a:ext cx="4872801" cy="687339"/>
            </a:xfrm>
            <a:prstGeom prst="rect">
              <a:avLst/>
            </a:prstGeom>
            <a:noFill/>
          </p:spPr>
          <p:txBody>
            <a:bodyPr wrap="none" rtlCol="0">
              <a:prstTxWarp prst="textDoubleWave1">
                <a:avLst/>
              </a:prstTxWarp>
              <a:spAutoFit/>
            </a:bodyPr>
            <a:lstStyle/>
            <a:p>
              <a:r>
                <a:rPr lang="en-US" altLang="zh-CN" sz="3600" dirty="0" smtClean="0">
                  <a:ln w="101600">
                    <a:solidFill>
                      <a:schemeClr val="bg1"/>
                    </a:solidFill>
                  </a:ln>
                  <a:solidFill>
                    <a:schemeClr val="bg1"/>
                  </a:solidFill>
                  <a:effectLst>
                    <a:outerShdw blurRad="63500" sx="102000" sy="102000" algn="ctr" rotWithShape="0">
                      <a:prstClr val="black">
                        <a:alpha val="40000"/>
                      </a:prstClr>
                    </a:outerShdw>
                  </a:effectLst>
                  <a:latin typeface="Arial" panose="020B0604020202020204" pitchFamily="34" charset="0"/>
                  <a:cs typeface="Arial" panose="020B0604020202020204" pitchFamily="34" charset="0"/>
                  <a:sym typeface="+mn-lt"/>
                </a:rPr>
                <a:t>TỰ CHỦ</a:t>
              </a:r>
              <a:endParaRPr lang="zh-CN" altLang="en-US" sz="3600" dirty="0">
                <a:ln w="101600">
                  <a:solidFill>
                    <a:schemeClr val="bg1"/>
                  </a:solidFill>
                </a:ln>
                <a:solidFill>
                  <a:schemeClr val="bg1"/>
                </a:solidFill>
                <a:effectLst>
                  <a:outerShdw blurRad="63500" sx="102000" sy="102000" algn="ctr" rotWithShape="0">
                    <a:prstClr val="black">
                      <a:alpha val="40000"/>
                    </a:prstClr>
                  </a:outerShdw>
                </a:effectLst>
                <a:latin typeface="Arial" panose="020B0604020202020204" pitchFamily="34" charset="0"/>
                <a:cs typeface="Arial" panose="020B0604020202020204" pitchFamily="34" charset="0"/>
                <a:sym typeface="+mn-lt"/>
              </a:endParaRPr>
            </a:p>
          </p:txBody>
        </p:sp>
        <p:sp>
          <p:nvSpPr>
            <p:cNvPr id="95" name="文本框 94"/>
            <p:cNvSpPr txBox="1"/>
            <p:nvPr/>
          </p:nvSpPr>
          <p:spPr>
            <a:xfrm>
              <a:off x="2281391" y="2717529"/>
              <a:ext cx="4872801" cy="687339"/>
            </a:xfrm>
            <a:prstGeom prst="rect">
              <a:avLst/>
            </a:prstGeom>
            <a:noFill/>
          </p:spPr>
          <p:txBody>
            <a:bodyPr wrap="none" rtlCol="0">
              <a:prstTxWarp prst="textDoubleWave1">
                <a:avLst/>
              </a:prstTxWarp>
              <a:spAutoFit/>
            </a:bodyPr>
            <a:lstStyle/>
            <a:p>
              <a:r>
                <a:rPr lang="en-US" altLang="zh-CN" sz="3600" dirty="0" smtClean="0">
                  <a:ln>
                    <a:solidFill>
                      <a:schemeClr val="accent2">
                        <a:lumMod val="75000"/>
                      </a:schemeClr>
                    </a:solidFill>
                  </a:ln>
                  <a:noFill/>
                  <a:latin typeface="Arial" panose="020B0604020202020204" pitchFamily="34" charset="0"/>
                  <a:cs typeface="Arial" panose="020B0604020202020204" pitchFamily="34" charset="0"/>
                  <a:sym typeface="+mn-lt"/>
                </a:rPr>
                <a:t>TỰ CHỦ</a:t>
              </a:r>
              <a:endParaRPr lang="zh-CN" altLang="en-US" sz="3600" dirty="0">
                <a:ln>
                  <a:solidFill>
                    <a:schemeClr val="accent2">
                      <a:lumMod val="75000"/>
                    </a:schemeClr>
                  </a:solidFill>
                </a:ln>
                <a:noFill/>
                <a:latin typeface="Arial" panose="020B0604020202020204" pitchFamily="34" charset="0"/>
                <a:cs typeface="Arial" panose="020B0604020202020204" pitchFamily="34" charset="0"/>
                <a:sym typeface="+mn-lt"/>
              </a:endParaRPr>
            </a:p>
          </p:txBody>
        </p:sp>
        <p:sp>
          <p:nvSpPr>
            <p:cNvPr id="96" name="文本框 95"/>
            <p:cNvSpPr txBox="1"/>
            <p:nvPr/>
          </p:nvSpPr>
          <p:spPr>
            <a:xfrm>
              <a:off x="2260358" y="2730525"/>
              <a:ext cx="4872801" cy="687339"/>
            </a:xfrm>
            <a:prstGeom prst="rect">
              <a:avLst/>
            </a:prstGeom>
            <a:noFill/>
          </p:spPr>
          <p:txBody>
            <a:bodyPr wrap="none" rtlCol="0">
              <a:prstTxWarp prst="textDoubleWave1">
                <a:avLst/>
              </a:prstTxWarp>
              <a:spAutoFit/>
            </a:bodyPr>
            <a:lstStyle/>
            <a:p>
              <a:r>
                <a:rPr lang="en-US" altLang="zh-CN" sz="3600" dirty="0" smtClean="0">
                  <a:solidFill>
                    <a:srgbClr val="FF6600"/>
                  </a:solidFill>
                  <a:latin typeface="Arial" panose="020B0604020202020204" pitchFamily="34" charset="0"/>
                  <a:cs typeface="Arial" panose="020B0604020202020204" pitchFamily="34" charset="0"/>
                  <a:sym typeface="+mn-lt"/>
                </a:rPr>
                <a:t>TỰ CHỦ</a:t>
              </a:r>
              <a:endParaRPr lang="zh-CN" altLang="en-US" sz="3600" dirty="0">
                <a:solidFill>
                  <a:srgbClr val="FF6600"/>
                </a:solidFill>
                <a:latin typeface="Arial" panose="020B0604020202020204" pitchFamily="34" charset="0"/>
                <a:cs typeface="Arial" panose="020B0604020202020204" pitchFamily="34" charset="0"/>
                <a:sym typeface="+mn-lt"/>
              </a:endParaRPr>
            </a:p>
          </p:txBody>
        </p:sp>
      </p:grpSp>
      <p:grpSp>
        <p:nvGrpSpPr>
          <p:cNvPr id="99" name="组合 98"/>
          <p:cNvGrpSpPr/>
          <p:nvPr/>
        </p:nvGrpSpPr>
        <p:grpSpPr>
          <a:xfrm>
            <a:off x="3494728" y="1585159"/>
            <a:ext cx="2152813" cy="942923"/>
            <a:chOff x="3289855" y="1815065"/>
            <a:chExt cx="2152813" cy="942923"/>
          </a:xfrm>
        </p:grpSpPr>
        <p:sp>
          <p:nvSpPr>
            <p:cNvPr id="94" name="矩形 93"/>
            <p:cNvSpPr/>
            <p:nvPr/>
          </p:nvSpPr>
          <p:spPr>
            <a:xfrm>
              <a:off x="3295926" y="1815065"/>
              <a:ext cx="2146742" cy="923330"/>
            </a:xfrm>
            <a:prstGeom prst="rect">
              <a:avLst/>
            </a:prstGeom>
          </p:spPr>
          <p:txBody>
            <a:bodyPr wrap="none">
              <a:spAutoFit/>
            </a:bodyPr>
            <a:lstStyle/>
            <a:p>
              <a:r>
                <a:rPr lang="en-US" altLang="zh-CN" sz="5400" b="1" dirty="0" smtClean="0">
                  <a:ln w="107950">
                    <a:solidFill>
                      <a:schemeClr val="bg1"/>
                    </a:solidFill>
                  </a:ln>
                  <a:solidFill>
                    <a:schemeClr val="bg1"/>
                  </a:solidFill>
                  <a:effectLst>
                    <a:outerShdw blurRad="63500" sx="102000" sy="102000" algn="ctr" rotWithShape="0">
                      <a:prstClr val="black">
                        <a:alpha val="40000"/>
                      </a:prstClr>
                    </a:outerShdw>
                  </a:effectLst>
                  <a:latin typeface="Arial" panose="020B0604020202020204" pitchFamily="34" charset="0"/>
                  <a:cs typeface="Arial" panose="020B0604020202020204" pitchFamily="34" charset="0"/>
                  <a:sym typeface="+mn-lt"/>
                </a:rPr>
                <a:t>BÀI 2.</a:t>
              </a:r>
              <a:endParaRPr lang="zh-CN" altLang="en-US" sz="4800" b="1" dirty="0">
                <a:ln w="107950">
                  <a:solidFill>
                    <a:schemeClr val="bg1"/>
                  </a:solidFill>
                </a:ln>
                <a:solidFill>
                  <a:schemeClr val="bg1"/>
                </a:solidFill>
                <a:effectLst>
                  <a:outerShdw blurRad="63500" sx="102000" sy="102000" algn="ctr" rotWithShape="0">
                    <a:prstClr val="black">
                      <a:alpha val="40000"/>
                    </a:prstClr>
                  </a:outerShdw>
                </a:effectLst>
                <a:latin typeface="Arial" panose="020B0604020202020204" pitchFamily="34" charset="0"/>
                <a:cs typeface="Arial" panose="020B0604020202020204" pitchFamily="34" charset="0"/>
                <a:sym typeface="+mn-lt"/>
              </a:endParaRPr>
            </a:p>
          </p:txBody>
        </p:sp>
        <p:sp>
          <p:nvSpPr>
            <p:cNvPr id="97" name="矩形 96"/>
            <p:cNvSpPr/>
            <p:nvPr/>
          </p:nvSpPr>
          <p:spPr>
            <a:xfrm>
              <a:off x="3289855" y="1828061"/>
              <a:ext cx="2146742" cy="923330"/>
            </a:xfrm>
            <a:prstGeom prst="rect">
              <a:avLst/>
            </a:prstGeom>
          </p:spPr>
          <p:txBody>
            <a:bodyPr wrap="none">
              <a:spAutoFit/>
            </a:bodyPr>
            <a:lstStyle/>
            <a:p>
              <a:r>
                <a:rPr lang="en-US" altLang="zh-CN" sz="5400" b="1" dirty="0" smtClean="0">
                  <a:ln>
                    <a:solidFill>
                      <a:schemeClr val="accent2">
                        <a:lumMod val="75000"/>
                      </a:schemeClr>
                    </a:solidFill>
                  </a:ln>
                  <a:noFill/>
                  <a:latin typeface="Arial" panose="020B0604020202020204" pitchFamily="34" charset="0"/>
                  <a:cs typeface="Arial" panose="020B0604020202020204" pitchFamily="34" charset="0"/>
                  <a:sym typeface="+mn-lt"/>
                </a:rPr>
                <a:t>BÀI 2.</a:t>
              </a:r>
              <a:endParaRPr lang="zh-CN" altLang="en-US" sz="4800" b="1" dirty="0">
                <a:ln>
                  <a:solidFill>
                    <a:schemeClr val="accent2">
                      <a:lumMod val="75000"/>
                    </a:schemeClr>
                  </a:solidFill>
                </a:ln>
                <a:noFill/>
                <a:latin typeface="Arial" panose="020B0604020202020204" pitchFamily="34" charset="0"/>
                <a:cs typeface="Arial" panose="020B0604020202020204" pitchFamily="34" charset="0"/>
                <a:sym typeface="+mn-lt"/>
              </a:endParaRPr>
            </a:p>
          </p:txBody>
        </p:sp>
        <p:sp>
          <p:nvSpPr>
            <p:cNvPr id="98" name="矩形 97"/>
            <p:cNvSpPr/>
            <p:nvPr/>
          </p:nvSpPr>
          <p:spPr>
            <a:xfrm>
              <a:off x="3292995" y="1834658"/>
              <a:ext cx="2146742" cy="923330"/>
            </a:xfrm>
            <a:prstGeom prst="rect">
              <a:avLst/>
            </a:prstGeom>
          </p:spPr>
          <p:txBody>
            <a:bodyPr wrap="none">
              <a:spAutoFit/>
            </a:bodyPr>
            <a:lstStyle/>
            <a:p>
              <a:r>
                <a:rPr lang="en-US" altLang="zh-CN" sz="5400" b="1" dirty="0" smtClean="0">
                  <a:solidFill>
                    <a:srgbClr val="FF6600"/>
                  </a:solidFill>
                  <a:latin typeface="Arial" panose="020B0604020202020204" pitchFamily="34" charset="0"/>
                  <a:cs typeface="Arial" panose="020B0604020202020204" pitchFamily="34" charset="0"/>
                  <a:sym typeface="+mn-lt"/>
                </a:rPr>
                <a:t>BÀI 2.</a:t>
              </a:r>
              <a:endParaRPr lang="zh-CN" altLang="en-US" sz="4800" b="1" dirty="0">
                <a:solidFill>
                  <a:srgbClr val="FF6600"/>
                </a:solidFill>
                <a:latin typeface="Arial" panose="020B0604020202020204" pitchFamily="34" charset="0"/>
                <a:cs typeface="Arial" panose="020B0604020202020204" pitchFamily="34" charset="0"/>
                <a:sym typeface="+mn-lt"/>
              </a:endParaRPr>
            </a:p>
          </p:txBody>
        </p:sp>
      </p:grpSp>
      <p:pic>
        <p:nvPicPr>
          <p:cNvPr id="89" name="图片 88"/>
          <p:cNvPicPr>
            <a:picLocks noChangeAspect="1"/>
          </p:cNvPicPr>
          <p:nvPr/>
        </p:nvPicPr>
        <p:blipFill rotWithShape="1">
          <a:blip r:embed="rId7">
            <a:extLst>
              <a:ext uri="{28A0092B-C50C-407E-A947-70E740481C1C}">
                <a14:useLocalDpi xmlns:a14="http://schemas.microsoft.com/office/drawing/2010/main" val="0"/>
              </a:ext>
            </a:extLst>
          </a:blip>
          <a:srcRect l="30889" t="27748" r="21866"/>
          <a:stretch/>
        </p:blipFill>
        <p:spPr>
          <a:xfrm>
            <a:off x="6598507" y="-24714"/>
            <a:ext cx="2545493" cy="2463792"/>
          </a:xfrm>
          <a:prstGeom prst="rect">
            <a:avLst/>
          </a:prstGeom>
        </p:spPr>
      </p:pic>
      <p:pic>
        <p:nvPicPr>
          <p:cNvPr id="80" name="图片 79"/>
          <p:cNvPicPr>
            <a:picLocks noChangeAspect="1"/>
          </p:cNvPicPr>
          <p:nvPr/>
        </p:nvPicPr>
        <p:blipFill rotWithShape="1">
          <a:blip r:embed="rId8">
            <a:extLst>
              <a:ext uri="{28A0092B-C50C-407E-A947-70E740481C1C}">
                <a14:useLocalDpi xmlns:a14="http://schemas.microsoft.com/office/drawing/2010/main" val="0"/>
              </a:ext>
            </a:extLst>
          </a:blip>
          <a:srcRect l="1" r="77432"/>
          <a:stretch/>
        </p:blipFill>
        <p:spPr>
          <a:xfrm>
            <a:off x="0" y="3630617"/>
            <a:ext cx="2063578" cy="1215615"/>
          </a:xfrm>
          <a:prstGeom prst="rect">
            <a:avLst/>
          </a:prstGeom>
        </p:spPr>
      </p:pic>
      <p:grpSp>
        <p:nvGrpSpPr>
          <p:cNvPr id="108" name="组合 107"/>
          <p:cNvGrpSpPr/>
          <p:nvPr/>
        </p:nvGrpSpPr>
        <p:grpSpPr>
          <a:xfrm>
            <a:off x="479780" y="2610930"/>
            <a:ext cx="1053959" cy="2015590"/>
            <a:chOff x="181346" y="1761375"/>
            <a:chExt cx="1517253" cy="2901593"/>
          </a:xfrm>
        </p:grpSpPr>
        <p:pic>
          <p:nvPicPr>
            <p:cNvPr id="18" name="图片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2043" y="1761375"/>
              <a:ext cx="885486" cy="2901593"/>
            </a:xfrm>
            <a:prstGeom prst="rect">
              <a:avLst/>
            </a:prstGeom>
          </p:spPr>
        </p:pic>
        <p:pic>
          <p:nvPicPr>
            <p:cNvPr id="19" name="图片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6323" y="2638386"/>
              <a:ext cx="512276" cy="2024582"/>
            </a:xfrm>
            <a:prstGeom prst="rect">
              <a:avLst/>
            </a:prstGeom>
          </p:spPr>
        </p:pic>
        <p:pic>
          <p:nvPicPr>
            <p:cNvPr id="20" name="图片 1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81346" y="2373835"/>
              <a:ext cx="711093" cy="2289133"/>
            </a:xfrm>
            <a:prstGeom prst="rect">
              <a:avLst/>
            </a:prstGeom>
          </p:spPr>
        </p:pic>
      </p:grpSp>
      <p:pic>
        <p:nvPicPr>
          <p:cNvPr id="86" name="图片 85"/>
          <p:cNvPicPr>
            <a:picLocks noChangeAspect="1"/>
          </p:cNvPicPr>
          <p:nvPr/>
        </p:nvPicPr>
        <p:blipFill rotWithShape="1">
          <a:blip r:embed="rId8">
            <a:extLst>
              <a:ext uri="{28A0092B-C50C-407E-A947-70E740481C1C}">
                <a14:useLocalDpi xmlns:a14="http://schemas.microsoft.com/office/drawing/2010/main" val="0"/>
              </a:ext>
            </a:extLst>
          </a:blip>
          <a:srcRect l="77162"/>
          <a:stretch/>
        </p:blipFill>
        <p:spPr>
          <a:xfrm>
            <a:off x="7055708" y="3600543"/>
            <a:ext cx="2088292" cy="1215615"/>
          </a:xfrm>
          <a:prstGeom prst="rect">
            <a:avLst/>
          </a:prstGeom>
        </p:spPr>
      </p:pic>
      <p:pic>
        <p:nvPicPr>
          <p:cNvPr id="27" name="图片 26"/>
          <p:cNvPicPr>
            <a:picLocks noChangeAspect="1"/>
          </p:cNvPicPr>
          <p:nvPr/>
        </p:nvPicPr>
        <p:blipFill rotWithShape="1">
          <a:blip r:embed="rId12" cstate="print">
            <a:extLst>
              <a:ext uri="{28A0092B-C50C-407E-A947-70E740481C1C}">
                <a14:useLocalDpi xmlns:a14="http://schemas.microsoft.com/office/drawing/2010/main" val="0"/>
              </a:ext>
            </a:extLst>
          </a:blip>
          <a:srcRect r="45910"/>
          <a:stretch/>
        </p:blipFill>
        <p:spPr>
          <a:xfrm>
            <a:off x="7252679" y="2497731"/>
            <a:ext cx="1632418" cy="2532923"/>
          </a:xfrm>
          <a:prstGeom prst="rect">
            <a:avLst/>
          </a:prstGeom>
        </p:spPr>
      </p:pic>
      <p:sp>
        <p:nvSpPr>
          <p:cNvPr id="92" name="任意多边形 91"/>
          <p:cNvSpPr/>
          <p:nvPr/>
        </p:nvSpPr>
        <p:spPr>
          <a:xfrm>
            <a:off x="-4933" y="4626519"/>
            <a:ext cx="9144000" cy="514663"/>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C4D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1" name="任意多边形 110"/>
          <p:cNvSpPr/>
          <p:nvPr/>
        </p:nvSpPr>
        <p:spPr>
          <a:xfrm>
            <a:off x="-4933" y="4718797"/>
            <a:ext cx="9144000" cy="426773"/>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8CB8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2" name="任意多边形 111"/>
          <p:cNvSpPr/>
          <p:nvPr/>
        </p:nvSpPr>
        <p:spPr>
          <a:xfrm>
            <a:off x="-4933" y="4865599"/>
            <a:ext cx="9144000" cy="274229"/>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679C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3187707595"/>
      </p:ext>
    </p:extLst>
  </p:cSld>
  <p:clrMapOvr>
    <a:masterClrMapping/>
  </p:clrMapOvr>
  <mc:AlternateContent xmlns:mc="http://schemas.openxmlformats.org/markup-compatibility/2006" xmlns:p14="http://schemas.microsoft.com/office/powerpoint/2010/main">
    <mc:Choice Requires="p14">
      <p:transition p14:dur="250">
        <p:comb/>
      </p:transition>
    </mc:Choice>
    <mc:Fallback xmlns="">
      <p:transition>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50667" fill="hold" nodeType="withEffect">
                                  <p:stCondLst>
                                    <p:cond delay="0"/>
                                  </p:stCondLst>
                                  <p:childTnLst>
                                    <p:set>
                                      <p:cBhvr>
                                        <p:cTn id="6" dur="1" fill="hold">
                                          <p:stCondLst>
                                            <p:cond delay="0"/>
                                          </p:stCondLst>
                                        </p:cTn>
                                        <p:tgtEl>
                                          <p:spTgt spid="89"/>
                                        </p:tgtEl>
                                        <p:attrNameLst>
                                          <p:attrName>style.visibility</p:attrName>
                                        </p:attrNameLst>
                                      </p:cBhvr>
                                      <p:to>
                                        <p:strVal val="visible"/>
                                      </p:to>
                                    </p:set>
                                    <p:anim calcmode="lin" valueType="num">
                                      <p:cBhvr additive="base">
                                        <p:cTn id="7" dur="500" fill="hold"/>
                                        <p:tgtEl>
                                          <p:spTgt spid="89"/>
                                        </p:tgtEl>
                                        <p:attrNameLst>
                                          <p:attrName>ppt_x</p:attrName>
                                        </p:attrNameLst>
                                      </p:cBhvr>
                                      <p:tavLst>
                                        <p:tav tm="0">
                                          <p:val>
                                            <p:strVal val="1+#ppt_w/2"/>
                                          </p:val>
                                        </p:tav>
                                        <p:tav tm="100000">
                                          <p:val>
                                            <p:strVal val="#ppt_x"/>
                                          </p:val>
                                        </p:tav>
                                      </p:tavLst>
                                    </p:anim>
                                    <p:anim calcmode="lin" valueType="num">
                                      <p:cBhvr additive="base">
                                        <p:cTn id="8" dur="500" fill="hold"/>
                                        <p:tgtEl>
                                          <p:spTgt spid="89"/>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92"/>
                                        </p:tgtEl>
                                        <p:attrNameLst>
                                          <p:attrName>style.visibility</p:attrName>
                                        </p:attrNameLst>
                                      </p:cBhvr>
                                      <p:to>
                                        <p:strVal val="visible"/>
                                      </p:to>
                                    </p:set>
                                    <p:animEffect transition="in" filter="wipe(down)">
                                      <p:cBhvr>
                                        <p:cTn id="12" dur="500"/>
                                        <p:tgtEl>
                                          <p:spTgt spid="92"/>
                                        </p:tgtEl>
                                      </p:cBhvr>
                                    </p:animEffect>
                                  </p:childTnLst>
                                </p:cTn>
                              </p:par>
                              <p:par>
                                <p:cTn id="13" presetID="22" presetClass="entr" presetSubtype="4" fill="hold" grpId="0" nodeType="withEffect">
                                  <p:stCondLst>
                                    <p:cond delay="250"/>
                                  </p:stCondLst>
                                  <p:childTnLst>
                                    <p:set>
                                      <p:cBhvr>
                                        <p:cTn id="14" dur="1" fill="hold">
                                          <p:stCondLst>
                                            <p:cond delay="0"/>
                                          </p:stCondLst>
                                        </p:cTn>
                                        <p:tgtEl>
                                          <p:spTgt spid="111"/>
                                        </p:tgtEl>
                                        <p:attrNameLst>
                                          <p:attrName>style.visibility</p:attrName>
                                        </p:attrNameLst>
                                      </p:cBhvr>
                                      <p:to>
                                        <p:strVal val="visible"/>
                                      </p:to>
                                    </p:set>
                                    <p:animEffect transition="in" filter="wipe(down)">
                                      <p:cBhvr>
                                        <p:cTn id="15" dur="500"/>
                                        <p:tgtEl>
                                          <p:spTgt spid="111"/>
                                        </p:tgtEl>
                                      </p:cBhvr>
                                    </p:animEffect>
                                  </p:childTnLst>
                                </p:cTn>
                              </p:par>
                              <p:par>
                                <p:cTn id="16" presetID="22" presetClass="entr" presetSubtype="4" fill="hold" grpId="0" nodeType="withEffect">
                                  <p:stCondLst>
                                    <p:cond delay="500"/>
                                  </p:stCondLst>
                                  <p:childTnLst>
                                    <p:set>
                                      <p:cBhvr>
                                        <p:cTn id="17" dur="1" fill="hold">
                                          <p:stCondLst>
                                            <p:cond delay="0"/>
                                          </p:stCondLst>
                                        </p:cTn>
                                        <p:tgtEl>
                                          <p:spTgt spid="112"/>
                                        </p:tgtEl>
                                        <p:attrNameLst>
                                          <p:attrName>style.visibility</p:attrName>
                                        </p:attrNameLst>
                                      </p:cBhvr>
                                      <p:to>
                                        <p:strVal val="visible"/>
                                      </p:to>
                                    </p:set>
                                    <p:animEffect transition="in" filter="wipe(down)">
                                      <p:cBhvr>
                                        <p:cTn id="18" dur="500"/>
                                        <p:tgtEl>
                                          <p:spTgt spid="112"/>
                                        </p:tgtEl>
                                      </p:cBhvr>
                                    </p:animEffect>
                                  </p:childTnLst>
                                </p:cTn>
                              </p:par>
                            </p:childTnLst>
                          </p:cTn>
                        </p:par>
                        <p:par>
                          <p:cTn id="19" fill="hold">
                            <p:stCondLst>
                              <p:cond delay="1500"/>
                            </p:stCondLst>
                            <p:childTnLst>
                              <p:par>
                                <p:cTn id="20" presetID="42" presetClass="entr" presetSubtype="0" fill="hold" nodeType="afterEffect">
                                  <p:stCondLst>
                                    <p:cond delay="0"/>
                                  </p:stCondLst>
                                  <p:childTnLst>
                                    <p:set>
                                      <p:cBhvr>
                                        <p:cTn id="21" dur="1" fill="hold">
                                          <p:stCondLst>
                                            <p:cond delay="0"/>
                                          </p:stCondLst>
                                        </p:cTn>
                                        <p:tgtEl>
                                          <p:spTgt spid="82"/>
                                        </p:tgtEl>
                                        <p:attrNameLst>
                                          <p:attrName>style.visibility</p:attrName>
                                        </p:attrNameLst>
                                      </p:cBhvr>
                                      <p:to>
                                        <p:strVal val="visible"/>
                                      </p:to>
                                    </p:set>
                                    <p:animEffect transition="in" filter="fade">
                                      <p:cBhvr>
                                        <p:cTn id="22" dur="500"/>
                                        <p:tgtEl>
                                          <p:spTgt spid="82"/>
                                        </p:tgtEl>
                                      </p:cBhvr>
                                    </p:animEffect>
                                    <p:anim calcmode="lin" valueType="num">
                                      <p:cBhvr>
                                        <p:cTn id="23" dur="500" fill="hold"/>
                                        <p:tgtEl>
                                          <p:spTgt spid="82"/>
                                        </p:tgtEl>
                                        <p:attrNameLst>
                                          <p:attrName>ppt_x</p:attrName>
                                        </p:attrNameLst>
                                      </p:cBhvr>
                                      <p:tavLst>
                                        <p:tav tm="0">
                                          <p:val>
                                            <p:strVal val="#ppt_x"/>
                                          </p:val>
                                        </p:tav>
                                        <p:tav tm="100000">
                                          <p:val>
                                            <p:strVal val="#ppt_x"/>
                                          </p:val>
                                        </p:tav>
                                      </p:tavLst>
                                    </p:anim>
                                    <p:anim calcmode="lin" valueType="num">
                                      <p:cBhvr>
                                        <p:cTn id="24" dur="500" fill="hold"/>
                                        <p:tgtEl>
                                          <p:spTgt spid="8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000"/>
                            </p:stCondLst>
                            <p:childTnLst>
                              <p:par>
                                <p:cTn id="37" presetID="8" presetClass="emph" presetSubtype="0" fill="hold" nodeType="afterEffect">
                                  <p:stCondLst>
                                    <p:cond delay="0"/>
                                  </p:stCondLst>
                                  <p:childTnLst>
                                    <p:animRot by="21600000">
                                      <p:cBhvr>
                                        <p:cTn id="38" dur="500" fill="hold"/>
                                        <p:tgtEl>
                                          <p:spTgt spid="23"/>
                                        </p:tgtEl>
                                        <p:attrNameLst>
                                          <p:attrName>r</p:attrName>
                                        </p:attrNameLst>
                                      </p:cBhvr>
                                    </p:animRot>
                                  </p:childTnLst>
                                </p:cTn>
                              </p:par>
                              <p:par>
                                <p:cTn id="39" presetID="22" presetClass="entr" presetSubtype="8" fill="hold" nodeType="withEffect">
                                  <p:stCondLst>
                                    <p:cond delay="50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500"/>
                                        <p:tgtEl>
                                          <p:spTgt spid="80"/>
                                        </p:tgtEl>
                                      </p:cBhvr>
                                    </p:animEffect>
                                  </p:childTnLst>
                                </p:cTn>
                              </p:par>
                              <p:par>
                                <p:cTn id="42" presetID="22" presetClass="entr" presetSubtype="2" fill="hold" nodeType="withEffect">
                                  <p:stCondLst>
                                    <p:cond delay="500"/>
                                  </p:stCondLst>
                                  <p:childTnLst>
                                    <p:set>
                                      <p:cBhvr>
                                        <p:cTn id="43" dur="1" fill="hold">
                                          <p:stCondLst>
                                            <p:cond delay="0"/>
                                          </p:stCondLst>
                                        </p:cTn>
                                        <p:tgtEl>
                                          <p:spTgt spid="86"/>
                                        </p:tgtEl>
                                        <p:attrNameLst>
                                          <p:attrName>style.visibility</p:attrName>
                                        </p:attrNameLst>
                                      </p:cBhvr>
                                      <p:to>
                                        <p:strVal val="visible"/>
                                      </p:to>
                                    </p:set>
                                    <p:animEffect transition="in" filter="wipe(right)">
                                      <p:cBhvr>
                                        <p:cTn id="44" dur="500"/>
                                        <p:tgtEl>
                                          <p:spTgt spid="86"/>
                                        </p:tgtEl>
                                      </p:cBhvr>
                                    </p:animEffect>
                                  </p:childTnLst>
                                </p:cTn>
                              </p:par>
                              <p:par>
                                <p:cTn id="45" presetID="42" presetClass="entr" presetSubtype="0" fill="hold" nodeType="withEffect">
                                  <p:stCondLst>
                                    <p:cond delay="1000"/>
                                  </p:stCondLst>
                                  <p:childTnLst>
                                    <p:set>
                                      <p:cBhvr>
                                        <p:cTn id="46" dur="1" fill="hold">
                                          <p:stCondLst>
                                            <p:cond delay="0"/>
                                          </p:stCondLst>
                                        </p:cTn>
                                        <p:tgtEl>
                                          <p:spTgt spid="108"/>
                                        </p:tgtEl>
                                        <p:attrNameLst>
                                          <p:attrName>style.visibility</p:attrName>
                                        </p:attrNameLst>
                                      </p:cBhvr>
                                      <p:to>
                                        <p:strVal val="visible"/>
                                      </p:to>
                                    </p:set>
                                    <p:animEffect transition="in" filter="fade">
                                      <p:cBhvr>
                                        <p:cTn id="47" dur="500"/>
                                        <p:tgtEl>
                                          <p:spTgt spid="108"/>
                                        </p:tgtEl>
                                      </p:cBhvr>
                                    </p:animEffect>
                                    <p:anim calcmode="lin" valueType="num">
                                      <p:cBhvr>
                                        <p:cTn id="48" dur="500" fill="hold"/>
                                        <p:tgtEl>
                                          <p:spTgt spid="108"/>
                                        </p:tgtEl>
                                        <p:attrNameLst>
                                          <p:attrName>ppt_x</p:attrName>
                                        </p:attrNameLst>
                                      </p:cBhvr>
                                      <p:tavLst>
                                        <p:tav tm="0">
                                          <p:val>
                                            <p:strVal val="#ppt_x"/>
                                          </p:val>
                                        </p:tav>
                                        <p:tav tm="100000">
                                          <p:val>
                                            <p:strVal val="#ppt_x"/>
                                          </p:val>
                                        </p:tav>
                                      </p:tavLst>
                                    </p:anim>
                                    <p:anim calcmode="lin" valueType="num">
                                      <p:cBhvr>
                                        <p:cTn id="49" dur="500" fill="hold"/>
                                        <p:tgtEl>
                                          <p:spTgt spid="108"/>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100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500"/>
                                        <p:tgtEl>
                                          <p:spTgt spid="27"/>
                                        </p:tgtEl>
                                      </p:cBhvr>
                                    </p:animEffect>
                                    <p:anim calcmode="lin" valueType="num">
                                      <p:cBhvr>
                                        <p:cTn id="53" dur="500" fill="hold"/>
                                        <p:tgtEl>
                                          <p:spTgt spid="27"/>
                                        </p:tgtEl>
                                        <p:attrNameLst>
                                          <p:attrName>ppt_x</p:attrName>
                                        </p:attrNameLst>
                                      </p:cBhvr>
                                      <p:tavLst>
                                        <p:tav tm="0">
                                          <p:val>
                                            <p:strVal val="#ppt_x"/>
                                          </p:val>
                                        </p:tav>
                                        <p:tav tm="100000">
                                          <p:val>
                                            <p:strVal val="#ppt_x"/>
                                          </p:val>
                                        </p:tav>
                                      </p:tavLst>
                                    </p:anim>
                                    <p:anim calcmode="lin" valueType="num">
                                      <p:cBhvr>
                                        <p:cTn id="54" dur="500" fill="hold"/>
                                        <p:tgtEl>
                                          <p:spTgt spid="27"/>
                                        </p:tgtEl>
                                        <p:attrNameLst>
                                          <p:attrName>ppt_y</p:attrName>
                                        </p:attrNameLst>
                                      </p:cBhvr>
                                      <p:tavLst>
                                        <p:tav tm="0">
                                          <p:val>
                                            <p:strVal val="#ppt_y+.1"/>
                                          </p:val>
                                        </p:tav>
                                        <p:tav tm="100000">
                                          <p:val>
                                            <p:strVal val="#ppt_y"/>
                                          </p:val>
                                        </p:tav>
                                      </p:tavLst>
                                    </p:anim>
                                  </p:childTnLst>
                                </p:cTn>
                              </p:par>
                              <p:par>
                                <p:cTn id="55" presetID="53" presetClass="entr" presetSubtype="528" fill="hold" nodeType="withEffect">
                                  <p:stCondLst>
                                    <p:cond delay="2000"/>
                                  </p:stCondLst>
                                  <p:childTnLst>
                                    <p:set>
                                      <p:cBhvr>
                                        <p:cTn id="56" dur="1" fill="hold">
                                          <p:stCondLst>
                                            <p:cond delay="0"/>
                                          </p:stCondLst>
                                        </p:cTn>
                                        <p:tgtEl>
                                          <p:spTgt spid="2"/>
                                        </p:tgtEl>
                                        <p:attrNameLst>
                                          <p:attrName>style.visibility</p:attrName>
                                        </p:attrNameLst>
                                      </p:cBhvr>
                                      <p:to>
                                        <p:strVal val="visible"/>
                                      </p:to>
                                    </p:set>
                                    <p:anim calcmode="lin" valueType="num">
                                      <p:cBhvr>
                                        <p:cTn id="57" dur="500" fill="hold"/>
                                        <p:tgtEl>
                                          <p:spTgt spid="2"/>
                                        </p:tgtEl>
                                        <p:attrNameLst>
                                          <p:attrName>ppt_w</p:attrName>
                                        </p:attrNameLst>
                                      </p:cBhvr>
                                      <p:tavLst>
                                        <p:tav tm="0">
                                          <p:val>
                                            <p:fltVal val="0"/>
                                          </p:val>
                                        </p:tav>
                                        <p:tav tm="100000">
                                          <p:val>
                                            <p:strVal val="#ppt_w"/>
                                          </p:val>
                                        </p:tav>
                                      </p:tavLst>
                                    </p:anim>
                                    <p:anim calcmode="lin" valueType="num">
                                      <p:cBhvr>
                                        <p:cTn id="58" dur="500" fill="hold"/>
                                        <p:tgtEl>
                                          <p:spTgt spid="2"/>
                                        </p:tgtEl>
                                        <p:attrNameLst>
                                          <p:attrName>ppt_h</p:attrName>
                                        </p:attrNameLst>
                                      </p:cBhvr>
                                      <p:tavLst>
                                        <p:tav tm="0">
                                          <p:val>
                                            <p:fltVal val="0"/>
                                          </p:val>
                                        </p:tav>
                                        <p:tav tm="100000">
                                          <p:val>
                                            <p:strVal val="#ppt_h"/>
                                          </p:val>
                                        </p:tav>
                                      </p:tavLst>
                                    </p:anim>
                                    <p:animEffect transition="in" filter="fade">
                                      <p:cBhvr>
                                        <p:cTn id="59" dur="500"/>
                                        <p:tgtEl>
                                          <p:spTgt spid="2"/>
                                        </p:tgtEl>
                                      </p:cBhvr>
                                    </p:animEffect>
                                    <p:anim calcmode="lin" valueType="num">
                                      <p:cBhvr>
                                        <p:cTn id="60" dur="500" fill="hold"/>
                                        <p:tgtEl>
                                          <p:spTgt spid="2"/>
                                        </p:tgtEl>
                                        <p:attrNameLst>
                                          <p:attrName>ppt_x</p:attrName>
                                        </p:attrNameLst>
                                      </p:cBhvr>
                                      <p:tavLst>
                                        <p:tav tm="0">
                                          <p:val>
                                            <p:fltVal val="0.5"/>
                                          </p:val>
                                        </p:tav>
                                        <p:tav tm="100000">
                                          <p:val>
                                            <p:strVal val="#ppt_x"/>
                                          </p:val>
                                        </p:tav>
                                      </p:tavLst>
                                    </p:anim>
                                    <p:anim calcmode="lin" valueType="num">
                                      <p:cBhvr>
                                        <p:cTn id="61" dur="500" fill="hold"/>
                                        <p:tgtEl>
                                          <p:spTgt spid="2"/>
                                        </p:tgtEl>
                                        <p:attrNameLst>
                                          <p:attrName>ppt_y</p:attrName>
                                        </p:attrNameLst>
                                      </p:cBhvr>
                                      <p:tavLst>
                                        <p:tav tm="0">
                                          <p:val>
                                            <p:fltVal val="0.5"/>
                                          </p:val>
                                        </p:tav>
                                        <p:tav tm="100000">
                                          <p:val>
                                            <p:strVal val="#ppt_y"/>
                                          </p:val>
                                        </p:tav>
                                      </p:tavLst>
                                    </p:anim>
                                  </p:childTnLst>
                                </p:cTn>
                              </p:par>
                              <p:par>
                                <p:cTn id="62" presetID="53" presetClass="entr" presetSubtype="16" fill="hold" nodeType="withEffect">
                                  <p:stCondLst>
                                    <p:cond delay="3000"/>
                                  </p:stCondLst>
                                  <p:childTnLst>
                                    <p:set>
                                      <p:cBhvr>
                                        <p:cTn id="63" dur="1" fill="hold">
                                          <p:stCondLst>
                                            <p:cond delay="0"/>
                                          </p:stCondLst>
                                        </p:cTn>
                                        <p:tgtEl>
                                          <p:spTgt spid="99"/>
                                        </p:tgtEl>
                                        <p:attrNameLst>
                                          <p:attrName>style.visibility</p:attrName>
                                        </p:attrNameLst>
                                      </p:cBhvr>
                                      <p:to>
                                        <p:strVal val="visible"/>
                                      </p:to>
                                    </p:set>
                                    <p:anim calcmode="lin" valueType="num">
                                      <p:cBhvr>
                                        <p:cTn id="64" dur="500" fill="hold"/>
                                        <p:tgtEl>
                                          <p:spTgt spid="99"/>
                                        </p:tgtEl>
                                        <p:attrNameLst>
                                          <p:attrName>ppt_w</p:attrName>
                                        </p:attrNameLst>
                                      </p:cBhvr>
                                      <p:tavLst>
                                        <p:tav tm="0">
                                          <p:val>
                                            <p:fltVal val="0"/>
                                          </p:val>
                                        </p:tav>
                                        <p:tav tm="100000">
                                          <p:val>
                                            <p:strVal val="#ppt_w"/>
                                          </p:val>
                                        </p:tav>
                                      </p:tavLst>
                                    </p:anim>
                                    <p:anim calcmode="lin" valueType="num">
                                      <p:cBhvr>
                                        <p:cTn id="65" dur="500" fill="hold"/>
                                        <p:tgtEl>
                                          <p:spTgt spid="99"/>
                                        </p:tgtEl>
                                        <p:attrNameLst>
                                          <p:attrName>ppt_h</p:attrName>
                                        </p:attrNameLst>
                                      </p:cBhvr>
                                      <p:tavLst>
                                        <p:tav tm="0">
                                          <p:val>
                                            <p:fltVal val="0"/>
                                          </p:val>
                                        </p:tav>
                                        <p:tav tm="100000">
                                          <p:val>
                                            <p:strVal val="#ppt_h"/>
                                          </p:val>
                                        </p:tav>
                                      </p:tavLst>
                                    </p:anim>
                                    <p:animEffect transition="in" filter="fade">
                                      <p:cBhvr>
                                        <p:cTn id="66" dur="500"/>
                                        <p:tgtEl>
                                          <p:spTgt spid="99"/>
                                        </p:tgtEl>
                                      </p:cBhvr>
                                    </p:animEffect>
                                  </p:childTnLst>
                                </p:cTn>
                              </p:par>
                              <p:par>
                                <p:cTn id="67" presetID="53" presetClass="entr" presetSubtype="16" fill="hold" nodeType="withEffect">
                                  <p:stCondLst>
                                    <p:cond delay="3000"/>
                                  </p:stCondLst>
                                  <p:childTnLst>
                                    <p:set>
                                      <p:cBhvr>
                                        <p:cTn id="68" dur="1" fill="hold">
                                          <p:stCondLst>
                                            <p:cond delay="0"/>
                                          </p:stCondLst>
                                        </p:cTn>
                                        <p:tgtEl>
                                          <p:spTgt spid="100"/>
                                        </p:tgtEl>
                                        <p:attrNameLst>
                                          <p:attrName>style.visibility</p:attrName>
                                        </p:attrNameLst>
                                      </p:cBhvr>
                                      <p:to>
                                        <p:strVal val="visible"/>
                                      </p:to>
                                    </p:set>
                                    <p:anim calcmode="lin" valueType="num">
                                      <p:cBhvr>
                                        <p:cTn id="69" dur="500" fill="hold"/>
                                        <p:tgtEl>
                                          <p:spTgt spid="100"/>
                                        </p:tgtEl>
                                        <p:attrNameLst>
                                          <p:attrName>ppt_w</p:attrName>
                                        </p:attrNameLst>
                                      </p:cBhvr>
                                      <p:tavLst>
                                        <p:tav tm="0">
                                          <p:val>
                                            <p:fltVal val="0"/>
                                          </p:val>
                                        </p:tav>
                                        <p:tav tm="100000">
                                          <p:val>
                                            <p:strVal val="#ppt_w"/>
                                          </p:val>
                                        </p:tav>
                                      </p:tavLst>
                                    </p:anim>
                                    <p:anim calcmode="lin" valueType="num">
                                      <p:cBhvr>
                                        <p:cTn id="70" dur="500" fill="hold"/>
                                        <p:tgtEl>
                                          <p:spTgt spid="100"/>
                                        </p:tgtEl>
                                        <p:attrNameLst>
                                          <p:attrName>ppt_h</p:attrName>
                                        </p:attrNameLst>
                                      </p:cBhvr>
                                      <p:tavLst>
                                        <p:tav tm="0">
                                          <p:val>
                                            <p:fltVal val="0"/>
                                          </p:val>
                                        </p:tav>
                                        <p:tav tm="100000">
                                          <p:val>
                                            <p:strVal val="#ppt_h"/>
                                          </p:val>
                                        </p:tav>
                                      </p:tavLst>
                                    </p:anim>
                                    <p:animEffect transition="in" filter="fade">
                                      <p:cBhvr>
                                        <p:cTn id="71" dur="500"/>
                                        <p:tgtEl>
                                          <p:spTgt spid="100"/>
                                        </p:tgtEl>
                                      </p:cBhvr>
                                    </p:animEffect>
                                  </p:childTnLst>
                                </p:cTn>
                              </p:par>
                              <p:par>
                                <p:cTn id="72" presetID="14" presetClass="entr" presetSubtype="5" fill="hold" nodeType="withEffect">
                                  <p:stCondLst>
                                    <p:cond delay="3000"/>
                                  </p:stCondLst>
                                  <p:childTnLst>
                                    <p:set>
                                      <p:cBhvr>
                                        <p:cTn id="73" dur="1" fill="hold">
                                          <p:stCondLst>
                                            <p:cond delay="0"/>
                                          </p:stCondLst>
                                        </p:cTn>
                                        <p:tgtEl>
                                          <p:spTgt spid="99"/>
                                        </p:tgtEl>
                                        <p:attrNameLst>
                                          <p:attrName>style.visibility</p:attrName>
                                        </p:attrNameLst>
                                      </p:cBhvr>
                                      <p:to>
                                        <p:strVal val="visible"/>
                                      </p:to>
                                    </p:set>
                                    <p:animEffect transition="in" filter="randombar(vertical)">
                                      <p:cBhvr>
                                        <p:cTn id="74" dur="500"/>
                                        <p:tgtEl>
                                          <p:spTgt spid="99"/>
                                        </p:tgtEl>
                                      </p:cBhvr>
                                    </p:animEffect>
                                  </p:childTnLst>
                                </p:cTn>
                              </p:par>
                              <p:par>
                                <p:cTn id="75" presetID="14" presetClass="entr" presetSubtype="5" fill="hold" nodeType="withEffect">
                                  <p:stCondLst>
                                    <p:cond delay="3000"/>
                                  </p:stCondLst>
                                  <p:childTnLst>
                                    <p:set>
                                      <p:cBhvr>
                                        <p:cTn id="76" dur="1" fill="hold">
                                          <p:stCondLst>
                                            <p:cond delay="0"/>
                                          </p:stCondLst>
                                        </p:cTn>
                                        <p:tgtEl>
                                          <p:spTgt spid="100"/>
                                        </p:tgtEl>
                                        <p:attrNameLst>
                                          <p:attrName>style.visibility</p:attrName>
                                        </p:attrNameLst>
                                      </p:cBhvr>
                                      <p:to>
                                        <p:strVal val="visible"/>
                                      </p:to>
                                    </p:set>
                                    <p:animEffect transition="in" filter="randombar(vertical)">
                                      <p:cBhvr>
                                        <p:cTn id="77" dur="500"/>
                                        <p:tgtEl>
                                          <p:spTgt spid="100"/>
                                        </p:tgtEl>
                                      </p:cBhvr>
                                    </p:animEffect>
                                  </p:childTnLst>
                                </p:cTn>
                              </p:par>
                              <p:par>
                                <p:cTn id="78" presetID="37" presetClass="entr" presetSubtype="0" fill="hold" nodeType="withEffect">
                                  <p:stCondLst>
                                    <p:cond delay="3000"/>
                                  </p:stCondLst>
                                  <p:childTnLst>
                                    <p:set>
                                      <p:cBhvr>
                                        <p:cTn id="79" dur="1" fill="hold">
                                          <p:stCondLst>
                                            <p:cond delay="0"/>
                                          </p:stCondLst>
                                        </p:cTn>
                                        <p:tgtEl>
                                          <p:spTgt spid="99"/>
                                        </p:tgtEl>
                                        <p:attrNameLst>
                                          <p:attrName>style.visibility</p:attrName>
                                        </p:attrNameLst>
                                      </p:cBhvr>
                                      <p:to>
                                        <p:strVal val="visible"/>
                                      </p:to>
                                    </p:set>
                                    <p:animEffect transition="in" filter="fade">
                                      <p:cBhvr>
                                        <p:cTn id="80" dur="500"/>
                                        <p:tgtEl>
                                          <p:spTgt spid="99"/>
                                        </p:tgtEl>
                                      </p:cBhvr>
                                    </p:animEffect>
                                    <p:anim calcmode="lin" valueType="num">
                                      <p:cBhvr>
                                        <p:cTn id="81" dur="500" fill="hold"/>
                                        <p:tgtEl>
                                          <p:spTgt spid="99"/>
                                        </p:tgtEl>
                                        <p:attrNameLst>
                                          <p:attrName>ppt_x</p:attrName>
                                        </p:attrNameLst>
                                      </p:cBhvr>
                                      <p:tavLst>
                                        <p:tav tm="0">
                                          <p:val>
                                            <p:strVal val="#ppt_x"/>
                                          </p:val>
                                        </p:tav>
                                        <p:tav tm="100000">
                                          <p:val>
                                            <p:strVal val="#ppt_x"/>
                                          </p:val>
                                        </p:tav>
                                      </p:tavLst>
                                    </p:anim>
                                    <p:anim calcmode="lin" valueType="num">
                                      <p:cBhvr>
                                        <p:cTn id="82" dur="450" decel="100000" fill="hold"/>
                                        <p:tgtEl>
                                          <p:spTgt spid="99"/>
                                        </p:tgtEl>
                                        <p:attrNameLst>
                                          <p:attrName>ppt_y</p:attrName>
                                        </p:attrNameLst>
                                      </p:cBhvr>
                                      <p:tavLst>
                                        <p:tav tm="0">
                                          <p:val>
                                            <p:strVal val="#ppt_y+1"/>
                                          </p:val>
                                        </p:tav>
                                        <p:tav tm="100000">
                                          <p:val>
                                            <p:strVal val="#ppt_y-.03"/>
                                          </p:val>
                                        </p:tav>
                                      </p:tavLst>
                                    </p:anim>
                                    <p:anim calcmode="lin" valueType="num">
                                      <p:cBhvr>
                                        <p:cTn id="83" dur="1" accel="100000" fill="hold">
                                          <p:stCondLst>
                                            <p:cond delay="499"/>
                                          </p:stCondLst>
                                        </p:cTn>
                                        <p:tgtEl>
                                          <p:spTgt spid="99"/>
                                        </p:tgtEl>
                                        <p:attrNameLst>
                                          <p:attrName>ppt_y</p:attrName>
                                        </p:attrNameLst>
                                      </p:cBhvr>
                                      <p:tavLst>
                                        <p:tav tm="0">
                                          <p:val>
                                            <p:strVal val="#ppt_y-.03"/>
                                          </p:val>
                                        </p:tav>
                                        <p:tav tm="100000">
                                          <p:val>
                                            <p:strVal val="#ppt_y"/>
                                          </p:val>
                                        </p:tav>
                                      </p:tavLst>
                                    </p:anim>
                                  </p:childTnLst>
                                </p:cTn>
                              </p:par>
                              <p:par>
                                <p:cTn id="84" presetID="37" presetClass="entr" presetSubtype="0" fill="hold" nodeType="withEffect">
                                  <p:stCondLst>
                                    <p:cond delay="3000"/>
                                  </p:stCondLst>
                                  <p:childTnLst>
                                    <p:set>
                                      <p:cBhvr>
                                        <p:cTn id="85" dur="1" fill="hold">
                                          <p:stCondLst>
                                            <p:cond delay="0"/>
                                          </p:stCondLst>
                                        </p:cTn>
                                        <p:tgtEl>
                                          <p:spTgt spid="100"/>
                                        </p:tgtEl>
                                        <p:attrNameLst>
                                          <p:attrName>style.visibility</p:attrName>
                                        </p:attrNameLst>
                                      </p:cBhvr>
                                      <p:to>
                                        <p:strVal val="visible"/>
                                      </p:to>
                                    </p:set>
                                    <p:animEffect transition="in" filter="fade">
                                      <p:cBhvr>
                                        <p:cTn id="86" dur="500"/>
                                        <p:tgtEl>
                                          <p:spTgt spid="100"/>
                                        </p:tgtEl>
                                      </p:cBhvr>
                                    </p:animEffect>
                                    <p:anim calcmode="lin" valueType="num">
                                      <p:cBhvr>
                                        <p:cTn id="87" dur="500" fill="hold"/>
                                        <p:tgtEl>
                                          <p:spTgt spid="100"/>
                                        </p:tgtEl>
                                        <p:attrNameLst>
                                          <p:attrName>ppt_x</p:attrName>
                                        </p:attrNameLst>
                                      </p:cBhvr>
                                      <p:tavLst>
                                        <p:tav tm="0">
                                          <p:val>
                                            <p:strVal val="#ppt_x"/>
                                          </p:val>
                                        </p:tav>
                                        <p:tav tm="100000">
                                          <p:val>
                                            <p:strVal val="#ppt_x"/>
                                          </p:val>
                                        </p:tav>
                                      </p:tavLst>
                                    </p:anim>
                                    <p:anim calcmode="lin" valueType="num">
                                      <p:cBhvr>
                                        <p:cTn id="88" dur="450" decel="100000" fill="hold"/>
                                        <p:tgtEl>
                                          <p:spTgt spid="100"/>
                                        </p:tgtEl>
                                        <p:attrNameLst>
                                          <p:attrName>ppt_y</p:attrName>
                                        </p:attrNameLst>
                                      </p:cBhvr>
                                      <p:tavLst>
                                        <p:tav tm="0">
                                          <p:val>
                                            <p:strVal val="#ppt_y+1"/>
                                          </p:val>
                                        </p:tav>
                                        <p:tav tm="100000">
                                          <p:val>
                                            <p:strVal val="#ppt_y-.03"/>
                                          </p:val>
                                        </p:tav>
                                      </p:tavLst>
                                    </p:anim>
                                    <p:anim calcmode="lin" valueType="num">
                                      <p:cBhvr>
                                        <p:cTn id="89" dur="1" accel="100000" fill="hold">
                                          <p:stCondLst>
                                            <p:cond delay="499"/>
                                          </p:stCondLst>
                                        </p:cTn>
                                        <p:tgtEl>
                                          <p:spTgt spid="10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05" grpId="0" animBg="1"/>
      <p:bldP spid="92" grpId="0" animBg="1"/>
      <p:bldP spid="111" grpId="0" animBg="1"/>
      <p:bldP spid="1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sp>
        <p:nvSpPr>
          <p:cNvPr id="8" name="任意多边形 7"/>
          <p:cNvSpPr/>
          <p:nvPr/>
        </p:nvSpPr>
        <p:spPr>
          <a:xfrm rot="18599350" flipH="1">
            <a:off x="3622607" y="980622"/>
            <a:ext cx="4003028" cy="3488687"/>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90668 w 4003028"/>
              <a:gd name="connsiteY90" fmla="*/ 3044425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111" fmla="*/ 1187875 w 4003028"/>
              <a:gd name="connsiteY111" fmla="*/ 818604 h 3488687"/>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42089 w 4003028"/>
              <a:gd name="connsiteY86" fmla="*/ 3333099 h 3488687"/>
              <a:gd name="connsiteX87" fmla="*/ 2921933 w 4003028"/>
              <a:gd name="connsiteY87" fmla="*/ 3257476 h 3488687"/>
              <a:gd name="connsiteX88" fmla="*/ 3436520 w 4003028"/>
              <a:gd name="connsiteY88" fmla="*/ 3026269 h 3488687"/>
              <a:gd name="connsiteX89" fmla="*/ 3490668 w 4003028"/>
              <a:gd name="connsiteY89" fmla="*/ 3044425 h 3488687"/>
              <a:gd name="connsiteX90" fmla="*/ 3466564 w 4003028"/>
              <a:gd name="connsiteY90" fmla="*/ 3009477 h 3488687"/>
              <a:gd name="connsiteX91" fmla="*/ 3487849 w 4003028"/>
              <a:gd name="connsiteY91" fmla="*/ 3036935 h 3488687"/>
              <a:gd name="connsiteX92" fmla="*/ 3850394 w 4003028"/>
              <a:gd name="connsiteY92" fmla="*/ 3229480 h 3488687"/>
              <a:gd name="connsiteX93" fmla="*/ 4003028 w 4003028"/>
              <a:gd name="connsiteY93" fmla="*/ 3047507 h 3488687"/>
              <a:gd name="connsiteX94" fmla="*/ 3906403 w 4003028"/>
              <a:gd name="connsiteY94" fmla="*/ 3033869 h 3488687"/>
              <a:gd name="connsiteX95" fmla="*/ 3685069 w 4003028"/>
              <a:gd name="connsiteY95" fmla="*/ 2942485 h 3488687"/>
              <a:gd name="connsiteX96" fmla="*/ 3680287 w 4003028"/>
              <a:gd name="connsiteY96" fmla="*/ 2938317 h 3488687"/>
              <a:gd name="connsiteX97" fmla="*/ 3682685 w 4003028"/>
              <a:gd name="connsiteY97" fmla="*/ 2923853 h 3488687"/>
              <a:gd name="connsiteX98" fmla="*/ 3888092 w 4003028"/>
              <a:gd name="connsiteY98" fmla="*/ 2294241 h 3488687"/>
              <a:gd name="connsiteX99" fmla="*/ 3647315 w 4003028"/>
              <a:gd name="connsiteY99" fmla="*/ 2791101 h 3488687"/>
              <a:gd name="connsiteX100" fmla="*/ 3618912 w 4003028"/>
              <a:gd name="connsiteY100" fmla="*/ 2884803 h 3488687"/>
              <a:gd name="connsiteX101" fmla="*/ 3598514 w 4003028"/>
              <a:gd name="connsiteY101" fmla="*/ 2867018 h 3488687"/>
              <a:gd name="connsiteX102" fmla="*/ 3013134 w 4003028"/>
              <a:gd name="connsiteY102" fmla="*/ 1104274 h 3488687"/>
              <a:gd name="connsiteX103" fmla="*/ 2996120 w 4003028"/>
              <a:gd name="connsiteY103" fmla="*/ 1074045 h 3488687"/>
              <a:gd name="connsiteX104" fmla="*/ 2983995 w 4003028"/>
              <a:gd name="connsiteY104" fmla="*/ 999080 h 3488687"/>
              <a:gd name="connsiteX105" fmla="*/ 2974776 w 4003028"/>
              <a:gd name="connsiteY105" fmla="*/ 0 h 3488687"/>
              <a:gd name="connsiteX106" fmla="*/ 2869551 w 4003028"/>
              <a:gd name="connsiteY106" fmla="*/ 826280 h 3488687"/>
              <a:gd name="connsiteX107" fmla="*/ 2871430 w 4003028"/>
              <a:gd name="connsiteY107" fmla="*/ 888358 h 3488687"/>
              <a:gd name="connsiteX108" fmla="*/ 2810257 w 4003028"/>
              <a:gd name="connsiteY108" fmla="*/ 821365 h 3488687"/>
              <a:gd name="connsiteX109" fmla="*/ 1224809 w 4003028"/>
              <a:gd name="connsiteY109" fmla="*/ 795402 h 3488687"/>
              <a:gd name="connsiteX110" fmla="*/ 1187875 w 4003028"/>
              <a:gd name="connsiteY110" fmla="*/ 818604 h 3488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339714" y="1766361"/>
            <a:ext cx="1783380" cy="870783"/>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 fmla="*/ 3334746 w 3334746"/>
                <a:gd name="connsiteY0" fmla="*/ 272044 h 573089"/>
                <a:gd name="connsiteX1" fmla="*/ 3334746 w 3334746"/>
                <a:gd name="connsiteY1" fmla="*/ 374108 h 573089"/>
                <a:gd name="connsiteX2" fmla="*/ 0 w 3334746"/>
                <a:gd name="connsiteY2" fmla="*/ 374108 h 573089"/>
                <a:gd name="connsiteX3" fmla="*/ 0 w 3334746"/>
                <a:gd name="connsiteY3" fmla="*/ 189983 h 573089"/>
                <a:gd name="connsiteX4" fmla="*/ 3334746 w 3334746"/>
                <a:gd name="connsiteY4" fmla="*/ 272044 h 573089"/>
                <a:gd name="connsiteX0" fmla="*/ 3334746 w 3334750"/>
                <a:gd name="connsiteY0" fmla="*/ 272044 h 524894"/>
                <a:gd name="connsiteX1" fmla="*/ 3334749 w 3334750"/>
                <a:gd name="connsiteY1" fmla="*/ 319400 h 524894"/>
                <a:gd name="connsiteX2" fmla="*/ 0 w 3334750"/>
                <a:gd name="connsiteY2" fmla="*/ 374108 h 524894"/>
                <a:gd name="connsiteX3" fmla="*/ 0 w 3334750"/>
                <a:gd name="connsiteY3" fmla="*/ 189983 h 524894"/>
                <a:gd name="connsiteX4" fmla="*/ 3334746 w 3334750"/>
                <a:gd name="connsiteY4" fmla="*/ 272044 h 524894"/>
                <a:gd name="connsiteX0" fmla="*/ 3334746 w 3334749"/>
                <a:gd name="connsiteY0" fmla="*/ 272044 h 524894"/>
                <a:gd name="connsiteX1" fmla="*/ 3334749 w 3334749"/>
                <a:gd name="connsiteY1" fmla="*/ 319400 h 524894"/>
                <a:gd name="connsiteX2" fmla="*/ 0 w 3334749"/>
                <a:gd name="connsiteY2" fmla="*/ 374108 h 524894"/>
                <a:gd name="connsiteX3" fmla="*/ 2540 w 3334749"/>
                <a:gd name="connsiteY3" fmla="*/ 285603 h 524894"/>
                <a:gd name="connsiteX4" fmla="*/ 0 w 3334749"/>
                <a:gd name="connsiteY4" fmla="*/ 189983 h 524894"/>
                <a:gd name="connsiteX5" fmla="*/ 3334746 w 3334749"/>
                <a:gd name="connsiteY5" fmla="*/ 272044 h 524894"/>
                <a:gd name="connsiteX0" fmla="*/ 3510007 w 3510010"/>
                <a:gd name="connsiteY0" fmla="*/ 272044 h 524894"/>
                <a:gd name="connsiteX1" fmla="*/ 3510010 w 3510010"/>
                <a:gd name="connsiteY1" fmla="*/ 319400 h 524894"/>
                <a:gd name="connsiteX2" fmla="*/ 175261 w 3510010"/>
                <a:gd name="connsiteY2" fmla="*/ 374108 h 524894"/>
                <a:gd name="connsiteX3" fmla="*/ 4 w 3510010"/>
                <a:gd name="connsiteY3" fmla="*/ 434771 h 524894"/>
                <a:gd name="connsiteX4" fmla="*/ 175261 w 3510010"/>
                <a:gd name="connsiteY4" fmla="*/ 189983 h 524894"/>
                <a:gd name="connsiteX5" fmla="*/ 3510007 w 3510010"/>
                <a:gd name="connsiteY5" fmla="*/ 272044 h 52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3819583" y="3928190"/>
            <a:ext cx="1346512" cy="65799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 fmla="*/ 3334746 w 3334746"/>
                <a:gd name="connsiteY0" fmla="*/ 272044 h 573089"/>
                <a:gd name="connsiteX1" fmla="*/ 3334746 w 3334746"/>
                <a:gd name="connsiteY1" fmla="*/ 374108 h 573089"/>
                <a:gd name="connsiteX2" fmla="*/ 0 w 3334746"/>
                <a:gd name="connsiteY2" fmla="*/ 374108 h 573089"/>
                <a:gd name="connsiteX3" fmla="*/ 0 w 3334746"/>
                <a:gd name="connsiteY3" fmla="*/ 189983 h 573089"/>
                <a:gd name="connsiteX4" fmla="*/ 3334746 w 3334746"/>
                <a:gd name="connsiteY4" fmla="*/ 272044 h 573089"/>
                <a:gd name="connsiteX0" fmla="*/ 3334746 w 3334750"/>
                <a:gd name="connsiteY0" fmla="*/ 272044 h 524894"/>
                <a:gd name="connsiteX1" fmla="*/ 3334749 w 3334750"/>
                <a:gd name="connsiteY1" fmla="*/ 319400 h 524894"/>
                <a:gd name="connsiteX2" fmla="*/ 0 w 3334750"/>
                <a:gd name="connsiteY2" fmla="*/ 374108 h 524894"/>
                <a:gd name="connsiteX3" fmla="*/ 0 w 3334750"/>
                <a:gd name="connsiteY3" fmla="*/ 189983 h 524894"/>
                <a:gd name="connsiteX4" fmla="*/ 3334746 w 3334750"/>
                <a:gd name="connsiteY4" fmla="*/ 272044 h 524894"/>
                <a:gd name="connsiteX0" fmla="*/ 3334746 w 3334749"/>
                <a:gd name="connsiteY0" fmla="*/ 272044 h 524894"/>
                <a:gd name="connsiteX1" fmla="*/ 3334749 w 3334749"/>
                <a:gd name="connsiteY1" fmla="*/ 319400 h 524894"/>
                <a:gd name="connsiteX2" fmla="*/ 0 w 3334749"/>
                <a:gd name="connsiteY2" fmla="*/ 374108 h 524894"/>
                <a:gd name="connsiteX3" fmla="*/ 2540 w 3334749"/>
                <a:gd name="connsiteY3" fmla="*/ 285603 h 524894"/>
                <a:gd name="connsiteX4" fmla="*/ 0 w 3334749"/>
                <a:gd name="connsiteY4" fmla="*/ 189983 h 524894"/>
                <a:gd name="connsiteX5" fmla="*/ 3334746 w 3334749"/>
                <a:gd name="connsiteY5" fmla="*/ 272044 h 524894"/>
                <a:gd name="connsiteX0" fmla="*/ 3510007 w 3510010"/>
                <a:gd name="connsiteY0" fmla="*/ 272044 h 524894"/>
                <a:gd name="connsiteX1" fmla="*/ 3510010 w 3510010"/>
                <a:gd name="connsiteY1" fmla="*/ 319400 h 524894"/>
                <a:gd name="connsiteX2" fmla="*/ 175261 w 3510010"/>
                <a:gd name="connsiteY2" fmla="*/ 374108 h 524894"/>
                <a:gd name="connsiteX3" fmla="*/ 4 w 3510010"/>
                <a:gd name="connsiteY3" fmla="*/ 434771 h 524894"/>
                <a:gd name="connsiteX4" fmla="*/ 175261 w 3510010"/>
                <a:gd name="connsiteY4" fmla="*/ 189983 h 524894"/>
                <a:gd name="connsiteX5" fmla="*/ 3510007 w 3510010"/>
                <a:gd name="connsiteY5" fmla="*/ 272044 h 52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6249414" y="3460069"/>
            <a:ext cx="422431" cy="7701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 fmla="*/ 3334746 w 3334746"/>
                <a:gd name="connsiteY0" fmla="*/ 272044 h 573089"/>
                <a:gd name="connsiteX1" fmla="*/ 3334746 w 3334746"/>
                <a:gd name="connsiteY1" fmla="*/ 374108 h 573089"/>
                <a:gd name="connsiteX2" fmla="*/ 0 w 3334746"/>
                <a:gd name="connsiteY2" fmla="*/ 374108 h 573089"/>
                <a:gd name="connsiteX3" fmla="*/ 0 w 3334746"/>
                <a:gd name="connsiteY3" fmla="*/ 189983 h 573089"/>
                <a:gd name="connsiteX4" fmla="*/ 3334746 w 3334746"/>
                <a:gd name="connsiteY4" fmla="*/ 272044 h 573089"/>
                <a:gd name="connsiteX0" fmla="*/ 3334746 w 3334750"/>
                <a:gd name="connsiteY0" fmla="*/ 272044 h 524894"/>
                <a:gd name="connsiteX1" fmla="*/ 3334749 w 3334750"/>
                <a:gd name="connsiteY1" fmla="*/ 319400 h 524894"/>
                <a:gd name="connsiteX2" fmla="*/ 0 w 3334750"/>
                <a:gd name="connsiteY2" fmla="*/ 374108 h 524894"/>
                <a:gd name="connsiteX3" fmla="*/ 0 w 3334750"/>
                <a:gd name="connsiteY3" fmla="*/ 189983 h 524894"/>
                <a:gd name="connsiteX4" fmla="*/ 3334746 w 3334750"/>
                <a:gd name="connsiteY4" fmla="*/ 272044 h 524894"/>
                <a:gd name="connsiteX0" fmla="*/ 3334746 w 3334749"/>
                <a:gd name="connsiteY0" fmla="*/ 272044 h 524894"/>
                <a:gd name="connsiteX1" fmla="*/ 3334749 w 3334749"/>
                <a:gd name="connsiteY1" fmla="*/ 319400 h 524894"/>
                <a:gd name="connsiteX2" fmla="*/ 0 w 3334749"/>
                <a:gd name="connsiteY2" fmla="*/ 374108 h 524894"/>
                <a:gd name="connsiteX3" fmla="*/ 2540 w 3334749"/>
                <a:gd name="connsiteY3" fmla="*/ 285603 h 524894"/>
                <a:gd name="connsiteX4" fmla="*/ 0 w 3334749"/>
                <a:gd name="connsiteY4" fmla="*/ 189983 h 524894"/>
                <a:gd name="connsiteX5" fmla="*/ 3334746 w 3334749"/>
                <a:gd name="connsiteY5" fmla="*/ 272044 h 524894"/>
                <a:gd name="connsiteX0" fmla="*/ 3510007 w 3510010"/>
                <a:gd name="connsiteY0" fmla="*/ 272044 h 524894"/>
                <a:gd name="connsiteX1" fmla="*/ 3510010 w 3510010"/>
                <a:gd name="connsiteY1" fmla="*/ 319400 h 524894"/>
                <a:gd name="connsiteX2" fmla="*/ 175261 w 3510010"/>
                <a:gd name="connsiteY2" fmla="*/ 374108 h 524894"/>
                <a:gd name="connsiteX3" fmla="*/ 4 w 3510010"/>
                <a:gd name="connsiteY3" fmla="*/ 434771 h 524894"/>
                <a:gd name="connsiteX4" fmla="*/ 175261 w 3510010"/>
                <a:gd name="connsiteY4" fmla="*/ 189983 h 524894"/>
                <a:gd name="connsiteX5" fmla="*/ 3510007 w 3510010"/>
                <a:gd name="connsiteY5" fmla="*/ 272044 h 52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6405591" y="4064938"/>
            <a:ext cx="712475" cy="350703"/>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 fmla="*/ 3334746 w 3334746"/>
                <a:gd name="connsiteY0" fmla="*/ 272044 h 573089"/>
                <a:gd name="connsiteX1" fmla="*/ 3334746 w 3334746"/>
                <a:gd name="connsiteY1" fmla="*/ 374108 h 573089"/>
                <a:gd name="connsiteX2" fmla="*/ 0 w 3334746"/>
                <a:gd name="connsiteY2" fmla="*/ 374108 h 573089"/>
                <a:gd name="connsiteX3" fmla="*/ 0 w 3334746"/>
                <a:gd name="connsiteY3" fmla="*/ 189983 h 573089"/>
                <a:gd name="connsiteX4" fmla="*/ 3334746 w 3334746"/>
                <a:gd name="connsiteY4" fmla="*/ 272044 h 573089"/>
                <a:gd name="connsiteX0" fmla="*/ 3334746 w 3334750"/>
                <a:gd name="connsiteY0" fmla="*/ 272044 h 524894"/>
                <a:gd name="connsiteX1" fmla="*/ 3334749 w 3334750"/>
                <a:gd name="connsiteY1" fmla="*/ 319400 h 524894"/>
                <a:gd name="connsiteX2" fmla="*/ 0 w 3334750"/>
                <a:gd name="connsiteY2" fmla="*/ 374108 h 524894"/>
                <a:gd name="connsiteX3" fmla="*/ 0 w 3334750"/>
                <a:gd name="connsiteY3" fmla="*/ 189983 h 524894"/>
                <a:gd name="connsiteX4" fmla="*/ 3334746 w 3334750"/>
                <a:gd name="connsiteY4" fmla="*/ 272044 h 524894"/>
                <a:gd name="connsiteX0" fmla="*/ 3334746 w 3334749"/>
                <a:gd name="connsiteY0" fmla="*/ 272044 h 524894"/>
                <a:gd name="connsiteX1" fmla="*/ 3334749 w 3334749"/>
                <a:gd name="connsiteY1" fmla="*/ 319400 h 524894"/>
                <a:gd name="connsiteX2" fmla="*/ 0 w 3334749"/>
                <a:gd name="connsiteY2" fmla="*/ 374108 h 524894"/>
                <a:gd name="connsiteX3" fmla="*/ 2540 w 3334749"/>
                <a:gd name="connsiteY3" fmla="*/ 285603 h 524894"/>
                <a:gd name="connsiteX4" fmla="*/ 0 w 3334749"/>
                <a:gd name="connsiteY4" fmla="*/ 189983 h 524894"/>
                <a:gd name="connsiteX5" fmla="*/ 3334746 w 3334749"/>
                <a:gd name="connsiteY5" fmla="*/ 272044 h 524894"/>
                <a:gd name="connsiteX0" fmla="*/ 3510007 w 3510010"/>
                <a:gd name="connsiteY0" fmla="*/ 272044 h 524894"/>
                <a:gd name="connsiteX1" fmla="*/ 3510010 w 3510010"/>
                <a:gd name="connsiteY1" fmla="*/ 319400 h 524894"/>
                <a:gd name="connsiteX2" fmla="*/ 175261 w 3510010"/>
                <a:gd name="connsiteY2" fmla="*/ 374108 h 524894"/>
                <a:gd name="connsiteX3" fmla="*/ 4 w 3510010"/>
                <a:gd name="connsiteY3" fmla="*/ 434771 h 524894"/>
                <a:gd name="connsiteX4" fmla="*/ 175261 w 3510010"/>
                <a:gd name="connsiteY4" fmla="*/ 189983 h 524894"/>
                <a:gd name="connsiteX5" fmla="*/ 3510007 w 3510010"/>
                <a:gd name="connsiteY5" fmla="*/ 272044 h 52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5117653" y="2113127"/>
            <a:ext cx="422431" cy="7701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 fmla="*/ 3334746 w 3334746"/>
                <a:gd name="connsiteY0" fmla="*/ 272044 h 573089"/>
                <a:gd name="connsiteX1" fmla="*/ 3334746 w 3334746"/>
                <a:gd name="connsiteY1" fmla="*/ 374108 h 573089"/>
                <a:gd name="connsiteX2" fmla="*/ 0 w 3334746"/>
                <a:gd name="connsiteY2" fmla="*/ 374108 h 573089"/>
                <a:gd name="connsiteX3" fmla="*/ 0 w 3334746"/>
                <a:gd name="connsiteY3" fmla="*/ 189983 h 573089"/>
                <a:gd name="connsiteX4" fmla="*/ 3334746 w 3334746"/>
                <a:gd name="connsiteY4" fmla="*/ 272044 h 573089"/>
                <a:gd name="connsiteX0" fmla="*/ 3334746 w 3334750"/>
                <a:gd name="connsiteY0" fmla="*/ 272044 h 524894"/>
                <a:gd name="connsiteX1" fmla="*/ 3334749 w 3334750"/>
                <a:gd name="connsiteY1" fmla="*/ 319400 h 524894"/>
                <a:gd name="connsiteX2" fmla="*/ 0 w 3334750"/>
                <a:gd name="connsiteY2" fmla="*/ 374108 h 524894"/>
                <a:gd name="connsiteX3" fmla="*/ 0 w 3334750"/>
                <a:gd name="connsiteY3" fmla="*/ 189983 h 524894"/>
                <a:gd name="connsiteX4" fmla="*/ 3334746 w 3334750"/>
                <a:gd name="connsiteY4" fmla="*/ 272044 h 524894"/>
                <a:gd name="connsiteX0" fmla="*/ 3334746 w 3334749"/>
                <a:gd name="connsiteY0" fmla="*/ 272044 h 524894"/>
                <a:gd name="connsiteX1" fmla="*/ 3334749 w 3334749"/>
                <a:gd name="connsiteY1" fmla="*/ 319400 h 524894"/>
                <a:gd name="connsiteX2" fmla="*/ 0 w 3334749"/>
                <a:gd name="connsiteY2" fmla="*/ 374108 h 524894"/>
                <a:gd name="connsiteX3" fmla="*/ 2540 w 3334749"/>
                <a:gd name="connsiteY3" fmla="*/ 285603 h 524894"/>
                <a:gd name="connsiteX4" fmla="*/ 0 w 3334749"/>
                <a:gd name="connsiteY4" fmla="*/ 189983 h 524894"/>
                <a:gd name="connsiteX5" fmla="*/ 3334746 w 3334749"/>
                <a:gd name="connsiteY5" fmla="*/ 272044 h 524894"/>
                <a:gd name="connsiteX0" fmla="*/ 3510007 w 3510010"/>
                <a:gd name="connsiteY0" fmla="*/ 272044 h 524894"/>
                <a:gd name="connsiteX1" fmla="*/ 3510010 w 3510010"/>
                <a:gd name="connsiteY1" fmla="*/ 319400 h 524894"/>
                <a:gd name="connsiteX2" fmla="*/ 175261 w 3510010"/>
                <a:gd name="connsiteY2" fmla="*/ 374108 h 524894"/>
                <a:gd name="connsiteX3" fmla="*/ 4 w 3510010"/>
                <a:gd name="connsiteY3" fmla="*/ 434771 h 524894"/>
                <a:gd name="connsiteX4" fmla="*/ 175261 w 3510010"/>
                <a:gd name="connsiteY4" fmla="*/ 189983 h 524894"/>
                <a:gd name="connsiteX5" fmla="*/ 3510007 w 3510010"/>
                <a:gd name="connsiteY5" fmla="*/ 272044 h 52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5339322" y="2657510"/>
            <a:ext cx="726307" cy="350702"/>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 fmla="*/ 3334746 w 3334746"/>
                <a:gd name="connsiteY0" fmla="*/ 272044 h 573089"/>
                <a:gd name="connsiteX1" fmla="*/ 3334746 w 3334746"/>
                <a:gd name="connsiteY1" fmla="*/ 374108 h 573089"/>
                <a:gd name="connsiteX2" fmla="*/ 0 w 3334746"/>
                <a:gd name="connsiteY2" fmla="*/ 374108 h 573089"/>
                <a:gd name="connsiteX3" fmla="*/ 0 w 3334746"/>
                <a:gd name="connsiteY3" fmla="*/ 189983 h 573089"/>
                <a:gd name="connsiteX4" fmla="*/ 3334746 w 3334746"/>
                <a:gd name="connsiteY4" fmla="*/ 272044 h 573089"/>
                <a:gd name="connsiteX0" fmla="*/ 3334746 w 3334750"/>
                <a:gd name="connsiteY0" fmla="*/ 272044 h 524894"/>
                <a:gd name="connsiteX1" fmla="*/ 3334749 w 3334750"/>
                <a:gd name="connsiteY1" fmla="*/ 319400 h 524894"/>
                <a:gd name="connsiteX2" fmla="*/ 0 w 3334750"/>
                <a:gd name="connsiteY2" fmla="*/ 374108 h 524894"/>
                <a:gd name="connsiteX3" fmla="*/ 0 w 3334750"/>
                <a:gd name="connsiteY3" fmla="*/ 189983 h 524894"/>
                <a:gd name="connsiteX4" fmla="*/ 3334746 w 3334750"/>
                <a:gd name="connsiteY4" fmla="*/ 272044 h 524894"/>
                <a:gd name="connsiteX0" fmla="*/ 3334746 w 3334749"/>
                <a:gd name="connsiteY0" fmla="*/ 272044 h 524894"/>
                <a:gd name="connsiteX1" fmla="*/ 3334749 w 3334749"/>
                <a:gd name="connsiteY1" fmla="*/ 319400 h 524894"/>
                <a:gd name="connsiteX2" fmla="*/ 0 w 3334749"/>
                <a:gd name="connsiteY2" fmla="*/ 374108 h 524894"/>
                <a:gd name="connsiteX3" fmla="*/ 2540 w 3334749"/>
                <a:gd name="connsiteY3" fmla="*/ 285603 h 524894"/>
                <a:gd name="connsiteX4" fmla="*/ 0 w 3334749"/>
                <a:gd name="connsiteY4" fmla="*/ 189983 h 524894"/>
                <a:gd name="connsiteX5" fmla="*/ 3334746 w 3334749"/>
                <a:gd name="connsiteY5" fmla="*/ 272044 h 524894"/>
                <a:gd name="connsiteX0" fmla="*/ 3510007 w 3510010"/>
                <a:gd name="connsiteY0" fmla="*/ 272044 h 524894"/>
                <a:gd name="connsiteX1" fmla="*/ 3510010 w 3510010"/>
                <a:gd name="connsiteY1" fmla="*/ 319400 h 524894"/>
                <a:gd name="connsiteX2" fmla="*/ 175261 w 3510010"/>
                <a:gd name="connsiteY2" fmla="*/ 374108 h 524894"/>
                <a:gd name="connsiteX3" fmla="*/ 4 w 3510010"/>
                <a:gd name="connsiteY3" fmla="*/ 434771 h 524894"/>
                <a:gd name="connsiteX4" fmla="*/ 175261 w 3510010"/>
                <a:gd name="connsiteY4" fmla="*/ 189983 h 524894"/>
                <a:gd name="connsiteX5" fmla="*/ 3510007 w 3510010"/>
                <a:gd name="connsiteY5" fmla="*/ 272044 h 52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7588849" y="1250498"/>
            <a:ext cx="422431" cy="7701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 fmla="*/ 3334746 w 3334746"/>
                <a:gd name="connsiteY0" fmla="*/ 272044 h 573089"/>
                <a:gd name="connsiteX1" fmla="*/ 3334746 w 3334746"/>
                <a:gd name="connsiteY1" fmla="*/ 374108 h 573089"/>
                <a:gd name="connsiteX2" fmla="*/ 0 w 3334746"/>
                <a:gd name="connsiteY2" fmla="*/ 374108 h 573089"/>
                <a:gd name="connsiteX3" fmla="*/ 0 w 3334746"/>
                <a:gd name="connsiteY3" fmla="*/ 189983 h 573089"/>
                <a:gd name="connsiteX4" fmla="*/ 3334746 w 3334746"/>
                <a:gd name="connsiteY4" fmla="*/ 272044 h 573089"/>
                <a:gd name="connsiteX0" fmla="*/ 3334746 w 3334750"/>
                <a:gd name="connsiteY0" fmla="*/ 272044 h 524894"/>
                <a:gd name="connsiteX1" fmla="*/ 3334749 w 3334750"/>
                <a:gd name="connsiteY1" fmla="*/ 319400 h 524894"/>
                <a:gd name="connsiteX2" fmla="*/ 0 w 3334750"/>
                <a:gd name="connsiteY2" fmla="*/ 374108 h 524894"/>
                <a:gd name="connsiteX3" fmla="*/ 0 w 3334750"/>
                <a:gd name="connsiteY3" fmla="*/ 189983 h 524894"/>
                <a:gd name="connsiteX4" fmla="*/ 3334746 w 3334750"/>
                <a:gd name="connsiteY4" fmla="*/ 272044 h 524894"/>
                <a:gd name="connsiteX0" fmla="*/ 3334746 w 3334749"/>
                <a:gd name="connsiteY0" fmla="*/ 272044 h 524894"/>
                <a:gd name="connsiteX1" fmla="*/ 3334749 w 3334749"/>
                <a:gd name="connsiteY1" fmla="*/ 319400 h 524894"/>
                <a:gd name="connsiteX2" fmla="*/ 0 w 3334749"/>
                <a:gd name="connsiteY2" fmla="*/ 374108 h 524894"/>
                <a:gd name="connsiteX3" fmla="*/ 2540 w 3334749"/>
                <a:gd name="connsiteY3" fmla="*/ 285603 h 524894"/>
                <a:gd name="connsiteX4" fmla="*/ 0 w 3334749"/>
                <a:gd name="connsiteY4" fmla="*/ 189983 h 524894"/>
                <a:gd name="connsiteX5" fmla="*/ 3334746 w 3334749"/>
                <a:gd name="connsiteY5" fmla="*/ 272044 h 524894"/>
                <a:gd name="connsiteX0" fmla="*/ 3510007 w 3510010"/>
                <a:gd name="connsiteY0" fmla="*/ 272044 h 524894"/>
                <a:gd name="connsiteX1" fmla="*/ 3510010 w 3510010"/>
                <a:gd name="connsiteY1" fmla="*/ 319400 h 524894"/>
                <a:gd name="connsiteX2" fmla="*/ 175261 w 3510010"/>
                <a:gd name="connsiteY2" fmla="*/ 374108 h 524894"/>
                <a:gd name="connsiteX3" fmla="*/ 4 w 3510010"/>
                <a:gd name="connsiteY3" fmla="*/ 434771 h 524894"/>
                <a:gd name="connsiteX4" fmla="*/ 175261 w 3510010"/>
                <a:gd name="connsiteY4" fmla="*/ 189983 h 524894"/>
                <a:gd name="connsiteX5" fmla="*/ 3510007 w 3510010"/>
                <a:gd name="connsiteY5" fmla="*/ 272044 h 52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7119368" y="1243722"/>
            <a:ext cx="350702" cy="726307"/>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 fmla="*/ 3334746 w 3334746"/>
                <a:gd name="connsiteY0" fmla="*/ 272044 h 573089"/>
                <a:gd name="connsiteX1" fmla="*/ 3334746 w 3334746"/>
                <a:gd name="connsiteY1" fmla="*/ 374108 h 573089"/>
                <a:gd name="connsiteX2" fmla="*/ 0 w 3334746"/>
                <a:gd name="connsiteY2" fmla="*/ 374108 h 573089"/>
                <a:gd name="connsiteX3" fmla="*/ 0 w 3334746"/>
                <a:gd name="connsiteY3" fmla="*/ 189983 h 573089"/>
                <a:gd name="connsiteX4" fmla="*/ 3334746 w 3334746"/>
                <a:gd name="connsiteY4" fmla="*/ 272044 h 573089"/>
                <a:gd name="connsiteX0" fmla="*/ 3334746 w 3334750"/>
                <a:gd name="connsiteY0" fmla="*/ 272044 h 524894"/>
                <a:gd name="connsiteX1" fmla="*/ 3334749 w 3334750"/>
                <a:gd name="connsiteY1" fmla="*/ 319400 h 524894"/>
                <a:gd name="connsiteX2" fmla="*/ 0 w 3334750"/>
                <a:gd name="connsiteY2" fmla="*/ 374108 h 524894"/>
                <a:gd name="connsiteX3" fmla="*/ 0 w 3334750"/>
                <a:gd name="connsiteY3" fmla="*/ 189983 h 524894"/>
                <a:gd name="connsiteX4" fmla="*/ 3334746 w 3334750"/>
                <a:gd name="connsiteY4" fmla="*/ 272044 h 524894"/>
                <a:gd name="connsiteX0" fmla="*/ 3334746 w 3334749"/>
                <a:gd name="connsiteY0" fmla="*/ 272044 h 524894"/>
                <a:gd name="connsiteX1" fmla="*/ 3334749 w 3334749"/>
                <a:gd name="connsiteY1" fmla="*/ 319400 h 524894"/>
                <a:gd name="connsiteX2" fmla="*/ 0 w 3334749"/>
                <a:gd name="connsiteY2" fmla="*/ 374108 h 524894"/>
                <a:gd name="connsiteX3" fmla="*/ 2540 w 3334749"/>
                <a:gd name="connsiteY3" fmla="*/ 285603 h 524894"/>
                <a:gd name="connsiteX4" fmla="*/ 0 w 3334749"/>
                <a:gd name="connsiteY4" fmla="*/ 189983 h 524894"/>
                <a:gd name="connsiteX5" fmla="*/ 3334746 w 3334749"/>
                <a:gd name="connsiteY5" fmla="*/ 272044 h 524894"/>
                <a:gd name="connsiteX0" fmla="*/ 3510007 w 3510010"/>
                <a:gd name="connsiteY0" fmla="*/ 272044 h 524894"/>
                <a:gd name="connsiteX1" fmla="*/ 3510010 w 3510010"/>
                <a:gd name="connsiteY1" fmla="*/ 319400 h 524894"/>
                <a:gd name="connsiteX2" fmla="*/ 175261 w 3510010"/>
                <a:gd name="connsiteY2" fmla="*/ 374108 h 524894"/>
                <a:gd name="connsiteX3" fmla="*/ 4 w 3510010"/>
                <a:gd name="connsiteY3" fmla="*/ 434771 h 524894"/>
                <a:gd name="connsiteX4" fmla="*/ 175261 w 3510010"/>
                <a:gd name="connsiteY4" fmla="*/ 189983 h 524894"/>
                <a:gd name="connsiteX5" fmla="*/ 3510007 w 3510010"/>
                <a:gd name="connsiteY5" fmla="*/ 272044 h 52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7632912" y="1791715"/>
            <a:ext cx="2038360" cy="1048883"/>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 fmla="*/ 3334746 w 3334746"/>
                <a:gd name="connsiteY0" fmla="*/ 272044 h 573089"/>
                <a:gd name="connsiteX1" fmla="*/ 3334746 w 3334746"/>
                <a:gd name="connsiteY1" fmla="*/ 374108 h 573089"/>
                <a:gd name="connsiteX2" fmla="*/ 0 w 3334746"/>
                <a:gd name="connsiteY2" fmla="*/ 374108 h 573089"/>
                <a:gd name="connsiteX3" fmla="*/ 0 w 3334746"/>
                <a:gd name="connsiteY3" fmla="*/ 189983 h 573089"/>
                <a:gd name="connsiteX4" fmla="*/ 3334746 w 3334746"/>
                <a:gd name="connsiteY4" fmla="*/ 272044 h 573089"/>
                <a:gd name="connsiteX0" fmla="*/ 3334746 w 3334750"/>
                <a:gd name="connsiteY0" fmla="*/ 272044 h 524894"/>
                <a:gd name="connsiteX1" fmla="*/ 3334749 w 3334750"/>
                <a:gd name="connsiteY1" fmla="*/ 319400 h 524894"/>
                <a:gd name="connsiteX2" fmla="*/ 0 w 3334750"/>
                <a:gd name="connsiteY2" fmla="*/ 374108 h 524894"/>
                <a:gd name="connsiteX3" fmla="*/ 0 w 3334750"/>
                <a:gd name="connsiteY3" fmla="*/ 189983 h 524894"/>
                <a:gd name="connsiteX4" fmla="*/ 3334746 w 3334750"/>
                <a:gd name="connsiteY4" fmla="*/ 272044 h 524894"/>
                <a:gd name="connsiteX0" fmla="*/ 3334746 w 3334749"/>
                <a:gd name="connsiteY0" fmla="*/ 272044 h 524894"/>
                <a:gd name="connsiteX1" fmla="*/ 3334749 w 3334749"/>
                <a:gd name="connsiteY1" fmla="*/ 319400 h 524894"/>
                <a:gd name="connsiteX2" fmla="*/ 0 w 3334749"/>
                <a:gd name="connsiteY2" fmla="*/ 374108 h 524894"/>
                <a:gd name="connsiteX3" fmla="*/ 2540 w 3334749"/>
                <a:gd name="connsiteY3" fmla="*/ 285603 h 524894"/>
                <a:gd name="connsiteX4" fmla="*/ 0 w 3334749"/>
                <a:gd name="connsiteY4" fmla="*/ 189983 h 524894"/>
                <a:gd name="connsiteX5" fmla="*/ 3334746 w 3334749"/>
                <a:gd name="connsiteY5" fmla="*/ 272044 h 524894"/>
                <a:gd name="connsiteX0" fmla="*/ 3510007 w 3510010"/>
                <a:gd name="connsiteY0" fmla="*/ 272044 h 524894"/>
                <a:gd name="connsiteX1" fmla="*/ 3510010 w 3510010"/>
                <a:gd name="connsiteY1" fmla="*/ 319400 h 524894"/>
                <a:gd name="connsiteX2" fmla="*/ 175261 w 3510010"/>
                <a:gd name="connsiteY2" fmla="*/ 374108 h 524894"/>
                <a:gd name="connsiteX3" fmla="*/ 4 w 3510010"/>
                <a:gd name="connsiteY3" fmla="*/ 434771 h 524894"/>
                <a:gd name="connsiteX4" fmla="*/ 175261 w 3510010"/>
                <a:gd name="connsiteY4" fmla="*/ 189983 h 524894"/>
                <a:gd name="connsiteX5" fmla="*/ 3510007 w 3510010"/>
                <a:gd name="connsiteY5" fmla="*/ 272044 h 52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rot="2799594" flipH="1">
            <a:off x="5201514" y="35328"/>
            <a:ext cx="1048883" cy="2038360"/>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 fmla="*/ 3334746 w 3334746"/>
                <a:gd name="connsiteY0" fmla="*/ 272044 h 573089"/>
                <a:gd name="connsiteX1" fmla="*/ 3334746 w 3334746"/>
                <a:gd name="connsiteY1" fmla="*/ 374108 h 573089"/>
                <a:gd name="connsiteX2" fmla="*/ 0 w 3334746"/>
                <a:gd name="connsiteY2" fmla="*/ 374108 h 573089"/>
                <a:gd name="connsiteX3" fmla="*/ 0 w 3334746"/>
                <a:gd name="connsiteY3" fmla="*/ 189983 h 573089"/>
                <a:gd name="connsiteX4" fmla="*/ 3334746 w 3334746"/>
                <a:gd name="connsiteY4" fmla="*/ 272044 h 573089"/>
                <a:gd name="connsiteX0" fmla="*/ 3334746 w 3334750"/>
                <a:gd name="connsiteY0" fmla="*/ 272044 h 524894"/>
                <a:gd name="connsiteX1" fmla="*/ 3334749 w 3334750"/>
                <a:gd name="connsiteY1" fmla="*/ 319400 h 524894"/>
                <a:gd name="connsiteX2" fmla="*/ 0 w 3334750"/>
                <a:gd name="connsiteY2" fmla="*/ 374108 h 524894"/>
                <a:gd name="connsiteX3" fmla="*/ 0 w 3334750"/>
                <a:gd name="connsiteY3" fmla="*/ 189983 h 524894"/>
                <a:gd name="connsiteX4" fmla="*/ 3334746 w 3334750"/>
                <a:gd name="connsiteY4" fmla="*/ 272044 h 524894"/>
                <a:gd name="connsiteX0" fmla="*/ 3334746 w 3334749"/>
                <a:gd name="connsiteY0" fmla="*/ 272044 h 524894"/>
                <a:gd name="connsiteX1" fmla="*/ 3334749 w 3334749"/>
                <a:gd name="connsiteY1" fmla="*/ 319400 h 524894"/>
                <a:gd name="connsiteX2" fmla="*/ 0 w 3334749"/>
                <a:gd name="connsiteY2" fmla="*/ 374108 h 524894"/>
                <a:gd name="connsiteX3" fmla="*/ 2540 w 3334749"/>
                <a:gd name="connsiteY3" fmla="*/ 285603 h 524894"/>
                <a:gd name="connsiteX4" fmla="*/ 0 w 3334749"/>
                <a:gd name="connsiteY4" fmla="*/ 189983 h 524894"/>
                <a:gd name="connsiteX5" fmla="*/ 3334746 w 3334749"/>
                <a:gd name="connsiteY5" fmla="*/ 272044 h 524894"/>
                <a:gd name="connsiteX0" fmla="*/ 3510007 w 3510010"/>
                <a:gd name="connsiteY0" fmla="*/ 272044 h 524894"/>
                <a:gd name="connsiteX1" fmla="*/ 3510010 w 3510010"/>
                <a:gd name="connsiteY1" fmla="*/ 319400 h 524894"/>
                <a:gd name="connsiteX2" fmla="*/ 175261 w 3510010"/>
                <a:gd name="connsiteY2" fmla="*/ 374108 h 524894"/>
                <a:gd name="connsiteX3" fmla="*/ 4 w 3510010"/>
                <a:gd name="connsiteY3" fmla="*/ 434771 h 524894"/>
                <a:gd name="connsiteX4" fmla="*/ 175261 w 3510010"/>
                <a:gd name="connsiteY4" fmla="*/ 189983 h 524894"/>
                <a:gd name="connsiteX5" fmla="*/ 3510007 w 3510010"/>
                <a:gd name="connsiteY5" fmla="*/ 272044 h 52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599090" y="-78586"/>
            <a:ext cx="5213131" cy="4808241"/>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sp>
        <p:nvSpPr>
          <p:cNvPr id="110" name="文本框 109"/>
          <p:cNvSpPr txBox="1"/>
          <p:nvPr/>
        </p:nvSpPr>
        <p:spPr>
          <a:xfrm>
            <a:off x="193865" y="1740733"/>
            <a:ext cx="3588404" cy="1077218"/>
          </a:xfrm>
          <a:prstGeom prst="rect">
            <a:avLst/>
          </a:prstGeom>
          <a:noFill/>
        </p:spPr>
        <p:txBody>
          <a:bodyPr wrap="square" rtlCol="0">
            <a:spAutoFit/>
          </a:bodyPr>
          <a:lstStyle/>
          <a:p>
            <a:pPr algn="ctr"/>
            <a:r>
              <a:rPr lang="en-US" altLang="zh-CN" sz="3200" b="1" dirty="0">
                <a:pattFill prst="ltDnDiag">
                  <a:fgClr>
                    <a:srgbClr val="00B0F0"/>
                  </a:fgClr>
                  <a:bgClr>
                    <a:srgbClr val="0070C0"/>
                  </a:bgClr>
                </a:pattFill>
                <a:effectLst>
                  <a:outerShdw dist="38100" dir="2700000" sx="101000" sy="101000" algn="tl" rotWithShape="0">
                    <a:srgbClr val="0070C0"/>
                  </a:outerShdw>
                </a:effectLst>
                <a:latin typeface="Arial" panose="020B0604020202020204" pitchFamily="34" charset="0"/>
                <a:cs typeface="Arial" panose="020B0604020202020204" pitchFamily="34" charset="0"/>
                <a:sym typeface="+mn-lt"/>
              </a:rPr>
              <a:t>ĐẶT </a:t>
            </a:r>
          </a:p>
          <a:p>
            <a:pPr algn="ctr"/>
            <a:r>
              <a:rPr lang="en-US" altLang="zh-CN" sz="3200" b="1" dirty="0">
                <a:pattFill prst="ltDnDiag">
                  <a:fgClr>
                    <a:srgbClr val="00B0F0"/>
                  </a:fgClr>
                  <a:bgClr>
                    <a:srgbClr val="0070C0"/>
                  </a:bgClr>
                </a:pattFill>
                <a:effectLst>
                  <a:outerShdw dist="38100" dir="2700000" sx="101000" sy="101000" algn="tl" rotWithShape="0">
                    <a:srgbClr val="0070C0"/>
                  </a:outerShdw>
                </a:effectLst>
                <a:latin typeface="Arial" panose="020B0604020202020204" pitchFamily="34" charset="0"/>
                <a:cs typeface="Arial" panose="020B0604020202020204" pitchFamily="34" charset="0"/>
                <a:sym typeface="+mn-lt"/>
              </a:rPr>
              <a:t>VẤN ĐỀ</a:t>
            </a: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4891" y="454275"/>
            <a:ext cx="2248544" cy="753135"/>
          </a:xfrm>
          <a:prstGeom prst="rect">
            <a:avLst/>
          </a:pr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4976" y="2452092"/>
            <a:ext cx="1125835" cy="2607748"/>
          </a:xfrm>
          <a:prstGeom prst="rect">
            <a:avLst/>
          </a:prstGeom>
        </p:spPr>
      </p:pic>
    </p:spTree>
    <p:extLst>
      <p:ext uri="{BB962C8B-B14F-4D97-AF65-F5344CB8AC3E}">
        <p14:creationId xmlns:p14="http://schemas.microsoft.com/office/powerpoint/2010/main" val="2758628643"/>
      </p:ext>
    </p:extLst>
  </p:cSld>
  <p:clrMapOvr>
    <a:masterClrMapping/>
  </p:clrMapOvr>
  <mc:AlternateContent xmlns:mc="http://schemas.openxmlformats.org/markup-compatibility/2006" xmlns:p14="http://schemas.microsoft.com/office/powerpoint/2010/main">
    <mc:Choice Requires="p14">
      <p:transition p14:dur="250">
        <p:comb/>
      </p:transition>
    </mc:Choice>
    <mc:Fallback xmlns="">
      <p:transition>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750" fill="hold"/>
                                        <p:tgtEl>
                                          <p:spTgt spid="36"/>
                                        </p:tgtEl>
                                        <p:attrNameLst>
                                          <p:attrName>ppt_w</p:attrName>
                                        </p:attrNameLst>
                                      </p:cBhvr>
                                      <p:tavLst>
                                        <p:tav tm="0">
                                          <p:val>
                                            <p:fltVal val="0"/>
                                          </p:val>
                                        </p:tav>
                                        <p:tav tm="100000">
                                          <p:val>
                                            <p:strVal val="#ppt_w"/>
                                          </p:val>
                                        </p:tav>
                                      </p:tavLst>
                                    </p:anim>
                                    <p:anim calcmode="lin" valueType="num">
                                      <p:cBhvr>
                                        <p:cTn id="12" dur="750" fill="hold"/>
                                        <p:tgtEl>
                                          <p:spTgt spid="36"/>
                                        </p:tgtEl>
                                        <p:attrNameLst>
                                          <p:attrName>ppt_h</p:attrName>
                                        </p:attrNameLst>
                                      </p:cBhvr>
                                      <p:tavLst>
                                        <p:tav tm="0">
                                          <p:val>
                                            <p:fltVal val="0"/>
                                          </p:val>
                                        </p:tav>
                                        <p:tav tm="100000">
                                          <p:val>
                                            <p:strVal val="#ppt_h"/>
                                          </p:val>
                                        </p:tav>
                                      </p:tavLst>
                                    </p:anim>
                                    <p:animEffect transition="in" filter="fade">
                                      <p:cBhvr>
                                        <p:cTn id="13" dur="750"/>
                                        <p:tgtEl>
                                          <p:spTgt spid="36"/>
                                        </p:tgtEl>
                                      </p:cBhvr>
                                    </p:animEffect>
                                  </p:childTnLst>
                                </p:cTn>
                              </p:par>
                              <p:par>
                                <p:cTn id="14" presetID="53" presetClass="entr" presetSubtype="16"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750" fill="hold"/>
                                        <p:tgtEl>
                                          <p:spTgt spid="33"/>
                                        </p:tgtEl>
                                        <p:attrNameLst>
                                          <p:attrName>ppt_w</p:attrName>
                                        </p:attrNameLst>
                                      </p:cBhvr>
                                      <p:tavLst>
                                        <p:tav tm="0">
                                          <p:val>
                                            <p:fltVal val="0"/>
                                          </p:val>
                                        </p:tav>
                                        <p:tav tm="100000">
                                          <p:val>
                                            <p:strVal val="#ppt_w"/>
                                          </p:val>
                                        </p:tav>
                                      </p:tavLst>
                                    </p:anim>
                                    <p:anim calcmode="lin" valueType="num">
                                      <p:cBhvr>
                                        <p:cTn id="17" dur="750" fill="hold"/>
                                        <p:tgtEl>
                                          <p:spTgt spid="33"/>
                                        </p:tgtEl>
                                        <p:attrNameLst>
                                          <p:attrName>ppt_h</p:attrName>
                                        </p:attrNameLst>
                                      </p:cBhvr>
                                      <p:tavLst>
                                        <p:tav tm="0">
                                          <p:val>
                                            <p:fltVal val="0"/>
                                          </p:val>
                                        </p:tav>
                                        <p:tav tm="100000">
                                          <p:val>
                                            <p:strVal val="#ppt_h"/>
                                          </p:val>
                                        </p:tav>
                                      </p:tavLst>
                                    </p:anim>
                                    <p:animEffect transition="in" filter="fade">
                                      <p:cBhvr>
                                        <p:cTn id="18" dur="750"/>
                                        <p:tgtEl>
                                          <p:spTgt spid="33"/>
                                        </p:tgtEl>
                                      </p:cBhvr>
                                    </p:animEffect>
                                  </p:childTnLst>
                                </p:cTn>
                              </p:par>
                              <p:par>
                                <p:cTn id="19" presetID="53" presetClass="entr" presetSubtype="16"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750" fill="hold"/>
                                        <p:tgtEl>
                                          <p:spTgt spid="27"/>
                                        </p:tgtEl>
                                        <p:attrNameLst>
                                          <p:attrName>ppt_w</p:attrName>
                                        </p:attrNameLst>
                                      </p:cBhvr>
                                      <p:tavLst>
                                        <p:tav tm="0">
                                          <p:val>
                                            <p:fltVal val="0"/>
                                          </p:val>
                                        </p:tav>
                                        <p:tav tm="100000">
                                          <p:val>
                                            <p:strVal val="#ppt_w"/>
                                          </p:val>
                                        </p:tav>
                                      </p:tavLst>
                                    </p:anim>
                                    <p:anim calcmode="lin" valueType="num">
                                      <p:cBhvr>
                                        <p:cTn id="22" dur="750" fill="hold"/>
                                        <p:tgtEl>
                                          <p:spTgt spid="27"/>
                                        </p:tgtEl>
                                        <p:attrNameLst>
                                          <p:attrName>ppt_h</p:attrName>
                                        </p:attrNameLst>
                                      </p:cBhvr>
                                      <p:tavLst>
                                        <p:tav tm="0">
                                          <p:val>
                                            <p:fltVal val="0"/>
                                          </p:val>
                                        </p:tav>
                                        <p:tav tm="100000">
                                          <p:val>
                                            <p:strVal val="#ppt_h"/>
                                          </p:val>
                                        </p:tav>
                                      </p:tavLst>
                                    </p:anim>
                                    <p:animEffect transition="in" filter="fade">
                                      <p:cBhvr>
                                        <p:cTn id="23" dur="750"/>
                                        <p:tgtEl>
                                          <p:spTgt spid="27"/>
                                        </p:tgtEl>
                                      </p:cBhvr>
                                    </p:animEffect>
                                  </p:childTnLst>
                                </p:cTn>
                              </p:par>
                              <p:par>
                                <p:cTn id="24" presetID="53" presetClass="entr" presetSubtype="1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750" fill="hold"/>
                                        <p:tgtEl>
                                          <p:spTgt spid="30"/>
                                        </p:tgtEl>
                                        <p:attrNameLst>
                                          <p:attrName>ppt_w</p:attrName>
                                        </p:attrNameLst>
                                      </p:cBhvr>
                                      <p:tavLst>
                                        <p:tav tm="0">
                                          <p:val>
                                            <p:fltVal val="0"/>
                                          </p:val>
                                        </p:tav>
                                        <p:tav tm="100000">
                                          <p:val>
                                            <p:strVal val="#ppt_w"/>
                                          </p:val>
                                        </p:tav>
                                      </p:tavLst>
                                    </p:anim>
                                    <p:anim calcmode="lin" valueType="num">
                                      <p:cBhvr>
                                        <p:cTn id="27" dur="750" fill="hold"/>
                                        <p:tgtEl>
                                          <p:spTgt spid="30"/>
                                        </p:tgtEl>
                                        <p:attrNameLst>
                                          <p:attrName>ppt_h</p:attrName>
                                        </p:attrNameLst>
                                      </p:cBhvr>
                                      <p:tavLst>
                                        <p:tav tm="0">
                                          <p:val>
                                            <p:fltVal val="0"/>
                                          </p:val>
                                        </p:tav>
                                        <p:tav tm="100000">
                                          <p:val>
                                            <p:strVal val="#ppt_h"/>
                                          </p:val>
                                        </p:tav>
                                      </p:tavLst>
                                    </p:anim>
                                    <p:animEffect transition="in" filter="fade">
                                      <p:cBhvr>
                                        <p:cTn id="28" dur="750"/>
                                        <p:tgtEl>
                                          <p:spTgt spid="30"/>
                                        </p:tgtEl>
                                      </p:cBhvr>
                                    </p:animEffect>
                                  </p:childTnLst>
                                </p:cTn>
                              </p:par>
                              <p:par>
                                <p:cTn id="29" presetID="53" presetClass="entr" presetSubtype="16"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750" fill="hold"/>
                                        <p:tgtEl>
                                          <p:spTgt spid="24"/>
                                        </p:tgtEl>
                                        <p:attrNameLst>
                                          <p:attrName>ppt_w</p:attrName>
                                        </p:attrNameLst>
                                      </p:cBhvr>
                                      <p:tavLst>
                                        <p:tav tm="0">
                                          <p:val>
                                            <p:fltVal val="0"/>
                                          </p:val>
                                        </p:tav>
                                        <p:tav tm="100000">
                                          <p:val>
                                            <p:strVal val="#ppt_w"/>
                                          </p:val>
                                        </p:tav>
                                      </p:tavLst>
                                    </p:anim>
                                    <p:anim calcmode="lin" valueType="num">
                                      <p:cBhvr>
                                        <p:cTn id="32" dur="750" fill="hold"/>
                                        <p:tgtEl>
                                          <p:spTgt spid="24"/>
                                        </p:tgtEl>
                                        <p:attrNameLst>
                                          <p:attrName>ppt_h</p:attrName>
                                        </p:attrNameLst>
                                      </p:cBhvr>
                                      <p:tavLst>
                                        <p:tav tm="0">
                                          <p:val>
                                            <p:fltVal val="0"/>
                                          </p:val>
                                        </p:tav>
                                        <p:tav tm="100000">
                                          <p:val>
                                            <p:strVal val="#ppt_h"/>
                                          </p:val>
                                        </p:tav>
                                      </p:tavLst>
                                    </p:anim>
                                    <p:animEffect transition="in" filter="fade">
                                      <p:cBhvr>
                                        <p:cTn id="33" dur="750"/>
                                        <p:tgtEl>
                                          <p:spTgt spid="24"/>
                                        </p:tgtEl>
                                      </p:cBhvr>
                                    </p:animEffect>
                                  </p:childTnLst>
                                </p:cTn>
                              </p:par>
                              <p:par>
                                <p:cTn id="34" presetID="53" presetClass="entr" presetSubtype="16"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750" fill="hold"/>
                                        <p:tgtEl>
                                          <p:spTgt spid="21"/>
                                        </p:tgtEl>
                                        <p:attrNameLst>
                                          <p:attrName>ppt_w</p:attrName>
                                        </p:attrNameLst>
                                      </p:cBhvr>
                                      <p:tavLst>
                                        <p:tav tm="0">
                                          <p:val>
                                            <p:fltVal val="0"/>
                                          </p:val>
                                        </p:tav>
                                        <p:tav tm="100000">
                                          <p:val>
                                            <p:strVal val="#ppt_w"/>
                                          </p:val>
                                        </p:tav>
                                      </p:tavLst>
                                    </p:anim>
                                    <p:anim calcmode="lin" valueType="num">
                                      <p:cBhvr>
                                        <p:cTn id="37" dur="750" fill="hold"/>
                                        <p:tgtEl>
                                          <p:spTgt spid="21"/>
                                        </p:tgtEl>
                                        <p:attrNameLst>
                                          <p:attrName>ppt_h</p:attrName>
                                        </p:attrNameLst>
                                      </p:cBhvr>
                                      <p:tavLst>
                                        <p:tav tm="0">
                                          <p:val>
                                            <p:fltVal val="0"/>
                                          </p:val>
                                        </p:tav>
                                        <p:tav tm="100000">
                                          <p:val>
                                            <p:strVal val="#ppt_h"/>
                                          </p:val>
                                        </p:tav>
                                      </p:tavLst>
                                    </p:anim>
                                    <p:animEffect transition="in" filter="fade">
                                      <p:cBhvr>
                                        <p:cTn id="38" dur="750"/>
                                        <p:tgtEl>
                                          <p:spTgt spid="21"/>
                                        </p:tgtEl>
                                      </p:cBhvr>
                                    </p:animEffect>
                                  </p:childTnLst>
                                </p:cTn>
                              </p:par>
                              <p:par>
                                <p:cTn id="39" presetID="53" presetClass="entr" presetSubtype="16"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750" fill="hold"/>
                                        <p:tgtEl>
                                          <p:spTgt spid="15"/>
                                        </p:tgtEl>
                                        <p:attrNameLst>
                                          <p:attrName>ppt_w</p:attrName>
                                        </p:attrNameLst>
                                      </p:cBhvr>
                                      <p:tavLst>
                                        <p:tav tm="0">
                                          <p:val>
                                            <p:fltVal val="0"/>
                                          </p:val>
                                        </p:tav>
                                        <p:tav tm="100000">
                                          <p:val>
                                            <p:strVal val="#ppt_w"/>
                                          </p:val>
                                        </p:tav>
                                      </p:tavLst>
                                    </p:anim>
                                    <p:anim calcmode="lin" valueType="num">
                                      <p:cBhvr>
                                        <p:cTn id="42" dur="750" fill="hold"/>
                                        <p:tgtEl>
                                          <p:spTgt spid="15"/>
                                        </p:tgtEl>
                                        <p:attrNameLst>
                                          <p:attrName>ppt_h</p:attrName>
                                        </p:attrNameLst>
                                      </p:cBhvr>
                                      <p:tavLst>
                                        <p:tav tm="0">
                                          <p:val>
                                            <p:fltVal val="0"/>
                                          </p:val>
                                        </p:tav>
                                        <p:tav tm="100000">
                                          <p:val>
                                            <p:strVal val="#ppt_h"/>
                                          </p:val>
                                        </p:tav>
                                      </p:tavLst>
                                    </p:anim>
                                    <p:animEffect transition="in" filter="fade">
                                      <p:cBhvr>
                                        <p:cTn id="43" dur="750"/>
                                        <p:tgtEl>
                                          <p:spTgt spid="15"/>
                                        </p:tgtEl>
                                      </p:cBhvr>
                                    </p:animEffect>
                                  </p:childTnLst>
                                </p:cTn>
                              </p:par>
                              <p:par>
                                <p:cTn id="44" presetID="53" presetClass="entr" presetSubtype="16"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750" fill="hold"/>
                                        <p:tgtEl>
                                          <p:spTgt spid="18"/>
                                        </p:tgtEl>
                                        <p:attrNameLst>
                                          <p:attrName>ppt_w</p:attrName>
                                        </p:attrNameLst>
                                      </p:cBhvr>
                                      <p:tavLst>
                                        <p:tav tm="0">
                                          <p:val>
                                            <p:fltVal val="0"/>
                                          </p:val>
                                        </p:tav>
                                        <p:tav tm="100000">
                                          <p:val>
                                            <p:strVal val="#ppt_w"/>
                                          </p:val>
                                        </p:tav>
                                      </p:tavLst>
                                    </p:anim>
                                    <p:anim calcmode="lin" valueType="num">
                                      <p:cBhvr>
                                        <p:cTn id="47" dur="750" fill="hold"/>
                                        <p:tgtEl>
                                          <p:spTgt spid="18"/>
                                        </p:tgtEl>
                                        <p:attrNameLst>
                                          <p:attrName>ppt_h</p:attrName>
                                        </p:attrNameLst>
                                      </p:cBhvr>
                                      <p:tavLst>
                                        <p:tav tm="0">
                                          <p:val>
                                            <p:fltVal val="0"/>
                                          </p:val>
                                        </p:tav>
                                        <p:tav tm="100000">
                                          <p:val>
                                            <p:strVal val="#ppt_h"/>
                                          </p:val>
                                        </p:tav>
                                      </p:tavLst>
                                    </p:anim>
                                    <p:animEffect transition="in" filter="fade">
                                      <p:cBhvr>
                                        <p:cTn id="48" dur="750"/>
                                        <p:tgtEl>
                                          <p:spTgt spid="18"/>
                                        </p:tgtEl>
                                      </p:cBhvr>
                                    </p:animEffect>
                                  </p:childTnLst>
                                </p:cTn>
                              </p:par>
                              <p:par>
                                <p:cTn id="49" presetID="53" presetClass="entr" presetSubtype="16"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750" fill="hold"/>
                                        <p:tgtEl>
                                          <p:spTgt spid="12"/>
                                        </p:tgtEl>
                                        <p:attrNameLst>
                                          <p:attrName>ppt_w</p:attrName>
                                        </p:attrNameLst>
                                      </p:cBhvr>
                                      <p:tavLst>
                                        <p:tav tm="0">
                                          <p:val>
                                            <p:fltVal val="0"/>
                                          </p:val>
                                        </p:tav>
                                        <p:tav tm="100000">
                                          <p:val>
                                            <p:strVal val="#ppt_w"/>
                                          </p:val>
                                        </p:tav>
                                      </p:tavLst>
                                    </p:anim>
                                    <p:anim calcmode="lin" valueType="num">
                                      <p:cBhvr>
                                        <p:cTn id="52" dur="750" fill="hold"/>
                                        <p:tgtEl>
                                          <p:spTgt spid="12"/>
                                        </p:tgtEl>
                                        <p:attrNameLst>
                                          <p:attrName>ppt_h</p:attrName>
                                        </p:attrNameLst>
                                      </p:cBhvr>
                                      <p:tavLst>
                                        <p:tav tm="0">
                                          <p:val>
                                            <p:fltVal val="0"/>
                                          </p:val>
                                        </p:tav>
                                        <p:tav tm="100000">
                                          <p:val>
                                            <p:strVal val="#ppt_h"/>
                                          </p:val>
                                        </p:tav>
                                      </p:tavLst>
                                    </p:anim>
                                    <p:animEffect transition="in" filter="fade">
                                      <p:cBhvr>
                                        <p:cTn id="53" dur="750"/>
                                        <p:tgtEl>
                                          <p:spTgt spid="12"/>
                                        </p:tgtEl>
                                      </p:cBhvr>
                                    </p:animEffect>
                                  </p:childTnLst>
                                </p:cTn>
                              </p:par>
                              <p:par>
                                <p:cTn id="54" presetID="53" presetClass="entr" presetSubtype="16"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750" fill="hold"/>
                                        <p:tgtEl>
                                          <p:spTgt spid="9"/>
                                        </p:tgtEl>
                                        <p:attrNameLst>
                                          <p:attrName>ppt_w</p:attrName>
                                        </p:attrNameLst>
                                      </p:cBhvr>
                                      <p:tavLst>
                                        <p:tav tm="0">
                                          <p:val>
                                            <p:fltVal val="0"/>
                                          </p:val>
                                        </p:tav>
                                        <p:tav tm="100000">
                                          <p:val>
                                            <p:strVal val="#ppt_w"/>
                                          </p:val>
                                        </p:tav>
                                      </p:tavLst>
                                    </p:anim>
                                    <p:anim calcmode="lin" valueType="num">
                                      <p:cBhvr>
                                        <p:cTn id="57" dur="750" fill="hold"/>
                                        <p:tgtEl>
                                          <p:spTgt spid="9"/>
                                        </p:tgtEl>
                                        <p:attrNameLst>
                                          <p:attrName>ppt_h</p:attrName>
                                        </p:attrNameLst>
                                      </p:cBhvr>
                                      <p:tavLst>
                                        <p:tav tm="0">
                                          <p:val>
                                            <p:fltVal val="0"/>
                                          </p:val>
                                        </p:tav>
                                        <p:tav tm="100000">
                                          <p:val>
                                            <p:strVal val="#ppt_h"/>
                                          </p:val>
                                        </p:tav>
                                      </p:tavLst>
                                    </p:anim>
                                    <p:animEffect transition="in" filter="fade">
                                      <p:cBhvr>
                                        <p:cTn id="58" dur="750"/>
                                        <p:tgtEl>
                                          <p:spTgt spid="9"/>
                                        </p:tgtEl>
                                      </p:cBhvr>
                                    </p:animEffect>
                                  </p:childTnLst>
                                </p:cTn>
                              </p:par>
                            </p:childTnLst>
                          </p:cTn>
                        </p:par>
                        <p:par>
                          <p:cTn id="59" fill="hold">
                            <p:stCondLst>
                              <p:cond delay="1500"/>
                            </p:stCondLst>
                            <p:childTnLst>
                              <p:par>
                                <p:cTn id="60" presetID="42" presetClass="entr" presetSubtype="0" fill="hold"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1000"/>
                                        <p:tgtEl>
                                          <p:spTgt spid="39"/>
                                        </p:tgtEl>
                                      </p:cBhvr>
                                    </p:animEffect>
                                    <p:anim calcmode="lin" valueType="num">
                                      <p:cBhvr>
                                        <p:cTn id="63" dur="1000" fill="hold"/>
                                        <p:tgtEl>
                                          <p:spTgt spid="39"/>
                                        </p:tgtEl>
                                        <p:attrNameLst>
                                          <p:attrName>ppt_x</p:attrName>
                                        </p:attrNameLst>
                                      </p:cBhvr>
                                      <p:tavLst>
                                        <p:tav tm="0">
                                          <p:val>
                                            <p:strVal val="#ppt_x"/>
                                          </p:val>
                                        </p:tav>
                                        <p:tav tm="100000">
                                          <p:val>
                                            <p:strVal val="#ppt_x"/>
                                          </p:val>
                                        </p:tav>
                                      </p:tavLst>
                                    </p:anim>
                                    <p:anim calcmode="lin" valueType="num">
                                      <p:cBhvr>
                                        <p:cTn id="64" dur="1000" fill="hold"/>
                                        <p:tgtEl>
                                          <p:spTgt spid="39"/>
                                        </p:tgtEl>
                                        <p:attrNameLst>
                                          <p:attrName>ppt_y</p:attrName>
                                        </p:attrNameLst>
                                      </p:cBhvr>
                                      <p:tavLst>
                                        <p:tav tm="0">
                                          <p:val>
                                            <p:strVal val="#ppt_y+.1"/>
                                          </p:val>
                                        </p:tav>
                                        <p:tav tm="100000">
                                          <p:val>
                                            <p:strVal val="#ppt_y"/>
                                          </p:val>
                                        </p:tav>
                                      </p:tavLst>
                                    </p:anim>
                                  </p:childTnLst>
                                </p:cTn>
                              </p:par>
                            </p:childTnLst>
                          </p:cTn>
                        </p:par>
                        <p:par>
                          <p:cTn id="65" fill="hold">
                            <p:stCondLst>
                              <p:cond delay="2500"/>
                            </p:stCondLst>
                            <p:childTnLst>
                              <p:par>
                                <p:cTn id="66" presetID="53" presetClass="entr" presetSubtype="16" fill="hold" nodeType="after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p:cTn id="68" dur="750" fill="hold"/>
                                        <p:tgtEl>
                                          <p:spTgt spid="5"/>
                                        </p:tgtEl>
                                        <p:attrNameLst>
                                          <p:attrName>ppt_w</p:attrName>
                                        </p:attrNameLst>
                                      </p:cBhvr>
                                      <p:tavLst>
                                        <p:tav tm="0">
                                          <p:val>
                                            <p:fltVal val="0"/>
                                          </p:val>
                                        </p:tav>
                                        <p:tav tm="100000">
                                          <p:val>
                                            <p:strVal val="#ppt_w"/>
                                          </p:val>
                                        </p:tav>
                                      </p:tavLst>
                                    </p:anim>
                                    <p:anim calcmode="lin" valueType="num">
                                      <p:cBhvr>
                                        <p:cTn id="69" dur="750" fill="hold"/>
                                        <p:tgtEl>
                                          <p:spTgt spid="5"/>
                                        </p:tgtEl>
                                        <p:attrNameLst>
                                          <p:attrName>ppt_h</p:attrName>
                                        </p:attrNameLst>
                                      </p:cBhvr>
                                      <p:tavLst>
                                        <p:tav tm="0">
                                          <p:val>
                                            <p:fltVal val="0"/>
                                          </p:val>
                                        </p:tav>
                                        <p:tav tm="100000">
                                          <p:val>
                                            <p:strVal val="#ppt_h"/>
                                          </p:val>
                                        </p:tav>
                                      </p:tavLst>
                                    </p:anim>
                                    <p:animEffect transition="in" filter="fade">
                                      <p:cBhvr>
                                        <p:cTn id="70" dur="750"/>
                                        <p:tgtEl>
                                          <p:spTgt spid="5"/>
                                        </p:tgtEl>
                                      </p:cBhvr>
                                    </p:animEffect>
                                  </p:childTnLst>
                                </p:cTn>
                              </p:par>
                            </p:childTnLst>
                          </p:cTn>
                        </p:par>
                        <p:par>
                          <p:cTn id="71" fill="hold">
                            <p:stCondLst>
                              <p:cond delay="3250"/>
                            </p:stCondLst>
                            <p:childTnLst>
                              <p:par>
                                <p:cTn id="72" presetID="8" presetClass="emph" presetSubtype="0" fill="hold" nodeType="afterEffect">
                                  <p:stCondLst>
                                    <p:cond delay="0"/>
                                  </p:stCondLst>
                                  <p:childTnLst>
                                    <p:animRot by="21600000">
                                      <p:cBhvr>
                                        <p:cTn id="73" dur="2750" fill="hold"/>
                                        <p:tgtEl>
                                          <p:spTgt spid="5"/>
                                        </p:tgtEl>
                                        <p:attrNameLst>
                                          <p:attrName>r</p:attrName>
                                        </p:attrNameLst>
                                      </p:cBhvr>
                                    </p:animRot>
                                  </p:childTnLst>
                                </p:cTn>
                              </p:par>
                              <p:par>
                                <p:cTn id="74" presetID="12" presetClass="entr" presetSubtype="1" fill="hold" grpId="0" nodeType="withEffect">
                                  <p:stCondLst>
                                    <p:cond delay="1250"/>
                                  </p:stCondLst>
                                  <p:childTnLst>
                                    <p:set>
                                      <p:cBhvr>
                                        <p:cTn id="75" dur="1" fill="hold">
                                          <p:stCondLst>
                                            <p:cond delay="0"/>
                                          </p:stCondLst>
                                        </p:cTn>
                                        <p:tgtEl>
                                          <p:spTgt spid="110"/>
                                        </p:tgtEl>
                                        <p:attrNameLst>
                                          <p:attrName>style.visibility</p:attrName>
                                        </p:attrNameLst>
                                      </p:cBhvr>
                                      <p:to>
                                        <p:strVal val="visible"/>
                                      </p:to>
                                    </p:set>
                                    <p:anim calcmode="lin" valueType="num">
                                      <p:cBhvr additive="base">
                                        <p:cTn id="76" dur="500"/>
                                        <p:tgtEl>
                                          <p:spTgt spid="110"/>
                                        </p:tgtEl>
                                        <p:attrNameLst>
                                          <p:attrName>ppt_y</p:attrName>
                                        </p:attrNameLst>
                                      </p:cBhvr>
                                      <p:tavLst>
                                        <p:tav tm="0">
                                          <p:val>
                                            <p:strVal val="#ppt_y-#ppt_h*1.125000"/>
                                          </p:val>
                                        </p:tav>
                                        <p:tav tm="100000">
                                          <p:val>
                                            <p:strVal val="#ppt_y"/>
                                          </p:val>
                                        </p:tav>
                                      </p:tavLst>
                                    </p:anim>
                                    <p:animEffect transition="in" filter="wipe(down)">
                                      <p:cBhvr>
                                        <p:cTn id="77" dur="500"/>
                                        <p:tgtEl>
                                          <p:spTgt spid="110"/>
                                        </p:tgtEl>
                                      </p:cBhvr>
                                    </p:animEffect>
                                  </p:childTnLst>
                                </p:cTn>
                              </p:par>
                              <p:par>
                                <p:cTn id="78" presetID="34" presetClass="emph" presetSubtype="0" fill="hold" grpId="1" nodeType="withEffect">
                                  <p:stCondLst>
                                    <p:cond delay="1750"/>
                                  </p:stCondLst>
                                  <p:childTnLst>
                                    <p:animMotion origin="layout" path="M 0.0 0.0 L 0.0 -0.07213" pathEditMode="relative" ptsTypes="">
                                      <p:cBhvr>
                                        <p:cTn id="79" dur="250" accel="50000" decel="50000" autoRev="1" fill="hold">
                                          <p:stCondLst>
                                            <p:cond delay="0"/>
                                          </p:stCondLst>
                                        </p:cTn>
                                        <p:tgtEl>
                                          <p:spTgt spid="110"/>
                                        </p:tgtEl>
                                        <p:attrNameLst>
                                          <p:attrName>ppt_x</p:attrName>
                                          <p:attrName>ppt_y</p:attrName>
                                        </p:attrNameLst>
                                      </p:cBhvr>
                                    </p:animMotion>
                                    <p:animRot by="1500000">
                                      <p:cBhvr>
                                        <p:cTn id="80" dur="125" fill="hold">
                                          <p:stCondLst>
                                            <p:cond delay="0"/>
                                          </p:stCondLst>
                                        </p:cTn>
                                        <p:tgtEl>
                                          <p:spTgt spid="110"/>
                                        </p:tgtEl>
                                        <p:attrNameLst>
                                          <p:attrName>r</p:attrName>
                                        </p:attrNameLst>
                                      </p:cBhvr>
                                    </p:animRot>
                                    <p:animRot by="-1500000">
                                      <p:cBhvr>
                                        <p:cTn id="81" dur="125" fill="hold">
                                          <p:stCondLst>
                                            <p:cond delay="125"/>
                                          </p:stCondLst>
                                        </p:cTn>
                                        <p:tgtEl>
                                          <p:spTgt spid="110"/>
                                        </p:tgtEl>
                                        <p:attrNameLst>
                                          <p:attrName>r</p:attrName>
                                        </p:attrNameLst>
                                      </p:cBhvr>
                                    </p:animRot>
                                    <p:animRot by="-1500000">
                                      <p:cBhvr>
                                        <p:cTn id="82" dur="125" fill="hold">
                                          <p:stCondLst>
                                            <p:cond delay="250"/>
                                          </p:stCondLst>
                                        </p:cTn>
                                        <p:tgtEl>
                                          <p:spTgt spid="110"/>
                                        </p:tgtEl>
                                        <p:attrNameLst>
                                          <p:attrName>r</p:attrName>
                                        </p:attrNameLst>
                                      </p:cBhvr>
                                    </p:animRot>
                                    <p:animRot by="1500000">
                                      <p:cBhvr>
                                        <p:cTn id="83" dur="125" fill="hold">
                                          <p:stCondLst>
                                            <p:cond delay="375"/>
                                          </p:stCondLst>
                                        </p:cTn>
                                        <p:tgtEl>
                                          <p:spTgt spid="110"/>
                                        </p:tgtEl>
                                        <p:attrNameLst>
                                          <p:attrName>r</p:attrName>
                                        </p:attrNameLst>
                                      </p:cBhvr>
                                    </p:animRot>
                                  </p:childTnLst>
                                </p:cTn>
                              </p:par>
                              <p:par>
                                <p:cTn id="84" presetID="2" presetClass="entr" presetSubtype="2" decel="38667" fill="hold" nodeType="withEffect">
                                  <p:stCondLst>
                                    <p:cond delay="2250"/>
                                  </p:stCondLst>
                                  <p:childTnLst>
                                    <p:set>
                                      <p:cBhvr>
                                        <p:cTn id="85" dur="1" fill="hold">
                                          <p:stCondLst>
                                            <p:cond delay="0"/>
                                          </p:stCondLst>
                                        </p:cTn>
                                        <p:tgtEl>
                                          <p:spTgt spid="4"/>
                                        </p:tgtEl>
                                        <p:attrNameLst>
                                          <p:attrName>style.visibility</p:attrName>
                                        </p:attrNameLst>
                                      </p:cBhvr>
                                      <p:to>
                                        <p:strVal val="visible"/>
                                      </p:to>
                                    </p:set>
                                    <p:anim calcmode="lin" valueType="num">
                                      <p:cBhvr additive="base">
                                        <p:cTn id="86" dur="1250" fill="hold"/>
                                        <p:tgtEl>
                                          <p:spTgt spid="4"/>
                                        </p:tgtEl>
                                        <p:attrNameLst>
                                          <p:attrName>ppt_x</p:attrName>
                                        </p:attrNameLst>
                                      </p:cBhvr>
                                      <p:tavLst>
                                        <p:tav tm="0">
                                          <p:val>
                                            <p:strVal val="1+#ppt_w/2"/>
                                          </p:val>
                                        </p:tav>
                                        <p:tav tm="100000">
                                          <p:val>
                                            <p:strVal val="#ppt_x"/>
                                          </p:val>
                                        </p:tav>
                                      </p:tavLst>
                                    </p:anim>
                                    <p:anim calcmode="lin" valueType="num">
                                      <p:cBhvr additive="base">
                                        <p:cTn id="87"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0" grpId="0"/>
      <p:bldP spid="110"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 y="0"/>
            <a:ext cx="9144001" cy="5156955"/>
          </a:xfrm>
          <a:prstGeom prst="rect">
            <a:avLst/>
          </a:prstGeom>
        </p:spPr>
      </p:pic>
      <p:sp>
        <p:nvSpPr>
          <p:cNvPr id="4" name="文本框 3"/>
          <p:cNvSpPr txBox="1"/>
          <p:nvPr/>
        </p:nvSpPr>
        <p:spPr>
          <a:xfrm>
            <a:off x="690880" y="371946"/>
            <a:ext cx="2967427" cy="461665"/>
          </a:xfrm>
          <a:prstGeom prst="rect">
            <a:avLst/>
          </a:prstGeom>
          <a:noFill/>
        </p:spPr>
        <p:txBody>
          <a:bodyPr wrap="square" rtlCol="0">
            <a:spAutoFit/>
          </a:bodyPr>
          <a:lstStyle/>
          <a:p>
            <a:pPr algn="just"/>
            <a:r>
              <a:rPr lang="en-US" altLang="zh-CN" sz="2400" b="1" dirty="0">
                <a:solidFill>
                  <a:srgbClr val="FFFF00"/>
                </a:solidFill>
                <a:latin typeface="Arial" panose="020B0604020202020204" pitchFamily="34" charset="0"/>
                <a:cs typeface="Arial" panose="020B0604020202020204" pitchFamily="34" charset="0"/>
                <a:sym typeface="+mn-lt"/>
              </a:rPr>
              <a:t>I</a:t>
            </a:r>
            <a:r>
              <a:rPr lang="en-US" altLang="zh-CN" sz="2400" b="1" dirty="0" smtClean="0">
                <a:solidFill>
                  <a:srgbClr val="FFFF00"/>
                </a:solidFill>
                <a:latin typeface="Arial" panose="020B0604020202020204" pitchFamily="34" charset="0"/>
                <a:cs typeface="Arial" panose="020B0604020202020204" pitchFamily="34" charset="0"/>
                <a:sym typeface="+mn-lt"/>
              </a:rPr>
              <a:t> ĐẶT VẤN </a:t>
            </a:r>
            <a:r>
              <a:rPr lang="en-US" altLang="zh-CN" sz="2400" b="1" dirty="0">
                <a:solidFill>
                  <a:srgbClr val="FFFF00"/>
                </a:solidFill>
                <a:latin typeface="Arial" panose="020B0604020202020204" pitchFamily="34" charset="0"/>
                <a:cs typeface="Arial" panose="020B0604020202020204" pitchFamily="34" charset="0"/>
                <a:sym typeface="+mn-lt"/>
              </a:rPr>
              <a:t>ĐỀ</a:t>
            </a:r>
          </a:p>
        </p:txBody>
      </p:sp>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backgroundRemoval t="5333" b="100000" l="5778" r="99556">
                        <a14:foregroundMark x1="29778" y1="53778" x2="23111" y2="73778"/>
                      </a14:backgroundRemoval>
                    </a14:imgEffect>
                  </a14:imgLayer>
                </a14:imgProps>
              </a:ext>
            </a:extLst>
          </a:blip>
          <a:stretch>
            <a:fillRect/>
          </a:stretch>
        </p:blipFill>
        <p:spPr>
          <a:xfrm>
            <a:off x="-228283" y="2428240"/>
            <a:ext cx="2728715" cy="2728715"/>
          </a:xfrm>
          <a:prstGeom prst="rect">
            <a:avLst/>
          </a:prstGeom>
        </p:spPr>
      </p:pic>
      <p:sp>
        <p:nvSpPr>
          <p:cNvPr id="5" name="矩形 4"/>
          <p:cNvSpPr/>
          <p:nvPr/>
        </p:nvSpPr>
        <p:spPr>
          <a:xfrm>
            <a:off x="944880" y="562138"/>
            <a:ext cx="7548879" cy="4154984"/>
          </a:xfrm>
          <a:prstGeom prst="rect">
            <a:avLst/>
          </a:prstGeom>
        </p:spPr>
        <p:txBody>
          <a:bodyPr wrap="square">
            <a:spAutoFit/>
          </a:bodyPr>
          <a:lstStyle/>
          <a:p>
            <a:pPr algn="ctr"/>
            <a:r>
              <a:rPr lang="vi-VN" altLang="zh-CN" sz="2400" b="1" dirty="0" smtClean="0">
                <a:solidFill>
                  <a:srgbClr val="FFC000"/>
                </a:solidFill>
                <a:latin typeface="Arial" panose="020B0604020202020204" pitchFamily="34" charset="0"/>
                <a:cs typeface="Arial" panose="020B0604020202020204" pitchFamily="34" charset="0"/>
                <a:sym typeface="+mn-lt"/>
              </a:rPr>
              <a:t>1. Một </a:t>
            </a:r>
            <a:r>
              <a:rPr lang="vi-VN" altLang="zh-CN" sz="2400" b="1" dirty="0">
                <a:solidFill>
                  <a:srgbClr val="FFC000"/>
                </a:solidFill>
                <a:latin typeface="Arial" panose="020B0604020202020204" pitchFamily="34" charset="0"/>
                <a:cs typeface="Arial" panose="020B0604020202020204" pitchFamily="34" charset="0"/>
                <a:sym typeface="+mn-lt"/>
              </a:rPr>
              <a:t>người </a:t>
            </a:r>
            <a:r>
              <a:rPr lang="vi-VN" altLang="zh-CN" sz="2400" b="1" dirty="0" smtClean="0">
                <a:solidFill>
                  <a:srgbClr val="FFC000"/>
                </a:solidFill>
                <a:latin typeface="Arial" panose="020B0604020202020204" pitchFamily="34" charset="0"/>
                <a:cs typeface="Arial" panose="020B0604020202020204" pitchFamily="34" charset="0"/>
                <a:sym typeface="+mn-lt"/>
              </a:rPr>
              <a:t>mẹ</a:t>
            </a:r>
            <a:endParaRPr lang="en-US" altLang="zh-CN" sz="2400" b="1" dirty="0" smtClean="0">
              <a:solidFill>
                <a:srgbClr val="FFC000"/>
              </a:solidFill>
              <a:latin typeface="Arial" panose="020B0604020202020204" pitchFamily="34" charset="0"/>
              <a:cs typeface="Arial" panose="020B0604020202020204" pitchFamily="34" charset="0"/>
              <a:sym typeface="+mn-lt"/>
            </a:endParaRPr>
          </a:p>
          <a:p>
            <a:pPr algn="ctr"/>
            <a:r>
              <a:rPr lang="vi-VN" altLang="zh-CN" sz="2400" dirty="0">
                <a:solidFill>
                  <a:schemeClr val="bg1"/>
                </a:solidFill>
                <a:latin typeface="Arial" panose="020B0604020202020204" pitchFamily="34" charset="0"/>
                <a:cs typeface="Arial" panose="020B0604020202020204" pitchFamily="34" charset="0"/>
                <a:sym typeface="+mn-lt"/>
              </a:rPr>
              <a:t>Bà Tâm có một người con trai đã trưởng thành tên là là M. Anh là một người đi biển giỏi và là trụ cột trong gia đình. Khi bà Tâm nhận thấy con có những dấu hiệu không bình thường thì M đã nghiện ma tuý từ lâu, bị nhiễm HIV/ AIDS. Biết tin bà Tâm choáng váng, đau khổ đến mất ăn mất ngủ vì thương con. Mặc dù đau đớn, nhưng bà không khóc trước mặt con. Bà còn tích cực giúp đỡ những người có HIV/ ADIS khác và vận động gia đình những người này không xa lánh mà gần gủi, chăm sóc họ. </a:t>
            </a:r>
            <a:endParaRPr lang="en-US" altLang="zh-CN" sz="2400" dirty="0">
              <a:solidFill>
                <a:schemeClr val="bg1"/>
              </a:solidFill>
              <a:latin typeface="Arial" panose="020B0604020202020204" pitchFamily="34" charset="0"/>
              <a:cs typeface="Arial" panose="020B0604020202020204" pitchFamily="34" charset="0"/>
              <a:sym typeface="+mn-lt"/>
            </a:endParaRPr>
          </a:p>
        </p:txBody>
      </p:sp>
    </p:spTree>
    <p:extLst>
      <p:ext uri="{BB962C8B-B14F-4D97-AF65-F5344CB8AC3E}">
        <p14:creationId xmlns:p14="http://schemas.microsoft.com/office/powerpoint/2010/main" val="3626612086"/>
      </p:ext>
    </p:extLst>
  </p:cSld>
  <p:clrMapOvr>
    <a:masterClrMapping/>
  </p:clrMapOvr>
  <mc:AlternateContent xmlns:mc="http://schemas.openxmlformats.org/markup-compatibility/2006" xmlns:p14="http://schemas.microsoft.com/office/powerpoint/2010/main">
    <mc:Choice Requires="p14">
      <p:transition p14:dur="250">
        <p:comb/>
      </p:transition>
    </mc:Choice>
    <mc:Fallback xmlns="">
      <p:transition>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 y="0"/>
            <a:ext cx="9144001" cy="5156955"/>
          </a:xfrm>
          <a:prstGeom prst="rect">
            <a:avLst/>
          </a:prstGeom>
        </p:spPr>
      </p:pic>
      <p:sp>
        <p:nvSpPr>
          <p:cNvPr id="4" name="文本框 3"/>
          <p:cNvSpPr txBox="1"/>
          <p:nvPr/>
        </p:nvSpPr>
        <p:spPr>
          <a:xfrm>
            <a:off x="690880" y="371946"/>
            <a:ext cx="2967427" cy="461665"/>
          </a:xfrm>
          <a:prstGeom prst="rect">
            <a:avLst/>
          </a:prstGeom>
          <a:noFill/>
        </p:spPr>
        <p:txBody>
          <a:bodyPr wrap="square" rtlCol="0">
            <a:spAutoFit/>
          </a:bodyPr>
          <a:lstStyle/>
          <a:p>
            <a:pPr algn="just"/>
            <a:r>
              <a:rPr lang="en-US" altLang="zh-CN" sz="2400" b="1" dirty="0" smtClean="0">
                <a:solidFill>
                  <a:srgbClr val="FFFF00"/>
                </a:solidFill>
                <a:latin typeface="Arial" panose="020B0604020202020204" pitchFamily="34" charset="0"/>
                <a:cs typeface="Arial" panose="020B0604020202020204" pitchFamily="34" charset="0"/>
                <a:sym typeface="+mn-lt"/>
              </a:rPr>
              <a:t>I ĐẶT VẤN </a:t>
            </a:r>
            <a:r>
              <a:rPr lang="en-US" altLang="zh-CN" sz="2400" b="1" dirty="0">
                <a:solidFill>
                  <a:srgbClr val="FFFF00"/>
                </a:solidFill>
                <a:latin typeface="Arial" panose="020B0604020202020204" pitchFamily="34" charset="0"/>
                <a:cs typeface="Arial" panose="020B0604020202020204" pitchFamily="34" charset="0"/>
                <a:sym typeface="+mn-lt"/>
              </a:rPr>
              <a:t>ĐỀ</a:t>
            </a:r>
          </a:p>
        </p:txBody>
      </p:sp>
      <p:pic>
        <p:nvPicPr>
          <p:cNvPr id="2" name="Picture 1"/>
          <p:cNvPicPr>
            <a:picLocks noChangeAspect="1"/>
          </p:cNvPicPr>
          <p:nvPr/>
        </p:nvPicPr>
        <p:blipFill rotWithShape="1">
          <a:blip r:embed="rId4">
            <a:extLst>
              <a:ext uri="{BEBA8EAE-BF5A-486C-A8C5-ECC9F3942E4B}">
                <a14:imgProps xmlns:a14="http://schemas.microsoft.com/office/drawing/2010/main">
                  <a14:imgLayer r:embed="rId5">
                    <a14:imgEffect>
                      <a14:backgroundRemoval t="4000" b="97667" l="29750" r="68250"/>
                    </a14:imgEffect>
                  </a14:imgLayer>
                </a14:imgProps>
              </a:ext>
            </a:extLst>
          </a:blip>
          <a:srcRect l="29199" r="31868"/>
          <a:stretch/>
        </p:blipFill>
        <p:spPr>
          <a:xfrm>
            <a:off x="7660640" y="2299455"/>
            <a:ext cx="1483360" cy="2857500"/>
          </a:xfrm>
          <a:prstGeom prst="rect">
            <a:avLst/>
          </a:prstGeom>
        </p:spPr>
      </p:pic>
      <p:sp>
        <p:nvSpPr>
          <p:cNvPr id="5" name="矩形 4"/>
          <p:cNvSpPr/>
          <p:nvPr/>
        </p:nvSpPr>
        <p:spPr>
          <a:xfrm>
            <a:off x="944880" y="562138"/>
            <a:ext cx="7589519" cy="4154984"/>
          </a:xfrm>
          <a:prstGeom prst="rect">
            <a:avLst/>
          </a:prstGeom>
        </p:spPr>
        <p:txBody>
          <a:bodyPr wrap="square">
            <a:spAutoFit/>
          </a:bodyPr>
          <a:lstStyle/>
          <a:p>
            <a:pPr algn="ctr"/>
            <a:r>
              <a:rPr lang="en-US" altLang="zh-CN" sz="2400" b="1" dirty="0" smtClean="0">
                <a:solidFill>
                  <a:srgbClr val="FFC000"/>
                </a:solidFill>
                <a:latin typeface="Arial" panose="020B0604020202020204" pitchFamily="34" charset="0"/>
                <a:cs typeface="Arial" panose="020B0604020202020204" pitchFamily="34" charset="0"/>
                <a:sym typeface="+mn-lt"/>
              </a:rPr>
              <a:t>2. </a:t>
            </a:r>
            <a:r>
              <a:rPr lang="en-US" altLang="zh-CN" sz="2400" b="1" dirty="0" err="1" smtClean="0">
                <a:solidFill>
                  <a:srgbClr val="FFC000"/>
                </a:solidFill>
                <a:latin typeface="Arial" panose="020B0604020202020204" pitchFamily="34" charset="0"/>
                <a:cs typeface="Arial" panose="020B0604020202020204" pitchFamily="34" charset="0"/>
                <a:sym typeface="+mn-lt"/>
              </a:rPr>
              <a:t>Chuyện</a:t>
            </a:r>
            <a:r>
              <a:rPr lang="en-US" altLang="zh-CN" sz="2400" b="1" dirty="0" smtClean="0">
                <a:solidFill>
                  <a:srgbClr val="FFC000"/>
                </a:solidFill>
                <a:latin typeface="Arial" panose="020B0604020202020204" pitchFamily="34" charset="0"/>
                <a:cs typeface="Arial" panose="020B0604020202020204" pitchFamily="34" charset="0"/>
                <a:sym typeface="+mn-lt"/>
              </a:rPr>
              <a:t> </a:t>
            </a:r>
            <a:r>
              <a:rPr lang="en-US" altLang="zh-CN" sz="2400" b="1" dirty="0" err="1" smtClean="0">
                <a:solidFill>
                  <a:srgbClr val="FFC000"/>
                </a:solidFill>
                <a:latin typeface="Arial" panose="020B0604020202020204" pitchFamily="34" charset="0"/>
                <a:cs typeface="Arial" panose="020B0604020202020204" pitchFamily="34" charset="0"/>
                <a:sym typeface="+mn-lt"/>
              </a:rPr>
              <a:t>của</a:t>
            </a:r>
            <a:r>
              <a:rPr lang="en-US" altLang="zh-CN" sz="2400" b="1" dirty="0" smtClean="0">
                <a:solidFill>
                  <a:srgbClr val="FFC000"/>
                </a:solidFill>
                <a:latin typeface="Arial" panose="020B0604020202020204" pitchFamily="34" charset="0"/>
                <a:cs typeface="Arial" panose="020B0604020202020204" pitchFamily="34" charset="0"/>
                <a:sym typeface="+mn-lt"/>
              </a:rPr>
              <a:t> N</a:t>
            </a:r>
          </a:p>
          <a:p>
            <a:pPr algn="ctr"/>
            <a:r>
              <a:rPr lang="vi-VN" altLang="zh-CN" sz="2400" dirty="0" smtClean="0">
                <a:solidFill>
                  <a:schemeClr val="bg1"/>
                </a:solidFill>
                <a:latin typeface="Arial" panose="020B0604020202020204" pitchFamily="34" charset="0"/>
                <a:cs typeface="Arial" panose="020B0604020202020204" pitchFamily="34" charset="0"/>
                <a:sym typeface="+mn-lt"/>
              </a:rPr>
              <a:t>N </a:t>
            </a:r>
            <a:r>
              <a:rPr lang="vi-VN" altLang="zh-CN" sz="2400" dirty="0">
                <a:solidFill>
                  <a:schemeClr val="bg1"/>
                </a:solidFill>
                <a:latin typeface="Arial" panose="020B0604020202020204" pitchFamily="34" charset="0"/>
                <a:cs typeface="Arial" panose="020B0604020202020204" pitchFamily="34" charset="0"/>
                <a:sym typeface="+mn-lt"/>
              </a:rPr>
              <a:t>là con út trong một gia đình khá giả, được bố mẹ rất cưng chiều. Lúc đầu N là một học sinh ngoan và học khá. Nhưng sau đó, N bị bạn bè xấu rủ rê theo chúng tập hút thuốc lá , uống bia, đua xe máy và chơi các trò nguy hiểm khác. N trốn học liên miên, vì vậy cuối năm lớp chín, N thi trượt tốt nghiệp. Đúng lúc đó, một người bạn </a:t>
            </a:r>
            <a:r>
              <a:rPr lang="en-US" altLang="zh-CN" sz="2400" dirty="0" smtClean="0">
                <a:solidFill>
                  <a:schemeClr val="bg1"/>
                </a:solidFill>
                <a:latin typeface="Arial" panose="020B0604020202020204" pitchFamily="34" charset="0"/>
                <a:cs typeface="Arial" panose="020B0604020202020204" pitchFamily="34" charset="0"/>
                <a:sym typeface="+mn-lt"/>
              </a:rPr>
              <a:t>cũ </a:t>
            </a:r>
            <a:r>
              <a:rPr lang="vi-VN" altLang="zh-CN" sz="2400" dirty="0" smtClean="0">
                <a:solidFill>
                  <a:schemeClr val="bg1"/>
                </a:solidFill>
                <a:latin typeface="Arial" panose="020B0604020202020204" pitchFamily="34" charset="0"/>
                <a:cs typeface="Arial" panose="020B0604020202020204" pitchFamily="34" charset="0"/>
                <a:sym typeface="+mn-lt"/>
              </a:rPr>
              <a:t>rủ </a:t>
            </a:r>
            <a:r>
              <a:rPr lang="vi-VN" altLang="zh-CN" sz="2400" dirty="0">
                <a:solidFill>
                  <a:schemeClr val="bg1"/>
                </a:solidFill>
                <a:latin typeface="Arial" panose="020B0604020202020204" pitchFamily="34" charset="0"/>
                <a:cs typeface="Arial" panose="020B0604020202020204" pitchFamily="34" charset="0"/>
                <a:sym typeface="+mn-lt"/>
              </a:rPr>
              <a:t>N đi hút cần sa. Đang lúc buồn chán, tuyệt vọng, N liền hút thử. Cứ như vậy một lần, rồi lần nữa, N đã bị nghiện. Để có tiền </a:t>
            </a:r>
            <a:r>
              <a:rPr lang="en-US" altLang="zh-CN" sz="2400" smtClean="0">
                <a:solidFill>
                  <a:schemeClr val="bg1"/>
                </a:solidFill>
                <a:latin typeface="Arial" panose="020B0604020202020204" pitchFamily="34" charset="0"/>
                <a:cs typeface="Arial" panose="020B0604020202020204" pitchFamily="34" charset="0"/>
                <a:sym typeface="+mn-lt"/>
              </a:rPr>
              <a:t>ch</a:t>
            </a:r>
            <a:r>
              <a:rPr lang="vi-VN" altLang="zh-CN" sz="2400" smtClean="0">
                <a:solidFill>
                  <a:schemeClr val="bg1"/>
                </a:solidFill>
                <a:latin typeface="Arial" panose="020B0604020202020204" pitchFamily="34" charset="0"/>
                <a:cs typeface="Arial" panose="020B0604020202020204" pitchFamily="34" charset="0"/>
                <a:sym typeface="+mn-lt"/>
              </a:rPr>
              <a:t>ích </a:t>
            </a:r>
            <a:r>
              <a:rPr lang="vi-VN" altLang="zh-CN" sz="2400" dirty="0">
                <a:solidFill>
                  <a:schemeClr val="bg1"/>
                </a:solidFill>
                <a:latin typeface="Arial" panose="020B0604020202020204" pitchFamily="34" charset="0"/>
                <a:cs typeface="Arial" panose="020B0604020202020204" pitchFamily="34" charset="0"/>
                <a:sym typeface="+mn-lt"/>
              </a:rPr>
              <a:t>hút, N tham gia vào một nhóm trộm cắp và bị bắt trong lúc đi ăn trộm. </a:t>
            </a:r>
            <a:endParaRPr lang="en-US" altLang="zh-CN" sz="2400" dirty="0">
              <a:solidFill>
                <a:schemeClr val="bg1"/>
              </a:solidFill>
              <a:latin typeface="Arial" panose="020B0604020202020204" pitchFamily="34" charset="0"/>
              <a:cs typeface="Arial" panose="020B0604020202020204" pitchFamily="34" charset="0"/>
              <a:sym typeface="+mn-lt"/>
            </a:endParaRPr>
          </a:p>
        </p:txBody>
      </p:sp>
    </p:spTree>
    <p:extLst>
      <p:ext uri="{BB962C8B-B14F-4D97-AF65-F5344CB8AC3E}">
        <p14:creationId xmlns:p14="http://schemas.microsoft.com/office/powerpoint/2010/main" val="1766268507"/>
      </p:ext>
    </p:extLst>
  </p:cSld>
  <p:clrMapOvr>
    <a:masterClrMapping/>
  </p:clrMapOvr>
  <mc:AlternateContent xmlns:mc="http://schemas.openxmlformats.org/markup-compatibility/2006" xmlns:p14="http://schemas.microsoft.com/office/powerpoint/2010/main">
    <mc:Choice Requires="p14">
      <p:transition p14:dur="250">
        <p:comb/>
      </p:transition>
    </mc:Choice>
    <mc:Fallback xmlns="">
      <p:transition>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6030" y="-290244"/>
            <a:ext cx="3849137" cy="5770311"/>
          </a:xfrm>
          <a:prstGeom prst="rect">
            <a:avLst/>
          </a:prstGeom>
        </p:spPr>
      </p:pic>
      <p:sp>
        <p:nvSpPr>
          <p:cNvPr id="7" name="矩形 6"/>
          <p:cNvSpPr/>
          <p:nvPr/>
        </p:nvSpPr>
        <p:spPr>
          <a:xfrm>
            <a:off x="116959" y="85307"/>
            <a:ext cx="8856921" cy="83099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just"/>
            <a:r>
              <a:rPr lang="en-US" altLang="zh-CN" sz="2400" b="1" i="1" dirty="0" err="1" smtClean="0">
                <a:solidFill>
                  <a:schemeClr val="bg1"/>
                </a:solidFill>
                <a:latin typeface="Arial" panose="020B0604020202020204" pitchFamily="34" charset="0"/>
                <a:cs typeface="Arial" panose="020B0604020202020204" pitchFamily="34" charset="0"/>
                <a:sym typeface="+mn-lt"/>
              </a:rPr>
              <a:t>Câu</a:t>
            </a:r>
            <a:r>
              <a:rPr lang="en-US" altLang="zh-CN" sz="2400" b="1" i="1" dirty="0" smtClean="0">
                <a:solidFill>
                  <a:schemeClr val="bg1"/>
                </a:solidFill>
                <a:latin typeface="Arial" panose="020B0604020202020204" pitchFamily="34" charset="0"/>
                <a:cs typeface="Arial" panose="020B0604020202020204" pitchFamily="34" charset="0"/>
                <a:sym typeface="+mn-lt"/>
              </a:rPr>
              <a:t> </a:t>
            </a:r>
            <a:r>
              <a:rPr lang="en-US" altLang="zh-CN" sz="2400" b="1" i="1" dirty="0" err="1" smtClean="0">
                <a:solidFill>
                  <a:schemeClr val="bg1"/>
                </a:solidFill>
                <a:latin typeface="Arial" panose="020B0604020202020204" pitchFamily="34" charset="0"/>
                <a:cs typeface="Arial" panose="020B0604020202020204" pitchFamily="34" charset="0"/>
                <a:sym typeface="+mn-lt"/>
              </a:rPr>
              <a:t>hỏi</a:t>
            </a:r>
            <a:r>
              <a:rPr lang="en-US" altLang="zh-CN" sz="2400" b="1" i="1" dirty="0" smtClean="0">
                <a:solidFill>
                  <a:schemeClr val="bg1"/>
                </a:solidFill>
                <a:latin typeface="Arial" panose="020B0604020202020204" pitchFamily="34" charset="0"/>
                <a:cs typeface="Arial" panose="020B0604020202020204" pitchFamily="34" charset="0"/>
                <a:sym typeface="+mn-lt"/>
              </a:rPr>
              <a:t>: </a:t>
            </a:r>
            <a:r>
              <a:rPr lang="vi-VN" altLang="zh-CN" sz="2400" dirty="0">
                <a:solidFill>
                  <a:schemeClr val="bg1"/>
                </a:solidFill>
                <a:latin typeface="Arial" panose="020B0604020202020204" pitchFamily="34" charset="0"/>
                <a:cs typeface="Arial" panose="020B0604020202020204" pitchFamily="34" charset="0"/>
                <a:sym typeface="+mn-lt"/>
              </a:rPr>
              <a:t>Bà Tâm đã làm gì trước nỗi bất hạnh to lớn của gia đình?</a:t>
            </a:r>
          </a:p>
        </p:txBody>
      </p:sp>
      <p:sp>
        <p:nvSpPr>
          <p:cNvPr id="9" name="矩形 8"/>
          <p:cNvSpPr/>
          <p:nvPr/>
        </p:nvSpPr>
        <p:spPr>
          <a:xfrm>
            <a:off x="116959" y="3024378"/>
            <a:ext cx="8856920" cy="461665"/>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algn="just"/>
            <a:r>
              <a:rPr lang="en-US" altLang="zh-CN" sz="2400" b="1" i="1" dirty="0" err="1" smtClean="0">
                <a:solidFill>
                  <a:schemeClr val="tx1"/>
                </a:solidFill>
                <a:latin typeface="Arial" panose="020B0604020202020204" pitchFamily="34" charset="0"/>
                <a:cs typeface="Arial" panose="020B0604020202020204" pitchFamily="34" charset="0"/>
                <a:sym typeface="+mn-lt"/>
              </a:rPr>
              <a:t>Câu</a:t>
            </a:r>
            <a:r>
              <a:rPr lang="en-US" altLang="zh-CN" sz="2400" b="1" i="1" dirty="0" smtClean="0">
                <a:solidFill>
                  <a:schemeClr val="tx1"/>
                </a:solidFill>
                <a:latin typeface="Arial" panose="020B0604020202020204" pitchFamily="34" charset="0"/>
                <a:cs typeface="Arial" panose="020B0604020202020204" pitchFamily="34" charset="0"/>
                <a:sym typeface="+mn-lt"/>
              </a:rPr>
              <a:t> </a:t>
            </a:r>
            <a:r>
              <a:rPr lang="en-US" altLang="zh-CN" sz="2400" b="1" i="1" dirty="0" err="1" smtClean="0">
                <a:solidFill>
                  <a:schemeClr val="tx1"/>
                </a:solidFill>
                <a:latin typeface="Arial" panose="020B0604020202020204" pitchFamily="34" charset="0"/>
                <a:cs typeface="Arial" panose="020B0604020202020204" pitchFamily="34" charset="0"/>
                <a:sym typeface="+mn-lt"/>
              </a:rPr>
              <a:t>hỏi</a:t>
            </a:r>
            <a:r>
              <a:rPr lang="en-US" altLang="zh-CN" sz="2400" b="1" i="1" dirty="0" smtClean="0">
                <a:solidFill>
                  <a:schemeClr val="tx1"/>
                </a:solidFill>
                <a:latin typeface="Arial" panose="020B0604020202020204" pitchFamily="34" charset="0"/>
                <a:cs typeface="Arial" panose="020B0604020202020204" pitchFamily="34" charset="0"/>
                <a:sym typeface="+mn-lt"/>
              </a:rPr>
              <a:t>: </a:t>
            </a:r>
            <a:r>
              <a:rPr lang="vi-VN" altLang="zh-CN" sz="2400" dirty="0">
                <a:solidFill>
                  <a:schemeClr val="tx1"/>
                </a:solidFill>
                <a:latin typeface="Arial" panose="020B0604020202020204" pitchFamily="34" charset="0"/>
                <a:cs typeface="Arial" panose="020B0604020202020204" pitchFamily="34" charset="0"/>
                <a:sym typeface="+mn-lt"/>
              </a:rPr>
              <a:t>Theo em bà tâm là người như thế nào? </a:t>
            </a:r>
          </a:p>
        </p:txBody>
      </p:sp>
      <p:sp>
        <p:nvSpPr>
          <p:cNvPr id="10" name="矩形 6"/>
          <p:cNvSpPr/>
          <p:nvPr/>
        </p:nvSpPr>
        <p:spPr>
          <a:xfrm>
            <a:off x="116958" y="916304"/>
            <a:ext cx="8856921" cy="193899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en-US" altLang="zh-CN" sz="2400" b="1" i="1" dirty="0" err="1" smtClean="0">
                <a:solidFill>
                  <a:schemeClr val="tx1"/>
                </a:solidFill>
                <a:latin typeface="Arial" panose="020B0604020202020204" pitchFamily="34" charset="0"/>
                <a:cs typeface="Arial" panose="020B0604020202020204" pitchFamily="34" charset="0"/>
                <a:sym typeface="+mn-lt"/>
              </a:rPr>
              <a:t>Câu</a:t>
            </a:r>
            <a:r>
              <a:rPr lang="en-US" altLang="zh-CN" sz="2400" b="1" i="1" dirty="0" smtClean="0">
                <a:solidFill>
                  <a:schemeClr val="tx1"/>
                </a:solidFill>
                <a:latin typeface="Arial" panose="020B0604020202020204" pitchFamily="34" charset="0"/>
                <a:cs typeface="Arial" panose="020B0604020202020204" pitchFamily="34" charset="0"/>
                <a:sym typeface="+mn-lt"/>
              </a:rPr>
              <a:t> </a:t>
            </a:r>
            <a:r>
              <a:rPr lang="en-US" altLang="zh-CN" sz="2400" b="1" i="1" dirty="0" err="1" smtClean="0">
                <a:solidFill>
                  <a:schemeClr val="tx1"/>
                </a:solidFill>
                <a:latin typeface="Arial" panose="020B0604020202020204" pitchFamily="34" charset="0"/>
                <a:cs typeface="Arial" panose="020B0604020202020204" pitchFamily="34" charset="0"/>
                <a:sym typeface="+mn-lt"/>
              </a:rPr>
              <a:t>trả</a:t>
            </a:r>
            <a:r>
              <a:rPr lang="en-US" altLang="zh-CN" sz="2400" b="1" i="1" dirty="0" smtClean="0">
                <a:solidFill>
                  <a:schemeClr val="tx1"/>
                </a:solidFill>
                <a:latin typeface="Arial" panose="020B0604020202020204" pitchFamily="34" charset="0"/>
                <a:cs typeface="Arial" panose="020B0604020202020204" pitchFamily="34" charset="0"/>
                <a:sym typeface="+mn-lt"/>
              </a:rPr>
              <a:t> </a:t>
            </a:r>
            <a:r>
              <a:rPr lang="en-US" altLang="zh-CN" sz="2400" b="1" i="1" dirty="0" err="1" smtClean="0">
                <a:solidFill>
                  <a:schemeClr val="tx1"/>
                </a:solidFill>
                <a:latin typeface="Arial" panose="020B0604020202020204" pitchFamily="34" charset="0"/>
                <a:cs typeface="Arial" panose="020B0604020202020204" pitchFamily="34" charset="0"/>
                <a:sym typeface="+mn-lt"/>
              </a:rPr>
              <a:t>lời</a:t>
            </a:r>
            <a:r>
              <a:rPr lang="en-US" altLang="zh-CN" sz="2400" b="1" i="1" dirty="0" smtClean="0">
                <a:solidFill>
                  <a:schemeClr val="tx1"/>
                </a:solidFill>
                <a:latin typeface="Arial" panose="020B0604020202020204" pitchFamily="34" charset="0"/>
                <a:cs typeface="Arial" panose="020B0604020202020204" pitchFamily="34" charset="0"/>
                <a:sym typeface="+mn-lt"/>
              </a:rPr>
              <a:t>: </a:t>
            </a:r>
            <a:r>
              <a:rPr lang="vi-VN" altLang="zh-CN" sz="2400" dirty="0">
                <a:solidFill>
                  <a:schemeClr val="tx1"/>
                </a:solidFill>
                <a:latin typeface="Arial" panose="020B0604020202020204" pitchFamily="34" charset="0"/>
                <a:cs typeface="Arial" panose="020B0604020202020204" pitchFamily="34" charset="0"/>
                <a:sym typeface="+mn-lt"/>
              </a:rPr>
              <a:t>Bà Tâm choáng váng, đau khổ đến mất ăn mất ngủ vì thương con. Mặc dù đau đớn nhưng bà không khóc trước mặt con nén chặt nỗi đau để chăm sóc con. Bà tích cực giúp đỡ những người bị nhiễm </a:t>
            </a:r>
            <a:r>
              <a:rPr lang="vi-VN" altLang="zh-CN" sz="2400" dirty="0" smtClean="0">
                <a:solidFill>
                  <a:schemeClr val="tx1"/>
                </a:solidFill>
                <a:latin typeface="Arial" panose="020B0604020202020204" pitchFamily="34" charset="0"/>
                <a:cs typeface="Arial" panose="020B0604020202020204" pitchFamily="34" charset="0"/>
                <a:sym typeface="+mn-lt"/>
              </a:rPr>
              <a:t>HIV/ADIS </a:t>
            </a:r>
            <a:r>
              <a:rPr lang="vi-VN" altLang="zh-CN" sz="2400" dirty="0">
                <a:solidFill>
                  <a:schemeClr val="tx1"/>
                </a:solidFill>
                <a:latin typeface="Arial" panose="020B0604020202020204" pitchFamily="34" charset="0"/>
                <a:cs typeface="Arial" panose="020B0604020202020204" pitchFamily="34" charset="0"/>
                <a:sym typeface="+mn-lt"/>
              </a:rPr>
              <a:t>khác và vận động gia đình của những người này không xa lánh mà gần gũi, chăm sóc họ.</a:t>
            </a:r>
          </a:p>
        </p:txBody>
      </p:sp>
      <p:sp>
        <p:nvSpPr>
          <p:cNvPr id="11" name="矩形 8"/>
          <p:cNvSpPr/>
          <p:nvPr/>
        </p:nvSpPr>
        <p:spPr>
          <a:xfrm>
            <a:off x="116958" y="3486043"/>
            <a:ext cx="8856921" cy="156966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en-US" altLang="zh-CN" sz="2400" b="1" i="1" dirty="0" err="1" smtClean="0">
                <a:solidFill>
                  <a:schemeClr val="tx1"/>
                </a:solidFill>
                <a:latin typeface="Arial" panose="020B0604020202020204" pitchFamily="34" charset="0"/>
                <a:cs typeface="Arial" panose="020B0604020202020204" pitchFamily="34" charset="0"/>
                <a:sym typeface="+mn-lt"/>
              </a:rPr>
              <a:t>Câu</a:t>
            </a:r>
            <a:r>
              <a:rPr lang="en-US" altLang="zh-CN" sz="2400" b="1" i="1" dirty="0" smtClean="0">
                <a:solidFill>
                  <a:schemeClr val="tx1"/>
                </a:solidFill>
                <a:latin typeface="Arial" panose="020B0604020202020204" pitchFamily="34" charset="0"/>
                <a:cs typeface="Arial" panose="020B0604020202020204" pitchFamily="34" charset="0"/>
                <a:sym typeface="+mn-lt"/>
              </a:rPr>
              <a:t> </a:t>
            </a:r>
            <a:r>
              <a:rPr lang="en-US" altLang="zh-CN" sz="2400" b="1" i="1" dirty="0" err="1" smtClean="0">
                <a:solidFill>
                  <a:schemeClr val="tx1"/>
                </a:solidFill>
                <a:latin typeface="Arial" panose="020B0604020202020204" pitchFamily="34" charset="0"/>
                <a:cs typeface="Arial" panose="020B0604020202020204" pitchFamily="34" charset="0"/>
                <a:sym typeface="+mn-lt"/>
              </a:rPr>
              <a:t>trả</a:t>
            </a:r>
            <a:r>
              <a:rPr lang="en-US" altLang="zh-CN" sz="2400" b="1" i="1" dirty="0" smtClean="0">
                <a:solidFill>
                  <a:schemeClr val="tx1"/>
                </a:solidFill>
                <a:latin typeface="Arial" panose="020B0604020202020204" pitchFamily="34" charset="0"/>
                <a:cs typeface="Arial" panose="020B0604020202020204" pitchFamily="34" charset="0"/>
                <a:sym typeface="+mn-lt"/>
              </a:rPr>
              <a:t> </a:t>
            </a:r>
            <a:r>
              <a:rPr lang="en-US" altLang="zh-CN" sz="2400" b="1" i="1" dirty="0" err="1" smtClean="0">
                <a:solidFill>
                  <a:schemeClr val="tx1"/>
                </a:solidFill>
                <a:latin typeface="Arial" panose="020B0604020202020204" pitchFamily="34" charset="0"/>
                <a:cs typeface="Arial" panose="020B0604020202020204" pitchFamily="34" charset="0"/>
                <a:sym typeface="+mn-lt"/>
              </a:rPr>
              <a:t>lời</a:t>
            </a:r>
            <a:r>
              <a:rPr lang="en-US" altLang="zh-CN" sz="2400" b="1" i="1" dirty="0" smtClean="0">
                <a:solidFill>
                  <a:schemeClr val="tx1"/>
                </a:solidFill>
                <a:latin typeface="Arial" panose="020B0604020202020204" pitchFamily="34" charset="0"/>
                <a:cs typeface="Arial" panose="020B0604020202020204" pitchFamily="34" charset="0"/>
                <a:sym typeface="+mn-lt"/>
              </a:rPr>
              <a:t>: </a:t>
            </a:r>
            <a:r>
              <a:rPr lang="en-US" altLang="zh-CN" sz="2400" dirty="0" smtClean="0">
                <a:solidFill>
                  <a:schemeClr val="tx1"/>
                </a:solidFill>
                <a:latin typeface="Arial" panose="020B0604020202020204" pitchFamily="34" charset="0"/>
                <a:cs typeface="Arial" panose="020B0604020202020204" pitchFamily="34" charset="0"/>
                <a:sym typeface="+mn-lt"/>
              </a:rPr>
              <a:t>B</a:t>
            </a:r>
            <a:r>
              <a:rPr lang="vi-VN" altLang="zh-CN" sz="2400" dirty="0" smtClean="0">
                <a:solidFill>
                  <a:schemeClr val="tx1"/>
                </a:solidFill>
                <a:latin typeface="Arial" panose="020B0604020202020204" pitchFamily="34" charset="0"/>
                <a:cs typeface="Arial" panose="020B0604020202020204" pitchFamily="34" charset="0"/>
                <a:sym typeface="+mn-lt"/>
              </a:rPr>
              <a:t>à </a:t>
            </a:r>
            <a:r>
              <a:rPr lang="vi-VN" altLang="zh-CN" sz="2400" dirty="0">
                <a:solidFill>
                  <a:schemeClr val="tx1"/>
                </a:solidFill>
                <a:latin typeface="Arial" panose="020B0604020202020204" pitchFamily="34" charset="0"/>
                <a:cs typeface="Arial" panose="020B0604020202020204" pitchFamily="34" charset="0"/>
                <a:sym typeface="+mn-lt"/>
              </a:rPr>
              <a:t>Tâm là một người biết làm chủ bản thân mình  điều khiển được những suy </a:t>
            </a:r>
            <a:r>
              <a:rPr lang="vi-VN" altLang="zh-CN" sz="2400" dirty="0" smtClean="0">
                <a:solidFill>
                  <a:schemeClr val="tx1"/>
                </a:solidFill>
                <a:latin typeface="Arial" panose="020B0604020202020204" pitchFamily="34" charset="0"/>
                <a:cs typeface="Arial" panose="020B0604020202020204" pitchFamily="34" charset="0"/>
                <a:sym typeface="+mn-lt"/>
              </a:rPr>
              <a:t>nghĩ, </a:t>
            </a:r>
            <a:r>
              <a:rPr lang="vi-VN" altLang="zh-CN" sz="2400" dirty="0">
                <a:solidFill>
                  <a:schemeClr val="tx1"/>
                </a:solidFill>
                <a:latin typeface="Arial" panose="020B0604020202020204" pitchFamily="34" charset="0"/>
                <a:cs typeface="Arial" panose="020B0604020202020204" pitchFamily="34" charset="0"/>
                <a:sym typeface="+mn-lt"/>
              </a:rPr>
              <a:t>tình cảm và hành vi của minh trong mọi hoàn cảnh, tình huống, luôn có thái độ bình tĩnh, tự tin và biết điều chỉnh hành vi của mình.</a:t>
            </a:r>
          </a:p>
        </p:txBody>
      </p:sp>
    </p:spTree>
    <p:extLst>
      <p:ext uri="{BB962C8B-B14F-4D97-AF65-F5344CB8AC3E}">
        <p14:creationId xmlns:p14="http://schemas.microsoft.com/office/powerpoint/2010/main" val="1882971475"/>
      </p:ext>
    </p:extLst>
  </p:cSld>
  <p:clrMapOvr>
    <a:masterClrMapping/>
  </p:clrMapOvr>
  <mc:AlternateContent xmlns:mc="http://schemas.openxmlformats.org/markup-compatibility/2006" xmlns:p14="http://schemas.microsoft.com/office/powerpoint/2010/main">
    <mc:Choice Requires="p14">
      <p:transition p14:dur="250">
        <p:comb/>
      </p:transition>
    </mc:Choice>
    <mc:Fallback xmlns="">
      <p:transition>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inVertical)">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6030" y="-290244"/>
            <a:ext cx="3849137" cy="5770311"/>
          </a:xfrm>
          <a:prstGeom prst="rect">
            <a:avLst/>
          </a:prstGeom>
        </p:spPr>
      </p:pic>
      <p:sp>
        <p:nvSpPr>
          <p:cNvPr id="7" name="矩形 6"/>
          <p:cNvSpPr/>
          <p:nvPr/>
        </p:nvSpPr>
        <p:spPr>
          <a:xfrm>
            <a:off x="116957" y="63710"/>
            <a:ext cx="8856921" cy="70788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just"/>
            <a:r>
              <a:rPr lang="en-US" altLang="zh-CN" sz="2000" b="1" i="1" dirty="0" err="1" smtClean="0">
                <a:solidFill>
                  <a:schemeClr val="bg1"/>
                </a:solidFill>
                <a:latin typeface="Arial" panose="020B0604020202020204" pitchFamily="34" charset="0"/>
                <a:cs typeface="Arial" panose="020B0604020202020204" pitchFamily="34" charset="0"/>
                <a:sym typeface="+mn-lt"/>
              </a:rPr>
              <a:t>Câu</a:t>
            </a:r>
            <a:r>
              <a:rPr lang="en-US" altLang="zh-CN" sz="2000" b="1" i="1" dirty="0" smtClean="0">
                <a:solidFill>
                  <a:schemeClr val="bg1"/>
                </a:solidFill>
                <a:latin typeface="Arial" panose="020B0604020202020204" pitchFamily="34" charset="0"/>
                <a:cs typeface="Arial" panose="020B0604020202020204" pitchFamily="34" charset="0"/>
                <a:sym typeface="+mn-lt"/>
              </a:rPr>
              <a:t> </a:t>
            </a:r>
            <a:r>
              <a:rPr lang="en-US" altLang="zh-CN" sz="2000" b="1" i="1" dirty="0" err="1" smtClean="0">
                <a:solidFill>
                  <a:schemeClr val="bg1"/>
                </a:solidFill>
                <a:latin typeface="Arial" panose="020B0604020202020204" pitchFamily="34" charset="0"/>
                <a:cs typeface="Arial" panose="020B0604020202020204" pitchFamily="34" charset="0"/>
                <a:sym typeface="+mn-lt"/>
              </a:rPr>
              <a:t>hỏi</a:t>
            </a:r>
            <a:r>
              <a:rPr lang="en-US" altLang="zh-CN" sz="2000" b="1" i="1" dirty="0" smtClean="0">
                <a:solidFill>
                  <a:schemeClr val="bg1"/>
                </a:solidFill>
                <a:latin typeface="Arial" panose="020B0604020202020204" pitchFamily="34" charset="0"/>
                <a:cs typeface="Arial" panose="020B0604020202020204" pitchFamily="34" charset="0"/>
                <a:sym typeface="+mn-lt"/>
              </a:rPr>
              <a:t>: </a:t>
            </a:r>
            <a:r>
              <a:rPr lang="vi-VN" altLang="zh-CN" sz="2000" dirty="0">
                <a:solidFill>
                  <a:schemeClr val="bg1"/>
                </a:solidFill>
                <a:latin typeface="Arial" panose="020B0604020202020204" pitchFamily="34" charset="0"/>
                <a:cs typeface="Arial" panose="020B0604020202020204" pitchFamily="34" charset="0"/>
                <a:sym typeface="+mn-lt"/>
              </a:rPr>
              <a:t>N đã từ một học sinh ngoan đi đến chỗ nghiện ngập và trộm cắp như thế nào? Vì sao như vậy? </a:t>
            </a:r>
          </a:p>
        </p:txBody>
      </p:sp>
      <p:sp>
        <p:nvSpPr>
          <p:cNvPr id="9" name="矩形 8"/>
          <p:cNvSpPr/>
          <p:nvPr/>
        </p:nvSpPr>
        <p:spPr>
          <a:xfrm>
            <a:off x="116957" y="2768793"/>
            <a:ext cx="8856920" cy="400110"/>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algn="just"/>
            <a:r>
              <a:rPr lang="en-US" altLang="zh-CN" sz="2000" b="1" i="1" dirty="0" err="1" smtClean="0">
                <a:solidFill>
                  <a:schemeClr val="tx1"/>
                </a:solidFill>
                <a:latin typeface="Arial" panose="020B0604020202020204" pitchFamily="34" charset="0"/>
                <a:cs typeface="Arial" panose="020B0604020202020204" pitchFamily="34" charset="0"/>
                <a:sym typeface="+mn-lt"/>
              </a:rPr>
              <a:t>Câu</a:t>
            </a:r>
            <a:r>
              <a:rPr lang="en-US" altLang="zh-CN" sz="2000" b="1" i="1" dirty="0" smtClean="0">
                <a:solidFill>
                  <a:schemeClr val="tx1"/>
                </a:solidFill>
                <a:latin typeface="Arial" panose="020B0604020202020204" pitchFamily="34" charset="0"/>
                <a:cs typeface="Arial" panose="020B0604020202020204" pitchFamily="34" charset="0"/>
                <a:sym typeface="+mn-lt"/>
              </a:rPr>
              <a:t> </a:t>
            </a:r>
            <a:r>
              <a:rPr lang="en-US" altLang="zh-CN" sz="2000" b="1" i="1" dirty="0" err="1" smtClean="0">
                <a:solidFill>
                  <a:schemeClr val="tx1"/>
                </a:solidFill>
                <a:latin typeface="Arial" panose="020B0604020202020204" pitchFamily="34" charset="0"/>
                <a:cs typeface="Arial" panose="020B0604020202020204" pitchFamily="34" charset="0"/>
                <a:sym typeface="+mn-lt"/>
              </a:rPr>
              <a:t>hỏi</a:t>
            </a:r>
            <a:r>
              <a:rPr lang="en-US" altLang="zh-CN" sz="2000" b="1" i="1" dirty="0" smtClean="0">
                <a:solidFill>
                  <a:schemeClr val="tx1"/>
                </a:solidFill>
                <a:latin typeface="Arial" panose="020B0604020202020204" pitchFamily="34" charset="0"/>
                <a:cs typeface="Arial" panose="020B0604020202020204" pitchFamily="34" charset="0"/>
                <a:sym typeface="+mn-lt"/>
              </a:rPr>
              <a:t>: </a:t>
            </a:r>
            <a:r>
              <a:rPr lang="en-US" altLang="zh-CN" sz="2000" dirty="0" err="1" smtClean="0">
                <a:solidFill>
                  <a:schemeClr val="tx1"/>
                </a:solidFill>
                <a:latin typeface="Arial" panose="020B0604020202020204" pitchFamily="34" charset="0"/>
                <a:cs typeface="Arial" panose="020B0604020202020204" pitchFamily="34" charset="0"/>
                <a:sym typeface="+mn-lt"/>
              </a:rPr>
              <a:t>Cách</a:t>
            </a:r>
            <a:r>
              <a:rPr lang="vi-VN" altLang="zh-CN" sz="2000" dirty="0" smtClean="0">
                <a:solidFill>
                  <a:schemeClr val="tx1"/>
                </a:solidFill>
                <a:latin typeface="Arial" panose="020B0604020202020204" pitchFamily="34" charset="0"/>
                <a:cs typeface="Arial" panose="020B0604020202020204" pitchFamily="34" charset="0"/>
                <a:sym typeface="+mn-lt"/>
              </a:rPr>
              <a:t> </a:t>
            </a:r>
            <a:r>
              <a:rPr lang="vi-VN" altLang="zh-CN" sz="2000" dirty="0">
                <a:solidFill>
                  <a:schemeClr val="tx1"/>
                </a:solidFill>
                <a:latin typeface="Arial" panose="020B0604020202020204" pitchFamily="34" charset="0"/>
                <a:cs typeface="Arial" panose="020B0604020202020204" pitchFamily="34" charset="0"/>
                <a:sym typeface="+mn-lt"/>
              </a:rPr>
              <a:t>ứng xử của bà Tâm và </a:t>
            </a:r>
            <a:r>
              <a:rPr lang="vi-VN" altLang="zh-CN" sz="2000" dirty="0" smtClean="0">
                <a:solidFill>
                  <a:schemeClr val="tx1"/>
                </a:solidFill>
                <a:latin typeface="Arial" panose="020B0604020202020204" pitchFamily="34" charset="0"/>
                <a:cs typeface="Arial" panose="020B0604020202020204" pitchFamily="34" charset="0"/>
                <a:sym typeface="+mn-lt"/>
              </a:rPr>
              <a:t>N kh</a:t>
            </a:r>
            <a:r>
              <a:rPr lang="en-US" altLang="zh-CN" sz="2000" dirty="0" err="1" smtClean="0">
                <a:solidFill>
                  <a:schemeClr val="tx1"/>
                </a:solidFill>
                <a:latin typeface="Arial" panose="020B0604020202020204" pitchFamily="34" charset="0"/>
                <a:cs typeface="Arial" panose="020B0604020202020204" pitchFamily="34" charset="0"/>
                <a:sym typeface="+mn-lt"/>
              </a:rPr>
              <a:t>ác</a:t>
            </a:r>
            <a:r>
              <a:rPr lang="vi-VN" altLang="zh-CN" sz="2000" dirty="0" smtClean="0">
                <a:solidFill>
                  <a:schemeClr val="tx1"/>
                </a:solidFill>
                <a:latin typeface="Arial" panose="020B0604020202020204" pitchFamily="34" charset="0"/>
                <a:cs typeface="Arial" panose="020B0604020202020204" pitchFamily="34" charset="0"/>
                <a:sym typeface="+mn-lt"/>
              </a:rPr>
              <a:t> </a:t>
            </a:r>
            <a:r>
              <a:rPr lang="vi-VN" altLang="zh-CN" sz="2000" dirty="0">
                <a:solidFill>
                  <a:schemeClr val="tx1"/>
                </a:solidFill>
                <a:latin typeface="Arial" panose="020B0604020202020204" pitchFamily="34" charset="0"/>
                <a:cs typeface="Arial" panose="020B0604020202020204" pitchFamily="34" charset="0"/>
                <a:sym typeface="+mn-lt"/>
              </a:rPr>
              <a:t>nhau ở điểm </a:t>
            </a:r>
            <a:r>
              <a:rPr lang="vi-VN" altLang="zh-CN" sz="2000" dirty="0" smtClean="0">
                <a:solidFill>
                  <a:schemeClr val="tx1"/>
                </a:solidFill>
                <a:latin typeface="Arial" panose="020B0604020202020204" pitchFamily="34" charset="0"/>
                <a:cs typeface="Arial" panose="020B0604020202020204" pitchFamily="34" charset="0"/>
                <a:sym typeface="+mn-lt"/>
              </a:rPr>
              <a:t>nào?</a:t>
            </a:r>
            <a:endParaRPr lang="vi-VN" altLang="zh-CN" sz="2000" dirty="0">
              <a:solidFill>
                <a:schemeClr val="tx1"/>
              </a:solidFill>
              <a:latin typeface="Arial" panose="020B0604020202020204" pitchFamily="34" charset="0"/>
              <a:cs typeface="Arial" panose="020B0604020202020204" pitchFamily="34" charset="0"/>
              <a:sym typeface="+mn-lt"/>
            </a:endParaRPr>
          </a:p>
        </p:txBody>
      </p:sp>
      <p:sp>
        <p:nvSpPr>
          <p:cNvPr id="10" name="矩形 6"/>
          <p:cNvSpPr/>
          <p:nvPr/>
        </p:nvSpPr>
        <p:spPr>
          <a:xfrm>
            <a:off x="116957" y="776459"/>
            <a:ext cx="8856921" cy="193899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en-US" altLang="zh-CN" sz="2400" b="1" i="1" dirty="0" err="1" smtClean="0">
                <a:solidFill>
                  <a:schemeClr val="tx1"/>
                </a:solidFill>
                <a:latin typeface="Arial" panose="020B0604020202020204" pitchFamily="34" charset="0"/>
                <a:cs typeface="Arial" panose="020B0604020202020204" pitchFamily="34" charset="0"/>
                <a:sym typeface="+mn-lt"/>
              </a:rPr>
              <a:t>Câu</a:t>
            </a:r>
            <a:r>
              <a:rPr lang="en-US" altLang="zh-CN" sz="2400" b="1" i="1" dirty="0" smtClean="0">
                <a:solidFill>
                  <a:schemeClr val="tx1"/>
                </a:solidFill>
                <a:latin typeface="Arial" panose="020B0604020202020204" pitchFamily="34" charset="0"/>
                <a:cs typeface="Arial" panose="020B0604020202020204" pitchFamily="34" charset="0"/>
                <a:sym typeface="+mn-lt"/>
              </a:rPr>
              <a:t> </a:t>
            </a:r>
            <a:r>
              <a:rPr lang="en-US" altLang="zh-CN" sz="2400" b="1" i="1" dirty="0" err="1" smtClean="0">
                <a:solidFill>
                  <a:schemeClr val="tx1"/>
                </a:solidFill>
                <a:latin typeface="Arial" panose="020B0604020202020204" pitchFamily="34" charset="0"/>
                <a:cs typeface="Arial" panose="020B0604020202020204" pitchFamily="34" charset="0"/>
                <a:sym typeface="+mn-lt"/>
              </a:rPr>
              <a:t>trả</a:t>
            </a:r>
            <a:r>
              <a:rPr lang="en-US" altLang="zh-CN" sz="2400" b="1" i="1" dirty="0" smtClean="0">
                <a:solidFill>
                  <a:schemeClr val="tx1"/>
                </a:solidFill>
                <a:latin typeface="Arial" panose="020B0604020202020204" pitchFamily="34" charset="0"/>
                <a:cs typeface="Arial" panose="020B0604020202020204" pitchFamily="34" charset="0"/>
                <a:sym typeface="+mn-lt"/>
              </a:rPr>
              <a:t> </a:t>
            </a:r>
            <a:r>
              <a:rPr lang="en-US" altLang="zh-CN" sz="2400" b="1" i="1" dirty="0" err="1" smtClean="0">
                <a:solidFill>
                  <a:schemeClr val="tx1"/>
                </a:solidFill>
                <a:latin typeface="Arial" panose="020B0604020202020204" pitchFamily="34" charset="0"/>
                <a:cs typeface="Arial" panose="020B0604020202020204" pitchFamily="34" charset="0"/>
                <a:sym typeface="+mn-lt"/>
              </a:rPr>
              <a:t>lời</a:t>
            </a:r>
            <a:r>
              <a:rPr lang="en-US" altLang="zh-CN" sz="2400" b="1" i="1" dirty="0" smtClean="0">
                <a:solidFill>
                  <a:schemeClr val="tx1"/>
                </a:solidFill>
                <a:latin typeface="Arial" panose="020B0604020202020204" pitchFamily="34" charset="0"/>
                <a:cs typeface="Arial" panose="020B0604020202020204" pitchFamily="34" charset="0"/>
                <a:sym typeface="+mn-lt"/>
              </a:rPr>
              <a:t>: </a:t>
            </a:r>
          </a:p>
          <a:p>
            <a:pPr algn="just"/>
            <a:r>
              <a:rPr lang="en-US" altLang="zh-CN" sz="2400" b="1" i="1" dirty="0">
                <a:solidFill>
                  <a:schemeClr val="tx1"/>
                </a:solidFill>
                <a:latin typeface="Arial" panose="020B0604020202020204" pitchFamily="34" charset="0"/>
                <a:cs typeface="Arial" panose="020B0604020202020204" pitchFamily="34" charset="0"/>
                <a:sym typeface="+mn-lt"/>
              </a:rPr>
              <a:t>	</a:t>
            </a:r>
            <a:r>
              <a:rPr lang="vi-VN" altLang="zh-CN" sz="2400" dirty="0" smtClean="0">
                <a:solidFill>
                  <a:schemeClr val="tx1"/>
                </a:solidFill>
                <a:latin typeface="Arial" panose="020B0604020202020204" pitchFamily="34" charset="0"/>
                <a:cs typeface="Arial" panose="020B0604020202020204" pitchFamily="34" charset="0"/>
                <a:sym typeface="+mn-lt"/>
              </a:rPr>
              <a:t>+N</a:t>
            </a:r>
            <a:r>
              <a:rPr lang="en-US" altLang="zh-CN" sz="2400" dirty="0" smtClean="0">
                <a:solidFill>
                  <a:schemeClr val="tx1"/>
                </a:solidFill>
                <a:latin typeface="Arial" panose="020B0604020202020204" pitchFamily="34" charset="0"/>
                <a:cs typeface="Arial" panose="020B0604020202020204" pitchFamily="34" charset="0"/>
                <a:sym typeface="+mn-lt"/>
              </a:rPr>
              <a:t> </a:t>
            </a:r>
            <a:r>
              <a:rPr lang="vi-VN" altLang="zh-CN" sz="2400" dirty="0" smtClean="0">
                <a:solidFill>
                  <a:schemeClr val="tx1"/>
                </a:solidFill>
                <a:latin typeface="Arial" panose="020B0604020202020204" pitchFamily="34" charset="0"/>
                <a:cs typeface="Arial" panose="020B0604020202020204" pitchFamily="34" charset="0"/>
                <a:sym typeface="+mn-lt"/>
              </a:rPr>
              <a:t>không </a:t>
            </a:r>
            <a:r>
              <a:rPr lang="vi-VN" altLang="zh-CN" sz="2400" dirty="0">
                <a:solidFill>
                  <a:schemeClr val="tx1"/>
                </a:solidFill>
                <a:latin typeface="Arial" panose="020B0604020202020204" pitchFamily="34" charset="0"/>
                <a:cs typeface="Arial" panose="020B0604020202020204" pitchFamily="34" charset="0"/>
                <a:sym typeface="+mn-lt"/>
              </a:rPr>
              <a:t>làm chủ được bản thân về suy </a:t>
            </a:r>
            <a:r>
              <a:rPr lang="vi-VN" altLang="zh-CN" sz="2400" dirty="0" smtClean="0">
                <a:solidFill>
                  <a:schemeClr val="tx1"/>
                </a:solidFill>
                <a:latin typeface="Arial" panose="020B0604020202020204" pitchFamily="34" charset="0"/>
                <a:cs typeface="Arial" panose="020B0604020202020204" pitchFamily="34" charset="0"/>
                <a:sym typeface="+mn-lt"/>
              </a:rPr>
              <a:t>nghĩ, </a:t>
            </a:r>
            <a:r>
              <a:rPr lang="vi-VN" altLang="zh-CN" sz="2400" dirty="0">
                <a:solidFill>
                  <a:schemeClr val="tx1"/>
                </a:solidFill>
                <a:latin typeface="Arial" panose="020B0604020202020204" pitchFamily="34" charset="0"/>
                <a:cs typeface="Arial" panose="020B0604020202020204" pitchFamily="34" charset="0"/>
                <a:sym typeface="+mn-lt"/>
              </a:rPr>
              <a:t>việc làm (do bị bạn xấu rủ </a:t>
            </a:r>
            <a:r>
              <a:rPr lang="vi-VN" altLang="zh-CN" sz="2400" dirty="0" smtClean="0">
                <a:solidFill>
                  <a:schemeClr val="tx1"/>
                </a:solidFill>
                <a:latin typeface="Arial" panose="020B0604020202020204" pitchFamily="34" charset="0"/>
                <a:cs typeface="Arial" panose="020B0604020202020204" pitchFamily="34" charset="0"/>
                <a:sym typeface="+mn-lt"/>
              </a:rPr>
              <a:t>rê, </a:t>
            </a:r>
            <a:r>
              <a:rPr lang="vi-VN" altLang="zh-CN" sz="2400" dirty="0">
                <a:solidFill>
                  <a:schemeClr val="tx1"/>
                </a:solidFill>
                <a:latin typeface="Arial" panose="020B0604020202020204" pitchFamily="34" charset="0"/>
                <a:cs typeface="Arial" panose="020B0604020202020204" pitchFamily="34" charset="0"/>
                <a:sym typeface="+mn-lt"/>
              </a:rPr>
              <a:t>lôi </a:t>
            </a:r>
            <a:r>
              <a:rPr lang="vi-VN" altLang="zh-CN" sz="2400" dirty="0" smtClean="0">
                <a:solidFill>
                  <a:schemeClr val="tx1"/>
                </a:solidFill>
                <a:latin typeface="Arial" panose="020B0604020202020204" pitchFamily="34" charset="0"/>
                <a:cs typeface="Arial" panose="020B0604020202020204" pitchFamily="34" charset="0"/>
                <a:sym typeface="+mn-lt"/>
              </a:rPr>
              <a:t>kéo)</a:t>
            </a:r>
            <a:r>
              <a:rPr lang="en-US" altLang="zh-CN" sz="2400" dirty="0" smtClean="0">
                <a:solidFill>
                  <a:schemeClr val="tx1"/>
                </a:solidFill>
                <a:latin typeface="Arial" panose="020B0604020202020204" pitchFamily="34" charset="0"/>
                <a:cs typeface="Arial" panose="020B0604020202020204" pitchFamily="34" charset="0"/>
                <a:sym typeface="+mn-lt"/>
              </a:rPr>
              <a:t>.</a:t>
            </a:r>
            <a:endParaRPr lang="vi-VN" altLang="zh-CN" sz="2400" dirty="0">
              <a:solidFill>
                <a:schemeClr val="tx1"/>
              </a:solidFill>
              <a:latin typeface="Arial" panose="020B0604020202020204" pitchFamily="34" charset="0"/>
              <a:cs typeface="Arial" panose="020B0604020202020204" pitchFamily="34" charset="0"/>
              <a:sym typeface="+mn-lt"/>
            </a:endParaRPr>
          </a:p>
          <a:p>
            <a:pPr algn="just"/>
            <a:r>
              <a:rPr lang="en-US" altLang="zh-CN" sz="2400" dirty="0" smtClean="0">
                <a:solidFill>
                  <a:schemeClr val="tx1"/>
                </a:solidFill>
                <a:latin typeface="Arial" panose="020B0604020202020204" pitchFamily="34" charset="0"/>
                <a:cs typeface="Arial" panose="020B0604020202020204" pitchFamily="34" charset="0"/>
                <a:sym typeface="+mn-lt"/>
              </a:rPr>
              <a:t>	</a:t>
            </a:r>
            <a:r>
              <a:rPr lang="vi-VN" altLang="zh-CN" sz="2400" dirty="0" smtClean="0">
                <a:solidFill>
                  <a:schemeClr val="tx1"/>
                </a:solidFill>
                <a:latin typeface="Arial" panose="020B0604020202020204" pitchFamily="34" charset="0"/>
                <a:cs typeface="Arial" panose="020B0604020202020204" pitchFamily="34" charset="0"/>
                <a:sym typeface="+mn-lt"/>
              </a:rPr>
              <a:t>+</a:t>
            </a:r>
            <a:r>
              <a:rPr lang="vi-VN" altLang="zh-CN" sz="2400" dirty="0">
                <a:solidFill>
                  <a:schemeClr val="tx1"/>
                </a:solidFill>
                <a:latin typeface="Arial" panose="020B0604020202020204" pitchFamily="34" charset="0"/>
                <a:cs typeface="Arial" panose="020B0604020202020204" pitchFamily="34" charset="0"/>
                <a:sym typeface="+mn-lt"/>
              </a:rPr>
              <a:t>Thiếu suy </a:t>
            </a:r>
            <a:r>
              <a:rPr lang="vi-VN" altLang="zh-CN" sz="2400" dirty="0" smtClean="0">
                <a:solidFill>
                  <a:schemeClr val="tx1"/>
                </a:solidFill>
                <a:latin typeface="Arial" panose="020B0604020202020204" pitchFamily="34" charset="0"/>
                <a:cs typeface="Arial" panose="020B0604020202020204" pitchFamily="34" charset="0"/>
                <a:sym typeface="+mn-lt"/>
              </a:rPr>
              <a:t>nghĩ, </a:t>
            </a:r>
            <a:r>
              <a:rPr lang="vi-VN" altLang="zh-CN" sz="2400" dirty="0">
                <a:solidFill>
                  <a:schemeClr val="tx1"/>
                </a:solidFill>
                <a:latin typeface="Arial" panose="020B0604020202020204" pitchFamily="34" charset="0"/>
                <a:cs typeface="Arial" panose="020B0604020202020204" pitchFamily="34" charset="0"/>
                <a:sym typeface="+mn-lt"/>
              </a:rPr>
              <a:t>không biết điều chỉnh hành </a:t>
            </a:r>
            <a:r>
              <a:rPr lang="vi-VN" altLang="zh-CN" sz="2400" dirty="0" smtClean="0">
                <a:solidFill>
                  <a:schemeClr val="tx1"/>
                </a:solidFill>
                <a:latin typeface="Arial" panose="020B0604020202020204" pitchFamily="34" charset="0"/>
                <a:cs typeface="Arial" panose="020B0604020202020204" pitchFamily="34" charset="0"/>
                <a:sym typeface="+mn-lt"/>
              </a:rPr>
              <a:t>vi, </a:t>
            </a:r>
            <a:r>
              <a:rPr lang="vi-VN" altLang="zh-CN" sz="2400" dirty="0">
                <a:solidFill>
                  <a:schemeClr val="tx1"/>
                </a:solidFill>
                <a:latin typeface="Arial" panose="020B0604020202020204" pitchFamily="34" charset="0"/>
                <a:cs typeface="Arial" panose="020B0604020202020204" pitchFamily="34" charset="0"/>
                <a:sym typeface="+mn-lt"/>
              </a:rPr>
              <a:t>việc làm sai trái của </a:t>
            </a:r>
            <a:r>
              <a:rPr lang="vi-VN" altLang="zh-CN" sz="2400" dirty="0" smtClean="0">
                <a:solidFill>
                  <a:schemeClr val="tx1"/>
                </a:solidFill>
                <a:latin typeface="Arial" panose="020B0604020202020204" pitchFamily="34" charset="0"/>
                <a:cs typeface="Arial" panose="020B0604020202020204" pitchFamily="34" charset="0"/>
                <a:sym typeface="+mn-lt"/>
              </a:rPr>
              <a:t>mình: </a:t>
            </a:r>
            <a:r>
              <a:rPr lang="vi-VN" altLang="zh-CN" sz="2400" dirty="0">
                <a:solidFill>
                  <a:schemeClr val="tx1"/>
                </a:solidFill>
                <a:latin typeface="Arial" panose="020B0604020202020204" pitchFamily="34" charset="0"/>
                <a:cs typeface="Arial" panose="020B0604020202020204" pitchFamily="34" charset="0"/>
                <a:sym typeface="+mn-lt"/>
              </a:rPr>
              <a:t>tiếp tục trốn </a:t>
            </a:r>
            <a:r>
              <a:rPr lang="vi-VN" altLang="zh-CN" sz="2400" dirty="0" smtClean="0">
                <a:solidFill>
                  <a:schemeClr val="tx1"/>
                </a:solidFill>
                <a:latin typeface="Arial" panose="020B0604020202020204" pitchFamily="34" charset="0"/>
                <a:cs typeface="Arial" panose="020B0604020202020204" pitchFamily="34" charset="0"/>
                <a:sym typeface="+mn-lt"/>
              </a:rPr>
              <a:t>học, </a:t>
            </a:r>
            <a:r>
              <a:rPr lang="vi-VN" altLang="zh-CN" sz="2400" dirty="0">
                <a:solidFill>
                  <a:schemeClr val="tx1"/>
                </a:solidFill>
                <a:latin typeface="Arial" panose="020B0604020202020204" pitchFamily="34" charset="0"/>
                <a:cs typeface="Arial" panose="020B0604020202020204" pitchFamily="34" charset="0"/>
                <a:sym typeface="+mn-lt"/>
              </a:rPr>
              <a:t>trộm </a:t>
            </a:r>
            <a:r>
              <a:rPr lang="vi-VN" altLang="zh-CN" sz="2400" dirty="0" smtClean="0">
                <a:solidFill>
                  <a:schemeClr val="tx1"/>
                </a:solidFill>
                <a:latin typeface="Arial" panose="020B0604020202020204" pitchFamily="34" charset="0"/>
                <a:cs typeface="Arial" panose="020B0604020202020204" pitchFamily="34" charset="0"/>
                <a:sym typeface="+mn-lt"/>
              </a:rPr>
              <a:t>cắp, </a:t>
            </a:r>
            <a:r>
              <a:rPr lang="vi-VN" altLang="zh-CN" sz="2400" dirty="0">
                <a:solidFill>
                  <a:schemeClr val="tx1"/>
                </a:solidFill>
                <a:latin typeface="Arial" panose="020B0604020202020204" pitchFamily="34" charset="0"/>
                <a:cs typeface="Arial" panose="020B0604020202020204" pitchFamily="34" charset="0"/>
                <a:sym typeface="+mn-lt"/>
              </a:rPr>
              <a:t>hút </a:t>
            </a:r>
            <a:r>
              <a:rPr lang="vi-VN" altLang="zh-CN" sz="2400" dirty="0" smtClean="0">
                <a:solidFill>
                  <a:schemeClr val="tx1"/>
                </a:solidFill>
                <a:latin typeface="Arial" panose="020B0604020202020204" pitchFamily="34" charset="0"/>
                <a:cs typeface="Arial" panose="020B0604020202020204" pitchFamily="34" charset="0"/>
                <a:sym typeface="+mn-lt"/>
              </a:rPr>
              <a:t>chích.</a:t>
            </a:r>
            <a:endParaRPr lang="vi-VN" altLang="zh-CN" sz="2400" dirty="0">
              <a:solidFill>
                <a:schemeClr val="tx1"/>
              </a:solidFill>
              <a:latin typeface="Arial" panose="020B0604020202020204" pitchFamily="34" charset="0"/>
              <a:cs typeface="Arial" panose="020B0604020202020204" pitchFamily="34" charset="0"/>
              <a:sym typeface="+mn-lt"/>
            </a:endParaRPr>
          </a:p>
        </p:txBody>
      </p:sp>
      <p:sp>
        <p:nvSpPr>
          <p:cNvPr id="11" name="矩形 8"/>
          <p:cNvSpPr/>
          <p:nvPr/>
        </p:nvSpPr>
        <p:spPr>
          <a:xfrm>
            <a:off x="116957" y="3168903"/>
            <a:ext cx="8856921" cy="193899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en-US" altLang="zh-CN" sz="2400" b="1" i="1" dirty="0" err="1" smtClean="0">
                <a:solidFill>
                  <a:schemeClr val="tx1"/>
                </a:solidFill>
                <a:latin typeface="Arial" panose="020B0604020202020204" pitchFamily="34" charset="0"/>
                <a:cs typeface="Arial" panose="020B0604020202020204" pitchFamily="34" charset="0"/>
                <a:sym typeface="+mn-lt"/>
              </a:rPr>
              <a:t>Câu</a:t>
            </a:r>
            <a:r>
              <a:rPr lang="en-US" altLang="zh-CN" sz="2400" b="1" i="1" dirty="0" smtClean="0">
                <a:solidFill>
                  <a:schemeClr val="tx1"/>
                </a:solidFill>
                <a:latin typeface="Arial" panose="020B0604020202020204" pitchFamily="34" charset="0"/>
                <a:cs typeface="Arial" panose="020B0604020202020204" pitchFamily="34" charset="0"/>
                <a:sym typeface="+mn-lt"/>
              </a:rPr>
              <a:t> </a:t>
            </a:r>
            <a:r>
              <a:rPr lang="en-US" altLang="zh-CN" sz="2400" b="1" i="1" dirty="0" err="1" smtClean="0">
                <a:solidFill>
                  <a:schemeClr val="tx1"/>
                </a:solidFill>
                <a:latin typeface="Arial" panose="020B0604020202020204" pitchFamily="34" charset="0"/>
                <a:cs typeface="Arial" panose="020B0604020202020204" pitchFamily="34" charset="0"/>
                <a:sym typeface="+mn-lt"/>
              </a:rPr>
              <a:t>trả</a:t>
            </a:r>
            <a:r>
              <a:rPr lang="en-US" altLang="zh-CN" sz="2400" b="1" i="1" dirty="0" smtClean="0">
                <a:solidFill>
                  <a:schemeClr val="tx1"/>
                </a:solidFill>
                <a:latin typeface="Arial" panose="020B0604020202020204" pitchFamily="34" charset="0"/>
                <a:cs typeface="Arial" panose="020B0604020202020204" pitchFamily="34" charset="0"/>
                <a:sym typeface="+mn-lt"/>
              </a:rPr>
              <a:t> </a:t>
            </a:r>
            <a:r>
              <a:rPr lang="en-US" altLang="zh-CN" sz="2400" b="1" i="1" dirty="0" err="1" smtClean="0">
                <a:solidFill>
                  <a:schemeClr val="tx1"/>
                </a:solidFill>
                <a:latin typeface="Arial" panose="020B0604020202020204" pitchFamily="34" charset="0"/>
                <a:cs typeface="Arial" panose="020B0604020202020204" pitchFamily="34" charset="0"/>
                <a:sym typeface="+mn-lt"/>
              </a:rPr>
              <a:t>lời</a:t>
            </a:r>
            <a:r>
              <a:rPr lang="en-US" altLang="zh-CN" sz="2400" b="1" i="1" dirty="0" smtClean="0">
                <a:solidFill>
                  <a:schemeClr val="tx1"/>
                </a:solidFill>
                <a:latin typeface="Arial" panose="020B0604020202020204" pitchFamily="34" charset="0"/>
                <a:cs typeface="Arial" panose="020B0604020202020204" pitchFamily="34" charset="0"/>
                <a:sym typeface="+mn-lt"/>
              </a:rPr>
              <a:t>:</a:t>
            </a:r>
          </a:p>
          <a:p>
            <a:pPr algn="just"/>
            <a:r>
              <a:rPr lang="en-US" altLang="zh-CN" sz="2400" b="1" i="1" dirty="0">
                <a:solidFill>
                  <a:schemeClr val="tx1"/>
                </a:solidFill>
                <a:latin typeface="Arial" panose="020B0604020202020204" pitchFamily="34" charset="0"/>
                <a:cs typeface="Arial" panose="020B0604020202020204" pitchFamily="34" charset="0"/>
                <a:sym typeface="+mn-lt"/>
              </a:rPr>
              <a:t>	</a:t>
            </a:r>
            <a:r>
              <a:rPr lang="vi-VN" altLang="zh-CN" sz="2400" b="1" dirty="0" smtClean="0">
                <a:solidFill>
                  <a:schemeClr val="tx1"/>
                </a:solidFill>
                <a:latin typeface="Arial" panose="020B0604020202020204" pitchFamily="34" charset="0"/>
                <a:cs typeface="Arial" panose="020B0604020202020204" pitchFamily="34" charset="0"/>
                <a:sym typeface="+mn-lt"/>
              </a:rPr>
              <a:t>*</a:t>
            </a:r>
            <a:r>
              <a:rPr lang="vi-VN" altLang="zh-CN" sz="2400" b="1" dirty="0">
                <a:solidFill>
                  <a:schemeClr val="tx1"/>
                </a:solidFill>
                <a:latin typeface="Arial" panose="020B0604020202020204" pitchFamily="34" charset="0"/>
                <a:cs typeface="Arial" panose="020B0604020202020204" pitchFamily="34" charset="0"/>
                <a:sym typeface="+mn-lt"/>
              </a:rPr>
              <a:t>Bà </a:t>
            </a:r>
            <a:r>
              <a:rPr lang="vi-VN" altLang="zh-CN" sz="2400" b="1" dirty="0" smtClean="0">
                <a:solidFill>
                  <a:schemeClr val="tx1"/>
                </a:solidFill>
                <a:latin typeface="Arial" panose="020B0604020202020204" pitchFamily="34" charset="0"/>
                <a:cs typeface="Arial" panose="020B0604020202020204" pitchFamily="34" charset="0"/>
                <a:sym typeface="+mn-lt"/>
              </a:rPr>
              <a:t>Tâm: </a:t>
            </a:r>
            <a:r>
              <a:rPr lang="vi-VN" altLang="zh-CN" sz="2400" dirty="0">
                <a:solidFill>
                  <a:schemeClr val="tx1"/>
                </a:solidFill>
                <a:latin typeface="Arial" panose="020B0604020202020204" pitchFamily="34" charset="0"/>
                <a:cs typeface="Arial" panose="020B0604020202020204" pitchFamily="34" charset="0"/>
                <a:sym typeface="+mn-lt"/>
              </a:rPr>
              <a:t>làm chủ được tình </a:t>
            </a:r>
            <a:r>
              <a:rPr lang="vi-VN" altLang="zh-CN" sz="2400" dirty="0" smtClean="0">
                <a:solidFill>
                  <a:schemeClr val="tx1"/>
                </a:solidFill>
                <a:latin typeface="Arial" panose="020B0604020202020204" pitchFamily="34" charset="0"/>
                <a:cs typeface="Arial" panose="020B0604020202020204" pitchFamily="34" charset="0"/>
                <a:sym typeface="+mn-lt"/>
              </a:rPr>
              <a:t>cảm, </a:t>
            </a:r>
            <a:r>
              <a:rPr lang="vi-VN" altLang="zh-CN" sz="2400" dirty="0">
                <a:solidFill>
                  <a:schemeClr val="tx1"/>
                </a:solidFill>
                <a:latin typeface="Arial" panose="020B0604020202020204" pitchFamily="34" charset="0"/>
                <a:cs typeface="Arial" panose="020B0604020202020204" pitchFamily="34" charset="0"/>
                <a:sym typeface="+mn-lt"/>
              </a:rPr>
              <a:t>thái độ, hành vi, việc làm của mình</a:t>
            </a:r>
            <a:r>
              <a:rPr lang="vi-VN" altLang="zh-CN" sz="2400" dirty="0" smtClean="0">
                <a:solidFill>
                  <a:schemeClr val="tx1"/>
                </a:solidFill>
                <a:latin typeface="Arial" panose="020B0604020202020204" pitchFamily="34" charset="0"/>
                <a:cs typeface="Arial" panose="020B0604020202020204" pitchFamily="34" charset="0"/>
                <a:sym typeface="+mn-lt"/>
              </a:rPr>
              <a:t>.</a:t>
            </a:r>
            <a:endParaRPr lang="en-US" altLang="zh-CN" sz="2400" dirty="0" smtClean="0">
              <a:solidFill>
                <a:schemeClr val="tx1"/>
              </a:solidFill>
              <a:latin typeface="Arial" panose="020B0604020202020204" pitchFamily="34" charset="0"/>
              <a:cs typeface="Arial" panose="020B0604020202020204" pitchFamily="34" charset="0"/>
              <a:sym typeface="+mn-lt"/>
            </a:endParaRPr>
          </a:p>
          <a:p>
            <a:pPr algn="just"/>
            <a:r>
              <a:rPr lang="en-US" altLang="zh-CN" sz="2400" dirty="0">
                <a:solidFill>
                  <a:schemeClr val="tx1"/>
                </a:solidFill>
                <a:latin typeface="Arial" panose="020B0604020202020204" pitchFamily="34" charset="0"/>
                <a:cs typeface="Arial" panose="020B0604020202020204" pitchFamily="34" charset="0"/>
                <a:sym typeface="+mn-lt"/>
              </a:rPr>
              <a:t>	</a:t>
            </a:r>
            <a:r>
              <a:rPr lang="vi-VN" altLang="zh-CN" sz="2400" b="1" dirty="0" smtClean="0">
                <a:solidFill>
                  <a:schemeClr val="tx1"/>
                </a:solidFill>
                <a:latin typeface="Arial" panose="020B0604020202020204" pitchFamily="34" charset="0"/>
                <a:cs typeface="Arial" panose="020B0604020202020204" pitchFamily="34" charset="0"/>
                <a:sym typeface="+mn-lt"/>
              </a:rPr>
              <a:t>*N: </a:t>
            </a:r>
            <a:r>
              <a:rPr lang="vi-VN" altLang="zh-CN" sz="2400" dirty="0">
                <a:solidFill>
                  <a:schemeClr val="tx1"/>
                </a:solidFill>
                <a:latin typeface="Arial" panose="020B0604020202020204" pitchFamily="34" charset="0"/>
                <a:cs typeface="Arial" panose="020B0604020202020204" pitchFamily="34" charset="0"/>
                <a:sym typeface="+mn-lt"/>
              </a:rPr>
              <a:t>Không làm chủ được tình </a:t>
            </a:r>
            <a:r>
              <a:rPr lang="vi-VN" altLang="zh-CN" sz="2400" dirty="0" smtClean="0">
                <a:solidFill>
                  <a:schemeClr val="tx1"/>
                </a:solidFill>
                <a:latin typeface="Arial" panose="020B0604020202020204" pitchFamily="34" charset="0"/>
                <a:cs typeface="Arial" panose="020B0604020202020204" pitchFamily="34" charset="0"/>
                <a:sym typeface="+mn-lt"/>
              </a:rPr>
              <a:t>cảm, </a:t>
            </a:r>
            <a:r>
              <a:rPr lang="vi-VN" altLang="zh-CN" sz="2400" dirty="0">
                <a:solidFill>
                  <a:schemeClr val="tx1"/>
                </a:solidFill>
                <a:latin typeface="Arial" panose="020B0604020202020204" pitchFamily="34" charset="0"/>
                <a:cs typeface="Arial" panose="020B0604020202020204" pitchFamily="34" charset="0"/>
                <a:sym typeface="+mn-lt"/>
              </a:rPr>
              <a:t>thái độ, hành vi, việc làm của mình.</a:t>
            </a:r>
          </a:p>
        </p:txBody>
      </p:sp>
    </p:spTree>
    <p:extLst>
      <p:ext uri="{BB962C8B-B14F-4D97-AF65-F5344CB8AC3E}">
        <p14:creationId xmlns:p14="http://schemas.microsoft.com/office/powerpoint/2010/main" val="3199022874"/>
      </p:ext>
    </p:extLst>
  </p:cSld>
  <p:clrMapOvr>
    <a:masterClrMapping/>
  </p:clrMapOvr>
  <mc:AlternateContent xmlns:mc="http://schemas.openxmlformats.org/markup-compatibility/2006" xmlns:p14="http://schemas.microsoft.com/office/powerpoint/2010/main">
    <mc:Choice Requires="p14">
      <p:transition p14:dur="250">
        <p:comb/>
      </p:transition>
    </mc:Choice>
    <mc:Fallback xmlns="">
      <p:transition>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inVertical)">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sp>
        <p:nvSpPr>
          <p:cNvPr id="8" name="任意多边形 7"/>
          <p:cNvSpPr/>
          <p:nvPr/>
        </p:nvSpPr>
        <p:spPr>
          <a:xfrm rot="18599350" flipH="1">
            <a:off x="3622607" y="980622"/>
            <a:ext cx="4003028" cy="3488687"/>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90668 w 4003028"/>
              <a:gd name="connsiteY90" fmla="*/ 3044425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111" fmla="*/ 1187875 w 4003028"/>
              <a:gd name="connsiteY111" fmla="*/ 818604 h 3488687"/>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42089 w 4003028"/>
              <a:gd name="connsiteY86" fmla="*/ 3333099 h 3488687"/>
              <a:gd name="connsiteX87" fmla="*/ 2921933 w 4003028"/>
              <a:gd name="connsiteY87" fmla="*/ 3257476 h 3488687"/>
              <a:gd name="connsiteX88" fmla="*/ 3436520 w 4003028"/>
              <a:gd name="connsiteY88" fmla="*/ 3026269 h 3488687"/>
              <a:gd name="connsiteX89" fmla="*/ 3490668 w 4003028"/>
              <a:gd name="connsiteY89" fmla="*/ 3044425 h 3488687"/>
              <a:gd name="connsiteX90" fmla="*/ 3466564 w 4003028"/>
              <a:gd name="connsiteY90" fmla="*/ 3009477 h 3488687"/>
              <a:gd name="connsiteX91" fmla="*/ 3487849 w 4003028"/>
              <a:gd name="connsiteY91" fmla="*/ 3036935 h 3488687"/>
              <a:gd name="connsiteX92" fmla="*/ 3850394 w 4003028"/>
              <a:gd name="connsiteY92" fmla="*/ 3229480 h 3488687"/>
              <a:gd name="connsiteX93" fmla="*/ 4003028 w 4003028"/>
              <a:gd name="connsiteY93" fmla="*/ 3047507 h 3488687"/>
              <a:gd name="connsiteX94" fmla="*/ 3906403 w 4003028"/>
              <a:gd name="connsiteY94" fmla="*/ 3033869 h 3488687"/>
              <a:gd name="connsiteX95" fmla="*/ 3685069 w 4003028"/>
              <a:gd name="connsiteY95" fmla="*/ 2942485 h 3488687"/>
              <a:gd name="connsiteX96" fmla="*/ 3680287 w 4003028"/>
              <a:gd name="connsiteY96" fmla="*/ 2938317 h 3488687"/>
              <a:gd name="connsiteX97" fmla="*/ 3682685 w 4003028"/>
              <a:gd name="connsiteY97" fmla="*/ 2923853 h 3488687"/>
              <a:gd name="connsiteX98" fmla="*/ 3888092 w 4003028"/>
              <a:gd name="connsiteY98" fmla="*/ 2294241 h 3488687"/>
              <a:gd name="connsiteX99" fmla="*/ 3647315 w 4003028"/>
              <a:gd name="connsiteY99" fmla="*/ 2791101 h 3488687"/>
              <a:gd name="connsiteX100" fmla="*/ 3618912 w 4003028"/>
              <a:gd name="connsiteY100" fmla="*/ 2884803 h 3488687"/>
              <a:gd name="connsiteX101" fmla="*/ 3598514 w 4003028"/>
              <a:gd name="connsiteY101" fmla="*/ 2867018 h 3488687"/>
              <a:gd name="connsiteX102" fmla="*/ 3013134 w 4003028"/>
              <a:gd name="connsiteY102" fmla="*/ 1104274 h 3488687"/>
              <a:gd name="connsiteX103" fmla="*/ 2996120 w 4003028"/>
              <a:gd name="connsiteY103" fmla="*/ 1074045 h 3488687"/>
              <a:gd name="connsiteX104" fmla="*/ 2983995 w 4003028"/>
              <a:gd name="connsiteY104" fmla="*/ 999080 h 3488687"/>
              <a:gd name="connsiteX105" fmla="*/ 2974776 w 4003028"/>
              <a:gd name="connsiteY105" fmla="*/ 0 h 3488687"/>
              <a:gd name="connsiteX106" fmla="*/ 2869551 w 4003028"/>
              <a:gd name="connsiteY106" fmla="*/ 826280 h 3488687"/>
              <a:gd name="connsiteX107" fmla="*/ 2871430 w 4003028"/>
              <a:gd name="connsiteY107" fmla="*/ 888358 h 3488687"/>
              <a:gd name="connsiteX108" fmla="*/ 2810257 w 4003028"/>
              <a:gd name="connsiteY108" fmla="*/ 821365 h 3488687"/>
              <a:gd name="connsiteX109" fmla="*/ 1224809 w 4003028"/>
              <a:gd name="connsiteY109" fmla="*/ 795402 h 3488687"/>
              <a:gd name="connsiteX110" fmla="*/ 1187875 w 4003028"/>
              <a:gd name="connsiteY110" fmla="*/ 818604 h 3488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339714" y="1766361"/>
            <a:ext cx="1783380" cy="870783"/>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 fmla="*/ 3334746 w 3334746"/>
                <a:gd name="connsiteY0" fmla="*/ 272044 h 573089"/>
                <a:gd name="connsiteX1" fmla="*/ 3334746 w 3334746"/>
                <a:gd name="connsiteY1" fmla="*/ 374108 h 573089"/>
                <a:gd name="connsiteX2" fmla="*/ 0 w 3334746"/>
                <a:gd name="connsiteY2" fmla="*/ 374108 h 573089"/>
                <a:gd name="connsiteX3" fmla="*/ 0 w 3334746"/>
                <a:gd name="connsiteY3" fmla="*/ 189983 h 573089"/>
                <a:gd name="connsiteX4" fmla="*/ 3334746 w 3334746"/>
                <a:gd name="connsiteY4" fmla="*/ 272044 h 573089"/>
                <a:gd name="connsiteX0" fmla="*/ 3334746 w 3334750"/>
                <a:gd name="connsiteY0" fmla="*/ 272044 h 524894"/>
                <a:gd name="connsiteX1" fmla="*/ 3334749 w 3334750"/>
                <a:gd name="connsiteY1" fmla="*/ 319400 h 524894"/>
                <a:gd name="connsiteX2" fmla="*/ 0 w 3334750"/>
                <a:gd name="connsiteY2" fmla="*/ 374108 h 524894"/>
                <a:gd name="connsiteX3" fmla="*/ 0 w 3334750"/>
                <a:gd name="connsiteY3" fmla="*/ 189983 h 524894"/>
                <a:gd name="connsiteX4" fmla="*/ 3334746 w 3334750"/>
                <a:gd name="connsiteY4" fmla="*/ 272044 h 524894"/>
                <a:gd name="connsiteX0" fmla="*/ 3334746 w 3334749"/>
                <a:gd name="connsiteY0" fmla="*/ 272044 h 524894"/>
                <a:gd name="connsiteX1" fmla="*/ 3334749 w 3334749"/>
                <a:gd name="connsiteY1" fmla="*/ 319400 h 524894"/>
                <a:gd name="connsiteX2" fmla="*/ 0 w 3334749"/>
                <a:gd name="connsiteY2" fmla="*/ 374108 h 524894"/>
                <a:gd name="connsiteX3" fmla="*/ 2540 w 3334749"/>
                <a:gd name="connsiteY3" fmla="*/ 285603 h 524894"/>
                <a:gd name="connsiteX4" fmla="*/ 0 w 3334749"/>
                <a:gd name="connsiteY4" fmla="*/ 189983 h 524894"/>
                <a:gd name="connsiteX5" fmla="*/ 3334746 w 3334749"/>
                <a:gd name="connsiteY5" fmla="*/ 272044 h 524894"/>
                <a:gd name="connsiteX0" fmla="*/ 3510007 w 3510010"/>
                <a:gd name="connsiteY0" fmla="*/ 272044 h 524894"/>
                <a:gd name="connsiteX1" fmla="*/ 3510010 w 3510010"/>
                <a:gd name="connsiteY1" fmla="*/ 319400 h 524894"/>
                <a:gd name="connsiteX2" fmla="*/ 175261 w 3510010"/>
                <a:gd name="connsiteY2" fmla="*/ 374108 h 524894"/>
                <a:gd name="connsiteX3" fmla="*/ 4 w 3510010"/>
                <a:gd name="connsiteY3" fmla="*/ 434771 h 524894"/>
                <a:gd name="connsiteX4" fmla="*/ 175261 w 3510010"/>
                <a:gd name="connsiteY4" fmla="*/ 189983 h 524894"/>
                <a:gd name="connsiteX5" fmla="*/ 3510007 w 3510010"/>
                <a:gd name="connsiteY5" fmla="*/ 272044 h 52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3819583" y="3928190"/>
            <a:ext cx="1346512" cy="65799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 fmla="*/ 3334746 w 3334746"/>
                <a:gd name="connsiteY0" fmla="*/ 272044 h 573089"/>
                <a:gd name="connsiteX1" fmla="*/ 3334746 w 3334746"/>
                <a:gd name="connsiteY1" fmla="*/ 374108 h 573089"/>
                <a:gd name="connsiteX2" fmla="*/ 0 w 3334746"/>
                <a:gd name="connsiteY2" fmla="*/ 374108 h 573089"/>
                <a:gd name="connsiteX3" fmla="*/ 0 w 3334746"/>
                <a:gd name="connsiteY3" fmla="*/ 189983 h 573089"/>
                <a:gd name="connsiteX4" fmla="*/ 3334746 w 3334746"/>
                <a:gd name="connsiteY4" fmla="*/ 272044 h 573089"/>
                <a:gd name="connsiteX0" fmla="*/ 3334746 w 3334750"/>
                <a:gd name="connsiteY0" fmla="*/ 272044 h 524894"/>
                <a:gd name="connsiteX1" fmla="*/ 3334749 w 3334750"/>
                <a:gd name="connsiteY1" fmla="*/ 319400 h 524894"/>
                <a:gd name="connsiteX2" fmla="*/ 0 w 3334750"/>
                <a:gd name="connsiteY2" fmla="*/ 374108 h 524894"/>
                <a:gd name="connsiteX3" fmla="*/ 0 w 3334750"/>
                <a:gd name="connsiteY3" fmla="*/ 189983 h 524894"/>
                <a:gd name="connsiteX4" fmla="*/ 3334746 w 3334750"/>
                <a:gd name="connsiteY4" fmla="*/ 272044 h 524894"/>
                <a:gd name="connsiteX0" fmla="*/ 3334746 w 3334749"/>
                <a:gd name="connsiteY0" fmla="*/ 272044 h 524894"/>
                <a:gd name="connsiteX1" fmla="*/ 3334749 w 3334749"/>
                <a:gd name="connsiteY1" fmla="*/ 319400 h 524894"/>
                <a:gd name="connsiteX2" fmla="*/ 0 w 3334749"/>
                <a:gd name="connsiteY2" fmla="*/ 374108 h 524894"/>
                <a:gd name="connsiteX3" fmla="*/ 2540 w 3334749"/>
                <a:gd name="connsiteY3" fmla="*/ 285603 h 524894"/>
                <a:gd name="connsiteX4" fmla="*/ 0 w 3334749"/>
                <a:gd name="connsiteY4" fmla="*/ 189983 h 524894"/>
                <a:gd name="connsiteX5" fmla="*/ 3334746 w 3334749"/>
                <a:gd name="connsiteY5" fmla="*/ 272044 h 524894"/>
                <a:gd name="connsiteX0" fmla="*/ 3510007 w 3510010"/>
                <a:gd name="connsiteY0" fmla="*/ 272044 h 524894"/>
                <a:gd name="connsiteX1" fmla="*/ 3510010 w 3510010"/>
                <a:gd name="connsiteY1" fmla="*/ 319400 h 524894"/>
                <a:gd name="connsiteX2" fmla="*/ 175261 w 3510010"/>
                <a:gd name="connsiteY2" fmla="*/ 374108 h 524894"/>
                <a:gd name="connsiteX3" fmla="*/ 4 w 3510010"/>
                <a:gd name="connsiteY3" fmla="*/ 434771 h 524894"/>
                <a:gd name="connsiteX4" fmla="*/ 175261 w 3510010"/>
                <a:gd name="connsiteY4" fmla="*/ 189983 h 524894"/>
                <a:gd name="connsiteX5" fmla="*/ 3510007 w 3510010"/>
                <a:gd name="connsiteY5" fmla="*/ 272044 h 52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6249414" y="3460069"/>
            <a:ext cx="422431" cy="7701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 fmla="*/ 3334746 w 3334746"/>
                <a:gd name="connsiteY0" fmla="*/ 272044 h 573089"/>
                <a:gd name="connsiteX1" fmla="*/ 3334746 w 3334746"/>
                <a:gd name="connsiteY1" fmla="*/ 374108 h 573089"/>
                <a:gd name="connsiteX2" fmla="*/ 0 w 3334746"/>
                <a:gd name="connsiteY2" fmla="*/ 374108 h 573089"/>
                <a:gd name="connsiteX3" fmla="*/ 0 w 3334746"/>
                <a:gd name="connsiteY3" fmla="*/ 189983 h 573089"/>
                <a:gd name="connsiteX4" fmla="*/ 3334746 w 3334746"/>
                <a:gd name="connsiteY4" fmla="*/ 272044 h 573089"/>
                <a:gd name="connsiteX0" fmla="*/ 3334746 w 3334750"/>
                <a:gd name="connsiteY0" fmla="*/ 272044 h 524894"/>
                <a:gd name="connsiteX1" fmla="*/ 3334749 w 3334750"/>
                <a:gd name="connsiteY1" fmla="*/ 319400 h 524894"/>
                <a:gd name="connsiteX2" fmla="*/ 0 w 3334750"/>
                <a:gd name="connsiteY2" fmla="*/ 374108 h 524894"/>
                <a:gd name="connsiteX3" fmla="*/ 0 w 3334750"/>
                <a:gd name="connsiteY3" fmla="*/ 189983 h 524894"/>
                <a:gd name="connsiteX4" fmla="*/ 3334746 w 3334750"/>
                <a:gd name="connsiteY4" fmla="*/ 272044 h 524894"/>
                <a:gd name="connsiteX0" fmla="*/ 3334746 w 3334749"/>
                <a:gd name="connsiteY0" fmla="*/ 272044 h 524894"/>
                <a:gd name="connsiteX1" fmla="*/ 3334749 w 3334749"/>
                <a:gd name="connsiteY1" fmla="*/ 319400 h 524894"/>
                <a:gd name="connsiteX2" fmla="*/ 0 w 3334749"/>
                <a:gd name="connsiteY2" fmla="*/ 374108 h 524894"/>
                <a:gd name="connsiteX3" fmla="*/ 2540 w 3334749"/>
                <a:gd name="connsiteY3" fmla="*/ 285603 h 524894"/>
                <a:gd name="connsiteX4" fmla="*/ 0 w 3334749"/>
                <a:gd name="connsiteY4" fmla="*/ 189983 h 524894"/>
                <a:gd name="connsiteX5" fmla="*/ 3334746 w 3334749"/>
                <a:gd name="connsiteY5" fmla="*/ 272044 h 524894"/>
                <a:gd name="connsiteX0" fmla="*/ 3510007 w 3510010"/>
                <a:gd name="connsiteY0" fmla="*/ 272044 h 524894"/>
                <a:gd name="connsiteX1" fmla="*/ 3510010 w 3510010"/>
                <a:gd name="connsiteY1" fmla="*/ 319400 h 524894"/>
                <a:gd name="connsiteX2" fmla="*/ 175261 w 3510010"/>
                <a:gd name="connsiteY2" fmla="*/ 374108 h 524894"/>
                <a:gd name="connsiteX3" fmla="*/ 4 w 3510010"/>
                <a:gd name="connsiteY3" fmla="*/ 434771 h 524894"/>
                <a:gd name="connsiteX4" fmla="*/ 175261 w 3510010"/>
                <a:gd name="connsiteY4" fmla="*/ 189983 h 524894"/>
                <a:gd name="connsiteX5" fmla="*/ 3510007 w 3510010"/>
                <a:gd name="connsiteY5" fmla="*/ 272044 h 52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6405591" y="4064938"/>
            <a:ext cx="712475" cy="350703"/>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 fmla="*/ 3334746 w 3334746"/>
                <a:gd name="connsiteY0" fmla="*/ 272044 h 573089"/>
                <a:gd name="connsiteX1" fmla="*/ 3334746 w 3334746"/>
                <a:gd name="connsiteY1" fmla="*/ 374108 h 573089"/>
                <a:gd name="connsiteX2" fmla="*/ 0 w 3334746"/>
                <a:gd name="connsiteY2" fmla="*/ 374108 h 573089"/>
                <a:gd name="connsiteX3" fmla="*/ 0 w 3334746"/>
                <a:gd name="connsiteY3" fmla="*/ 189983 h 573089"/>
                <a:gd name="connsiteX4" fmla="*/ 3334746 w 3334746"/>
                <a:gd name="connsiteY4" fmla="*/ 272044 h 573089"/>
                <a:gd name="connsiteX0" fmla="*/ 3334746 w 3334750"/>
                <a:gd name="connsiteY0" fmla="*/ 272044 h 524894"/>
                <a:gd name="connsiteX1" fmla="*/ 3334749 w 3334750"/>
                <a:gd name="connsiteY1" fmla="*/ 319400 h 524894"/>
                <a:gd name="connsiteX2" fmla="*/ 0 w 3334750"/>
                <a:gd name="connsiteY2" fmla="*/ 374108 h 524894"/>
                <a:gd name="connsiteX3" fmla="*/ 0 w 3334750"/>
                <a:gd name="connsiteY3" fmla="*/ 189983 h 524894"/>
                <a:gd name="connsiteX4" fmla="*/ 3334746 w 3334750"/>
                <a:gd name="connsiteY4" fmla="*/ 272044 h 524894"/>
                <a:gd name="connsiteX0" fmla="*/ 3334746 w 3334749"/>
                <a:gd name="connsiteY0" fmla="*/ 272044 h 524894"/>
                <a:gd name="connsiteX1" fmla="*/ 3334749 w 3334749"/>
                <a:gd name="connsiteY1" fmla="*/ 319400 h 524894"/>
                <a:gd name="connsiteX2" fmla="*/ 0 w 3334749"/>
                <a:gd name="connsiteY2" fmla="*/ 374108 h 524894"/>
                <a:gd name="connsiteX3" fmla="*/ 2540 w 3334749"/>
                <a:gd name="connsiteY3" fmla="*/ 285603 h 524894"/>
                <a:gd name="connsiteX4" fmla="*/ 0 w 3334749"/>
                <a:gd name="connsiteY4" fmla="*/ 189983 h 524894"/>
                <a:gd name="connsiteX5" fmla="*/ 3334746 w 3334749"/>
                <a:gd name="connsiteY5" fmla="*/ 272044 h 524894"/>
                <a:gd name="connsiteX0" fmla="*/ 3510007 w 3510010"/>
                <a:gd name="connsiteY0" fmla="*/ 272044 h 524894"/>
                <a:gd name="connsiteX1" fmla="*/ 3510010 w 3510010"/>
                <a:gd name="connsiteY1" fmla="*/ 319400 h 524894"/>
                <a:gd name="connsiteX2" fmla="*/ 175261 w 3510010"/>
                <a:gd name="connsiteY2" fmla="*/ 374108 h 524894"/>
                <a:gd name="connsiteX3" fmla="*/ 4 w 3510010"/>
                <a:gd name="connsiteY3" fmla="*/ 434771 h 524894"/>
                <a:gd name="connsiteX4" fmla="*/ 175261 w 3510010"/>
                <a:gd name="connsiteY4" fmla="*/ 189983 h 524894"/>
                <a:gd name="connsiteX5" fmla="*/ 3510007 w 3510010"/>
                <a:gd name="connsiteY5" fmla="*/ 272044 h 52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5117653" y="2113127"/>
            <a:ext cx="422431" cy="7701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 fmla="*/ 3334746 w 3334746"/>
                <a:gd name="connsiteY0" fmla="*/ 272044 h 573089"/>
                <a:gd name="connsiteX1" fmla="*/ 3334746 w 3334746"/>
                <a:gd name="connsiteY1" fmla="*/ 374108 h 573089"/>
                <a:gd name="connsiteX2" fmla="*/ 0 w 3334746"/>
                <a:gd name="connsiteY2" fmla="*/ 374108 h 573089"/>
                <a:gd name="connsiteX3" fmla="*/ 0 w 3334746"/>
                <a:gd name="connsiteY3" fmla="*/ 189983 h 573089"/>
                <a:gd name="connsiteX4" fmla="*/ 3334746 w 3334746"/>
                <a:gd name="connsiteY4" fmla="*/ 272044 h 573089"/>
                <a:gd name="connsiteX0" fmla="*/ 3334746 w 3334750"/>
                <a:gd name="connsiteY0" fmla="*/ 272044 h 524894"/>
                <a:gd name="connsiteX1" fmla="*/ 3334749 w 3334750"/>
                <a:gd name="connsiteY1" fmla="*/ 319400 h 524894"/>
                <a:gd name="connsiteX2" fmla="*/ 0 w 3334750"/>
                <a:gd name="connsiteY2" fmla="*/ 374108 h 524894"/>
                <a:gd name="connsiteX3" fmla="*/ 0 w 3334750"/>
                <a:gd name="connsiteY3" fmla="*/ 189983 h 524894"/>
                <a:gd name="connsiteX4" fmla="*/ 3334746 w 3334750"/>
                <a:gd name="connsiteY4" fmla="*/ 272044 h 524894"/>
                <a:gd name="connsiteX0" fmla="*/ 3334746 w 3334749"/>
                <a:gd name="connsiteY0" fmla="*/ 272044 h 524894"/>
                <a:gd name="connsiteX1" fmla="*/ 3334749 w 3334749"/>
                <a:gd name="connsiteY1" fmla="*/ 319400 h 524894"/>
                <a:gd name="connsiteX2" fmla="*/ 0 w 3334749"/>
                <a:gd name="connsiteY2" fmla="*/ 374108 h 524894"/>
                <a:gd name="connsiteX3" fmla="*/ 2540 w 3334749"/>
                <a:gd name="connsiteY3" fmla="*/ 285603 h 524894"/>
                <a:gd name="connsiteX4" fmla="*/ 0 w 3334749"/>
                <a:gd name="connsiteY4" fmla="*/ 189983 h 524894"/>
                <a:gd name="connsiteX5" fmla="*/ 3334746 w 3334749"/>
                <a:gd name="connsiteY5" fmla="*/ 272044 h 524894"/>
                <a:gd name="connsiteX0" fmla="*/ 3510007 w 3510010"/>
                <a:gd name="connsiteY0" fmla="*/ 272044 h 524894"/>
                <a:gd name="connsiteX1" fmla="*/ 3510010 w 3510010"/>
                <a:gd name="connsiteY1" fmla="*/ 319400 h 524894"/>
                <a:gd name="connsiteX2" fmla="*/ 175261 w 3510010"/>
                <a:gd name="connsiteY2" fmla="*/ 374108 h 524894"/>
                <a:gd name="connsiteX3" fmla="*/ 4 w 3510010"/>
                <a:gd name="connsiteY3" fmla="*/ 434771 h 524894"/>
                <a:gd name="connsiteX4" fmla="*/ 175261 w 3510010"/>
                <a:gd name="connsiteY4" fmla="*/ 189983 h 524894"/>
                <a:gd name="connsiteX5" fmla="*/ 3510007 w 3510010"/>
                <a:gd name="connsiteY5" fmla="*/ 272044 h 52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5339322" y="2657510"/>
            <a:ext cx="726307" cy="350702"/>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 fmla="*/ 3334746 w 3334746"/>
                <a:gd name="connsiteY0" fmla="*/ 272044 h 573089"/>
                <a:gd name="connsiteX1" fmla="*/ 3334746 w 3334746"/>
                <a:gd name="connsiteY1" fmla="*/ 374108 h 573089"/>
                <a:gd name="connsiteX2" fmla="*/ 0 w 3334746"/>
                <a:gd name="connsiteY2" fmla="*/ 374108 h 573089"/>
                <a:gd name="connsiteX3" fmla="*/ 0 w 3334746"/>
                <a:gd name="connsiteY3" fmla="*/ 189983 h 573089"/>
                <a:gd name="connsiteX4" fmla="*/ 3334746 w 3334746"/>
                <a:gd name="connsiteY4" fmla="*/ 272044 h 573089"/>
                <a:gd name="connsiteX0" fmla="*/ 3334746 w 3334750"/>
                <a:gd name="connsiteY0" fmla="*/ 272044 h 524894"/>
                <a:gd name="connsiteX1" fmla="*/ 3334749 w 3334750"/>
                <a:gd name="connsiteY1" fmla="*/ 319400 h 524894"/>
                <a:gd name="connsiteX2" fmla="*/ 0 w 3334750"/>
                <a:gd name="connsiteY2" fmla="*/ 374108 h 524894"/>
                <a:gd name="connsiteX3" fmla="*/ 0 w 3334750"/>
                <a:gd name="connsiteY3" fmla="*/ 189983 h 524894"/>
                <a:gd name="connsiteX4" fmla="*/ 3334746 w 3334750"/>
                <a:gd name="connsiteY4" fmla="*/ 272044 h 524894"/>
                <a:gd name="connsiteX0" fmla="*/ 3334746 w 3334749"/>
                <a:gd name="connsiteY0" fmla="*/ 272044 h 524894"/>
                <a:gd name="connsiteX1" fmla="*/ 3334749 w 3334749"/>
                <a:gd name="connsiteY1" fmla="*/ 319400 h 524894"/>
                <a:gd name="connsiteX2" fmla="*/ 0 w 3334749"/>
                <a:gd name="connsiteY2" fmla="*/ 374108 h 524894"/>
                <a:gd name="connsiteX3" fmla="*/ 2540 w 3334749"/>
                <a:gd name="connsiteY3" fmla="*/ 285603 h 524894"/>
                <a:gd name="connsiteX4" fmla="*/ 0 w 3334749"/>
                <a:gd name="connsiteY4" fmla="*/ 189983 h 524894"/>
                <a:gd name="connsiteX5" fmla="*/ 3334746 w 3334749"/>
                <a:gd name="connsiteY5" fmla="*/ 272044 h 524894"/>
                <a:gd name="connsiteX0" fmla="*/ 3510007 w 3510010"/>
                <a:gd name="connsiteY0" fmla="*/ 272044 h 524894"/>
                <a:gd name="connsiteX1" fmla="*/ 3510010 w 3510010"/>
                <a:gd name="connsiteY1" fmla="*/ 319400 h 524894"/>
                <a:gd name="connsiteX2" fmla="*/ 175261 w 3510010"/>
                <a:gd name="connsiteY2" fmla="*/ 374108 h 524894"/>
                <a:gd name="connsiteX3" fmla="*/ 4 w 3510010"/>
                <a:gd name="connsiteY3" fmla="*/ 434771 h 524894"/>
                <a:gd name="connsiteX4" fmla="*/ 175261 w 3510010"/>
                <a:gd name="connsiteY4" fmla="*/ 189983 h 524894"/>
                <a:gd name="connsiteX5" fmla="*/ 3510007 w 3510010"/>
                <a:gd name="connsiteY5" fmla="*/ 272044 h 52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7588849" y="1250498"/>
            <a:ext cx="422431" cy="7701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 fmla="*/ 3334746 w 3334746"/>
                <a:gd name="connsiteY0" fmla="*/ 272044 h 573089"/>
                <a:gd name="connsiteX1" fmla="*/ 3334746 w 3334746"/>
                <a:gd name="connsiteY1" fmla="*/ 374108 h 573089"/>
                <a:gd name="connsiteX2" fmla="*/ 0 w 3334746"/>
                <a:gd name="connsiteY2" fmla="*/ 374108 h 573089"/>
                <a:gd name="connsiteX3" fmla="*/ 0 w 3334746"/>
                <a:gd name="connsiteY3" fmla="*/ 189983 h 573089"/>
                <a:gd name="connsiteX4" fmla="*/ 3334746 w 3334746"/>
                <a:gd name="connsiteY4" fmla="*/ 272044 h 573089"/>
                <a:gd name="connsiteX0" fmla="*/ 3334746 w 3334750"/>
                <a:gd name="connsiteY0" fmla="*/ 272044 h 524894"/>
                <a:gd name="connsiteX1" fmla="*/ 3334749 w 3334750"/>
                <a:gd name="connsiteY1" fmla="*/ 319400 h 524894"/>
                <a:gd name="connsiteX2" fmla="*/ 0 w 3334750"/>
                <a:gd name="connsiteY2" fmla="*/ 374108 h 524894"/>
                <a:gd name="connsiteX3" fmla="*/ 0 w 3334750"/>
                <a:gd name="connsiteY3" fmla="*/ 189983 h 524894"/>
                <a:gd name="connsiteX4" fmla="*/ 3334746 w 3334750"/>
                <a:gd name="connsiteY4" fmla="*/ 272044 h 524894"/>
                <a:gd name="connsiteX0" fmla="*/ 3334746 w 3334749"/>
                <a:gd name="connsiteY0" fmla="*/ 272044 h 524894"/>
                <a:gd name="connsiteX1" fmla="*/ 3334749 w 3334749"/>
                <a:gd name="connsiteY1" fmla="*/ 319400 h 524894"/>
                <a:gd name="connsiteX2" fmla="*/ 0 w 3334749"/>
                <a:gd name="connsiteY2" fmla="*/ 374108 h 524894"/>
                <a:gd name="connsiteX3" fmla="*/ 2540 w 3334749"/>
                <a:gd name="connsiteY3" fmla="*/ 285603 h 524894"/>
                <a:gd name="connsiteX4" fmla="*/ 0 w 3334749"/>
                <a:gd name="connsiteY4" fmla="*/ 189983 h 524894"/>
                <a:gd name="connsiteX5" fmla="*/ 3334746 w 3334749"/>
                <a:gd name="connsiteY5" fmla="*/ 272044 h 524894"/>
                <a:gd name="connsiteX0" fmla="*/ 3510007 w 3510010"/>
                <a:gd name="connsiteY0" fmla="*/ 272044 h 524894"/>
                <a:gd name="connsiteX1" fmla="*/ 3510010 w 3510010"/>
                <a:gd name="connsiteY1" fmla="*/ 319400 h 524894"/>
                <a:gd name="connsiteX2" fmla="*/ 175261 w 3510010"/>
                <a:gd name="connsiteY2" fmla="*/ 374108 h 524894"/>
                <a:gd name="connsiteX3" fmla="*/ 4 w 3510010"/>
                <a:gd name="connsiteY3" fmla="*/ 434771 h 524894"/>
                <a:gd name="connsiteX4" fmla="*/ 175261 w 3510010"/>
                <a:gd name="connsiteY4" fmla="*/ 189983 h 524894"/>
                <a:gd name="connsiteX5" fmla="*/ 3510007 w 3510010"/>
                <a:gd name="connsiteY5" fmla="*/ 272044 h 52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7119368" y="1243722"/>
            <a:ext cx="350702" cy="726307"/>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 fmla="*/ 3334746 w 3334746"/>
                <a:gd name="connsiteY0" fmla="*/ 272044 h 573089"/>
                <a:gd name="connsiteX1" fmla="*/ 3334746 w 3334746"/>
                <a:gd name="connsiteY1" fmla="*/ 374108 h 573089"/>
                <a:gd name="connsiteX2" fmla="*/ 0 w 3334746"/>
                <a:gd name="connsiteY2" fmla="*/ 374108 h 573089"/>
                <a:gd name="connsiteX3" fmla="*/ 0 w 3334746"/>
                <a:gd name="connsiteY3" fmla="*/ 189983 h 573089"/>
                <a:gd name="connsiteX4" fmla="*/ 3334746 w 3334746"/>
                <a:gd name="connsiteY4" fmla="*/ 272044 h 573089"/>
                <a:gd name="connsiteX0" fmla="*/ 3334746 w 3334750"/>
                <a:gd name="connsiteY0" fmla="*/ 272044 h 524894"/>
                <a:gd name="connsiteX1" fmla="*/ 3334749 w 3334750"/>
                <a:gd name="connsiteY1" fmla="*/ 319400 h 524894"/>
                <a:gd name="connsiteX2" fmla="*/ 0 w 3334750"/>
                <a:gd name="connsiteY2" fmla="*/ 374108 h 524894"/>
                <a:gd name="connsiteX3" fmla="*/ 0 w 3334750"/>
                <a:gd name="connsiteY3" fmla="*/ 189983 h 524894"/>
                <a:gd name="connsiteX4" fmla="*/ 3334746 w 3334750"/>
                <a:gd name="connsiteY4" fmla="*/ 272044 h 524894"/>
                <a:gd name="connsiteX0" fmla="*/ 3334746 w 3334749"/>
                <a:gd name="connsiteY0" fmla="*/ 272044 h 524894"/>
                <a:gd name="connsiteX1" fmla="*/ 3334749 w 3334749"/>
                <a:gd name="connsiteY1" fmla="*/ 319400 h 524894"/>
                <a:gd name="connsiteX2" fmla="*/ 0 w 3334749"/>
                <a:gd name="connsiteY2" fmla="*/ 374108 h 524894"/>
                <a:gd name="connsiteX3" fmla="*/ 2540 w 3334749"/>
                <a:gd name="connsiteY3" fmla="*/ 285603 h 524894"/>
                <a:gd name="connsiteX4" fmla="*/ 0 w 3334749"/>
                <a:gd name="connsiteY4" fmla="*/ 189983 h 524894"/>
                <a:gd name="connsiteX5" fmla="*/ 3334746 w 3334749"/>
                <a:gd name="connsiteY5" fmla="*/ 272044 h 524894"/>
                <a:gd name="connsiteX0" fmla="*/ 3510007 w 3510010"/>
                <a:gd name="connsiteY0" fmla="*/ 272044 h 524894"/>
                <a:gd name="connsiteX1" fmla="*/ 3510010 w 3510010"/>
                <a:gd name="connsiteY1" fmla="*/ 319400 h 524894"/>
                <a:gd name="connsiteX2" fmla="*/ 175261 w 3510010"/>
                <a:gd name="connsiteY2" fmla="*/ 374108 h 524894"/>
                <a:gd name="connsiteX3" fmla="*/ 4 w 3510010"/>
                <a:gd name="connsiteY3" fmla="*/ 434771 h 524894"/>
                <a:gd name="connsiteX4" fmla="*/ 175261 w 3510010"/>
                <a:gd name="connsiteY4" fmla="*/ 189983 h 524894"/>
                <a:gd name="connsiteX5" fmla="*/ 3510007 w 3510010"/>
                <a:gd name="connsiteY5" fmla="*/ 272044 h 52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7632912" y="1791715"/>
            <a:ext cx="2038360" cy="1048883"/>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 fmla="*/ 3334746 w 3334746"/>
                <a:gd name="connsiteY0" fmla="*/ 272044 h 573089"/>
                <a:gd name="connsiteX1" fmla="*/ 3334746 w 3334746"/>
                <a:gd name="connsiteY1" fmla="*/ 374108 h 573089"/>
                <a:gd name="connsiteX2" fmla="*/ 0 w 3334746"/>
                <a:gd name="connsiteY2" fmla="*/ 374108 h 573089"/>
                <a:gd name="connsiteX3" fmla="*/ 0 w 3334746"/>
                <a:gd name="connsiteY3" fmla="*/ 189983 h 573089"/>
                <a:gd name="connsiteX4" fmla="*/ 3334746 w 3334746"/>
                <a:gd name="connsiteY4" fmla="*/ 272044 h 573089"/>
                <a:gd name="connsiteX0" fmla="*/ 3334746 w 3334750"/>
                <a:gd name="connsiteY0" fmla="*/ 272044 h 524894"/>
                <a:gd name="connsiteX1" fmla="*/ 3334749 w 3334750"/>
                <a:gd name="connsiteY1" fmla="*/ 319400 h 524894"/>
                <a:gd name="connsiteX2" fmla="*/ 0 w 3334750"/>
                <a:gd name="connsiteY2" fmla="*/ 374108 h 524894"/>
                <a:gd name="connsiteX3" fmla="*/ 0 w 3334750"/>
                <a:gd name="connsiteY3" fmla="*/ 189983 h 524894"/>
                <a:gd name="connsiteX4" fmla="*/ 3334746 w 3334750"/>
                <a:gd name="connsiteY4" fmla="*/ 272044 h 524894"/>
                <a:gd name="connsiteX0" fmla="*/ 3334746 w 3334749"/>
                <a:gd name="connsiteY0" fmla="*/ 272044 h 524894"/>
                <a:gd name="connsiteX1" fmla="*/ 3334749 w 3334749"/>
                <a:gd name="connsiteY1" fmla="*/ 319400 h 524894"/>
                <a:gd name="connsiteX2" fmla="*/ 0 w 3334749"/>
                <a:gd name="connsiteY2" fmla="*/ 374108 h 524894"/>
                <a:gd name="connsiteX3" fmla="*/ 2540 w 3334749"/>
                <a:gd name="connsiteY3" fmla="*/ 285603 h 524894"/>
                <a:gd name="connsiteX4" fmla="*/ 0 w 3334749"/>
                <a:gd name="connsiteY4" fmla="*/ 189983 h 524894"/>
                <a:gd name="connsiteX5" fmla="*/ 3334746 w 3334749"/>
                <a:gd name="connsiteY5" fmla="*/ 272044 h 524894"/>
                <a:gd name="connsiteX0" fmla="*/ 3510007 w 3510010"/>
                <a:gd name="connsiteY0" fmla="*/ 272044 h 524894"/>
                <a:gd name="connsiteX1" fmla="*/ 3510010 w 3510010"/>
                <a:gd name="connsiteY1" fmla="*/ 319400 h 524894"/>
                <a:gd name="connsiteX2" fmla="*/ 175261 w 3510010"/>
                <a:gd name="connsiteY2" fmla="*/ 374108 h 524894"/>
                <a:gd name="connsiteX3" fmla="*/ 4 w 3510010"/>
                <a:gd name="connsiteY3" fmla="*/ 434771 h 524894"/>
                <a:gd name="connsiteX4" fmla="*/ 175261 w 3510010"/>
                <a:gd name="connsiteY4" fmla="*/ 189983 h 524894"/>
                <a:gd name="connsiteX5" fmla="*/ 3510007 w 3510010"/>
                <a:gd name="connsiteY5" fmla="*/ 272044 h 52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rot="2799594" flipH="1">
            <a:off x="5201514" y="35328"/>
            <a:ext cx="1048883" cy="2038360"/>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 fmla="*/ 3334746 w 3334746"/>
                <a:gd name="connsiteY0" fmla="*/ 272044 h 573089"/>
                <a:gd name="connsiteX1" fmla="*/ 3334746 w 3334746"/>
                <a:gd name="connsiteY1" fmla="*/ 374108 h 573089"/>
                <a:gd name="connsiteX2" fmla="*/ 0 w 3334746"/>
                <a:gd name="connsiteY2" fmla="*/ 374108 h 573089"/>
                <a:gd name="connsiteX3" fmla="*/ 0 w 3334746"/>
                <a:gd name="connsiteY3" fmla="*/ 189983 h 573089"/>
                <a:gd name="connsiteX4" fmla="*/ 3334746 w 3334746"/>
                <a:gd name="connsiteY4" fmla="*/ 272044 h 573089"/>
                <a:gd name="connsiteX0" fmla="*/ 3334746 w 3334750"/>
                <a:gd name="connsiteY0" fmla="*/ 272044 h 524894"/>
                <a:gd name="connsiteX1" fmla="*/ 3334749 w 3334750"/>
                <a:gd name="connsiteY1" fmla="*/ 319400 h 524894"/>
                <a:gd name="connsiteX2" fmla="*/ 0 w 3334750"/>
                <a:gd name="connsiteY2" fmla="*/ 374108 h 524894"/>
                <a:gd name="connsiteX3" fmla="*/ 0 w 3334750"/>
                <a:gd name="connsiteY3" fmla="*/ 189983 h 524894"/>
                <a:gd name="connsiteX4" fmla="*/ 3334746 w 3334750"/>
                <a:gd name="connsiteY4" fmla="*/ 272044 h 524894"/>
                <a:gd name="connsiteX0" fmla="*/ 3334746 w 3334749"/>
                <a:gd name="connsiteY0" fmla="*/ 272044 h 524894"/>
                <a:gd name="connsiteX1" fmla="*/ 3334749 w 3334749"/>
                <a:gd name="connsiteY1" fmla="*/ 319400 h 524894"/>
                <a:gd name="connsiteX2" fmla="*/ 0 w 3334749"/>
                <a:gd name="connsiteY2" fmla="*/ 374108 h 524894"/>
                <a:gd name="connsiteX3" fmla="*/ 2540 w 3334749"/>
                <a:gd name="connsiteY3" fmla="*/ 285603 h 524894"/>
                <a:gd name="connsiteX4" fmla="*/ 0 w 3334749"/>
                <a:gd name="connsiteY4" fmla="*/ 189983 h 524894"/>
                <a:gd name="connsiteX5" fmla="*/ 3334746 w 3334749"/>
                <a:gd name="connsiteY5" fmla="*/ 272044 h 524894"/>
                <a:gd name="connsiteX0" fmla="*/ 3510007 w 3510010"/>
                <a:gd name="connsiteY0" fmla="*/ 272044 h 524894"/>
                <a:gd name="connsiteX1" fmla="*/ 3510010 w 3510010"/>
                <a:gd name="connsiteY1" fmla="*/ 319400 h 524894"/>
                <a:gd name="connsiteX2" fmla="*/ 175261 w 3510010"/>
                <a:gd name="connsiteY2" fmla="*/ 374108 h 524894"/>
                <a:gd name="connsiteX3" fmla="*/ 4 w 3510010"/>
                <a:gd name="connsiteY3" fmla="*/ 434771 h 524894"/>
                <a:gd name="connsiteX4" fmla="*/ 175261 w 3510010"/>
                <a:gd name="connsiteY4" fmla="*/ 189983 h 524894"/>
                <a:gd name="connsiteX5" fmla="*/ 3510007 w 3510010"/>
                <a:gd name="connsiteY5" fmla="*/ 272044 h 52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599090" y="-78586"/>
            <a:ext cx="5213131" cy="4808241"/>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0" name="文本框 109"/>
          <p:cNvSpPr txBox="1"/>
          <p:nvPr/>
        </p:nvSpPr>
        <p:spPr>
          <a:xfrm>
            <a:off x="227795" y="1752726"/>
            <a:ext cx="3588404" cy="1077218"/>
          </a:xfrm>
          <a:prstGeom prst="rect">
            <a:avLst/>
          </a:prstGeom>
          <a:noFill/>
        </p:spPr>
        <p:txBody>
          <a:bodyPr wrap="square" rtlCol="0">
            <a:spAutoFit/>
          </a:bodyPr>
          <a:lstStyle>
            <a:defPPr>
              <a:defRPr lang="zh-CN"/>
            </a:defPPr>
            <a:lvl1pPr algn="ctr">
              <a:defRPr sz="1600" b="1">
                <a:pattFill prst="ltDnDiag">
                  <a:fgClr>
                    <a:srgbClr val="8CB823"/>
                  </a:fgClr>
                  <a:bgClr>
                    <a:srgbClr val="4CA420"/>
                  </a:bgClr>
                </a:pattFill>
                <a:effectLst>
                  <a:outerShdw dist="38100" dir="2700000" algn="tl" rotWithShape="0">
                    <a:srgbClr val="679C31"/>
                  </a:outerShdw>
                </a:effectLst>
                <a:cs typeface="+mn-ea"/>
              </a:defRPr>
            </a:lvl1pPr>
          </a:lstStyle>
          <a:p>
            <a:r>
              <a:rPr lang="en-US" altLang="zh-CN" sz="3200" dirty="0" smtClean="0">
                <a:latin typeface="Arial" panose="020B0604020202020204" pitchFamily="34" charset="0"/>
                <a:cs typeface="Arial" panose="020B0604020202020204" pitchFamily="34" charset="0"/>
                <a:sym typeface="+mn-lt"/>
              </a:rPr>
              <a:t>NỘI DUNG</a:t>
            </a:r>
          </a:p>
          <a:p>
            <a:r>
              <a:rPr lang="en-US" altLang="zh-CN" sz="3200" dirty="0" smtClean="0">
                <a:latin typeface="Arial" panose="020B0604020202020204" pitchFamily="34" charset="0"/>
                <a:cs typeface="Arial" panose="020B0604020202020204" pitchFamily="34" charset="0"/>
                <a:sym typeface="+mn-lt"/>
              </a:rPr>
              <a:t>BÀI HỌC</a:t>
            </a:r>
            <a:endParaRPr lang="zh-CN" altLang="en-US" sz="3200" dirty="0">
              <a:latin typeface="Arial" panose="020B0604020202020204" pitchFamily="34" charset="0"/>
              <a:cs typeface="Arial" panose="020B0604020202020204" pitchFamily="34" charset="0"/>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4891" y="454275"/>
            <a:ext cx="2248544" cy="753135"/>
          </a:xfrm>
          <a:prstGeom prst="rect">
            <a:avLst/>
          </a:pr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4976" y="2452092"/>
            <a:ext cx="1125835" cy="2607748"/>
          </a:xfrm>
          <a:prstGeom prst="rect">
            <a:avLst/>
          </a:prstGeom>
        </p:spPr>
      </p:pic>
      <p:grpSp>
        <p:nvGrpSpPr>
          <p:cNvPr id="40" name="组合 1"/>
          <p:cNvGrpSpPr/>
          <p:nvPr/>
        </p:nvGrpSpPr>
        <p:grpSpPr>
          <a:xfrm>
            <a:off x="4113711" y="-191472"/>
            <a:ext cx="3043783" cy="2735412"/>
            <a:chOff x="549842" y="2124409"/>
            <a:chExt cx="1951220" cy="1692000"/>
          </a:xfrm>
        </p:grpSpPr>
        <p:grpSp>
          <p:nvGrpSpPr>
            <p:cNvPr id="41" name="组合 7"/>
            <p:cNvGrpSpPr>
              <a:grpSpLocks noChangeAspect="1"/>
            </p:cNvGrpSpPr>
            <p:nvPr/>
          </p:nvGrpSpPr>
          <p:grpSpPr>
            <a:xfrm>
              <a:off x="549842" y="2124409"/>
              <a:ext cx="1951220" cy="1692000"/>
              <a:chOff x="785114" y="-370703"/>
              <a:chExt cx="7225085" cy="6265224"/>
            </a:xfrm>
          </p:grpSpPr>
          <p:pic>
            <p:nvPicPr>
              <p:cNvPr id="45" name="图片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5114" y="-370703"/>
                <a:ext cx="7225085" cy="6265224"/>
              </a:xfrm>
              <a:prstGeom prst="rect">
                <a:avLst/>
              </a:prstGeom>
            </p:spPr>
          </p:pic>
          <p:sp>
            <p:nvSpPr>
              <p:cNvPr id="46" name="椭圆 9"/>
              <p:cNvSpPr/>
              <p:nvPr/>
            </p:nvSpPr>
            <p:spPr>
              <a:xfrm>
                <a:off x="2160625" y="878525"/>
                <a:ext cx="4576414" cy="39583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cs typeface="Arial" panose="020B0604020202020204" pitchFamily="34" charset="0"/>
                  <a:sym typeface="+mn-lt"/>
                </a:endParaRPr>
              </a:p>
            </p:txBody>
          </p:sp>
        </p:grpSp>
        <p:sp>
          <p:nvSpPr>
            <p:cNvPr id="43" name="文本框 35"/>
            <p:cNvSpPr txBox="1"/>
            <p:nvPr/>
          </p:nvSpPr>
          <p:spPr>
            <a:xfrm>
              <a:off x="880067" y="2660642"/>
              <a:ext cx="1277163" cy="742468"/>
            </a:xfrm>
            <a:prstGeom prst="rect">
              <a:avLst/>
            </a:prstGeom>
            <a:noFill/>
          </p:spPr>
          <p:txBody>
            <a:bodyPr wrap="square" rtlCol="0">
              <a:spAutoFit/>
            </a:bodyPr>
            <a:lstStyle>
              <a:defPPr>
                <a:defRPr lang="zh-CN"/>
              </a:defPPr>
              <a:lvl1pPr algn="ctr">
                <a:defRPr sz="3600" b="1">
                  <a:pattFill prst="ltDnDiag">
                    <a:fgClr>
                      <a:srgbClr val="00B0F0"/>
                    </a:fgClr>
                    <a:bgClr>
                      <a:srgbClr val="0070C0"/>
                    </a:bgClr>
                  </a:pattFill>
                  <a:effectLst>
                    <a:outerShdw dist="38100" dir="2700000" sx="101000" sy="101000" algn="tl" rotWithShape="0">
                      <a:srgbClr val="0070C0"/>
                    </a:outerShdw>
                  </a:effectLst>
                </a:defRPr>
              </a:lvl1pPr>
            </a:lstStyle>
            <a:p>
              <a:r>
                <a:rPr lang="vi-VN" altLang="zh-CN" sz="2400" dirty="0">
                  <a:effectLst>
                    <a:outerShdw dist="38100" dir="2700000" algn="tl" rotWithShape="0">
                      <a:srgbClr val="0070C0"/>
                    </a:outerShdw>
                  </a:effectLst>
                  <a:latin typeface="Arial" panose="020B0604020202020204" pitchFamily="34" charset="0"/>
                  <a:cs typeface="Arial" panose="020B0604020202020204" pitchFamily="34" charset="0"/>
                  <a:sym typeface="+mn-lt"/>
                </a:rPr>
                <a:t>Thế nào là người biết tự </a:t>
              </a:r>
              <a:r>
                <a:rPr lang="vi-VN" altLang="zh-CN" sz="2400" dirty="0" smtClean="0">
                  <a:effectLst>
                    <a:outerShdw dist="38100" dir="2700000" algn="tl" rotWithShape="0">
                      <a:srgbClr val="0070C0"/>
                    </a:outerShdw>
                  </a:effectLst>
                  <a:latin typeface="Arial" panose="020B0604020202020204" pitchFamily="34" charset="0"/>
                  <a:cs typeface="Arial" panose="020B0604020202020204" pitchFamily="34" charset="0"/>
                  <a:sym typeface="+mn-lt"/>
                </a:rPr>
                <a:t>chủ?</a:t>
              </a:r>
              <a:endParaRPr lang="zh-CN" altLang="en-US" sz="2400" dirty="0">
                <a:effectLst>
                  <a:outerShdw dist="38100" dir="2700000" algn="tl" rotWithShape="0">
                    <a:srgbClr val="0070C0"/>
                  </a:outerShdw>
                </a:effectLst>
                <a:latin typeface="Arial" panose="020B0604020202020204" pitchFamily="34" charset="0"/>
                <a:cs typeface="Arial" panose="020B0604020202020204" pitchFamily="34" charset="0"/>
                <a:sym typeface="+mn-lt"/>
              </a:endParaRPr>
            </a:p>
          </p:txBody>
        </p:sp>
        <p:sp>
          <p:nvSpPr>
            <p:cNvPr id="44" name="文本框 2"/>
            <p:cNvSpPr txBox="1"/>
            <p:nvPr/>
          </p:nvSpPr>
          <p:spPr>
            <a:xfrm>
              <a:off x="1243223" y="2456272"/>
              <a:ext cx="557444" cy="285565"/>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2400" dirty="0" smtClean="0">
                  <a:latin typeface="Arial" panose="020B0604020202020204" pitchFamily="34" charset="0"/>
                  <a:cs typeface="Arial" panose="020B0604020202020204" pitchFamily="34" charset="0"/>
                  <a:sym typeface="+mn-lt"/>
                </a:rPr>
                <a:t>1.</a:t>
              </a:r>
              <a:endParaRPr lang="zh-CN" altLang="en-US" sz="2400" dirty="0">
                <a:latin typeface="Arial" panose="020B0604020202020204" pitchFamily="34" charset="0"/>
                <a:cs typeface="Arial" panose="020B0604020202020204" pitchFamily="34" charset="0"/>
                <a:sym typeface="+mn-lt"/>
              </a:endParaRPr>
            </a:p>
          </p:txBody>
        </p:sp>
      </p:grpSp>
      <p:grpSp>
        <p:nvGrpSpPr>
          <p:cNvPr id="47" name="组合 4"/>
          <p:cNvGrpSpPr/>
          <p:nvPr/>
        </p:nvGrpSpPr>
        <p:grpSpPr>
          <a:xfrm>
            <a:off x="3183874" y="2258459"/>
            <a:ext cx="2996588" cy="2673659"/>
            <a:chOff x="2713578" y="2460770"/>
            <a:chExt cx="1951221" cy="1692000"/>
          </a:xfrm>
        </p:grpSpPr>
        <p:grpSp>
          <p:nvGrpSpPr>
            <p:cNvPr id="48" name="组合 16"/>
            <p:cNvGrpSpPr>
              <a:grpSpLocks noChangeAspect="1"/>
            </p:cNvGrpSpPr>
            <p:nvPr/>
          </p:nvGrpSpPr>
          <p:grpSpPr>
            <a:xfrm>
              <a:off x="2713578" y="2460770"/>
              <a:ext cx="1951221" cy="1692000"/>
              <a:chOff x="785114" y="-370703"/>
              <a:chExt cx="7225085" cy="6265224"/>
            </a:xfrm>
          </p:grpSpPr>
          <p:pic>
            <p:nvPicPr>
              <p:cNvPr id="51" name="图片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5114" y="-370703"/>
                <a:ext cx="7225085" cy="6265224"/>
              </a:xfrm>
              <a:prstGeom prst="rect">
                <a:avLst/>
              </a:prstGeom>
            </p:spPr>
          </p:pic>
          <p:sp>
            <p:nvSpPr>
              <p:cNvPr id="52" name="椭圆 18"/>
              <p:cNvSpPr/>
              <p:nvPr/>
            </p:nvSpPr>
            <p:spPr>
              <a:xfrm>
                <a:off x="2352322" y="878527"/>
                <a:ext cx="4303174"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F0000"/>
                  </a:solidFill>
                  <a:latin typeface="Arial" panose="020B0604020202020204" pitchFamily="34" charset="0"/>
                  <a:cs typeface="Arial" panose="020B0604020202020204" pitchFamily="34" charset="0"/>
                  <a:sym typeface="+mn-lt"/>
                </a:endParaRPr>
              </a:p>
            </p:txBody>
          </p:sp>
        </p:grpSp>
        <p:sp>
          <p:nvSpPr>
            <p:cNvPr id="49" name="文本框 36"/>
            <p:cNvSpPr txBox="1"/>
            <p:nvPr/>
          </p:nvSpPr>
          <p:spPr>
            <a:xfrm>
              <a:off x="3108127" y="3042786"/>
              <a:ext cx="1255381" cy="594476"/>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cs typeface="+mn-ea"/>
                </a:defRPr>
              </a:lvl1pPr>
            </a:lstStyle>
            <a:p>
              <a:r>
                <a:rPr lang="en-US" altLang="zh-CN" sz="2400" dirty="0" err="1">
                  <a:solidFill>
                    <a:srgbClr val="FF0000"/>
                  </a:solidFill>
                  <a:effectLst>
                    <a:outerShdw dist="38100" dir="2700000" algn="tl" rotWithShape="0">
                      <a:srgbClr val="679C31"/>
                    </a:outerShdw>
                  </a:effectLst>
                  <a:latin typeface="Arial" panose="020B0604020202020204" pitchFamily="34" charset="0"/>
                  <a:cs typeface="Arial" panose="020B0604020202020204" pitchFamily="34" charset="0"/>
                  <a:sym typeface="+mn-lt"/>
                </a:rPr>
                <a:t>Vì</a:t>
              </a:r>
              <a:r>
                <a:rPr lang="en-US" altLang="zh-CN" sz="2400" dirty="0">
                  <a:solidFill>
                    <a:srgbClr val="FF0000"/>
                  </a:solidFill>
                  <a:effectLst>
                    <a:outerShdw dist="38100" dir="2700000" algn="tl" rotWithShape="0">
                      <a:srgbClr val="679C31"/>
                    </a:outerShdw>
                  </a:effectLst>
                  <a:latin typeface="Arial" panose="020B0604020202020204" pitchFamily="34" charset="0"/>
                  <a:cs typeface="Arial" panose="020B0604020202020204" pitchFamily="34" charset="0"/>
                  <a:sym typeface="+mn-lt"/>
                </a:rPr>
                <a:t> </a:t>
              </a:r>
              <a:r>
                <a:rPr lang="en-US" altLang="zh-CN" sz="2400" dirty="0" err="1">
                  <a:solidFill>
                    <a:srgbClr val="FF0000"/>
                  </a:solidFill>
                  <a:effectLst>
                    <a:outerShdw dist="38100" dir="2700000" algn="tl" rotWithShape="0">
                      <a:srgbClr val="679C31"/>
                    </a:outerShdw>
                  </a:effectLst>
                  <a:latin typeface="Arial" panose="020B0604020202020204" pitchFamily="34" charset="0"/>
                  <a:cs typeface="Arial" panose="020B0604020202020204" pitchFamily="34" charset="0"/>
                  <a:sym typeface="+mn-lt"/>
                </a:rPr>
                <a:t>sao</a:t>
              </a:r>
              <a:r>
                <a:rPr lang="en-US" altLang="zh-CN" sz="2400" dirty="0">
                  <a:solidFill>
                    <a:srgbClr val="FF0000"/>
                  </a:solidFill>
                  <a:effectLst>
                    <a:outerShdw dist="38100" dir="2700000" algn="tl" rotWithShape="0">
                      <a:srgbClr val="679C31"/>
                    </a:outerShdw>
                  </a:effectLst>
                  <a:latin typeface="Arial" panose="020B0604020202020204" pitchFamily="34" charset="0"/>
                  <a:cs typeface="Arial" panose="020B0604020202020204" pitchFamily="34" charset="0"/>
                  <a:sym typeface="+mn-lt"/>
                </a:rPr>
                <a:t> </a:t>
              </a:r>
              <a:r>
                <a:rPr lang="en-US" altLang="zh-CN" sz="2400" dirty="0" err="1">
                  <a:solidFill>
                    <a:srgbClr val="FF0000"/>
                  </a:solidFill>
                  <a:effectLst>
                    <a:outerShdw dist="38100" dir="2700000" algn="tl" rotWithShape="0">
                      <a:srgbClr val="679C31"/>
                    </a:outerShdw>
                  </a:effectLst>
                  <a:latin typeface="Arial" panose="020B0604020202020204" pitchFamily="34" charset="0"/>
                  <a:cs typeface="Arial" panose="020B0604020202020204" pitchFamily="34" charset="0"/>
                  <a:sym typeface="+mn-lt"/>
                </a:rPr>
                <a:t>phải</a:t>
              </a:r>
              <a:r>
                <a:rPr lang="en-US" altLang="zh-CN" sz="2400" dirty="0">
                  <a:solidFill>
                    <a:srgbClr val="FF0000"/>
                  </a:solidFill>
                  <a:effectLst>
                    <a:outerShdw dist="38100" dir="2700000" algn="tl" rotWithShape="0">
                      <a:srgbClr val="679C31"/>
                    </a:outerShdw>
                  </a:effectLst>
                  <a:latin typeface="Arial" panose="020B0604020202020204" pitchFamily="34" charset="0"/>
                  <a:cs typeface="Arial" panose="020B0604020202020204" pitchFamily="34" charset="0"/>
                  <a:sym typeface="+mn-lt"/>
                </a:rPr>
                <a:t> </a:t>
              </a:r>
              <a:r>
                <a:rPr lang="en-US" altLang="zh-CN" sz="2400" dirty="0" err="1">
                  <a:solidFill>
                    <a:srgbClr val="FF0000"/>
                  </a:solidFill>
                  <a:effectLst>
                    <a:outerShdw dist="38100" dir="2700000" algn="tl" rotWithShape="0">
                      <a:srgbClr val="679C31"/>
                    </a:outerShdw>
                  </a:effectLst>
                  <a:latin typeface="Arial" panose="020B0604020202020204" pitchFamily="34" charset="0"/>
                  <a:cs typeface="Arial" panose="020B0604020202020204" pitchFamily="34" charset="0"/>
                  <a:sym typeface="+mn-lt"/>
                </a:rPr>
                <a:t>tự</a:t>
              </a:r>
              <a:r>
                <a:rPr lang="en-US" altLang="zh-CN" sz="2400" dirty="0">
                  <a:solidFill>
                    <a:srgbClr val="FF0000"/>
                  </a:solidFill>
                  <a:effectLst>
                    <a:outerShdw dist="38100" dir="2700000" algn="tl" rotWithShape="0">
                      <a:srgbClr val="679C31"/>
                    </a:outerShdw>
                  </a:effectLst>
                  <a:latin typeface="Arial" panose="020B0604020202020204" pitchFamily="34" charset="0"/>
                  <a:cs typeface="Arial" panose="020B0604020202020204" pitchFamily="34" charset="0"/>
                  <a:sym typeface="+mn-lt"/>
                </a:rPr>
                <a:t> </a:t>
              </a:r>
              <a:r>
                <a:rPr lang="en-US" altLang="zh-CN" sz="2400" dirty="0" err="1" smtClean="0">
                  <a:solidFill>
                    <a:srgbClr val="FF0000"/>
                  </a:solidFill>
                  <a:effectLst>
                    <a:outerShdw dist="38100" dir="2700000" algn="tl" rotWithShape="0">
                      <a:srgbClr val="679C31"/>
                    </a:outerShdw>
                  </a:effectLst>
                  <a:latin typeface="Arial" panose="020B0604020202020204" pitchFamily="34" charset="0"/>
                  <a:cs typeface="Arial" panose="020B0604020202020204" pitchFamily="34" charset="0"/>
                  <a:sym typeface="+mn-lt"/>
                </a:rPr>
                <a:t>chủ</a:t>
              </a:r>
              <a:r>
                <a:rPr lang="en-US" altLang="zh-CN" sz="2400" dirty="0" smtClean="0">
                  <a:solidFill>
                    <a:srgbClr val="FF0000"/>
                  </a:solidFill>
                  <a:effectLst>
                    <a:outerShdw dist="38100" dir="2700000" algn="tl" rotWithShape="0">
                      <a:srgbClr val="679C31"/>
                    </a:outerShdw>
                  </a:effectLst>
                  <a:latin typeface="Arial" panose="020B0604020202020204" pitchFamily="34" charset="0"/>
                  <a:cs typeface="Arial" panose="020B0604020202020204" pitchFamily="34" charset="0"/>
                  <a:sym typeface="+mn-lt"/>
                </a:rPr>
                <a:t>?</a:t>
              </a:r>
              <a:endParaRPr lang="zh-CN" altLang="en-US" sz="2400" dirty="0">
                <a:solidFill>
                  <a:srgbClr val="FF0000"/>
                </a:solidFill>
                <a:effectLst>
                  <a:outerShdw dist="38100" dir="2700000" algn="tl" rotWithShape="0">
                    <a:srgbClr val="679C31"/>
                  </a:outerShdw>
                </a:effectLst>
                <a:latin typeface="Arial" panose="020B0604020202020204" pitchFamily="34" charset="0"/>
                <a:cs typeface="Arial" panose="020B0604020202020204" pitchFamily="34" charset="0"/>
                <a:sym typeface="+mn-lt"/>
              </a:endParaRPr>
            </a:p>
          </p:txBody>
        </p:sp>
        <p:sp>
          <p:nvSpPr>
            <p:cNvPr id="50" name="文本框 72"/>
            <p:cNvSpPr txBox="1"/>
            <p:nvPr/>
          </p:nvSpPr>
          <p:spPr>
            <a:xfrm>
              <a:off x="3395711" y="2838259"/>
              <a:ext cx="557444" cy="389865"/>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2400" dirty="0" smtClean="0">
                  <a:solidFill>
                    <a:srgbClr val="FF0000"/>
                  </a:solidFill>
                  <a:effectLst>
                    <a:outerShdw dist="38100" dir="2700000" algn="tl" rotWithShape="0">
                      <a:srgbClr val="679C31"/>
                    </a:outerShdw>
                  </a:effectLst>
                  <a:latin typeface="Arial" panose="020B0604020202020204" pitchFamily="34" charset="0"/>
                  <a:cs typeface="Arial" panose="020B0604020202020204" pitchFamily="34" charset="0"/>
                  <a:sym typeface="+mn-lt"/>
                </a:rPr>
                <a:t>2.</a:t>
              </a:r>
              <a:endParaRPr lang="zh-CN" altLang="en-US" sz="2400" dirty="0">
                <a:solidFill>
                  <a:srgbClr val="FF0000"/>
                </a:solidFill>
                <a:effectLst>
                  <a:outerShdw dist="38100" dir="2700000" algn="tl" rotWithShape="0">
                    <a:srgbClr val="679C31"/>
                  </a:outerShdw>
                </a:effectLst>
                <a:latin typeface="Arial" panose="020B0604020202020204" pitchFamily="34" charset="0"/>
                <a:cs typeface="Arial" panose="020B0604020202020204" pitchFamily="34" charset="0"/>
                <a:sym typeface="+mn-lt"/>
              </a:endParaRPr>
            </a:p>
          </p:txBody>
        </p:sp>
      </p:grpSp>
      <p:grpSp>
        <p:nvGrpSpPr>
          <p:cNvPr id="53" name="组合 5"/>
          <p:cNvGrpSpPr/>
          <p:nvPr/>
        </p:nvGrpSpPr>
        <p:grpSpPr>
          <a:xfrm>
            <a:off x="5207323" y="1798166"/>
            <a:ext cx="2625670" cy="2139608"/>
            <a:chOff x="4473414" y="2589861"/>
            <a:chExt cx="1951219" cy="1692000"/>
          </a:xfrm>
        </p:grpSpPr>
        <p:grpSp>
          <p:nvGrpSpPr>
            <p:cNvPr id="54" name="组合 19"/>
            <p:cNvGrpSpPr>
              <a:grpSpLocks noChangeAspect="1"/>
            </p:cNvGrpSpPr>
            <p:nvPr/>
          </p:nvGrpSpPr>
          <p:grpSpPr>
            <a:xfrm>
              <a:off x="4473414" y="2589861"/>
              <a:ext cx="1951219" cy="1692000"/>
              <a:chOff x="785114" y="-370703"/>
              <a:chExt cx="7225085" cy="6265224"/>
            </a:xfrm>
          </p:grpSpPr>
          <p:pic>
            <p:nvPicPr>
              <p:cNvPr id="57" name="图片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5114" y="-370703"/>
                <a:ext cx="7225085" cy="6265224"/>
              </a:xfrm>
              <a:prstGeom prst="rect">
                <a:avLst/>
              </a:prstGeom>
            </p:spPr>
          </p:pic>
          <p:sp>
            <p:nvSpPr>
              <p:cNvPr id="58" name="椭圆 21"/>
              <p:cNvSpPr/>
              <p:nvPr/>
            </p:nvSpPr>
            <p:spPr>
              <a:xfrm>
                <a:off x="2189673" y="878528"/>
                <a:ext cx="4365394" cy="36490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cs typeface="Arial" panose="020B0604020202020204" pitchFamily="34" charset="0"/>
                  <a:sym typeface="+mn-lt"/>
                </a:endParaRPr>
              </a:p>
            </p:txBody>
          </p:sp>
        </p:grpSp>
        <p:sp>
          <p:nvSpPr>
            <p:cNvPr id="55" name="文本框 37"/>
            <p:cNvSpPr txBox="1"/>
            <p:nvPr/>
          </p:nvSpPr>
          <p:spPr>
            <a:xfrm>
              <a:off x="4816784" y="3189058"/>
              <a:ext cx="1273429" cy="657152"/>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cs typeface="+mn-ea"/>
                </a:defRPr>
              </a:lvl1pPr>
            </a:lstStyle>
            <a:p>
              <a:r>
                <a:rPr lang="en-US" altLang="zh-CN" sz="2400" dirty="0" err="1">
                  <a:pattFill prst="ltDnDiag">
                    <a:fgClr>
                      <a:srgbClr val="FFC000"/>
                    </a:fgClr>
                    <a:bgClr>
                      <a:srgbClr val="FF6600"/>
                    </a:bgClr>
                  </a:pattFill>
                  <a:effectLst>
                    <a:outerShdw dist="38100" dir="2700000" algn="tl" rotWithShape="0">
                      <a:srgbClr val="A9250B"/>
                    </a:outerShdw>
                  </a:effectLst>
                  <a:latin typeface="Arial" panose="020B0604020202020204" pitchFamily="34" charset="0"/>
                  <a:cs typeface="Arial" panose="020B0604020202020204" pitchFamily="34" charset="0"/>
                  <a:sym typeface="+mn-lt"/>
                </a:rPr>
                <a:t>Rèn</a:t>
              </a:r>
              <a:r>
                <a:rPr lang="en-US" altLang="zh-CN" sz="2400" dirty="0">
                  <a:pattFill prst="ltDnDiag">
                    <a:fgClr>
                      <a:srgbClr val="FFC000"/>
                    </a:fgClr>
                    <a:bgClr>
                      <a:srgbClr val="FF6600"/>
                    </a:bgClr>
                  </a:pattFill>
                  <a:effectLst>
                    <a:outerShdw dist="38100" dir="2700000" algn="tl" rotWithShape="0">
                      <a:srgbClr val="A9250B"/>
                    </a:outerShdw>
                  </a:effectLst>
                  <a:latin typeface="Arial" panose="020B0604020202020204" pitchFamily="34" charset="0"/>
                  <a:cs typeface="Arial" panose="020B0604020202020204" pitchFamily="34" charset="0"/>
                  <a:sym typeface="+mn-lt"/>
                </a:rPr>
                <a:t> </a:t>
              </a:r>
              <a:r>
                <a:rPr lang="en-US" altLang="zh-CN" sz="2400" dirty="0" err="1">
                  <a:pattFill prst="ltDnDiag">
                    <a:fgClr>
                      <a:srgbClr val="FFC000"/>
                    </a:fgClr>
                    <a:bgClr>
                      <a:srgbClr val="FF6600"/>
                    </a:bgClr>
                  </a:pattFill>
                  <a:effectLst>
                    <a:outerShdw dist="38100" dir="2700000" algn="tl" rotWithShape="0">
                      <a:srgbClr val="A9250B"/>
                    </a:outerShdw>
                  </a:effectLst>
                  <a:latin typeface="Arial" panose="020B0604020202020204" pitchFamily="34" charset="0"/>
                  <a:cs typeface="Arial" panose="020B0604020202020204" pitchFamily="34" charset="0"/>
                  <a:sym typeface="+mn-lt"/>
                </a:rPr>
                <a:t>luyện</a:t>
              </a:r>
              <a:endParaRPr lang="zh-CN" altLang="en-US" sz="2400" dirty="0">
                <a:pattFill prst="ltDnDiag">
                  <a:fgClr>
                    <a:srgbClr val="FFC000"/>
                  </a:fgClr>
                  <a:bgClr>
                    <a:srgbClr val="FF6600"/>
                  </a:bgClr>
                </a:pattFill>
                <a:effectLst>
                  <a:outerShdw dist="38100" dir="2700000" algn="tl" rotWithShape="0">
                    <a:srgbClr val="A9250B"/>
                  </a:outerShdw>
                </a:effectLst>
                <a:latin typeface="Arial" panose="020B0604020202020204" pitchFamily="34" charset="0"/>
                <a:cs typeface="Arial" panose="020B0604020202020204" pitchFamily="34" charset="0"/>
                <a:sym typeface="+mn-lt"/>
              </a:endParaRPr>
            </a:p>
          </p:txBody>
        </p:sp>
        <p:sp>
          <p:nvSpPr>
            <p:cNvPr id="56" name="文本框 73"/>
            <p:cNvSpPr txBox="1"/>
            <p:nvPr/>
          </p:nvSpPr>
          <p:spPr>
            <a:xfrm>
              <a:off x="5131975" y="2906113"/>
              <a:ext cx="557444" cy="365084"/>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2400" dirty="0" smtClean="0">
                  <a:pattFill prst="ltDnDiag">
                    <a:fgClr>
                      <a:srgbClr val="FFC000"/>
                    </a:fgClr>
                    <a:bgClr>
                      <a:srgbClr val="FF6600"/>
                    </a:bgClr>
                  </a:pattFill>
                  <a:effectLst>
                    <a:outerShdw dist="38100" dir="2700000" algn="tl" rotWithShape="0">
                      <a:srgbClr val="A9250B"/>
                    </a:outerShdw>
                  </a:effectLst>
                  <a:latin typeface="Arial" panose="020B0604020202020204" pitchFamily="34" charset="0"/>
                  <a:cs typeface="Arial" panose="020B0604020202020204" pitchFamily="34" charset="0"/>
                  <a:sym typeface="+mn-lt"/>
                </a:rPr>
                <a:t>3.</a:t>
              </a:r>
              <a:endParaRPr lang="zh-CN" altLang="en-US" sz="2400" dirty="0">
                <a:pattFill prst="ltDnDiag">
                  <a:fgClr>
                    <a:srgbClr val="FFC000"/>
                  </a:fgClr>
                  <a:bgClr>
                    <a:srgbClr val="FF6600"/>
                  </a:bgClr>
                </a:pattFill>
                <a:effectLst>
                  <a:outerShdw dist="38100" dir="2700000" algn="tl" rotWithShape="0">
                    <a:srgbClr val="A9250B"/>
                  </a:outerShdw>
                </a:effectLst>
                <a:latin typeface="Arial" panose="020B0604020202020204" pitchFamily="34" charset="0"/>
                <a:cs typeface="Arial" panose="020B0604020202020204" pitchFamily="34" charset="0"/>
                <a:sym typeface="+mn-lt"/>
              </a:endParaRPr>
            </a:p>
          </p:txBody>
        </p:sp>
      </p:grpSp>
    </p:spTree>
    <p:extLst>
      <p:ext uri="{BB962C8B-B14F-4D97-AF65-F5344CB8AC3E}">
        <p14:creationId xmlns:p14="http://schemas.microsoft.com/office/powerpoint/2010/main" val="948144690"/>
      </p:ext>
    </p:extLst>
  </p:cSld>
  <p:clrMapOvr>
    <a:masterClrMapping/>
  </p:clrMapOvr>
  <mc:AlternateContent xmlns:mc="http://schemas.openxmlformats.org/markup-compatibility/2006" xmlns:p14="http://schemas.microsoft.com/office/powerpoint/2010/main">
    <mc:Choice Requires="p14">
      <p:transition p14:dur="250">
        <p:comb/>
      </p:transition>
    </mc:Choice>
    <mc:Fallback xmlns="">
      <p:transition>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750" fill="hold"/>
                                        <p:tgtEl>
                                          <p:spTgt spid="36"/>
                                        </p:tgtEl>
                                        <p:attrNameLst>
                                          <p:attrName>ppt_w</p:attrName>
                                        </p:attrNameLst>
                                      </p:cBhvr>
                                      <p:tavLst>
                                        <p:tav tm="0">
                                          <p:val>
                                            <p:fltVal val="0"/>
                                          </p:val>
                                        </p:tav>
                                        <p:tav tm="100000">
                                          <p:val>
                                            <p:strVal val="#ppt_w"/>
                                          </p:val>
                                        </p:tav>
                                      </p:tavLst>
                                    </p:anim>
                                    <p:anim calcmode="lin" valueType="num">
                                      <p:cBhvr>
                                        <p:cTn id="12" dur="750" fill="hold"/>
                                        <p:tgtEl>
                                          <p:spTgt spid="36"/>
                                        </p:tgtEl>
                                        <p:attrNameLst>
                                          <p:attrName>ppt_h</p:attrName>
                                        </p:attrNameLst>
                                      </p:cBhvr>
                                      <p:tavLst>
                                        <p:tav tm="0">
                                          <p:val>
                                            <p:fltVal val="0"/>
                                          </p:val>
                                        </p:tav>
                                        <p:tav tm="100000">
                                          <p:val>
                                            <p:strVal val="#ppt_h"/>
                                          </p:val>
                                        </p:tav>
                                      </p:tavLst>
                                    </p:anim>
                                    <p:animEffect transition="in" filter="fade">
                                      <p:cBhvr>
                                        <p:cTn id="13" dur="750"/>
                                        <p:tgtEl>
                                          <p:spTgt spid="36"/>
                                        </p:tgtEl>
                                      </p:cBhvr>
                                    </p:animEffect>
                                  </p:childTnLst>
                                </p:cTn>
                              </p:par>
                              <p:par>
                                <p:cTn id="14" presetID="53" presetClass="entr" presetSubtype="16"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750" fill="hold"/>
                                        <p:tgtEl>
                                          <p:spTgt spid="33"/>
                                        </p:tgtEl>
                                        <p:attrNameLst>
                                          <p:attrName>ppt_w</p:attrName>
                                        </p:attrNameLst>
                                      </p:cBhvr>
                                      <p:tavLst>
                                        <p:tav tm="0">
                                          <p:val>
                                            <p:fltVal val="0"/>
                                          </p:val>
                                        </p:tav>
                                        <p:tav tm="100000">
                                          <p:val>
                                            <p:strVal val="#ppt_w"/>
                                          </p:val>
                                        </p:tav>
                                      </p:tavLst>
                                    </p:anim>
                                    <p:anim calcmode="lin" valueType="num">
                                      <p:cBhvr>
                                        <p:cTn id="17" dur="750" fill="hold"/>
                                        <p:tgtEl>
                                          <p:spTgt spid="33"/>
                                        </p:tgtEl>
                                        <p:attrNameLst>
                                          <p:attrName>ppt_h</p:attrName>
                                        </p:attrNameLst>
                                      </p:cBhvr>
                                      <p:tavLst>
                                        <p:tav tm="0">
                                          <p:val>
                                            <p:fltVal val="0"/>
                                          </p:val>
                                        </p:tav>
                                        <p:tav tm="100000">
                                          <p:val>
                                            <p:strVal val="#ppt_h"/>
                                          </p:val>
                                        </p:tav>
                                      </p:tavLst>
                                    </p:anim>
                                    <p:animEffect transition="in" filter="fade">
                                      <p:cBhvr>
                                        <p:cTn id="18" dur="750"/>
                                        <p:tgtEl>
                                          <p:spTgt spid="33"/>
                                        </p:tgtEl>
                                      </p:cBhvr>
                                    </p:animEffect>
                                  </p:childTnLst>
                                </p:cTn>
                              </p:par>
                              <p:par>
                                <p:cTn id="19" presetID="53" presetClass="entr" presetSubtype="16"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750" fill="hold"/>
                                        <p:tgtEl>
                                          <p:spTgt spid="27"/>
                                        </p:tgtEl>
                                        <p:attrNameLst>
                                          <p:attrName>ppt_w</p:attrName>
                                        </p:attrNameLst>
                                      </p:cBhvr>
                                      <p:tavLst>
                                        <p:tav tm="0">
                                          <p:val>
                                            <p:fltVal val="0"/>
                                          </p:val>
                                        </p:tav>
                                        <p:tav tm="100000">
                                          <p:val>
                                            <p:strVal val="#ppt_w"/>
                                          </p:val>
                                        </p:tav>
                                      </p:tavLst>
                                    </p:anim>
                                    <p:anim calcmode="lin" valueType="num">
                                      <p:cBhvr>
                                        <p:cTn id="22" dur="750" fill="hold"/>
                                        <p:tgtEl>
                                          <p:spTgt spid="27"/>
                                        </p:tgtEl>
                                        <p:attrNameLst>
                                          <p:attrName>ppt_h</p:attrName>
                                        </p:attrNameLst>
                                      </p:cBhvr>
                                      <p:tavLst>
                                        <p:tav tm="0">
                                          <p:val>
                                            <p:fltVal val="0"/>
                                          </p:val>
                                        </p:tav>
                                        <p:tav tm="100000">
                                          <p:val>
                                            <p:strVal val="#ppt_h"/>
                                          </p:val>
                                        </p:tav>
                                      </p:tavLst>
                                    </p:anim>
                                    <p:animEffect transition="in" filter="fade">
                                      <p:cBhvr>
                                        <p:cTn id="23" dur="750"/>
                                        <p:tgtEl>
                                          <p:spTgt spid="27"/>
                                        </p:tgtEl>
                                      </p:cBhvr>
                                    </p:animEffect>
                                  </p:childTnLst>
                                </p:cTn>
                              </p:par>
                              <p:par>
                                <p:cTn id="24" presetID="53" presetClass="entr" presetSubtype="1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750" fill="hold"/>
                                        <p:tgtEl>
                                          <p:spTgt spid="30"/>
                                        </p:tgtEl>
                                        <p:attrNameLst>
                                          <p:attrName>ppt_w</p:attrName>
                                        </p:attrNameLst>
                                      </p:cBhvr>
                                      <p:tavLst>
                                        <p:tav tm="0">
                                          <p:val>
                                            <p:fltVal val="0"/>
                                          </p:val>
                                        </p:tav>
                                        <p:tav tm="100000">
                                          <p:val>
                                            <p:strVal val="#ppt_w"/>
                                          </p:val>
                                        </p:tav>
                                      </p:tavLst>
                                    </p:anim>
                                    <p:anim calcmode="lin" valueType="num">
                                      <p:cBhvr>
                                        <p:cTn id="27" dur="750" fill="hold"/>
                                        <p:tgtEl>
                                          <p:spTgt spid="30"/>
                                        </p:tgtEl>
                                        <p:attrNameLst>
                                          <p:attrName>ppt_h</p:attrName>
                                        </p:attrNameLst>
                                      </p:cBhvr>
                                      <p:tavLst>
                                        <p:tav tm="0">
                                          <p:val>
                                            <p:fltVal val="0"/>
                                          </p:val>
                                        </p:tav>
                                        <p:tav tm="100000">
                                          <p:val>
                                            <p:strVal val="#ppt_h"/>
                                          </p:val>
                                        </p:tav>
                                      </p:tavLst>
                                    </p:anim>
                                    <p:animEffect transition="in" filter="fade">
                                      <p:cBhvr>
                                        <p:cTn id="28" dur="750"/>
                                        <p:tgtEl>
                                          <p:spTgt spid="30"/>
                                        </p:tgtEl>
                                      </p:cBhvr>
                                    </p:animEffect>
                                  </p:childTnLst>
                                </p:cTn>
                              </p:par>
                              <p:par>
                                <p:cTn id="29" presetID="53" presetClass="entr" presetSubtype="16"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750" fill="hold"/>
                                        <p:tgtEl>
                                          <p:spTgt spid="24"/>
                                        </p:tgtEl>
                                        <p:attrNameLst>
                                          <p:attrName>ppt_w</p:attrName>
                                        </p:attrNameLst>
                                      </p:cBhvr>
                                      <p:tavLst>
                                        <p:tav tm="0">
                                          <p:val>
                                            <p:fltVal val="0"/>
                                          </p:val>
                                        </p:tav>
                                        <p:tav tm="100000">
                                          <p:val>
                                            <p:strVal val="#ppt_w"/>
                                          </p:val>
                                        </p:tav>
                                      </p:tavLst>
                                    </p:anim>
                                    <p:anim calcmode="lin" valueType="num">
                                      <p:cBhvr>
                                        <p:cTn id="32" dur="750" fill="hold"/>
                                        <p:tgtEl>
                                          <p:spTgt spid="24"/>
                                        </p:tgtEl>
                                        <p:attrNameLst>
                                          <p:attrName>ppt_h</p:attrName>
                                        </p:attrNameLst>
                                      </p:cBhvr>
                                      <p:tavLst>
                                        <p:tav tm="0">
                                          <p:val>
                                            <p:fltVal val="0"/>
                                          </p:val>
                                        </p:tav>
                                        <p:tav tm="100000">
                                          <p:val>
                                            <p:strVal val="#ppt_h"/>
                                          </p:val>
                                        </p:tav>
                                      </p:tavLst>
                                    </p:anim>
                                    <p:animEffect transition="in" filter="fade">
                                      <p:cBhvr>
                                        <p:cTn id="33" dur="750"/>
                                        <p:tgtEl>
                                          <p:spTgt spid="24"/>
                                        </p:tgtEl>
                                      </p:cBhvr>
                                    </p:animEffect>
                                  </p:childTnLst>
                                </p:cTn>
                              </p:par>
                              <p:par>
                                <p:cTn id="34" presetID="53" presetClass="entr" presetSubtype="16"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750" fill="hold"/>
                                        <p:tgtEl>
                                          <p:spTgt spid="21"/>
                                        </p:tgtEl>
                                        <p:attrNameLst>
                                          <p:attrName>ppt_w</p:attrName>
                                        </p:attrNameLst>
                                      </p:cBhvr>
                                      <p:tavLst>
                                        <p:tav tm="0">
                                          <p:val>
                                            <p:fltVal val="0"/>
                                          </p:val>
                                        </p:tav>
                                        <p:tav tm="100000">
                                          <p:val>
                                            <p:strVal val="#ppt_w"/>
                                          </p:val>
                                        </p:tav>
                                      </p:tavLst>
                                    </p:anim>
                                    <p:anim calcmode="lin" valueType="num">
                                      <p:cBhvr>
                                        <p:cTn id="37" dur="750" fill="hold"/>
                                        <p:tgtEl>
                                          <p:spTgt spid="21"/>
                                        </p:tgtEl>
                                        <p:attrNameLst>
                                          <p:attrName>ppt_h</p:attrName>
                                        </p:attrNameLst>
                                      </p:cBhvr>
                                      <p:tavLst>
                                        <p:tav tm="0">
                                          <p:val>
                                            <p:fltVal val="0"/>
                                          </p:val>
                                        </p:tav>
                                        <p:tav tm="100000">
                                          <p:val>
                                            <p:strVal val="#ppt_h"/>
                                          </p:val>
                                        </p:tav>
                                      </p:tavLst>
                                    </p:anim>
                                    <p:animEffect transition="in" filter="fade">
                                      <p:cBhvr>
                                        <p:cTn id="38" dur="750"/>
                                        <p:tgtEl>
                                          <p:spTgt spid="21"/>
                                        </p:tgtEl>
                                      </p:cBhvr>
                                    </p:animEffect>
                                  </p:childTnLst>
                                </p:cTn>
                              </p:par>
                              <p:par>
                                <p:cTn id="39" presetID="53" presetClass="entr" presetSubtype="16"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750" fill="hold"/>
                                        <p:tgtEl>
                                          <p:spTgt spid="15"/>
                                        </p:tgtEl>
                                        <p:attrNameLst>
                                          <p:attrName>ppt_w</p:attrName>
                                        </p:attrNameLst>
                                      </p:cBhvr>
                                      <p:tavLst>
                                        <p:tav tm="0">
                                          <p:val>
                                            <p:fltVal val="0"/>
                                          </p:val>
                                        </p:tav>
                                        <p:tav tm="100000">
                                          <p:val>
                                            <p:strVal val="#ppt_w"/>
                                          </p:val>
                                        </p:tav>
                                      </p:tavLst>
                                    </p:anim>
                                    <p:anim calcmode="lin" valueType="num">
                                      <p:cBhvr>
                                        <p:cTn id="42" dur="750" fill="hold"/>
                                        <p:tgtEl>
                                          <p:spTgt spid="15"/>
                                        </p:tgtEl>
                                        <p:attrNameLst>
                                          <p:attrName>ppt_h</p:attrName>
                                        </p:attrNameLst>
                                      </p:cBhvr>
                                      <p:tavLst>
                                        <p:tav tm="0">
                                          <p:val>
                                            <p:fltVal val="0"/>
                                          </p:val>
                                        </p:tav>
                                        <p:tav tm="100000">
                                          <p:val>
                                            <p:strVal val="#ppt_h"/>
                                          </p:val>
                                        </p:tav>
                                      </p:tavLst>
                                    </p:anim>
                                    <p:animEffect transition="in" filter="fade">
                                      <p:cBhvr>
                                        <p:cTn id="43" dur="750"/>
                                        <p:tgtEl>
                                          <p:spTgt spid="15"/>
                                        </p:tgtEl>
                                      </p:cBhvr>
                                    </p:animEffect>
                                  </p:childTnLst>
                                </p:cTn>
                              </p:par>
                              <p:par>
                                <p:cTn id="44" presetID="53" presetClass="entr" presetSubtype="16"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750" fill="hold"/>
                                        <p:tgtEl>
                                          <p:spTgt spid="18"/>
                                        </p:tgtEl>
                                        <p:attrNameLst>
                                          <p:attrName>ppt_w</p:attrName>
                                        </p:attrNameLst>
                                      </p:cBhvr>
                                      <p:tavLst>
                                        <p:tav tm="0">
                                          <p:val>
                                            <p:fltVal val="0"/>
                                          </p:val>
                                        </p:tav>
                                        <p:tav tm="100000">
                                          <p:val>
                                            <p:strVal val="#ppt_w"/>
                                          </p:val>
                                        </p:tav>
                                      </p:tavLst>
                                    </p:anim>
                                    <p:anim calcmode="lin" valueType="num">
                                      <p:cBhvr>
                                        <p:cTn id="47" dur="750" fill="hold"/>
                                        <p:tgtEl>
                                          <p:spTgt spid="18"/>
                                        </p:tgtEl>
                                        <p:attrNameLst>
                                          <p:attrName>ppt_h</p:attrName>
                                        </p:attrNameLst>
                                      </p:cBhvr>
                                      <p:tavLst>
                                        <p:tav tm="0">
                                          <p:val>
                                            <p:fltVal val="0"/>
                                          </p:val>
                                        </p:tav>
                                        <p:tav tm="100000">
                                          <p:val>
                                            <p:strVal val="#ppt_h"/>
                                          </p:val>
                                        </p:tav>
                                      </p:tavLst>
                                    </p:anim>
                                    <p:animEffect transition="in" filter="fade">
                                      <p:cBhvr>
                                        <p:cTn id="48" dur="750"/>
                                        <p:tgtEl>
                                          <p:spTgt spid="18"/>
                                        </p:tgtEl>
                                      </p:cBhvr>
                                    </p:animEffect>
                                  </p:childTnLst>
                                </p:cTn>
                              </p:par>
                              <p:par>
                                <p:cTn id="49" presetID="53" presetClass="entr" presetSubtype="16"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750" fill="hold"/>
                                        <p:tgtEl>
                                          <p:spTgt spid="12"/>
                                        </p:tgtEl>
                                        <p:attrNameLst>
                                          <p:attrName>ppt_w</p:attrName>
                                        </p:attrNameLst>
                                      </p:cBhvr>
                                      <p:tavLst>
                                        <p:tav tm="0">
                                          <p:val>
                                            <p:fltVal val="0"/>
                                          </p:val>
                                        </p:tav>
                                        <p:tav tm="100000">
                                          <p:val>
                                            <p:strVal val="#ppt_w"/>
                                          </p:val>
                                        </p:tav>
                                      </p:tavLst>
                                    </p:anim>
                                    <p:anim calcmode="lin" valueType="num">
                                      <p:cBhvr>
                                        <p:cTn id="52" dur="750" fill="hold"/>
                                        <p:tgtEl>
                                          <p:spTgt spid="12"/>
                                        </p:tgtEl>
                                        <p:attrNameLst>
                                          <p:attrName>ppt_h</p:attrName>
                                        </p:attrNameLst>
                                      </p:cBhvr>
                                      <p:tavLst>
                                        <p:tav tm="0">
                                          <p:val>
                                            <p:fltVal val="0"/>
                                          </p:val>
                                        </p:tav>
                                        <p:tav tm="100000">
                                          <p:val>
                                            <p:strVal val="#ppt_h"/>
                                          </p:val>
                                        </p:tav>
                                      </p:tavLst>
                                    </p:anim>
                                    <p:animEffect transition="in" filter="fade">
                                      <p:cBhvr>
                                        <p:cTn id="53" dur="750"/>
                                        <p:tgtEl>
                                          <p:spTgt spid="12"/>
                                        </p:tgtEl>
                                      </p:cBhvr>
                                    </p:animEffect>
                                  </p:childTnLst>
                                </p:cTn>
                              </p:par>
                              <p:par>
                                <p:cTn id="54" presetID="53" presetClass="entr" presetSubtype="16"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750" fill="hold"/>
                                        <p:tgtEl>
                                          <p:spTgt spid="9"/>
                                        </p:tgtEl>
                                        <p:attrNameLst>
                                          <p:attrName>ppt_w</p:attrName>
                                        </p:attrNameLst>
                                      </p:cBhvr>
                                      <p:tavLst>
                                        <p:tav tm="0">
                                          <p:val>
                                            <p:fltVal val="0"/>
                                          </p:val>
                                        </p:tav>
                                        <p:tav tm="100000">
                                          <p:val>
                                            <p:strVal val="#ppt_w"/>
                                          </p:val>
                                        </p:tav>
                                      </p:tavLst>
                                    </p:anim>
                                    <p:anim calcmode="lin" valueType="num">
                                      <p:cBhvr>
                                        <p:cTn id="57" dur="750" fill="hold"/>
                                        <p:tgtEl>
                                          <p:spTgt spid="9"/>
                                        </p:tgtEl>
                                        <p:attrNameLst>
                                          <p:attrName>ppt_h</p:attrName>
                                        </p:attrNameLst>
                                      </p:cBhvr>
                                      <p:tavLst>
                                        <p:tav tm="0">
                                          <p:val>
                                            <p:fltVal val="0"/>
                                          </p:val>
                                        </p:tav>
                                        <p:tav tm="100000">
                                          <p:val>
                                            <p:strVal val="#ppt_h"/>
                                          </p:val>
                                        </p:tav>
                                      </p:tavLst>
                                    </p:anim>
                                    <p:animEffect transition="in" filter="fade">
                                      <p:cBhvr>
                                        <p:cTn id="58" dur="750"/>
                                        <p:tgtEl>
                                          <p:spTgt spid="9"/>
                                        </p:tgtEl>
                                      </p:cBhvr>
                                    </p:animEffect>
                                  </p:childTnLst>
                                </p:cTn>
                              </p:par>
                            </p:childTnLst>
                          </p:cTn>
                        </p:par>
                        <p:par>
                          <p:cTn id="59" fill="hold">
                            <p:stCondLst>
                              <p:cond delay="1500"/>
                            </p:stCondLst>
                            <p:childTnLst>
                              <p:par>
                                <p:cTn id="60" presetID="42" presetClass="entr" presetSubtype="0" fill="hold"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1000"/>
                                        <p:tgtEl>
                                          <p:spTgt spid="39"/>
                                        </p:tgtEl>
                                      </p:cBhvr>
                                    </p:animEffect>
                                    <p:anim calcmode="lin" valueType="num">
                                      <p:cBhvr>
                                        <p:cTn id="63" dur="1000" fill="hold"/>
                                        <p:tgtEl>
                                          <p:spTgt spid="39"/>
                                        </p:tgtEl>
                                        <p:attrNameLst>
                                          <p:attrName>ppt_x</p:attrName>
                                        </p:attrNameLst>
                                      </p:cBhvr>
                                      <p:tavLst>
                                        <p:tav tm="0">
                                          <p:val>
                                            <p:strVal val="#ppt_x"/>
                                          </p:val>
                                        </p:tav>
                                        <p:tav tm="100000">
                                          <p:val>
                                            <p:strVal val="#ppt_x"/>
                                          </p:val>
                                        </p:tav>
                                      </p:tavLst>
                                    </p:anim>
                                    <p:anim calcmode="lin" valueType="num">
                                      <p:cBhvr>
                                        <p:cTn id="64" dur="1000" fill="hold"/>
                                        <p:tgtEl>
                                          <p:spTgt spid="39"/>
                                        </p:tgtEl>
                                        <p:attrNameLst>
                                          <p:attrName>ppt_y</p:attrName>
                                        </p:attrNameLst>
                                      </p:cBhvr>
                                      <p:tavLst>
                                        <p:tav tm="0">
                                          <p:val>
                                            <p:strVal val="#ppt_y+.1"/>
                                          </p:val>
                                        </p:tav>
                                        <p:tav tm="100000">
                                          <p:val>
                                            <p:strVal val="#ppt_y"/>
                                          </p:val>
                                        </p:tav>
                                      </p:tavLst>
                                    </p:anim>
                                  </p:childTnLst>
                                </p:cTn>
                              </p:par>
                            </p:childTnLst>
                          </p:cTn>
                        </p:par>
                        <p:par>
                          <p:cTn id="65" fill="hold">
                            <p:stCondLst>
                              <p:cond delay="2500"/>
                            </p:stCondLst>
                            <p:childTnLst>
                              <p:par>
                                <p:cTn id="66" presetID="53" presetClass="entr" presetSubtype="16" fill="hold" nodeType="after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p:cTn id="68" dur="750" fill="hold"/>
                                        <p:tgtEl>
                                          <p:spTgt spid="5"/>
                                        </p:tgtEl>
                                        <p:attrNameLst>
                                          <p:attrName>ppt_w</p:attrName>
                                        </p:attrNameLst>
                                      </p:cBhvr>
                                      <p:tavLst>
                                        <p:tav tm="0">
                                          <p:val>
                                            <p:fltVal val="0"/>
                                          </p:val>
                                        </p:tav>
                                        <p:tav tm="100000">
                                          <p:val>
                                            <p:strVal val="#ppt_w"/>
                                          </p:val>
                                        </p:tav>
                                      </p:tavLst>
                                    </p:anim>
                                    <p:anim calcmode="lin" valueType="num">
                                      <p:cBhvr>
                                        <p:cTn id="69" dur="750" fill="hold"/>
                                        <p:tgtEl>
                                          <p:spTgt spid="5"/>
                                        </p:tgtEl>
                                        <p:attrNameLst>
                                          <p:attrName>ppt_h</p:attrName>
                                        </p:attrNameLst>
                                      </p:cBhvr>
                                      <p:tavLst>
                                        <p:tav tm="0">
                                          <p:val>
                                            <p:fltVal val="0"/>
                                          </p:val>
                                        </p:tav>
                                        <p:tav tm="100000">
                                          <p:val>
                                            <p:strVal val="#ppt_h"/>
                                          </p:val>
                                        </p:tav>
                                      </p:tavLst>
                                    </p:anim>
                                    <p:animEffect transition="in" filter="fade">
                                      <p:cBhvr>
                                        <p:cTn id="70" dur="750"/>
                                        <p:tgtEl>
                                          <p:spTgt spid="5"/>
                                        </p:tgtEl>
                                      </p:cBhvr>
                                    </p:animEffect>
                                  </p:childTnLst>
                                </p:cTn>
                              </p:par>
                            </p:childTnLst>
                          </p:cTn>
                        </p:par>
                        <p:par>
                          <p:cTn id="71" fill="hold">
                            <p:stCondLst>
                              <p:cond delay="3250"/>
                            </p:stCondLst>
                            <p:childTnLst>
                              <p:par>
                                <p:cTn id="72" presetID="8" presetClass="emph" presetSubtype="0" fill="hold" nodeType="afterEffect">
                                  <p:stCondLst>
                                    <p:cond delay="0"/>
                                  </p:stCondLst>
                                  <p:childTnLst>
                                    <p:animRot by="21600000">
                                      <p:cBhvr>
                                        <p:cTn id="73" dur="2750" fill="hold"/>
                                        <p:tgtEl>
                                          <p:spTgt spid="5"/>
                                        </p:tgtEl>
                                        <p:attrNameLst>
                                          <p:attrName>r</p:attrName>
                                        </p:attrNameLst>
                                      </p:cBhvr>
                                    </p:animRot>
                                  </p:childTnLst>
                                </p:cTn>
                              </p:par>
                              <p:par>
                                <p:cTn id="74" presetID="12" presetClass="entr" presetSubtype="1" fill="hold" grpId="0" nodeType="withEffect">
                                  <p:stCondLst>
                                    <p:cond delay="1250"/>
                                  </p:stCondLst>
                                  <p:childTnLst>
                                    <p:set>
                                      <p:cBhvr>
                                        <p:cTn id="75" dur="1" fill="hold">
                                          <p:stCondLst>
                                            <p:cond delay="0"/>
                                          </p:stCondLst>
                                        </p:cTn>
                                        <p:tgtEl>
                                          <p:spTgt spid="110"/>
                                        </p:tgtEl>
                                        <p:attrNameLst>
                                          <p:attrName>style.visibility</p:attrName>
                                        </p:attrNameLst>
                                      </p:cBhvr>
                                      <p:to>
                                        <p:strVal val="visible"/>
                                      </p:to>
                                    </p:set>
                                    <p:anim calcmode="lin" valueType="num">
                                      <p:cBhvr additive="base">
                                        <p:cTn id="76" dur="500"/>
                                        <p:tgtEl>
                                          <p:spTgt spid="110"/>
                                        </p:tgtEl>
                                        <p:attrNameLst>
                                          <p:attrName>ppt_y</p:attrName>
                                        </p:attrNameLst>
                                      </p:cBhvr>
                                      <p:tavLst>
                                        <p:tav tm="0">
                                          <p:val>
                                            <p:strVal val="#ppt_y-#ppt_h*1.125000"/>
                                          </p:val>
                                        </p:tav>
                                        <p:tav tm="100000">
                                          <p:val>
                                            <p:strVal val="#ppt_y"/>
                                          </p:val>
                                        </p:tav>
                                      </p:tavLst>
                                    </p:anim>
                                    <p:animEffect transition="in" filter="wipe(down)">
                                      <p:cBhvr>
                                        <p:cTn id="77" dur="500"/>
                                        <p:tgtEl>
                                          <p:spTgt spid="110"/>
                                        </p:tgtEl>
                                      </p:cBhvr>
                                    </p:animEffect>
                                  </p:childTnLst>
                                </p:cTn>
                              </p:par>
                              <p:par>
                                <p:cTn id="78" presetID="34" presetClass="emph" presetSubtype="0" fill="hold" grpId="1" nodeType="withEffect">
                                  <p:stCondLst>
                                    <p:cond delay="1750"/>
                                  </p:stCondLst>
                                  <p:childTnLst>
                                    <p:animMotion origin="layout" path="M -4.72222E-6 -1.23457E-7 L -4.72222E-6 -0.07222 " pathEditMode="relative" rAng="0" ptsTypes="AA">
                                      <p:cBhvr>
                                        <p:cTn id="79" dur="250" accel="50000" decel="50000" autoRev="1" fill="hold">
                                          <p:stCondLst>
                                            <p:cond delay="0"/>
                                          </p:stCondLst>
                                        </p:cTn>
                                        <p:tgtEl>
                                          <p:spTgt spid="110"/>
                                        </p:tgtEl>
                                        <p:attrNameLst>
                                          <p:attrName>ppt_x</p:attrName>
                                          <p:attrName>ppt_y</p:attrName>
                                        </p:attrNameLst>
                                      </p:cBhvr>
                                      <p:rCtr x="0" y="-3611"/>
                                    </p:animMotion>
                                    <p:animRot by="1500000">
                                      <p:cBhvr>
                                        <p:cTn id="80" dur="125" fill="hold">
                                          <p:stCondLst>
                                            <p:cond delay="0"/>
                                          </p:stCondLst>
                                        </p:cTn>
                                        <p:tgtEl>
                                          <p:spTgt spid="110"/>
                                        </p:tgtEl>
                                        <p:attrNameLst>
                                          <p:attrName>r</p:attrName>
                                        </p:attrNameLst>
                                      </p:cBhvr>
                                    </p:animRot>
                                    <p:animRot by="-1500000">
                                      <p:cBhvr>
                                        <p:cTn id="81" dur="125" fill="hold">
                                          <p:stCondLst>
                                            <p:cond delay="125"/>
                                          </p:stCondLst>
                                        </p:cTn>
                                        <p:tgtEl>
                                          <p:spTgt spid="110"/>
                                        </p:tgtEl>
                                        <p:attrNameLst>
                                          <p:attrName>r</p:attrName>
                                        </p:attrNameLst>
                                      </p:cBhvr>
                                    </p:animRot>
                                    <p:animRot by="-1500000">
                                      <p:cBhvr>
                                        <p:cTn id="82" dur="125" fill="hold">
                                          <p:stCondLst>
                                            <p:cond delay="250"/>
                                          </p:stCondLst>
                                        </p:cTn>
                                        <p:tgtEl>
                                          <p:spTgt spid="110"/>
                                        </p:tgtEl>
                                        <p:attrNameLst>
                                          <p:attrName>r</p:attrName>
                                        </p:attrNameLst>
                                      </p:cBhvr>
                                    </p:animRot>
                                    <p:animRot by="1500000">
                                      <p:cBhvr>
                                        <p:cTn id="83" dur="125" fill="hold">
                                          <p:stCondLst>
                                            <p:cond delay="375"/>
                                          </p:stCondLst>
                                        </p:cTn>
                                        <p:tgtEl>
                                          <p:spTgt spid="110"/>
                                        </p:tgtEl>
                                        <p:attrNameLst>
                                          <p:attrName>r</p:attrName>
                                        </p:attrNameLst>
                                      </p:cBhvr>
                                    </p:animRot>
                                  </p:childTnLst>
                                </p:cTn>
                              </p:par>
                              <p:par>
                                <p:cTn id="84" presetID="2" presetClass="entr" presetSubtype="2" decel="38667" fill="hold" nodeType="withEffect">
                                  <p:stCondLst>
                                    <p:cond delay="2250"/>
                                  </p:stCondLst>
                                  <p:childTnLst>
                                    <p:set>
                                      <p:cBhvr>
                                        <p:cTn id="85" dur="1" fill="hold">
                                          <p:stCondLst>
                                            <p:cond delay="0"/>
                                          </p:stCondLst>
                                        </p:cTn>
                                        <p:tgtEl>
                                          <p:spTgt spid="4"/>
                                        </p:tgtEl>
                                        <p:attrNameLst>
                                          <p:attrName>style.visibility</p:attrName>
                                        </p:attrNameLst>
                                      </p:cBhvr>
                                      <p:to>
                                        <p:strVal val="visible"/>
                                      </p:to>
                                    </p:set>
                                    <p:anim calcmode="lin" valueType="num">
                                      <p:cBhvr additive="base">
                                        <p:cTn id="86" dur="1250" fill="hold"/>
                                        <p:tgtEl>
                                          <p:spTgt spid="4"/>
                                        </p:tgtEl>
                                        <p:attrNameLst>
                                          <p:attrName>ppt_x</p:attrName>
                                        </p:attrNameLst>
                                      </p:cBhvr>
                                      <p:tavLst>
                                        <p:tav tm="0">
                                          <p:val>
                                            <p:strVal val="1+#ppt_w/2"/>
                                          </p:val>
                                        </p:tav>
                                        <p:tav tm="100000">
                                          <p:val>
                                            <p:strVal val="#ppt_x"/>
                                          </p:val>
                                        </p:tav>
                                      </p:tavLst>
                                    </p:anim>
                                    <p:anim calcmode="lin" valueType="num">
                                      <p:cBhvr additive="base">
                                        <p:cTn id="87" dur="1250" fill="hold"/>
                                        <p:tgtEl>
                                          <p:spTgt spid="4"/>
                                        </p:tgtEl>
                                        <p:attrNameLst>
                                          <p:attrName>ppt_y</p:attrName>
                                        </p:attrNameLst>
                                      </p:cBhvr>
                                      <p:tavLst>
                                        <p:tav tm="0">
                                          <p:val>
                                            <p:strVal val="#ppt_y"/>
                                          </p:val>
                                        </p:tav>
                                        <p:tav tm="100000">
                                          <p:val>
                                            <p:strVal val="#ppt_y"/>
                                          </p:val>
                                        </p:tav>
                                      </p:tavLst>
                                    </p:anim>
                                  </p:childTnLst>
                                </p:cTn>
                              </p:par>
                              <p:par>
                                <p:cTn id="88" presetID="42" presetClass="entr" presetSubtype="0" fill="hold" nodeType="withEffect">
                                  <p:stCondLst>
                                    <p:cond delay="0"/>
                                  </p:stCondLst>
                                  <p:childTnLst>
                                    <p:set>
                                      <p:cBhvr>
                                        <p:cTn id="89" dur="1" fill="hold">
                                          <p:stCondLst>
                                            <p:cond delay="0"/>
                                          </p:stCondLst>
                                        </p:cTn>
                                        <p:tgtEl>
                                          <p:spTgt spid="40"/>
                                        </p:tgtEl>
                                        <p:attrNameLst>
                                          <p:attrName>style.visibility</p:attrName>
                                        </p:attrNameLst>
                                      </p:cBhvr>
                                      <p:to>
                                        <p:strVal val="visible"/>
                                      </p:to>
                                    </p:set>
                                    <p:animEffect transition="in" filter="fade">
                                      <p:cBhvr>
                                        <p:cTn id="90" dur="750"/>
                                        <p:tgtEl>
                                          <p:spTgt spid="40"/>
                                        </p:tgtEl>
                                      </p:cBhvr>
                                    </p:animEffect>
                                    <p:anim calcmode="lin" valueType="num">
                                      <p:cBhvr>
                                        <p:cTn id="91" dur="750" fill="hold"/>
                                        <p:tgtEl>
                                          <p:spTgt spid="40"/>
                                        </p:tgtEl>
                                        <p:attrNameLst>
                                          <p:attrName>ppt_x</p:attrName>
                                        </p:attrNameLst>
                                      </p:cBhvr>
                                      <p:tavLst>
                                        <p:tav tm="0">
                                          <p:val>
                                            <p:strVal val="#ppt_x"/>
                                          </p:val>
                                        </p:tav>
                                        <p:tav tm="100000">
                                          <p:val>
                                            <p:strVal val="#ppt_x"/>
                                          </p:val>
                                        </p:tav>
                                      </p:tavLst>
                                    </p:anim>
                                    <p:anim calcmode="lin" valueType="num">
                                      <p:cBhvr>
                                        <p:cTn id="92" dur="750" fill="hold"/>
                                        <p:tgtEl>
                                          <p:spTgt spid="40"/>
                                        </p:tgtEl>
                                        <p:attrNameLst>
                                          <p:attrName>ppt_y</p:attrName>
                                        </p:attrNameLst>
                                      </p:cBhvr>
                                      <p:tavLst>
                                        <p:tav tm="0">
                                          <p:val>
                                            <p:strVal val="#ppt_y+.1"/>
                                          </p:val>
                                        </p:tav>
                                        <p:tav tm="100000">
                                          <p:val>
                                            <p:strVal val="#ppt_y"/>
                                          </p:val>
                                        </p:tav>
                                      </p:tavLst>
                                    </p:anim>
                                  </p:childTnLst>
                                </p:cTn>
                              </p:par>
                            </p:childTnLst>
                          </p:cTn>
                        </p:par>
                        <p:par>
                          <p:cTn id="93" fill="hold">
                            <p:stCondLst>
                              <p:cond delay="6750"/>
                            </p:stCondLst>
                            <p:childTnLst>
                              <p:par>
                                <p:cTn id="94" presetID="32" presetClass="emph" presetSubtype="0" fill="hold" nodeType="afterEffect">
                                  <p:stCondLst>
                                    <p:cond delay="0"/>
                                  </p:stCondLst>
                                  <p:childTnLst>
                                    <p:animRot by="120000">
                                      <p:cBhvr>
                                        <p:cTn id="95" dur="100" fill="hold">
                                          <p:stCondLst>
                                            <p:cond delay="0"/>
                                          </p:stCondLst>
                                        </p:cTn>
                                        <p:tgtEl>
                                          <p:spTgt spid="40"/>
                                        </p:tgtEl>
                                        <p:attrNameLst>
                                          <p:attrName>r</p:attrName>
                                        </p:attrNameLst>
                                      </p:cBhvr>
                                    </p:animRot>
                                    <p:animRot by="-240000">
                                      <p:cBhvr>
                                        <p:cTn id="96" dur="200" fill="hold">
                                          <p:stCondLst>
                                            <p:cond delay="200"/>
                                          </p:stCondLst>
                                        </p:cTn>
                                        <p:tgtEl>
                                          <p:spTgt spid="40"/>
                                        </p:tgtEl>
                                        <p:attrNameLst>
                                          <p:attrName>r</p:attrName>
                                        </p:attrNameLst>
                                      </p:cBhvr>
                                    </p:animRot>
                                    <p:animRot by="240000">
                                      <p:cBhvr>
                                        <p:cTn id="97" dur="200" fill="hold">
                                          <p:stCondLst>
                                            <p:cond delay="400"/>
                                          </p:stCondLst>
                                        </p:cTn>
                                        <p:tgtEl>
                                          <p:spTgt spid="40"/>
                                        </p:tgtEl>
                                        <p:attrNameLst>
                                          <p:attrName>r</p:attrName>
                                        </p:attrNameLst>
                                      </p:cBhvr>
                                    </p:animRot>
                                    <p:animRot by="-240000">
                                      <p:cBhvr>
                                        <p:cTn id="98" dur="200" fill="hold">
                                          <p:stCondLst>
                                            <p:cond delay="600"/>
                                          </p:stCondLst>
                                        </p:cTn>
                                        <p:tgtEl>
                                          <p:spTgt spid="40"/>
                                        </p:tgtEl>
                                        <p:attrNameLst>
                                          <p:attrName>r</p:attrName>
                                        </p:attrNameLst>
                                      </p:cBhvr>
                                    </p:animRot>
                                    <p:animRot by="120000">
                                      <p:cBhvr>
                                        <p:cTn id="99" dur="200" fill="hold">
                                          <p:stCondLst>
                                            <p:cond delay="800"/>
                                          </p:stCondLst>
                                        </p:cTn>
                                        <p:tgtEl>
                                          <p:spTgt spid="40"/>
                                        </p:tgtEl>
                                        <p:attrNameLst>
                                          <p:attrName>r</p:attrName>
                                        </p:attrNameLst>
                                      </p:cBhvr>
                                    </p:animRot>
                                  </p:childTnLst>
                                </p:cTn>
                              </p:par>
                              <p:par>
                                <p:cTn id="100" presetID="42" presetClass="entr" presetSubtype="0" fill="hold" nodeType="withEffect">
                                  <p:stCondLst>
                                    <p:cond delay="750"/>
                                  </p:stCondLst>
                                  <p:childTnLst>
                                    <p:set>
                                      <p:cBhvr>
                                        <p:cTn id="101" dur="1" fill="hold">
                                          <p:stCondLst>
                                            <p:cond delay="0"/>
                                          </p:stCondLst>
                                        </p:cTn>
                                        <p:tgtEl>
                                          <p:spTgt spid="47"/>
                                        </p:tgtEl>
                                        <p:attrNameLst>
                                          <p:attrName>style.visibility</p:attrName>
                                        </p:attrNameLst>
                                      </p:cBhvr>
                                      <p:to>
                                        <p:strVal val="visible"/>
                                      </p:to>
                                    </p:set>
                                    <p:animEffect transition="in" filter="fade">
                                      <p:cBhvr>
                                        <p:cTn id="102" dur="750"/>
                                        <p:tgtEl>
                                          <p:spTgt spid="47"/>
                                        </p:tgtEl>
                                      </p:cBhvr>
                                    </p:animEffect>
                                    <p:anim calcmode="lin" valueType="num">
                                      <p:cBhvr>
                                        <p:cTn id="103" dur="750" fill="hold"/>
                                        <p:tgtEl>
                                          <p:spTgt spid="47"/>
                                        </p:tgtEl>
                                        <p:attrNameLst>
                                          <p:attrName>ppt_x</p:attrName>
                                        </p:attrNameLst>
                                      </p:cBhvr>
                                      <p:tavLst>
                                        <p:tav tm="0">
                                          <p:val>
                                            <p:strVal val="#ppt_x"/>
                                          </p:val>
                                        </p:tav>
                                        <p:tav tm="100000">
                                          <p:val>
                                            <p:strVal val="#ppt_x"/>
                                          </p:val>
                                        </p:tav>
                                      </p:tavLst>
                                    </p:anim>
                                    <p:anim calcmode="lin" valueType="num">
                                      <p:cBhvr>
                                        <p:cTn id="104" dur="750" fill="hold"/>
                                        <p:tgtEl>
                                          <p:spTgt spid="47"/>
                                        </p:tgtEl>
                                        <p:attrNameLst>
                                          <p:attrName>ppt_y</p:attrName>
                                        </p:attrNameLst>
                                      </p:cBhvr>
                                      <p:tavLst>
                                        <p:tav tm="0">
                                          <p:val>
                                            <p:strVal val="#ppt_y+.1"/>
                                          </p:val>
                                        </p:tav>
                                        <p:tav tm="100000">
                                          <p:val>
                                            <p:strVal val="#ppt_y"/>
                                          </p:val>
                                        </p:tav>
                                      </p:tavLst>
                                    </p:anim>
                                  </p:childTnLst>
                                </p:cTn>
                              </p:par>
                            </p:childTnLst>
                          </p:cTn>
                        </p:par>
                        <p:par>
                          <p:cTn id="105" fill="hold">
                            <p:stCondLst>
                              <p:cond delay="8250"/>
                            </p:stCondLst>
                            <p:childTnLst>
                              <p:par>
                                <p:cTn id="106" presetID="32" presetClass="emph" presetSubtype="0" fill="hold" nodeType="afterEffect">
                                  <p:stCondLst>
                                    <p:cond delay="0"/>
                                  </p:stCondLst>
                                  <p:childTnLst>
                                    <p:animRot by="120000">
                                      <p:cBhvr>
                                        <p:cTn id="107" dur="100" fill="hold">
                                          <p:stCondLst>
                                            <p:cond delay="0"/>
                                          </p:stCondLst>
                                        </p:cTn>
                                        <p:tgtEl>
                                          <p:spTgt spid="47"/>
                                        </p:tgtEl>
                                        <p:attrNameLst>
                                          <p:attrName>r</p:attrName>
                                        </p:attrNameLst>
                                      </p:cBhvr>
                                    </p:animRot>
                                    <p:animRot by="-240000">
                                      <p:cBhvr>
                                        <p:cTn id="108" dur="200" fill="hold">
                                          <p:stCondLst>
                                            <p:cond delay="200"/>
                                          </p:stCondLst>
                                        </p:cTn>
                                        <p:tgtEl>
                                          <p:spTgt spid="47"/>
                                        </p:tgtEl>
                                        <p:attrNameLst>
                                          <p:attrName>r</p:attrName>
                                        </p:attrNameLst>
                                      </p:cBhvr>
                                    </p:animRot>
                                    <p:animRot by="240000">
                                      <p:cBhvr>
                                        <p:cTn id="109" dur="200" fill="hold">
                                          <p:stCondLst>
                                            <p:cond delay="400"/>
                                          </p:stCondLst>
                                        </p:cTn>
                                        <p:tgtEl>
                                          <p:spTgt spid="47"/>
                                        </p:tgtEl>
                                        <p:attrNameLst>
                                          <p:attrName>r</p:attrName>
                                        </p:attrNameLst>
                                      </p:cBhvr>
                                    </p:animRot>
                                    <p:animRot by="-240000">
                                      <p:cBhvr>
                                        <p:cTn id="110" dur="200" fill="hold">
                                          <p:stCondLst>
                                            <p:cond delay="600"/>
                                          </p:stCondLst>
                                        </p:cTn>
                                        <p:tgtEl>
                                          <p:spTgt spid="47"/>
                                        </p:tgtEl>
                                        <p:attrNameLst>
                                          <p:attrName>r</p:attrName>
                                        </p:attrNameLst>
                                      </p:cBhvr>
                                    </p:animRot>
                                    <p:animRot by="120000">
                                      <p:cBhvr>
                                        <p:cTn id="111" dur="200" fill="hold">
                                          <p:stCondLst>
                                            <p:cond delay="800"/>
                                          </p:stCondLst>
                                        </p:cTn>
                                        <p:tgtEl>
                                          <p:spTgt spid="47"/>
                                        </p:tgtEl>
                                        <p:attrNameLst>
                                          <p:attrName>r</p:attrName>
                                        </p:attrNameLst>
                                      </p:cBhvr>
                                    </p:animRot>
                                  </p:childTnLst>
                                </p:cTn>
                              </p:par>
                              <p:par>
                                <p:cTn id="112" presetID="42" presetClass="entr" presetSubtype="0" fill="hold" nodeType="withEffect">
                                  <p:stCondLst>
                                    <p:cond delay="750"/>
                                  </p:stCondLst>
                                  <p:childTnLst>
                                    <p:set>
                                      <p:cBhvr>
                                        <p:cTn id="113" dur="1" fill="hold">
                                          <p:stCondLst>
                                            <p:cond delay="0"/>
                                          </p:stCondLst>
                                        </p:cTn>
                                        <p:tgtEl>
                                          <p:spTgt spid="53"/>
                                        </p:tgtEl>
                                        <p:attrNameLst>
                                          <p:attrName>style.visibility</p:attrName>
                                        </p:attrNameLst>
                                      </p:cBhvr>
                                      <p:to>
                                        <p:strVal val="visible"/>
                                      </p:to>
                                    </p:set>
                                    <p:animEffect transition="in" filter="fade">
                                      <p:cBhvr>
                                        <p:cTn id="114" dur="750"/>
                                        <p:tgtEl>
                                          <p:spTgt spid="53"/>
                                        </p:tgtEl>
                                      </p:cBhvr>
                                    </p:animEffect>
                                    <p:anim calcmode="lin" valueType="num">
                                      <p:cBhvr>
                                        <p:cTn id="115" dur="750" fill="hold"/>
                                        <p:tgtEl>
                                          <p:spTgt spid="53"/>
                                        </p:tgtEl>
                                        <p:attrNameLst>
                                          <p:attrName>ppt_x</p:attrName>
                                        </p:attrNameLst>
                                      </p:cBhvr>
                                      <p:tavLst>
                                        <p:tav tm="0">
                                          <p:val>
                                            <p:strVal val="#ppt_x"/>
                                          </p:val>
                                        </p:tav>
                                        <p:tav tm="100000">
                                          <p:val>
                                            <p:strVal val="#ppt_x"/>
                                          </p:val>
                                        </p:tav>
                                      </p:tavLst>
                                    </p:anim>
                                    <p:anim calcmode="lin" valueType="num">
                                      <p:cBhvr>
                                        <p:cTn id="116" dur="750" fill="hold"/>
                                        <p:tgtEl>
                                          <p:spTgt spid="53"/>
                                        </p:tgtEl>
                                        <p:attrNameLst>
                                          <p:attrName>ppt_y</p:attrName>
                                        </p:attrNameLst>
                                      </p:cBhvr>
                                      <p:tavLst>
                                        <p:tav tm="0">
                                          <p:val>
                                            <p:strVal val="#ppt_y+.1"/>
                                          </p:val>
                                        </p:tav>
                                        <p:tav tm="100000">
                                          <p:val>
                                            <p:strVal val="#ppt_y"/>
                                          </p:val>
                                        </p:tav>
                                      </p:tavLst>
                                    </p:anim>
                                  </p:childTnLst>
                                </p:cTn>
                              </p:par>
                            </p:childTnLst>
                          </p:cTn>
                        </p:par>
                        <p:par>
                          <p:cTn id="117" fill="hold">
                            <p:stCondLst>
                              <p:cond delay="9750"/>
                            </p:stCondLst>
                            <p:childTnLst>
                              <p:par>
                                <p:cTn id="118" presetID="32" presetClass="emph" presetSubtype="0" fill="hold" nodeType="afterEffect">
                                  <p:stCondLst>
                                    <p:cond delay="0"/>
                                  </p:stCondLst>
                                  <p:childTnLst>
                                    <p:animRot by="120000">
                                      <p:cBhvr>
                                        <p:cTn id="119" dur="100" fill="hold">
                                          <p:stCondLst>
                                            <p:cond delay="0"/>
                                          </p:stCondLst>
                                        </p:cTn>
                                        <p:tgtEl>
                                          <p:spTgt spid="53"/>
                                        </p:tgtEl>
                                        <p:attrNameLst>
                                          <p:attrName>r</p:attrName>
                                        </p:attrNameLst>
                                      </p:cBhvr>
                                    </p:animRot>
                                    <p:animRot by="-240000">
                                      <p:cBhvr>
                                        <p:cTn id="120" dur="200" fill="hold">
                                          <p:stCondLst>
                                            <p:cond delay="200"/>
                                          </p:stCondLst>
                                        </p:cTn>
                                        <p:tgtEl>
                                          <p:spTgt spid="53"/>
                                        </p:tgtEl>
                                        <p:attrNameLst>
                                          <p:attrName>r</p:attrName>
                                        </p:attrNameLst>
                                      </p:cBhvr>
                                    </p:animRot>
                                    <p:animRot by="240000">
                                      <p:cBhvr>
                                        <p:cTn id="121" dur="200" fill="hold">
                                          <p:stCondLst>
                                            <p:cond delay="400"/>
                                          </p:stCondLst>
                                        </p:cTn>
                                        <p:tgtEl>
                                          <p:spTgt spid="53"/>
                                        </p:tgtEl>
                                        <p:attrNameLst>
                                          <p:attrName>r</p:attrName>
                                        </p:attrNameLst>
                                      </p:cBhvr>
                                    </p:animRot>
                                    <p:animRot by="-240000">
                                      <p:cBhvr>
                                        <p:cTn id="122" dur="200" fill="hold">
                                          <p:stCondLst>
                                            <p:cond delay="600"/>
                                          </p:stCondLst>
                                        </p:cTn>
                                        <p:tgtEl>
                                          <p:spTgt spid="53"/>
                                        </p:tgtEl>
                                        <p:attrNameLst>
                                          <p:attrName>r</p:attrName>
                                        </p:attrNameLst>
                                      </p:cBhvr>
                                    </p:animRot>
                                    <p:animRot by="120000">
                                      <p:cBhvr>
                                        <p:cTn id="123" dur="200" fill="hold">
                                          <p:stCondLst>
                                            <p:cond delay="800"/>
                                          </p:stCondLst>
                                        </p:cTn>
                                        <p:tgtEl>
                                          <p:spTgt spid="5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0" grpId="0"/>
      <p:bldP spid="110" grpId="1"/>
    </p:bld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DFPOP1-W9"/>
        <a:ea typeface="华康少女文字W5"/>
        <a:cs typeface=""/>
      </a:majorFont>
      <a:minorFont>
        <a:latin typeface="DFPOP1-W9"/>
        <a:ea typeface="华康少女文字W5"/>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1847</TotalTime>
  <Words>1209</Words>
  <Application>Microsoft Office PowerPoint</Application>
  <PresentationFormat>On-screen Show (16:9)</PresentationFormat>
  <Paragraphs>110</Paragraphs>
  <Slides>21</Slides>
  <Notes>18</Notes>
  <HiddenSlides>0</HiddenSlides>
  <MMClips>1</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21</vt:i4>
      </vt:variant>
    </vt:vector>
  </HeadingPairs>
  <TitlesOfParts>
    <vt:vector size="30" baseType="lpstr">
      <vt:lpstr>Arial</vt:lpstr>
      <vt:lpstr>Times New Roman</vt:lpstr>
      <vt:lpstr>Wingdings</vt:lpstr>
      <vt:lpstr>DFPOP1-W9</vt:lpstr>
      <vt:lpstr>华康少女文字W5</vt:lpstr>
      <vt:lpstr>Calibri</vt:lpstr>
      <vt:lpstr>宋体</vt:lpstr>
      <vt:lpstr>Office 主题</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Users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GBCenter</cp:lastModifiedBy>
  <cp:revision>135</cp:revision>
  <dcterms:created xsi:type="dcterms:W3CDTF">2016-08-08T05:55:17Z</dcterms:created>
  <dcterms:modified xsi:type="dcterms:W3CDTF">2021-09-23T02:21:10Z</dcterms:modified>
</cp:coreProperties>
</file>