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7" r:id="rId1"/>
    <p:sldMasterId id="2147483684" r:id="rId2"/>
    <p:sldMasterId id="2147483716" r:id="rId3"/>
    <p:sldMasterId id="2147483728" r:id="rId4"/>
  </p:sldMasterIdLst>
  <p:notesMasterIdLst>
    <p:notesMasterId r:id="rId40"/>
  </p:notesMasterIdLst>
  <p:sldIdLst>
    <p:sldId id="428" r:id="rId5"/>
    <p:sldId id="423" r:id="rId6"/>
    <p:sldId id="421" r:id="rId7"/>
    <p:sldId id="259" r:id="rId8"/>
    <p:sldId id="262" r:id="rId9"/>
    <p:sldId id="265" r:id="rId10"/>
    <p:sldId id="399" r:id="rId11"/>
    <p:sldId id="400" r:id="rId12"/>
    <p:sldId id="281" r:id="rId13"/>
    <p:sldId id="276" r:id="rId14"/>
    <p:sldId id="401" r:id="rId15"/>
    <p:sldId id="403" r:id="rId16"/>
    <p:sldId id="409" r:id="rId17"/>
    <p:sldId id="404" r:id="rId18"/>
    <p:sldId id="408" r:id="rId19"/>
    <p:sldId id="402" r:id="rId20"/>
    <p:sldId id="406" r:id="rId21"/>
    <p:sldId id="405" r:id="rId22"/>
    <p:sldId id="407" r:id="rId23"/>
    <p:sldId id="397" r:id="rId24"/>
    <p:sldId id="425" r:id="rId25"/>
    <p:sldId id="410" r:id="rId26"/>
    <p:sldId id="412" r:id="rId27"/>
    <p:sldId id="418" r:id="rId28"/>
    <p:sldId id="414" r:id="rId29"/>
    <p:sldId id="415" r:id="rId30"/>
    <p:sldId id="416" r:id="rId31"/>
    <p:sldId id="419" r:id="rId32"/>
    <p:sldId id="420" r:id="rId33"/>
    <p:sldId id="429" r:id="rId34"/>
    <p:sldId id="365" r:id="rId35"/>
    <p:sldId id="366" r:id="rId36"/>
    <p:sldId id="426" r:id="rId37"/>
    <p:sldId id="427" r:id="rId38"/>
    <p:sldId id="272" r:id="rId39"/>
  </p:sldIdLst>
  <p:sldSz cx="12192000" cy="6858000"/>
  <p:notesSz cx="6858000" cy="9144000"/>
  <p:embeddedFontLst>
    <p:embeddedFont>
      <p:font typeface="微软雅黑" pitchFamily="34" charset="-122"/>
      <p:regular r:id="rId41"/>
      <p:bold r:id="rId42"/>
    </p:embeddedFont>
    <p:embeddedFont>
      <p:font typeface="Tahoma" pitchFamily="34" charset="0"/>
      <p:regular r:id="rId43"/>
      <p:bold r:id="rId44"/>
    </p:embeddedFont>
    <p:embeddedFont>
      <p:font typeface="Microsoft YaHei UI" pitchFamily="34" charset="-122"/>
      <p:regular r:id="rId45"/>
      <p:bold r:id="rId46"/>
    </p:embeddedFont>
    <p:embeddedFont>
      <p:font typeface="Calibri Light" pitchFamily="34" charset="0"/>
      <p:regular r:id="rId47"/>
      <p:italic r:id="rId48"/>
    </p:embeddedFont>
    <p:embeddedFont>
      <p:font typeface=".VnTime"/>
      <p:regular r:id="rId49"/>
      <p:bold r:id="rId50"/>
      <p:italic r:id="rId51"/>
      <p:boldItalic r:id="rId52"/>
    </p:embeddedFont>
    <p:embeddedFont>
      <p:font typeface="#9Slide03 Arima Madurai Black" charset="0"/>
      <p:bold r:id="rId53"/>
    </p:embeddedFont>
    <p:embeddedFont>
      <p:font typeface="#9Slide03 AllRoundGothic" pitchFamily="34" charset="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宋体" pitchFamily="2" charset="-122"/>
      <p:regular r:id="rId59"/>
    </p:embeddedFont>
  </p:embeddedFontLst>
  <p:custDataLst>
    <p:tags r:id="rId6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8704B"/>
    <a:srgbClr val="FF0066"/>
    <a:srgbClr val="0000CC"/>
    <a:srgbClr val="FF6600"/>
    <a:srgbClr val="0099FF"/>
    <a:srgbClr val="00CC00"/>
    <a:srgbClr val="0099CC"/>
    <a:srgbClr val="FFF6DD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>
      <p:cViewPr>
        <p:scale>
          <a:sx n="58" d="100"/>
          <a:sy n="58" d="100"/>
        </p:scale>
        <p:origin x="-916" y="-212"/>
      </p:cViewPr>
      <p:guideLst>
        <p:guide orient="horz" pos="1620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7T09:19:46.189" idx="3">
    <p:pos x="10" y="10"/>
    <p:text>Em không nói giảm nói tránh.  Vì nói như vậy không đúng với sự thật làm ảnh hưởng đến việc xét xử của sự việc đó.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4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04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7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4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4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06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35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93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84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2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00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05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10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9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92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17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7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4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25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1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1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3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9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8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47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5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95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23887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41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F018-D8BF-4A2A-8662-FBB7D773417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17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8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F018-D8BF-4A2A-8662-FBB7D77341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050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1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8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68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05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59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96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81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61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029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64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98818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81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79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07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12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70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47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836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35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70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52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0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93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F018-D8BF-4A2A-8662-FBB7D773417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58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51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81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07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579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98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83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56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15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4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407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888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2340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1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66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95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07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50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51" r:id="rId13"/>
    <p:sldLayoutId id="2147483653" r:id="rId14"/>
    <p:sldLayoutId id="2147483654" r:id="rId15"/>
    <p:sldLayoutId id="214748368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27-Sep-23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9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8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wmf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wm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6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51.png"/><Relationship Id="rId34" Type="http://schemas.openxmlformats.org/officeDocument/2006/relationships/image" Target="../media/image32.svg"/><Relationship Id="rId42" Type="http://schemas.openxmlformats.org/officeDocument/2006/relationships/image" Target="../media/image68.pn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5" Type="http://schemas.openxmlformats.org/officeDocument/2006/relationships/image" Target="../media/image55.gif"/><Relationship Id="rId33" Type="http://schemas.openxmlformats.org/officeDocument/2006/relationships/image" Target="../media/image63.png"/><Relationship Id="rId38" Type="http://schemas.openxmlformats.org/officeDocument/2006/relationships/image" Target="../media/image36.sv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41" Type="http://schemas.openxmlformats.org/officeDocument/2006/relationships/image" Target="../media/image67.gif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8.sv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5.png"/><Relationship Id="rId40" Type="http://schemas.microsoft.com/office/2007/relationships/hdphoto" Target="../media/hdphoto2.wdp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34.svg"/><Relationship Id="rId10" Type="http://schemas.openxmlformats.org/officeDocument/2006/relationships/image" Target="../media/image42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9.png"/><Relationship Id="rId9" Type="http://schemas.openxmlformats.org/officeDocument/2006/relationships/image" Target="../media/image6.svg"/><Relationship Id="rId14" Type="http://schemas.openxmlformats.org/officeDocument/2006/relationships/image" Target="../media/image45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1066800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4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2" name="文本框 29">
            <a:extLst>
              <a:ext uri="{FF2B5EF4-FFF2-40B4-BE49-F238E27FC236}">
                <a16:creationId xmlns:a16="http://schemas.microsoft.com/office/drawing/2014/main" xmlns="" id="{43D89FC2-3A3A-4925-8485-011DB532C324}"/>
              </a:ext>
            </a:extLst>
          </p:cNvPr>
          <p:cNvSpPr txBox="1"/>
          <p:nvPr/>
        </p:nvSpPr>
        <p:spPr>
          <a:xfrm>
            <a:off x="838200" y="1600200"/>
            <a:ext cx="11012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 smtClean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en-SG" altLang="zh-CN" sz="96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SG" altLang="zh-CN" sz="9600" b="1" dirty="0" smtClean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Ở</a:t>
            </a:r>
            <a:r>
              <a:rPr lang="en-SG" altLang="zh-CN" sz="9600" b="1" dirty="0" smtClean="0"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SG" altLang="zh-CN" sz="9600" b="1" dirty="0" smtClean="0">
                <a:solidFill>
                  <a:srgbClr val="68704B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lang="en-SG" altLang="zh-CN" sz="9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Ộ</a:t>
            </a:r>
            <a:r>
              <a:rPr lang="en-SG" altLang="zh-CN" sz="9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SG" altLang="zh-CN" sz="9600" b="1" dirty="0" smtClean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endParaRPr lang="zh-CN" altLang="en-US" sz="9600" b="1" kern="0" dirty="0">
              <a:solidFill>
                <a:srgbClr val="C0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89" y="3240698"/>
            <a:ext cx="8415440" cy="25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37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xmlns="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1D7B5E8-0A77-4BFE-9814-25301AF5FBD5}"/>
              </a:ext>
            </a:extLst>
          </p:cNvPr>
          <p:cNvSpPr txBox="1"/>
          <p:nvPr/>
        </p:nvSpPr>
        <p:spPr>
          <a:xfrm>
            <a:off x="4523250" y="933364"/>
            <a:ext cx="332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 TẬP NHANH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AE9543DE-1B25-40B0-896E-00BAD06D9916}"/>
              </a:ext>
            </a:extLst>
          </p:cNvPr>
          <p:cNvSpPr/>
          <p:nvPr/>
        </p:nvSpPr>
        <p:spPr>
          <a:xfrm>
            <a:off x="4380273" y="2286000"/>
            <a:ext cx="6789425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chết rồi.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628">
            <a:extLst>
              <a:ext uri="{FF2B5EF4-FFF2-40B4-BE49-F238E27FC236}">
                <a16:creationId xmlns:a16="http://schemas.microsoft.com/office/drawing/2014/main" xmlns="" id="{1C7BD4BB-CB3F-451C-AFF0-3B68884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55" y="2493535"/>
            <a:ext cx="3202760" cy="322146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tránh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xmlns="" id="{21937C10-81EA-4DDE-8FC5-C009EC66E153}"/>
              </a:ext>
            </a:extLst>
          </p:cNvPr>
          <p:cNvSpPr/>
          <p:nvPr/>
        </p:nvSpPr>
        <p:spPr>
          <a:xfrm>
            <a:off x="4360607" y="3323801"/>
            <a:ext cx="6789425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xấu thật!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xmlns="" id="{D957A574-4DBB-4E4B-9BC7-BF7FB761D4E8}"/>
              </a:ext>
            </a:extLst>
          </p:cNvPr>
          <p:cNvSpPr/>
          <p:nvPr/>
        </p:nvSpPr>
        <p:spPr>
          <a:xfrm>
            <a:off x="4360606" y="4318591"/>
            <a:ext cx="6789425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kém lắm!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xmlns="" id="{5DA3A017-1276-4636-900C-A149610C2E87}"/>
              </a:ext>
            </a:extLst>
          </p:cNvPr>
          <p:cNvSpPr/>
          <p:nvPr/>
        </p:nvSpPr>
        <p:spPr>
          <a:xfrm>
            <a:off x="4343400" y="5302488"/>
            <a:ext cx="6789425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không sống được lâu nữa đâu chị ạ!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1 Minute Timer with Music for Kids! Countdown Videos HD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2200" y="182172"/>
            <a:ext cx="2001129" cy="11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5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AE9543DE-1B25-40B0-896E-00BAD06D9916}"/>
              </a:ext>
            </a:extLst>
          </p:cNvPr>
          <p:cNvSpPr/>
          <p:nvPr/>
        </p:nvSpPr>
        <p:spPr>
          <a:xfrm>
            <a:off x="476867" y="668123"/>
            <a:ext cx="4118756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chết rồi.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xmlns="" id="{21937C10-81EA-4DDE-8FC5-C009EC66E153}"/>
              </a:ext>
            </a:extLst>
          </p:cNvPr>
          <p:cNvSpPr/>
          <p:nvPr/>
        </p:nvSpPr>
        <p:spPr>
          <a:xfrm>
            <a:off x="457201" y="2115923"/>
            <a:ext cx="4118756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xấu thật!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xmlns="" id="{D957A574-4DBB-4E4B-9BC7-BF7FB761D4E8}"/>
              </a:ext>
            </a:extLst>
          </p:cNvPr>
          <p:cNvSpPr/>
          <p:nvPr/>
        </p:nvSpPr>
        <p:spPr>
          <a:xfrm>
            <a:off x="457200" y="3485010"/>
            <a:ext cx="4118756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kém lắm!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xmlns="" id="{5DA3A017-1276-4636-900C-A149610C2E87}"/>
              </a:ext>
            </a:extLst>
          </p:cNvPr>
          <p:cNvSpPr/>
          <p:nvPr/>
        </p:nvSpPr>
        <p:spPr>
          <a:xfrm>
            <a:off x="457200" y="4935323"/>
            <a:ext cx="4118756" cy="1160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không sống được lâu nữa đâu chị ạ!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B992F796-19C9-46D6-B2C3-D6C1A43583BE}"/>
              </a:ext>
            </a:extLst>
          </p:cNvPr>
          <p:cNvSpPr/>
          <p:nvPr/>
        </p:nvSpPr>
        <p:spPr>
          <a:xfrm>
            <a:off x="6063130" y="668123"/>
            <a:ext cx="5595470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trần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xmlns="" id="{77C533A0-B56E-4CB4-B5A6-823E1D8B9FFA}"/>
              </a:ext>
            </a:extLst>
          </p:cNvPr>
          <p:cNvSpPr/>
          <p:nvPr/>
        </p:nvSpPr>
        <p:spPr>
          <a:xfrm>
            <a:off x="6039507" y="2115923"/>
            <a:ext cx="5595470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lắm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xmlns="" id="{7F2F94D2-25B2-4ECA-83CA-4ECD64D2C12C}"/>
              </a:ext>
            </a:extLst>
          </p:cNvPr>
          <p:cNvSpPr/>
          <p:nvPr/>
        </p:nvSpPr>
        <p:spPr>
          <a:xfrm>
            <a:off x="6039507" y="3485010"/>
            <a:ext cx="5595470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xmlns="" id="{FAE0CBE6-4B48-42F6-9BC3-519A09157A72}"/>
              </a:ext>
            </a:extLst>
          </p:cNvPr>
          <p:cNvSpPr/>
          <p:nvPr/>
        </p:nvSpPr>
        <p:spPr>
          <a:xfrm>
            <a:off x="6039507" y="4935323"/>
            <a:ext cx="5595470" cy="1160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 lâu nữa đâu chị ạ!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C1C94B-3A97-404E-985C-A0CB20D3E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0534"/>
            <a:ext cx="1323227" cy="1323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584F11F-4A2A-4338-A590-96450315D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79" y="1867178"/>
            <a:ext cx="1323227" cy="13232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B735604-101F-464E-BFE6-26FBCF38F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80" y="3319362"/>
            <a:ext cx="1323227" cy="13232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AD5197-CA27-437C-A6E0-36DBCA2A5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6" y="4786006"/>
            <a:ext cx="1323227" cy="13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oup 8">
            <a:extLst>
              <a:ext uri="{FF2B5EF4-FFF2-40B4-BE49-F238E27FC236}">
                <a16:creationId xmlns:a16="http://schemas.microsoft.com/office/drawing/2014/main" xmlns="" id="{29F1DBC3-9073-4AAF-ACDC-FB075980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xmlns="" id="{F222DF0B-3FC4-491C-A3D1-7FB8BF62481A}"/>
              </a:ext>
            </a:extLst>
          </p:cNvPr>
          <p:cNvSpPr txBox="1"/>
          <p:nvPr/>
        </p:nvSpPr>
        <p:spPr>
          <a:xfrm>
            <a:off x="4523250" y="933364"/>
            <a:ext cx="3096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TÌNH HUỐNG 1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xmlns="" id="{291858D5-C231-4BD5-A0B4-61C2010A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70" y="1786142"/>
            <a:ext cx="1133845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dirty="0">
                <a:solidFill>
                  <a:schemeClr val="accent1"/>
                </a:solidFill>
              </a:rPr>
              <a:t>     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một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cuộc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lớp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kiểm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điểm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Hải</a:t>
            </a:r>
            <a:r>
              <a:rPr lang="en-US" altLang="en-US" sz="3200" dirty="0"/>
              <a:t> hay </a:t>
            </a:r>
            <a:r>
              <a:rPr lang="en-US" altLang="en-US" sz="3200" dirty="0" err="1"/>
              <a:t>đi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muộn</a:t>
            </a:r>
            <a:r>
              <a:rPr lang="en-US" altLang="en-US" sz="3200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dirty="0">
                <a:solidFill>
                  <a:schemeClr val="accent1"/>
                </a:solidFill>
              </a:rPr>
              <a:t>	 </a:t>
            </a:r>
            <a:r>
              <a:rPr lang="en-US" altLang="en-US" sz="3200" dirty="0"/>
              <a:t>Lan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: </a:t>
            </a:r>
            <a:r>
              <a:rPr lang="en-US" altLang="en-US" sz="3200" b="1" i="1" dirty="0"/>
              <a:t>“</a:t>
            </a:r>
            <a:r>
              <a:rPr lang="en-US" altLang="en-US" sz="3200" b="1" i="1" dirty="0" err="1"/>
              <a:t>Từ</a:t>
            </a:r>
            <a:r>
              <a:rPr lang="en-US" altLang="en-US" sz="3200" b="1" i="1" dirty="0"/>
              <a:t> nay </a:t>
            </a:r>
            <a:r>
              <a:rPr lang="en-US" altLang="en-US" sz="3200" b="1" i="1" dirty="0" err="1"/>
              <a:t>cậu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không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được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học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muộn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nữa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vì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như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vậy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không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những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ảnh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hưởng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đến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việc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rèn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luyện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đạo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đức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của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bản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thân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cậu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mà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còn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ảnh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hưởng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đến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phong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trào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thi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đua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của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lớp</a:t>
            </a:r>
            <a:r>
              <a:rPr lang="en-US" altLang="en-US" sz="3200" b="1" i="1" dirty="0"/>
              <a:t>.”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dirty="0"/>
              <a:t>	 </a:t>
            </a:r>
            <a:r>
              <a:rPr lang="en-US" altLang="en-US" sz="3200" dirty="0" err="1"/>
              <a:t>Bạn</a:t>
            </a:r>
            <a:r>
              <a:rPr lang="en-US" altLang="en-US" sz="3200" dirty="0"/>
              <a:t> Trinh </a:t>
            </a:r>
            <a:r>
              <a:rPr lang="en-US" altLang="en-US" sz="3200" dirty="0" err="1"/>
              <a:t>cho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rằng</a:t>
            </a:r>
            <a:r>
              <a:rPr lang="en-US" altLang="en-US" sz="3200" dirty="0"/>
              <a:t> Lan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như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vậy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quá</a:t>
            </a:r>
            <a:r>
              <a:rPr lang="en-US" altLang="en-US" sz="3200" dirty="0"/>
              <a:t> gay </a:t>
            </a:r>
            <a:r>
              <a:rPr lang="en-US" altLang="en-US" sz="3200" dirty="0" err="1"/>
              <a:t>gắt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chỉ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nhắc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là</a:t>
            </a:r>
            <a:r>
              <a:rPr lang="en-US" altLang="en-US" sz="3200" dirty="0"/>
              <a:t> </a:t>
            </a:r>
            <a:r>
              <a:rPr lang="en-US" altLang="en-US" sz="3200" b="1" dirty="0"/>
              <a:t>: </a:t>
            </a:r>
            <a:r>
              <a:rPr lang="en-US" altLang="en-US" sz="3200" b="1" i="1" dirty="0"/>
              <a:t>"</a:t>
            </a:r>
            <a:r>
              <a:rPr lang="en-US" altLang="en-US" sz="3200" b="1" i="1" dirty="0" err="1"/>
              <a:t>Cậu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nên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đi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học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đúng</a:t>
            </a:r>
            <a:r>
              <a:rPr lang="en-US" altLang="en-US" sz="3200" b="1" i="1" dirty="0"/>
              <a:t> </a:t>
            </a:r>
            <a:r>
              <a:rPr lang="en-US" altLang="en-US" sz="3200" b="1" i="1" dirty="0" err="1"/>
              <a:t>giờ</a:t>
            </a:r>
            <a:r>
              <a:rPr lang="en-US" altLang="en-US" sz="3200" b="1" i="1" dirty="0"/>
              <a:t>.”</a:t>
            </a:r>
            <a:r>
              <a:rPr lang="en-US" altLang="en-US" sz="3200" dirty="0"/>
              <a:t>	 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dirty="0"/>
              <a:t>       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đồng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tình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với</a:t>
            </a:r>
            <a:r>
              <a:rPr lang="en-US" altLang="en-US" sz="3200" dirty="0"/>
              <a:t> ý </a:t>
            </a:r>
            <a:r>
              <a:rPr lang="en-US" altLang="en-US" sz="3200" dirty="0" err="1"/>
              <a:t>kiến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nào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Vì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82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oup 8">
            <a:extLst>
              <a:ext uri="{FF2B5EF4-FFF2-40B4-BE49-F238E27FC236}">
                <a16:creationId xmlns:a16="http://schemas.microsoft.com/office/drawing/2014/main" xmlns="" id="{29F1DBC3-9073-4AAF-ACDC-FB075980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xmlns="" id="{F222DF0B-3FC4-491C-A3D1-7FB8BF62481A}"/>
              </a:ext>
            </a:extLst>
          </p:cNvPr>
          <p:cNvSpPr txBox="1"/>
          <p:nvPr/>
        </p:nvSpPr>
        <p:spPr>
          <a:xfrm>
            <a:off x="4523250" y="933364"/>
            <a:ext cx="3096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TÌNH HUỐNG 2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xmlns="" id="{291858D5-C231-4BD5-A0B4-61C2010A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4524"/>
            <a:ext cx="10515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Tình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cờ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chứng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kiến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vụ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ăn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trộm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mời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ra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tòa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làm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chứng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này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nói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giảm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nói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tránh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4000" dirty="0" err="1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altLang="en-US" sz="40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9FF8C6-D7AC-4A27-AC96-0FCD21C3C0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9975"/>
          <a:stretch/>
        </p:blipFill>
        <p:spPr>
          <a:xfrm>
            <a:off x="4002974" y="4228966"/>
            <a:ext cx="4186049" cy="26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68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xmlns="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290564" y="411362"/>
            <a:ext cx="3424179" cy="14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1D7B5E8-0A77-4BFE-9814-25301AF5FBD5}"/>
              </a:ext>
            </a:extLst>
          </p:cNvPr>
          <p:cNvSpPr txBox="1"/>
          <p:nvPr/>
        </p:nvSpPr>
        <p:spPr>
          <a:xfrm>
            <a:off x="4469402" y="868162"/>
            <a:ext cx="304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</a:t>
            </a:r>
            <a:r>
              <a:rPr lang="vi-VN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U Ý</a:t>
            </a:r>
            <a:endParaRPr lang="zh-CN" altLang="en-US" sz="40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724332" y="1979882"/>
            <a:ext cx="4063304" cy="38829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6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" y="5029200"/>
            <a:ext cx="1935171" cy="1987095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94E00BB9-66F7-4506-94CA-ECA931B8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25566"/>
            <a:ext cx="3231973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400" b="1" dirty="0" err="1"/>
              <a:t>Những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tình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huống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giao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tiếp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không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nên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sử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dụng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cách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nói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giảm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nói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tránh</a:t>
            </a:r>
            <a:r>
              <a:rPr lang="en-US" altLang="en-US" sz="3400" b="1" dirty="0"/>
              <a:t>: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xmlns="" id="{06788A11-3CA4-45D2-ABD2-10C641C9C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952" y="2511739"/>
            <a:ext cx="60930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dirty="0"/>
              <a:t>- </a:t>
            </a:r>
            <a:r>
              <a:rPr lang="en-US" altLang="en-US" sz="3200" dirty="0" err="1"/>
              <a:t>Trường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hợp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đúng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mức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sự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thật</a:t>
            </a:r>
            <a:r>
              <a:rPr lang="en-US" altLang="en-US" sz="3200" dirty="0"/>
              <a:t>.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176154FE-6822-43D1-8FBB-1797E959A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594" y="3992940"/>
            <a:ext cx="60930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dirty="0"/>
              <a:t>- </a:t>
            </a:r>
            <a:r>
              <a:rPr lang="en-US" altLang="en-US" sz="3200" dirty="0" err="1"/>
              <a:t>Khi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thông</a:t>
            </a:r>
            <a:r>
              <a:rPr lang="en-US" altLang="en-US" sz="3200" dirty="0"/>
              <a:t> tin </a:t>
            </a:r>
            <a:r>
              <a:rPr lang="en-US" altLang="en-US" sz="3200" dirty="0" err="1"/>
              <a:t>chính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xác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trung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bản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hành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chính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bản</a:t>
            </a:r>
            <a:r>
              <a:rPr lang="en-US" altLang="en-US" sz="3200" dirty="0"/>
              <a:t> khoa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366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162B60E-124C-4ED1-BFBA-ED9C464F5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4" y="962024"/>
            <a:ext cx="4933950" cy="4933950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3E883764-F9CF-40CB-82BE-4369918FC0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893912" y="1786041"/>
            <a:ext cx="4013492" cy="39608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08455E-56DF-426A-8B01-5FF9FF249DAF}"/>
              </a:ext>
            </a:extLst>
          </p:cNvPr>
          <p:cNvSpPr/>
          <p:nvPr/>
        </p:nvSpPr>
        <p:spPr>
          <a:xfrm>
            <a:off x="6306244" y="1765280"/>
            <a:ext cx="46930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alt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699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AE9543DE-1B25-40B0-896E-00BAD06D9916}"/>
              </a:ext>
            </a:extLst>
          </p:cNvPr>
          <p:cNvSpPr/>
          <p:nvPr/>
        </p:nvSpPr>
        <p:spPr>
          <a:xfrm>
            <a:off x="476866" y="515723"/>
            <a:ext cx="5390534" cy="10844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chết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rồi.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trần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rồi.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xmlns="" id="{21937C10-81EA-4DDE-8FC5-C009EC66E153}"/>
              </a:ext>
            </a:extLst>
          </p:cNvPr>
          <p:cNvSpPr/>
          <p:nvPr/>
        </p:nvSpPr>
        <p:spPr>
          <a:xfrm>
            <a:off x="457200" y="1963523"/>
            <a:ext cx="5390534" cy="1044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xấu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thật!</a:t>
            </a:r>
            <a:endParaRPr lang="en-SG" sz="30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SG" altLang="zh-CN" sz="30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lắm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xmlns="" id="{D957A574-4DBB-4E4B-9BC7-BF7FB761D4E8}"/>
              </a:ext>
            </a:extLst>
          </p:cNvPr>
          <p:cNvSpPr/>
          <p:nvPr/>
        </p:nvSpPr>
        <p:spPr>
          <a:xfrm>
            <a:off x="457199" y="3411323"/>
            <a:ext cx="5390534" cy="1044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kém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lắm!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cố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xmlns="" id="{5DA3A017-1276-4636-900C-A149610C2E87}"/>
              </a:ext>
            </a:extLst>
          </p:cNvPr>
          <p:cNvSpPr/>
          <p:nvPr/>
        </p:nvSpPr>
        <p:spPr>
          <a:xfrm>
            <a:off x="457199" y="4859123"/>
            <a:ext cx="5390534" cy="1541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 sống được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lâu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nữa đâu chị ạ!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nặng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 lâu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 đâu chị ạ!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B992F796-19C9-46D6-B2C3-D6C1A43583BE}"/>
              </a:ext>
            </a:extLst>
          </p:cNvPr>
          <p:cNvSpPr/>
          <p:nvPr/>
        </p:nvSpPr>
        <p:spPr>
          <a:xfrm>
            <a:off x="7620001" y="1076950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xmlns="" id="{77C533A0-B56E-4CB4-B5A6-823E1D8B9FFA}"/>
              </a:ext>
            </a:extLst>
          </p:cNvPr>
          <p:cNvSpPr/>
          <p:nvPr/>
        </p:nvSpPr>
        <p:spPr>
          <a:xfrm>
            <a:off x="7596378" y="2372350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xmlns="" id="{7F2F94D2-25B2-4ECA-83CA-4ECD64D2C12C}"/>
              </a:ext>
            </a:extLst>
          </p:cNvPr>
          <p:cNvSpPr/>
          <p:nvPr/>
        </p:nvSpPr>
        <p:spPr>
          <a:xfrm>
            <a:off x="7596378" y="3693801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endParaRPr lang="en-US" sz="3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xmlns="" id="{FAE0CBE6-4B48-42F6-9BC3-519A09157A72}"/>
              </a:ext>
            </a:extLst>
          </p:cNvPr>
          <p:cNvSpPr/>
          <p:nvPr/>
        </p:nvSpPr>
        <p:spPr>
          <a:xfrm>
            <a:off x="7620001" y="5003149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748C165-4133-4405-AD67-06D0A647E121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867400" y="1057962"/>
            <a:ext cx="1728978" cy="17084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9438BD9C-240A-46FE-9F66-8B62D8FB9ED5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>
            <a:off x="5847734" y="2485762"/>
            <a:ext cx="1772267" cy="2911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38CEC0D-C754-43DD-9B21-B63104898FC6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5847733" y="3933562"/>
            <a:ext cx="1748645" cy="154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5287BD3-FD16-4BD9-A91A-386282D1913F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5847733" y="1470976"/>
            <a:ext cx="1772268" cy="41589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06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xmlns="" id="{E905C734-4C24-4864-A424-EB0FF85506BB}"/>
              </a:ext>
            </a:extLst>
          </p:cNvPr>
          <p:cNvSpPr/>
          <p:nvPr/>
        </p:nvSpPr>
        <p:spPr>
          <a:xfrm>
            <a:off x="755358" y="1551834"/>
            <a:ext cx="4017224" cy="412845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6B37407-85EC-4D02-80B3-2962DAEA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381000" y="1715222"/>
            <a:ext cx="2853655" cy="3936437"/>
          </a:xfrm>
          <a:prstGeom prst="rect">
            <a:avLst/>
          </a:prstGeom>
        </p:spPr>
      </p:pic>
      <p:sp>
        <p:nvSpPr>
          <p:cNvPr id="15" name="椭圆 21">
            <a:extLst>
              <a:ext uri="{FF2B5EF4-FFF2-40B4-BE49-F238E27FC236}">
                <a16:creationId xmlns:a16="http://schemas.microsoft.com/office/drawing/2014/main" xmlns="" id="{D862039B-2D07-4CA1-B153-F0D250EC4233}"/>
              </a:ext>
            </a:extLst>
          </p:cNvPr>
          <p:cNvSpPr/>
          <p:nvPr/>
        </p:nvSpPr>
        <p:spPr>
          <a:xfrm>
            <a:off x="2972830" y="1187221"/>
            <a:ext cx="1027548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A082D777-2B17-40A5-9092-3D1F725789C4}"/>
              </a:ext>
            </a:extLst>
          </p:cNvPr>
          <p:cNvSpPr/>
          <p:nvPr/>
        </p:nvSpPr>
        <p:spPr>
          <a:xfrm>
            <a:off x="3878932" y="2223908"/>
            <a:ext cx="1027547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27">
            <a:extLst>
              <a:ext uri="{FF2B5EF4-FFF2-40B4-BE49-F238E27FC236}">
                <a16:creationId xmlns:a16="http://schemas.microsoft.com/office/drawing/2014/main" xmlns="" id="{5AB9B6AB-020E-4280-B57B-0ED9C047F6CE}"/>
              </a:ext>
            </a:extLst>
          </p:cNvPr>
          <p:cNvSpPr/>
          <p:nvPr/>
        </p:nvSpPr>
        <p:spPr>
          <a:xfrm>
            <a:off x="4065039" y="3616062"/>
            <a:ext cx="1027549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椭圆 30">
            <a:extLst>
              <a:ext uri="{FF2B5EF4-FFF2-40B4-BE49-F238E27FC236}">
                <a16:creationId xmlns:a16="http://schemas.microsoft.com/office/drawing/2014/main" xmlns="" id="{0CBDAF2C-7FF9-4A6B-8DF0-4DFCB19E04F2}"/>
              </a:ext>
            </a:extLst>
          </p:cNvPr>
          <p:cNvSpPr/>
          <p:nvPr/>
        </p:nvSpPr>
        <p:spPr>
          <a:xfrm>
            <a:off x="3225169" y="4856827"/>
            <a:ext cx="1027548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68A4C5-A8EB-4BF0-AF1F-B7374560630B}"/>
              </a:ext>
            </a:extLst>
          </p:cNvPr>
          <p:cNvSpPr txBox="1"/>
          <p:nvPr/>
        </p:nvSpPr>
        <p:spPr>
          <a:xfrm>
            <a:off x="3049031" y="1366989"/>
            <a:ext cx="958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5B136F-F85C-4E4A-887A-A1F30079D273}"/>
              </a:ext>
            </a:extLst>
          </p:cNvPr>
          <p:cNvSpPr txBox="1"/>
          <p:nvPr/>
        </p:nvSpPr>
        <p:spPr>
          <a:xfrm>
            <a:off x="3975603" y="2350386"/>
            <a:ext cx="946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3D6B61-2462-4AA9-99BC-6DED4EB38293}"/>
              </a:ext>
            </a:extLst>
          </p:cNvPr>
          <p:cNvSpPr txBox="1"/>
          <p:nvPr/>
        </p:nvSpPr>
        <p:spPr>
          <a:xfrm>
            <a:off x="4128003" y="3805389"/>
            <a:ext cx="946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6CA888-8788-45F0-BE52-13332C92D526}"/>
              </a:ext>
            </a:extLst>
          </p:cNvPr>
          <p:cNvSpPr txBox="1"/>
          <p:nvPr/>
        </p:nvSpPr>
        <p:spPr>
          <a:xfrm>
            <a:off x="3321495" y="4941186"/>
            <a:ext cx="869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15">
            <a:extLst>
              <a:ext uri="{FF2B5EF4-FFF2-40B4-BE49-F238E27FC236}">
                <a16:creationId xmlns:a16="http://schemas.microsoft.com/office/drawing/2014/main" xmlns="" id="{036216AB-9EE4-4413-87E8-A03646CC28A4}"/>
              </a:ext>
            </a:extLst>
          </p:cNvPr>
          <p:cNvSpPr/>
          <p:nvPr/>
        </p:nvSpPr>
        <p:spPr>
          <a:xfrm>
            <a:off x="4635293" y="890628"/>
            <a:ext cx="6781799" cy="596125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T.H.Việt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17">
            <a:extLst>
              <a:ext uri="{FF2B5EF4-FFF2-40B4-BE49-F238E27FC236}">
                <a16:creationId xmlns:a16="http://schemas.microsoft.com/office/drawing/2014/main" xmlns="" id="{F9FEF8DB-0450-47D5-9337-E1C32BF150AA}"/>
              </a:ext>
            </a:extLst>
          </p:cNvPr>
          <p:cNvSpPr/>
          <p:nvPr/>
        </p:nvSpPr>
        <p:spPr>
          <a:xfrm>
            <a:off x="5531382" y="2438400"/>
            <a:ext cx="5898618" cy="596125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18">
            <a:extLst>
              <a:ext uri="{FF2B5EF4-FFF2-40B4-BE49-F238E27FC236}">
                <a16:creationId xmlns:a16="http://schemas.microsoft.com/office/drawing/2014/main" xmlns="" id="{01C41773-7FFC-4F4F-82CE-02DCF0D3216A}"/>
              </a:ext>
            </a:extLst>
          </p:cNvPr>
          <p:cNvSpPr/>
          <p:nvPr/>
        </p:nvSpPr>
        <p:spPr>
          <a:xfrm>
            <a:off x="5531382" y="3886200"/>
            <a:ext cx="5898618" cy="596125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endParaRPr 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37AC040-3F52-4F90-BB47-4E8A2F2C7843}"/>
              </a:ext>
            </a:extLst>
          </p:cNvPr>
          <p:cNvSpPr/>
          <p:nvPr/>
        </p:nvSpPr>
        <p:spPr>
          <a:xfrm>
            <a:off x="4654843" y="5423226"/>
            <a:ext cx="6781799" cy="596574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«"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zh-CN" alt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17" descr="viet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485775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345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xmlns="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1D7B5E8-0A77-4BFE-9814-25301AF5FBD5}"/>
              </a:ext>
            </a:extLst>
          </p:cNvPr>
          <p:cNvSpPr txBox="1"/>
          <p:nvPr/>
        </p:nvSpPr>
        <p:spPr>
          <a:xfrm>
            <a:off x="4523250" y="933364"/>
            <a:ext cx="332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 TẬP NHANH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椭圆 628">
            <a:extLst>
              <a:ext uri="{FF2B5EF4-FFF2-40B4-BE49-F238E27FC236}">
                <a16:creationId xmlns:a16="http://schemas.microsoft.com/office/drawing/2014/main" xmlns="" id="{1C7BD4BB-CB3F-451C-AFF0-3B68884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08" y="2535406"/>
            <a:ext cx="3546846" cy="3429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giảm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tránh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2380F2ED-BE30-4D43-AC02-F9E3B45F2700}"/>
              </a:ext>
            </a:extLst>
          </p:cNvPr>
          <p:cNvSpPr/>
          <p:nvPr/>
        </p:nvSpPr>
        <p:spPr>
          <a:xfrm>
            <a:off x="4953001" y="2209800"/>
            <a:ext cx="624258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xmlns="" id="{E67C4327-3A31-4BF2-9B5E-DB26095539A5}"/>
              </a:ext>
            </a:extLst>
          </p:cNvPr>
          <p:cNvSpPr/>
          <p:nvPr/>
        </p:nvSpPr>
        <p:spPr>
          <a:xfrm>
            <a:off x="4953001" y="3212590"/>
            <a:ext cx="624258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nay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xmlns="" id="{7B4548E8-34BA-4826-AD22-1E90F6A3B000}"/>
              </a:ext>
            </a:extLst>
          </p:cNvPr>
          <p:cNvSpPr/>
          <p:nvPr/>
        </p:nvSpPr>
        <p:spPr>
          <a:xfrm>
            <a:off x="4953000" y="4187823"/>
            <a:ext cx="6242589" cy="7925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qui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xmlns="" id="{0CA0BA84-7700-4F74-9611-05943BDE730F}"/>
              </a:ext>
            </a:extLst>
          </p:cNvPr>
          <p:cNvSpPr/>
          <p:nvPr/>
        </p:nvSpPr>
        <p:spPr>
          <a:xfrm>
            <a:off x="4953000" y="5119436"/>
            <a:ext cx="6242589" cy="10184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60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AE9543DE-1B25-40B0-896E-00BAD06D9916}"/>
              </a:ext>
            </a:extLst>
          </p:cNvPr>
          <p:cNvSpPr/>
          <p:nvPr/>
        </p:nvSpPr>
        <p:spPr>
          <a:xfrm>
            <a:off x="585637" y="666452"/>
            <a:ext cx="4976963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xmlns="" id="{21937C10-81EA-4DDE-8FC5-C009EC66E153}"/>
              </a:ext>
            </a:extLst>
          </p:cNvPr>
          <p:cNvSpPr/>
          <p:nvPr/>
        </p:nvSpPr>
        <p:spPr>
          <a:xfrm>
            <a:off x="565971" y="2259949"/>
            <a:ext cx="4976963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nay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xmlns="" id="{D957A574-4DBB-4E4B-9BC7-BF7FB761D4E8}"/>
              </a:ext>
            </a:extLst>
          </p:cNvPr>
          <p:cNvSpPr/>
          <p:nvPr/>
        </p:nvSpPr>
        <p:spPr>
          <a:xfrm>
            <a:off x="565970" y="3886200"/>
            <a:ext cx="4976963" cy="7925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qui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xmlns="" id="{5DA3A017-1276-4636-900C-A149610C2E87}"/>
              </a:ext>
            </a:extLst>
          </p:cNvPr>
          <p:cNvSpPr/>
          <p:nvPr/>
        </p:nvSpPr>
        <p:spPr>
          <a:xfrm>
            <a:off x="548764" y="5229973"/>
            <a:ext cx="4976963" cy="10184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67C3EE0F-A552-4352-BD87-5113ABDE9AD2}"/>
              </a:ext>
            </a:extLst>
          </p:cNvPr>
          <p:cNvSpPr/>
          <p:nvPr/>
        </p:nvSpPr>
        <p:spPr>
          <a:xfrm>
            <a:off x="7206130" y="615061"/>
            <a:ext cx="4400233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xmlns="" id="{9A6D7E50-7343-437B-B418-4137B78F8783}"/>
              </a:ext>
            </a:extLst>
          </p:cNvPr>
          <p:cNvSpPr/>
          <p:nvPr/>
        </p:nvSpPr>
        <p:spPr>
          <a:xfrm>
            <a:off x="7182507" y="2139061"/>
            <a:ext cx="4400233" cy="9851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xmlns="" id="{64F9A1AA-564E-4844-B479-CD18F81A0BBF}"/>
              </a:ext>
            </a:extLst>
          </p:cNvPr>
          <p:cNvSpPr/>
          <p:nvPr/>
        </p:nvSpPr>
        <p:spPr>
          <a:xfrm>
            <a:off x="7202172" y="3787195"/>
            <a:ext cx="4400233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xmlns="" id="{B61A25DE-C529-4847-9FCE-C73E0D85E499}"/>
              </a:ext>
            </a:extLst>
          </p:cNvPr>
          <p:cNvSpPr/>
          <p:nvPr/>
        </p:nvSpPr>
        <p:spPr>
          <a:xfrm>
            <a:off x="7200899" y="5158847"/>
            <a:ext cx="4400233" cy="1160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A846DA-FDD3-402C-AC43-12E8A0A04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35" y="347472"/>
            <a:ext cx="1323227" cy="1323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61BEB9D-E46C-488D-9F1C-FA6739D71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14" y="2057400"/>
            <a:ext cx="1323227" cy="1323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8D1874-87EF-40F3-8E0F-CEDF75A2D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15" y="3581400"/>
            <a:ext cx="1323227" cy="13232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3179B1-F61C-446E-8664-7C1762E39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51" y="5181600"/>
            <a:ext cx="1323227" cy="13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2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94158" y="159774"/>
            <a:ext cx="2016842" cy="1371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 hơi đói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 đi ăn gì đi?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6583" y="3447435"/>
            <a:ext cx="3929217" cy="1219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Aaa..Tớ biết có một tiệm bánh rán ngon lắm.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82000" y="3447435"/>
            <a:ext cx="3429000" cy="1524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4126" y="228600"/>
            <a:ext cx="2514600" cy="1219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Dạo này Doremon béo quá rồi.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29000" y="113071"/>
            <a:ext cx="3429000" cy="1143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sao cho cậu ấy không buồn </a:t>
            </a:r>
            <a:r>
              <a:rPr lang="vi-VN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010400" y="0"/>
            <a:ext cx="2438400" cy="14478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 định nói gì thế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21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xmlns="" id="{43D89FC2-3A3A-4925-8485-011DB532C324}"/>
              </a:ext>
            </a:extLst>
          </p:cNvPr>
          <p:cNvSpPr txBox="1"/>
          <p:nvPr/>
        </p:nvSpPr>
        <p:spPr>
          <a:xfrm>
            <a:off x="569555" y="1295400"/>
            <a:ext cx="11012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000" b="1" dirty="0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8000" b="1" kern="0" dirty="0" err="1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Luyện</a:t>
            </a:r>
            <a:r>
              <a:rPr lang="en-US" altLang="zh-CN" sz="8000" b="1" kern="0" dirty="0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8000" b="1" kern="0" dirty="0" err="1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tập</a:t>
            </a:r>
            <a:endParaRPr lang="zh-CN" altLang="en-US" sz="80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11" name="Picture 17" descr="viet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485775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3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" y="908298"/>
            <a:ext cx="5041402" cy="5041402"/>
          </a:xfrm>
          <a:prstGeom prst="rect">
            <a:avLst/>
          </a:prstGeom>
        </p:spPr>
      </p:pic>
      <p:sp>
        <p:nvSpPr>
          <p:cNvPr id="9" name="椭圆 627">
            <a:extLst>
              <a:ext uri="{FF2B5EF4-FFF2-40B4-BE49-F238E27FC236}">
                <a16:creationId xmlns:a16="http://schemas.microsoft.com/office/drawing/2014/main" xmlns="" id="{01D38704-F5AF-4B5D-A930-233ED0D1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47" y="1592377"/>
            <a:ext cx="2828925" cy="28305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0" name="椭圆 628">
            <a:extLst>
              <a:ext uri="{FF2B5EF4-FFF2-40B4-BE49-F238E27FC236}">
                <a16:creationId xmlns:a16="http://schemas.microsoft.com/office/drawing/2014/main" xmlns="" id="{093BCAEC-38AC-4D96-95B6-EEFBAA1F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97" y="1459027"/>
            <a:ext cx="3095625" cy="3097213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A08B9AE9-61E6-4C65-AB81-E7946F60446F}"/>
              </a:ext>
            </a:extLst>
          </p:cNvPr>
          <p:cNvSpPr txBox="1"/>
          <p:nvPr/>
        </p:nvSpPr>
        <p:spPr>
          <a:xfrm>
            <a:off x="2108914" y="2653690"/>
            <a:ext cx="2703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68704B"/>
                </a:solidFill>
                <a:latin typeface="#9Slide03 AllRoundGothic" pitchFamily="34" charset="0"/>
              </a:rPr>
              <a:t>LUYỆN TẬP</a:t>
            </a:r>
            <a:endParaRPr lang="zh-CN" altLang="en-US" sz="4400" dirty="0">
              <a:solidFill>
                <a:srgbClr val="68704B"/>
              </a:solidFill>
              <a:latin typeface="#9Slide03 AllRoundGothic" pitchFamily="34" charset="0"/>
            </a:endParaRPr>
          </a:p>
        </p:txBody>
      </p:sp>
      <p:pic>
        <p:nvPicPr>
          <p:cNvPr id="29" name="Group 8">
            <a:extLst>
              <a:ext uri="{FF2B5EF4-FFF2-40B4-BE49-F238E27FC236}">
                <a16:creationId xmlns:a16="http://schemas.microsoft.com/office/drawing/2014/main" xmlns="" id="{A190A834-6CDC-4F56-AF40-DDC195F49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509907" y="838200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7B3B6E21-0B0F-4035-8302-D7AC21991324}"/>
              </a:ext>
            </a:extLst>
          </p:cNvPr>
          <p:cNvSpPr txBox="1"/>
          <p:nvPr/>
        </p:nvSpPr>
        <p:spPr>
          <a:xfrm>
            <a:off x="5366546" y="1281104"/>
            <a:ext cx="61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 smtClean="0">
                <a:solidFill>
                  <a:schemeClr val="accent6">
                    <a:lumMod val="50000"/>
                  </a:schemeClr>
                </a:solidFill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VÒNG 1: </a:t>
            </a:r>
            <a:r>
              <a:rPr lang="en-SG" altLang="zh-CN" sz="3600" dirty="0" smtClean="0">
                <a:solidFill>
                  <a:schemeClr val="accent6">
                    <a:lumMod val="50000"/>
                  </a:schemeClr>
                </a:solidFill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MẮT </a:t>
            </a:r>
            <a:r>
              <a:rPr lang="en-SG" altLang="zh-CN" sz="3600" dirty="0" smtClean="0">
                <a:solidFill>
                  <a:schemeClr val="accent6">
                    <a:lumMod val="50000"/>
                  </a:schemeClr>
                </a:solidFill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endParaRPr lang="zh-CN" altLang="en-US" sz="3600" b="1" kern="0" dirty="0">
              <a:solidFill>
                <a:schemeClr val="accent6">
                  <a:lumMod val="50000"/>
                </a:schemeClr>
              </a:solidFill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1" name="Group 8">
            <a:extLst>
              <a:ext uri="{FF2B5EF4-FFF2-40B4-BE49-F238E27FC236}">
                <a16:creationId xmlns:a16="http://schemas.microsoft.com/office/drawing/2014/main" xmlns="" id="{07E52008-AD14-453C-A201-DC56F15BF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93483" y="2528941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3D7F52C4-A124-4168-92CC-C75DA7D22B8C}"/>
              </a:ext>
            </a:extLst>
          </p:cNvPr>
          <p:cNvSpPr txBox="1"/>
          <p:nvPr/>
        </p:nvSpPr>
        <p:spPr>
          <a:xfrm>
            <a:off x="5350123" y="2971845"/>
            <a:ext cx="602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 smtClean="0">
                <a:solidFill>
                  <a:schemeClr val="accent6">
                    <a:lumMod val="75000"/>
                  </a:schemeClr>
                </a:solidFill>
                <a:latin typeface="#9Slide03 AllRoundGothic" pitchFamily="34" charset="0"/>
                <a:ea typeface="华康方圆体W7(P)" pitchFamily="82" charset="-122"/>
                <a:cs typeface="Times New Roman" pitchFamily="18" charset="0"/>
              </a:rPr>
              <a:t>VÒNG 2: LỜI HAY, Ý ĐẸP</a:t>
            </a:r>
            <a:endParaRPr lang="zh-CN" altLang="en-US" sz="3600" b="1" kern="0" dirty="0">
              <a:solidFill>
                <a:schemeClr val="accent6">
                  <a:lumMod val="75000"/>
                </a:schemeClr>
              </a:solidFill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3" name="Group 8">
            <a:extLst>
              <a:ext uri="{FF2B5EF4-FFF2-40B4-BE49-F238E27FC236}">
                <a16:creationId xmlns:a16="http://schemas.microsoft.com/office/drawing/2014/main" xmlns="" id="{BDB093EB-0250-4F6C-B1BB-4166B8FD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77360" y="4106785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ED297E6-8E23-4B03-8173-66C71E698684}"/>
              </a:ext>
            </a:extLst>
          </p:cNvPr>
          <p:cNvSpPr txBox="1"/>
          <p:nvPr/>
        </p:nvSpPr>
        <p:spPr>
          <a:xfrm>
            <a:off x="4945322" y="4522504"/>
            <a:ext cx="685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kern="0" dirty="0" smtClean="0">
                <a:solidFill>
                  <a:srgbClr val="008000"/>
                </a:solidFill>
                <a:latin typeface="#9Slide03 AllRoundGothic" pitchFamily="34" charset="0"/>
                <a:ea typeface="华康方圆体W7(P)" pitchFamily="82" charset="-122"/>
                <a:cs typeface="Times New Roman" pitchFamily="18" charset="0"/>
              </a:rPr>
              <a:t>VÒNG 3: CỦNG CỐ, DẶN DÒ</a:t>
            </a:r>
            <a:endParaRPr lang="en-US" altLang="zh-CN" sz="3600" b="1" kern="0" dirty="0">
              <a:solidFill>
                <a:srgbClr val="008000"/>
              </a:solidFill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7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30" grpId="0"/>
      <p:bldP spid="3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08455E-56DF-426A-8B01-5FF9FF249DAF}"/>
              </a:ext>
            </a:extLst>
          </p:cNvPr>
          <p:cNvSpPr/>
          <p:nvPr/>
        </p:nvSpPr>
        <p:spPr>
          <a:xfrm>
            <a:off x="4582886" y="1350726"/>
            <a:ext cx="714745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 1: MẮT THẦN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 CHƠI: NGÔI SAO MAY MẮN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thưởng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kẹo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5" y="742346"/>
            <a:ext cx="3801976" cy="52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20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08455E-56DF-426A-8B01-5FF9FF249DAF}"/>
              </a:ext>
            </a:extLst>
          </p:cNvPr>
          <p:cNvSpPr/>
          <p:nvPr/>
        </p:nvSpPr>
        <p:spPr>
          <a:xfrm>
            <a:off x="1621498" y="802654"/>
            <a:ext cx="8949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 2: LỜI HAY, Ý ĐẸP</a:t>
            </a:r>
            <a:endParaRPr lang="en-US" altLang="en-US" sz="4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1" y="2250008"/>
            <a:ext cx="3035980" cy="41969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B7CE1B-D9B6-4655-9774-C50672E753DA}"/>
              </a:ext>
            </a:extLst>
          </p:cNvPr>
          <p:cNvSpPr/>
          <p:nvPr/>
        </p:nvSpPr>
        <p:spPr>
          <a:xfrm>
            <a:off x="3657600" y="1828800"/>
            <a:ext cx="83257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 CHƠI: NHANH TRÍ, NHANH TAY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đội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giành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thưởng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(+2),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alt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(+2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  <a:endParaRPr lang="en-US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8615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664A4A7A-1CF8-4775-9256-3F1B595F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024"/>
            <a:ext cx="2174528" cy="37856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.VnTime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87B973-8986-4054-BB3C-D3E90FFF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43" y="2362200"/>
            <a:ext cx="4440421" cy="444042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2D0D40C0-C1A6-4582-82F8-53FCF794624C}"/>
              </a:ext>
            </a:extLst>
          </p:cNvPr>
          <p:cNvSpPr/>
          <p:nvPr/>
        </p:nvSpPr>
        <p:spPr>
          <a:xfrm flipH="1">
            <a:off x="3048000" y="990600"/>
            <a:ext cx="3408219" cy="194221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loét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xmlns="" id="{C29E6CFD-412D-4550-B73D-B967581BC45F}"/>
              </a:ext>
            </a:extLst>
          </p:cNvPr>
          <p:cNvSpPr/>
          <p:nvPr/>
        </p:nvSpPr>
        <p:spPr>
          <a:xfrm>
            <a:off x="7239000" y="543631"/>
            <a:ext cx="4612393" cy="25300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1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2" name="Picture 2" descr="2389468">
            <a:extLst>
              <a:ext uri="{FF2B5EF4-FFF2-40B4-BE49-F238E27FC236}">
                <a16:creationId xmlns:a16="http://schemas.microsoft.com/office/drawing/2014/main" xmlns="" id="{E2DA4BB9-AC76-4FC3-BBEA-917173C0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74" y="3260448"/>
            <a:ext cx="4291975" cy="33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24F75598-402A-4A3B-9A2C-A0BCC471B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46711"/>
            <a:ext cx="2202823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 err="1">
                <a:solidFill>
                  <a:srgbClr val="0000FF"/>
                </a:solidFill>
              </a:rPr>
              <a:t>Nói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giảm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nói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tránh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bằng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cách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nói</a:t>
            </a:r>
            <a:r>
              <a:rPr lang="en-US" altLang="en-US" sz="4400" dirty="0">
                <a:solidFill>
                  <a:srgbClr val="0000FF"/>
                </a:solidFill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</a:rPr>
              <a:t>trống</a:t>
            </a:r>
            <a:r>
              <a:rPr lang="en-US" altLang="en-US" sz="4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58176039-6C5B-42B9-843B-00C3E19266DB}"/>
              </a:ext>
            </a:extLst>
          </p:cNvPr>
          <p:cNvSpPr/>
          <p:nvPr/>
        </p:nvSpPr>
        <p:spPr>
          <a:xfrm flipH="1">
            <a:off x="2736223" y="418759"/>
            <a:ext cx="3757585" cy="25300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xmlns="" id="{80882F00-C460-4B69-A986-39587DEE70B9}"/>
              </a:ext>
            </a:extLst>
          </p:cNvPr>
          <p:cNvSpPr/>
          <p:nvPr/>
        </p:nvSpPr>
        <p:spPr>
          <a:xfrm>
            <a:off x="7543800" y="481711"/>
            <a:ext cx="4291975" cy="25300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9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4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8" name="Picture 4" descr="anhmattretho-dalat">
            <a:extLst>
              <a:ext uri="{FF2B5EF4-FFF2-40B4-BE49-F238E27FC236}">
                <a16:creationId xmlns:a16="http://schemas.microsoft.com/office/drawing/2014/main" xmlns="" id="{06691761-BF8C-43E9-8258-A76597E0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73632"/>
            <a:ext cx="530384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5CCC206E-9532-4E5F-93E7-388165F04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40030"/>
            <a:ext cx="2081616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</a:rPr>
              <a:t>Nói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giảm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nói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tránh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bằng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dùng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Hán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Việt</a:t>
            </a:r>
            <a:r>
              <a:rPr lang="en-US" altLang="en-US" sz="3600" dirty="0">
                <a:solidFill>
                  <a:srgbClr val="FF0000"/>
                </a:solidFill>
              </a:rPr>
              <a:t>  </a:t>
            </a:r>
            <a:r>
              <a:rPr lang="en-US" altLang="en-US" sz="3600" dirty="0" err="1">
                <a:solidFill>
                  <a:srgbClr val="FF0000"/>
                </a:solidFill>
              </a:rPr>
              <a:t>đồng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</a:rPr>
              <a:t>nghĩa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71A27CD2-6C9C-4D7B-BB2F-5E0D59591F36}"/>
              </a:ext>
            </a:extLst>
          </p:cNvPr>
          <p:cNvSpPr/>
          <p:nvPr/>
        </p:nvSpPr>
        <p:spPr>
          <a:xfrm flipH="1">
            <a:off x="3001859" y="402810"/>
            <a:ext cx="4254998" cy="25300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F87A35D8-98F0-42DF-8567-CB229B4A0EAF}"/>
              </a:ext>
            </a:extLst>
          </p:cNvPr>
          <p:cNvSpPr/>
          <p:nvPr/>
        </p:nvSpPr>
        <p:spPr>
          <a:xfrm>
            <a:off x="8001000" y="543631"/>
            <a:ext cx="3850393" cy="25300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9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8" name="Picture 2" descr="j0297551">
            <a:extLst>
              <a:ext uri="{FF2B5EF4-FFF2-40B4-BE49-F238E27FC236}">
                <a16:creationId xmlns:a16="http://schemas.microsoft.com/office/drawing/2014/main" xmlns="" id="{21D2ABDD-9544-4F22-A07A-B5BD71CE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38" y="2745956"/>
            <a:ext cx="396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xmlns="" id="{D3A381A4-7819-4DB8-A47B-816BD75D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969" y="507207"/>
            <a:ext cx="2514600" cy="1828800"/>
          </a:xfrm>
          <a:prstGeom prst="cloudCallout">
            <a:avLst>
              <a:gd name="adj1" fmla="val 103032"/>
              <a:gd name="adj2" fmla="val 87759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Cấm</a:t>
            </a:r>
            <a:r>
              <a:rPr lang="en-US" altLang="en-US" sz="3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đó</a:t>
            </a:r>
            <a:endParaRPr lang="en-US" altLang="en-US" sz="32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E216606C-4E95-4905-9A0A-02B8A2F1A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13648"/>
            <a:ext cx="4599175" cy="2634352"/>
          </a:xfrm>
          <a:prstGeom prst="cloudCallout">
            <a:avLst>
              <a:gd name="adj1" fmla="val -63722"/>
              <a:gd name="adj2" fmla="val 6802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cháu</a:t>
            </a:r>
            <a:r>
              <a:rPr lang="en-US" altLang="en-US" sz="32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hiểm</a:t>
            </a:r>
            <a:r>
              <a:rPr lang="en-US" alt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tai </a:t>
            </a:r>
            <a:r>
              <a:rPr lang="en-US" altLang="en-US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nạn</a:t>
            </a:r>
            <a:endParaRPr lang="en-US" altLang="en-US" sz="3200" b="1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664A4A7A-1CF8-4775-9256-3F1B595F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21607"/>
            <a:ext cx="2133600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45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63915" y="481711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F065B0-3F27-43BA-89C6-68C441CBA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89" y="3213188"/>
            <a:ext cx="3810000" cy="381000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05538711-61FC-4B2D-9ADC-DDECC8773AEE}"/>
              </a:ext>
            </a:extLst>
          </p:cNvPr>
          <p:cNvSpPr/>
          <p:nvPr/>
        </p:nvSpPr>
        <p:spPr>
          <a:xfrm flipH="1">
            <a:off x="2978822" y="791987"/>
            <a:ext cx="4254999" cy="253007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</a:rPr>
              <a:t>ùa</a:t>
            </a:r>
            <a:r>
              <a:rPr lang="en-US" alt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bò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lật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ngửa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7261DFFA-54BD-4C7C-B318-D8F20E4E13D7}"/>
              </a:ext>
            </a:extLst>
          </p:cNvPr>
          <p:cNvSpPr/>
          <p:nvPr/>
        </p:nvSpPr>
        <p:spPr>
          <a:xfrm>
            <a:off x="7553852" y="762000"/>
            <a:ext cx="4409548" cy="231163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3C44FBFE-471D-420C-B562-CC01B10EC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17816"/>
            <a:ext cx="2286000" cy="347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87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08455E-56DF-426A-8B01-5FF9FF249DAF}"/>
              </a:ext>
            </a:extLst>
          </p:cNvPr>
          <p:cNvSpPr/>
          <p:nvPr/>
        </p:nvSpPr>
        <p:spPr>
          <a:xfrm>
            <a:off x="508698" y="802654"/>
            <a:ext cx="11149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 3: THÔNG ĐIỆP CUỘC SỐNG</a:t>
            </a:r>
            <a:endParaRPr lang="en-US" alt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82770"/>
            <a:ext cx="3035980" cy="41969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B7CE1B-D9B6-4655-9774-C50672E753DA}"/>
              </a:ext>
            </a:extLst>
          </p:cNvPr>
          <p:cNvSpPr/>
          <p:nvPr/>
        </p:nvSpPr>
        <p:spPr>
          <a:xfrm>
            <a:off x="3340781" y="2057024"/>
            <a:ext cx="86425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 CHƠI: MÈO CON ĐA TÀI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thưởng</a:t>
            </a:r>
            <a:r>
              <a:rPr lang="en-US" altLang="en-US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like = 3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1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5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661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A6875329-4798-46B1-A7D2-50B41C145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103967"/>
            <a:ext cx="5041402" cy="5041402"/>
          </a:xfrm>
          <a:prstGeom prst="rect">
            <a:avLst/>
          </a:prstGeom>
        </p:spPr>
      </p:pic>
      <p:sp>
        <p:nvSpPr>
          <p:cNvPr id="14" name="椭圆 627">
            <a:extLst>
              <a:ext uri="{FF2B5EF4-FFF2-40B4-BE49-F238E27FC236}">
                <a16:creationId xmlns:a16="http://schemas.microsoft.com/office/drawing/2014/main" xmlns="" id="{E510F257-9594-4111-BA46-62D097B1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892" y="1891077"/>
            <a:ext cx="2828925" cy="2830513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文本框 25">
            <a:extLst>
              <a:ext uri="{FF2B5EF4-FFF2-40B4-BE49-F238E27FC236}">
                <a16:creationId xmlns:a16="http://schemas.microsoft.com/office/drawing/2014/main" xmlns="" id="{A17FD358-7780-45A1-A294-2ECE72A4416F}"/>
              </a:ext>
            </a:extLst>
          </p:cNvPr>
          <p:cNvSpPr txBox="1"/>
          <p:nvPr/>
        </p:nvSpPr>
        <p:spPr>
          <a:xfrm>
            <a:off x="1796178" y="2071752"/>
            <a:ext cx="23106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oup 8">
            <a:extLst>
              <a:ext uri="{FF2B5EF4-FFF2-40B4-BE49-F238E27FC236}">
                <a16:creationId xmlns:a16="http://schemas.microsoft.com/office/drawing/2014/main" xmlns="" id="{DB946AF1-5C06-44C6-B58A-91684384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5293295" y="386316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29">
            <a:extLst>
              <a:ext uri="{FF2B5EF4-FFF2-40B4-BE49-F238E27FC236}">
                <a16:creationId xmlns:a16="http://schemas.microsoft.com/office/drawing/2014/main" xmlns="" id="{91409E97-4715-4FA6-96FB-BA4ACB895345}"/>
              </a:ext>
            </a:extLst>
          </p:cNvPr>
          <p:cNvSpPr txBox="1"/>
          <p:nvPr/>
        </p:nvSpPr>
        <p:spPr>
          <a:xfrm>
            <a:off x="5606856" y="628721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 </a:t>
            </a:r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0" name="Group 8">
            <a:extLst>
              <a:ext uri="{FF2B5EF4-FFF2-40B4-BE49-F238E27FC236}">
                <a16:creationId xmlns:a16="http://schemas.microsoft.com/office/drawing/2014/main" xmlns="" id="{50B3EEC2-F727-4E52-890F-3758DCD20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8581789" y="381000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9">
            <a:extLst>
              <a:ext uri="{FF2B5EF4-FFF2-40B4-BE49-F238E27FC236}">
                <a16:creationId xmlns:a16="http://schemas.microsoft.com/office/drawing/2014/main" xmlns="" id="{A1709D9D-39A2-4B66-AA1E-73A860E2EE54}"/>
              </a:ext>
            </a:extLst>
          </p:cNvPr>
          <p:cNvSpPr txBox="1"/>
          <p:nvPr/>
        </p:nvSpPr>
        <p:spPr>
          <a:xfrm>
            <a:off x="8895350" y="623405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b="1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hóa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2" name="Group 8">
            <a:extLst>
              <a:ext uri="{FF2B5EF4-FFF2-40B4-BE49-F238E27FC236}">
                <a16:creationId xmlns:a16="http://schemas.microsoft.com/office/drawing/2014/main" xmlns="" id="{83AFBD7F-D8C7-4A58-9FA7-95455663A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5305700" y="2097995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9">
            <a:extLst>
              <a:ext uri="{FF2B5EF4-FFF2-40B4-BE49-F238E27FC236}">
                <a16:creationId xmlns:a16="http://schemas.microsoft.com/office/drawing/2014/main" xmlns="" id="{95641D5E-3135-4643-9AAE-9AA6AE57F2CF}"/>
              </a:ext>
            </a:extLst>
          </p:cNvPr>
          <p:cNvSpPr txBox="1"/>
          <p:nvPr/>
        </p:nvSpPr>
        <p:spPr>
          <a:xfrm>
            <a:off x="5619261" y="2340400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Ẩn</a:t>
            </a:r>
            <a:r>
              <a:rPr lang="en-US" altLang="zh-CN" sz="3600" b="1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4" name="Group 8">
            <a:extLst>
              <a:ext uri="{FF2B5EF4-FFF2-40B4-BE49-F238E27FC236}">
                <a16:creationId xmlns:a16="http://schemas.microsoft.com/office/drawing/2014/main" xmlns="" id="{F10EF3CE-C834-44C8-8186-BF2C13E1A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8594194" y="2092679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9">
            <a:extLst>
              <a:ext uri="{FF2B5EF4-FFF2-40B4-BE49-F238E27FC236}">
                <a16:creationId xmlns:a16="http://schemas.microsoft.com/office/drawing/2014/main" xmlns="" id="{F087DE40-9356-4C6E-B74C-C73AAE2DA9FD}"/>
              </a:ext>
            </a:extLst>
          </p:cNvPr>
          <p:cNvSpPr txBox="1"/>
          <p:nvPr/>
        </p:nvSpPr>
        <p:spPr>
          <a:xfrm>
            <a:off x="8907755" y="2335084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Hoán</a:t>
            </a:r>
            <a:r>
              <a:rPr lang="en-US" altLang="zh-CN" sz="3600" b="1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6" name="Group 8">
            <a:extLst>
              <a:ext uri="{FF2B5EF4-FFF2-40B4-BE49-F238E27FC236}">
                <a16:creationId xmlns:a16="http://schemas.microsoft.com/office/drawing/2014/main" xmlns="" id="{3D15760B-BC97-4431-AADB-1B67A9C15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5366845" y="3624668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9">
            <a:extLst>
              <a:ext uri="{FF2B5EF4-FFF2-40B4-BE49-F238E27FC236}">
                <a16:creationId xmlns:a16="http://schemas.microsoft.com/office/drawing/2014/main" xmlns="" id="{93C893B3-FCDD-47EC-B2A2-E8F1D07AAD98}"/>
              </a:ext>
            </a:extLst>
          </p:cNvPr>
          <p:cNvSpPr txBox="1"/>
          <p:nvPr/>
        </p:nvSpPr>
        <p:spPr>
          <a:xfrm>
            <a:off x="5680406" y="3867073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Điệp</a:t>
            </a:r>
            <a:r>
              <a:rPr lang="en-US" altLang="zh-CN" sz="3600" b="1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8" name="Group 8">
            <a:extLst>
              <a:ext uri="{FF2B5EF4-FFF2-40B4-BE49-F238E27FC236}">
                <a16:creationId xmlns:a16="http://schemas.microsoft.com/office/drawing/2014/main" xmlns="" id="{20B109A1-6343-415F-8C69-FE96E629C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8655339" y="3619352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Group 8">
            <a:extLst>
              <a:ext uri="{FF2B5EF4-FFF2-40B4-BE49-F238E27FC236}">
                <a16:creationId xmlns:a16="http://schemas.microsoft.com/office/drawing/2014/main" xmlns="" id="{CFB1913E-3BAA-40F8-9313-A5EAD51B9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5379250" y="5336347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oup 8">
            <a:extLst>
              <a:ext uri="{FF2B5EF4-FFF2-40B4-BE49-F238E27FC236}">
                <a16:creationId xmlns:a16="http://schemas.microsoft.com/office/drawing/2014/main" xmlns="" id="{352A4AA6-5B8B-423D-B2E9-194DA2D0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8667744" y="5331031"/>
            <a:ext cx="2772011" cy="1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29">
            <a:extLst>
              <a:ext uri="{FF2B5EF4-FFF2-40B4-BE49-F238E27FC236}">
                <a16:creationId xmlns:a16="http://schemas.microsoft.com/office/drawing/2014/main" xmlns="" id="{93C893B3-FCDD-47EC-B2A2-E8F1D07AAD98}"/>
              </a:ext>
            </a:extLst>
          </p:cNvPr>
          <p:cNvSpPr txBox="1"/>
          <p:nvPr/>
        </p:nvSpPr>
        <p:spPr>
          <a:xfrm>
            <a:off x="8895349" y="3877973"/>
            <a:ext cx="22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68704B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Liệt</a:t>
            </a:r>
            <a:r>
              <a:rPr lang="en-US" altLang="zh-CN" sz="3600" b="1" dirty="0" smtClean="0">
                <a:solidFill>
                  <a:srgbClr val="68704B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68704B"/>
                </a:solidFill>
                <a:latin typeface="Times New Roman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kê</a:t>
            </a:r>
            <a:endParaRPr lang="zh-CN" altLang="en-US" sz="36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86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/>
      <p:bldP spid="17" grpId="0"/>
      <p:bldP spid="21" grpId="0"/>
      <p:bldP spid="23" grpId="0"/>
      <p:bldP spid="25" grpId="0"/>
      <p:bldP spid="27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óm lồng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7425" y="3413125"/>
            <a:ext cx="57150" cy="31750"/>
          </a:xfrm>
          <a:prstGeom prst="rect">
            <a:avLst/>
          </a:prstGeom>
        </p:spPr>
      </p:pic>
      <p:pic>
        <p:nvPicPr>
          <p:cNvPr id="3" name="nhóm lồng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740" y="152400"/>
            <a:ext cx="11124519" cy="61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32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2488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Lễ phép với người lớn tuổi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762000"/>
            <a:ext cx="5206851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62000"/>
            <a:ext cx="5206851" cy="39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05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3592" y="4800600"/>
            <a:ext cx="1203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Hòa nhã, thân thiện, tế nhị với bạn bè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Biết sử dụng nói giảm, nói tránh cho phù hợp với hoàn cảnh.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7591"/>
            <a:ext cx="5169036" cy="3740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92" y="577591"/>
            <a:ext cx="5315094" cy="37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9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xmlns="" id="{43D89FC2-3A3A-4925-8485-011DB532C324}"/>
              </a:ext>
            </a:extLst>
          </p:cNvPr>
          <p:cNvSpPr txBox="1"/>
          <p:nvPr/>
        </p:nvSpPr>
        <p:spPr>
          <a:xfrm>
            <a:off x="569555" y="1295400"/>
            <a:ext cx="11012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000" b="1" dirty="0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SG" altLang="zh-CN" sz="8000" b="1" dirty="0" err="1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Củng</a:t>
            </a:r>
            <a:r>
              <a:rPr lang="en-SG" altLang="zh-CN" sz="8000" b="1" dirty="0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cố</a:t>
            </a:r>
            <a:r>
              <a:rPr lang="en-SG" altLang="zh-CN" sz="8000" b="1" dirty="0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8000" b="1" dirty="0" err="1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dặn</a:t>
            </a:r>
            <a:r>
              <a:rPr lang="en-SG" altLang="zh-CN" sz="8000" b="1" dirty="0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 smtClean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dò</a:t>
            </a:r>
            <a:endParaRPr lang="zh-CN" altLang="en-US" sz="8000" b="1" kern="0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5669" y="-923622"/>
            <a:ext cx="6406339" cy="7715016"/>
            <a:chOff x="744401" y="184768"/>
            <a:chExt cx="12812678" cy="15430032"/>
          </a:xfrm>
        </p:grpSpPr>
        <p:grpSp>
          <p:nvGrpSpPr>
            <p:cNvPr id="3" name="Group 3"/>
            <p:cNvGrpSpPr/>
            <p:nvPr/>
          </p:nvGrpSpPr>
          <p:grpSpPr>
            <a:xfrm>
              <a:off x="744401" y="1440044"/>
              <a:ext cx="10322986" cy="14174756"/>
              <a:chOff x="0" y="-38100"/>
              <a:chExt cx="1972095" cy="27079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74989"/>
                <a:ext cx="1972095" cy="2594845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18527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478">
                  <a:lnSpc>
                    <a:spcPts val="1772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3087544" flipV="1">
              <a:off x="4524140" y="1028546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4"/>
                  </a:moveTo>
                  <a:lnTo>
                    <a:pt x="3506610" y="1819054"/>
                  </a:lnTo>
                  <a:lnTo>
                    <a:pt x="3506610" y="0"/>
                  </a:lnTo>
                  <a:lnTo>
                    <a:pt x="0" y="0"/>
                  </a:lnTo>
                  <a:lnTo>
                    <a:pt x="0" y="181905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3087544" flipV="1">
              <a:off x="4537272" y="1041678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3"/>
                  </a:moveTo>
                  <a:lnTo>
                    <a:pt x="3506609" y="1819053"/>
                  </a:lnTo>
                  <a:lnTo>
                    <a:pt x="3506609" y="0"/>
                  </a:lnTo>
                  <a:lnTo>
                    <a:pt x="0" y="0"/>
                  </a:lnTo>
                  <a:lnTo>
                    <a:pt x="0" y="1819053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7321864" flipV="1">
              <a:off x="7783112" y="4357772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4"/>
                  </a:moveTo>
                  <a:lnTo>
                    <a:pt x="3506610" y="1819054"/>
                  </a:lnTo>
                  <a:lnTo>
                    <a:pt x="3506610" y="0"/>
                  </a:lnTo>
                  <a:lnTo>
                    <a:pt x="0" y="0"/>
                  </a:lnTo>
                  <a:lnTo>
                    <a:pt x="0" y="181905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7321864" flipV="1">
              <a:off x="7796244" y="4370904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4"/>
                  </a:moveTo>
                  <a:lnTo>
                    <a:pt x="3506610" y="1819054"/>
                  </a:lnTo>
                  <a:lnTo>
                    <a:pt x="3506610" y="0"/>
                  </a:lnTo>
                  <a:lnTo>
                    <a:pt x="0" y="0"/>
                  </a:lnTo>
                  <a:lnTo>
                    <a:pt x="0" y="181905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965504" flipV="1">
              <a:off x="10881115" y="9575939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4"/>
                  </a:moveTo>
                  <a:lnTo>
                    <a:pt x="3506610" y="1819054"/>
                  </a:lnTo>
                  <a:lnTo>
                    <a:pt x="3506610" y="0"/>
                  </a:lnTo>
                  <a:lnTo>
                    <a:pt x="0" y="0"/>
                  </a:lnTo>
                  <a:lnTo>
                    <a:pt x="0" y="181905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965504" flipV="1">
              <a:off x="10894247" y="9589497"/>
              <a:ext cx="3506610" cy="1819054"/>
            </a:xfrm>
            <a:custGeom>
              <a:avLst/>
              <a:gdLst/>
              <a:ahLst/>
              <a:cxnLst/>
              <a:rect l="l" t="t" r="r" b="b"/>
              <a:pathLst>
                <a:path w="3506610" h="1819054">
                  <a:moveTo>
                    <a:pt x="0" y="1819054"/>
                  </a:moveTo>
                  <a:lnTo>
                    <a:pt x="3506609" y="1819054"/>
                  </a:lnTo>
                  <a:lnTo>
                    <a:pt x="3506609" y="0"/>
                  </a:lnTo>
                  <a:lnTo>
                    <a:pt x="0" y="0"/>
                  </a:lnTo>
                  <a:lnTo>
                    <a:pt x="0" y="181905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086259">
              <a:off x="7583303" y="10738717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400"/>
                  </a:lnTo>
                  <a:lnTo>
                    <a:pt x="0" y="460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086259">
              <a:off x="7596434" y="10751849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399"/>
                  </a:lnTo>
                  <a:lnTo>
                    <a:pt x="0" y="460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8415955">
              <a:off x="863775" y="3453159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399"/>
                  </a:lnTo>
                  <a:lnTo>
                    <a:pt x="0" y="460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8415955">
              <a:off x="876907" y="3466290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400"/>
                  </a:lnTo>
                  <a:lnTo>
                    <a:pt x="0" y="460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8415955">
              <a:off x="863775" y="9839767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400"/>
                  </a:lnTo>
                  <a:lnTo>
                    <a:pt x="0" y="460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8415955">
              <a:off x="876907" y="9852899"/>
              <a:ext cx="5274277" cy="4608400"/>
            </a:xfrm>
            <a:custGeom>
              <a:avLst/>
              <a:gdLst/>
              <a:ahLst/>
              <a:cxnLst/>
              <a:rect l="l" t="t" r="r" b="b"/>
              <a:pathLst>
                <a:path w="5274277" h="4608400">
                  <a:moveTo>
                    <a:pt x="0" y="0"/>
                  </a:moveTo>
                  <a:lnTo>
                    <a:pt x="5274277" y="0"/>
                  </a:lnTo>
                  <a:lnTo>
                    <a:pt x="5274277" y="4608399"/>
                  </a:lnTo>
                  <a:lnTo>
                    <a:pt x="0" y="460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-91859" y="-870125"/>
            <a:ext cx="7352570" cy="7867590"/>
            <a:chOff x="771855" y="191583"/>
            <a:chExt cx="14705140" cy="15735180"/>
          </a:xfrm>
        </p:grpSpPr>
        <p:grpSp>
          <p:nvGrpSpPr>
            <p:cNvPr id="19" name="Group 19"/>
            <p:cNvGrpSpPr/>
            <p:nvPr/>
          </p:nvGrpSpPr>
          <p:grpSpPr>
            <a:xfrm>
              <a:off x="771855" y="1493156"/>
              <a:ext cx="14705140" cy="14285864"/>
              <a:chOff x="0" y="-38100"/>
              <a:chExt cx="2709333" cy="26320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42724"/>
                <a:ext cx="2709333" cy="2551260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2709333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18527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478">
                  <a:lnSpc>
                    <a:spcPts val="1772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3087544" flipV="1">
              <a:off x="4690999" y="1066481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3"/>
                  </a:moveTo>
                  <a:lnTo>
                    <a:pt x="3635939" y="1886143"/>
                  </a:lnTo>
                  <a:lnTo>
                    <a:pt x="3635939" y="0"/>
                  </a:lnTo>
                  <a:lnTo>
                    <a:pt x="0" y="0"/>
                  </a:lnTo>
                  <a:lnTo>
                    <a:pt x="0" y="1886143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3087544" flipV="1">
              <a:off x="4704614" y="1080096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4"/>
                  </a:moveTo>
                  <a:lnTo>
                    <a:pt x="3635940" y="1886144"/>
                  </a:lnTo>
                  <a:lnTo>
                    <a:pt x="3635940" y="0"/>
                  </a:lnTo>
                  <a:lnTo>
                    <a:pt x="0" y="0"/>
                  </a:lnTo>
                  <a:lnTo>
                    <a:pt x="0" y="188614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7321864" flipV="1">
              <a:off x="8070168" y="4518495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4"/>
                  </a:moveTo>
                  <a:lnTo>
                    <a:pt x="3635940" y="1886144"/>
                  </a:lnTo>
                  <a:lnTo>
                    <a:pt x="3635940" y="0"/>
                  </a:lnTo>
                  <a:lnTo>
                    <a:pt x="0" y="0"/>
                  </a:lnTo>
                  <a:lnTo>
                    <a:pt x="0" y="188614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7321864" flipV="1">
              <a:off x="8083784" y="4532111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4"/>
                  </a:moveTo>
                  <a:lnTo>
                    <a:pt x="3635939" y="1886144"/>
                  </a:lnTo>
                  <a:lnTo>
                    <a:pt x="3635939" y="0"/>
                  </a:lnTo>
                  <a:lnTo>
                    <a:pt x="0" y="0"/>
                  </a:lnTo>
                  <a:lnTo>
                    <a:pt x="0" y="188614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965504" flipV="1">
              <a:off x="11282430" y="9929117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4"/>
                  </a:moveTo>
                  <a:lnTo>
                    <a:pt x="3635940" y="1886144"/>
                  </a:lnTo>
                  <a:lnTo>
                    <a:pt x="3635940" y="0"/>
                  </a:lnTo>
                  <a:lnTo>
                    <a:pt x="0" y="0"/>
                  </a:lnTo>
                  <a:lnTo>
                    <a:pt x="0" y="1886144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5965504" flipV="1">
              <a:off x="11296046" y="9943175"/>
              <a:ext cx="3635940" cy="1886144"/>
            </a:xfrm>
            <a:custGeom>
              <a:avLst/>
              <a:gdLst/>
              <a:ahLst/>
              <a:cxnLst/>
              <a:rect l="l" t="t" r="r" b="b"/>
              <a:pathLst>
                <a:path w="3635940" h="1886144">
                  <a:moveTo>
                    <a:pt x="0" y="1886144"/>
                  </a:moveTo>
                  <a:lnTo>
                    <a:pt x="3635940" y="1886144"/>
                  </a:lnTo>
                  <a:lnTo>
                    <a:pt x="3635940" y="0"/>
                  </a:lnTo>
                  <a:lnTo>
                    <a:pt x="0" y="0"/>
                  </a:lnTo>
                  <a:lnTo>
                    <a:pt x="0" y="188614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2086259">
              <a:off x="7862989" y="11134781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5"/>
                  </a:lnTo>
                  <a:lnTo>
                    <a:pt x="0" y="4778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086259">
              <a:off x="7876605" y="11148397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5"/>
                  </a:lnTo>
                  <a:lnTo>
                    <a:pt x="0" y="4778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8415955">
              <a:off x="895633" y="3580517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6"/>
                  </a:lnTo>
                  <a:lnTo>
                    <a:pt x="0" y="477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8415955">
              <a:off x="909249" y="3594133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6"/>
                  </a:lnTo>
                  <a:lnTo>
                    <a:pt x="0" y="477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8415955">
              <a:off x="895633" y="10202675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6"/>
                  </a:lnTo>
                  <a:lnTo>
                    <a:pt x="0" y="477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8415955">
              <a:off x="909249" y="10216291"/>
              <a:ext cx="5468802" cy="4778366"/>
            </a:xfrm>
            <a:custGeom>
              <a:avLst/>
              <a:gdLst/>
              <a:ahLst/>
              <a:cxnLst/>
              <a:rect l="l" t="t" r="r" b="b"/>
              <a:pathLst>
                <a:path w="5468802" h="4778366">
                  <a:moveTo>
                    <a:pt x="0" y="0"/>
                  </a:moveTo>
                  <a:lnTo>
                    <a:pt x="5468802" y="0"/>
                  </a:lnTo>
                  <a:lnTo>
                    <a:pt x="5468802" y="4778366"/>
                  </a:lnTo>
                  <a:lnTo>
                    <a:pt x="0" y="4778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7385276" y="-940812"/>
            <a:ext cx="2917982" cy="2914335"/>
          </a:xfrm>
          <a:custGeom>
            <a:avLst/>
            <a:gdLst/>
            <a:ahLst/>
            <a:cxnLst/>
            <a:rect l="l" t="t" r="r" b="b"/>
            <a:pathLst>
              <a:path w="4376973" h="4371502">
                <a:moveTo>
                  <a:pt x="0" y="0"/>
                </a:moveTo>
                <a:lnTo>
                  <a:pt x="4376973" y="0"/>
                </a:lnTo>
                <a:lnTo>
                  <a:pt x="4376973" y="4371502"/>
                </a:lnTo>
                <a:lnTo>
                  <a:pt x="0" y="43715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351959" y="-782049"/>
            <a:ext cx="1912113" cy="1912113"/>
          </a:xfrm>
          <a:custGeom>
            <a:avLst/>
            <a:gdLst/>
            <a:ahLst/>
            <a:cxnLst/>
            <a:rect l="l" t="t" r="r" b="b"/>
            <a:pathLst>
              <a:path w="2868170" h="2868170">
                <a:moveTo>
                  <a:pt x="0" y="0"/>
                </a:moveTo>
                <a:lnTo>
                  <a:pt x="2868169" y="0"/>
                </a:lnTo>
                <a:lnTo>
                  <a:pt x="2868169" y="2868170"/>
                </a:lnTo>
                <a:lnTo>
                  <a:pt x="0" y="2868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493208" y="-1313006"/>
            <a:ext cx="5417974" cy="5411201"/>
          </a:xfrm>
          <a:custGeom>
            <a:avLst/>
            <a:gdLst/>
            <a:ahLst/>
            <a:cxnLst/>
            <a:rect l="l" t="t" r="r" b="b"/>
            <a:pathLst>
              <a:path w="8126961" h="8116802">
                <a:moveTo>
                  <a:pt x="0" y="0"/>
                </a:moveTo>
                <a:lnTo>
                  <a:pt x="8126961" y="0"/>
                </a:lnTo>
                <a:lnTo>
                  <a:pt x="8126961" y="8116803"/>
                </a:lnTo>
                <a:lnTo>
                  <a:pt x="0" y="8116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8268349" y="-1841682"/>
            <a:ext cx="5063739" cy="5063739"/>
            <a:chOff x="0" y="0"/>
            <a:chExt cx="10127478" cy="1012747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127478" cy="10127478"/>
            </a:xfrm>
            <a:custGeom>
              <a:avLst/>
              <a:gdLst/>
              <a:ahLst/>
              <a:cxnLst/>
              <a:rect l="l" t="t" r="r" b="b"/>
              <a:pathLst>
                <a:path w="10127478" h="10127478">
                  <a:moveTo>
                    <a:pt x="0" y="0"/>
                  </a:moveTo>
                  <a:lnTo>
                    <a:pt x="10127478" y="0"/>
                  </a:lnTo>
                  <a:lnTo>
                    <a:pt x="10127478" y="10127478"/>
                  </a:lnTo>
                  <a:lnTo>
                    <a:pt x="0" y="1012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341300" y="1801741"/>
              <a:ext cx="6980923" cy="6980923"/>
            </a:xfrm>
            <a:custGeom>
              <a:avLst/>
              <a:gdLst/>
              <a:ahLst/>
              <a:cxnLst/>
              <a:rect l="l" t="t" r="r" b="b"/>
              <a:pathLst>
                <a:path w="6980923" h="6980923">
                  <a:moveTo>
                    <a:pt x="0" y="0"/>
                  </a:moveTo>
                  <a:lnTo>
                    <a:pt x="6980923" y="0"/>
                  </a:lnTo>
                  <a:lnTo>
                    <a:pt x="6980923" y="6980923"/>
                  </a:lnTo>
                  <a:lnTo>
                    <a:pt x="0" y="6980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sp>
        <p:nvSpPr>
          <p:cNvPr id="40" name="Freeform 40"/>
          <p:cNvSpPr/>
          <p:nvPr/>
        </p:nvSpPr>
        <p:spPr>
          <a:xfrm>
            <a:off x="10913271" y="888398"/>
            <a:ext cx="2982448" cy="2978720"/>
          </a:xfrm>
          <a:custGeom>
            <a:avLst/>
            <a:gdLst/>
            <a:ahLst/>
            <a:cxnLst/>
            <a:rect l="l" t="t" r="r" b="b"/>
            <a:pathLst>
              <a:path w="4473672" h="4468080">
                <a:moveTo>
                  <a:pt x="0" y="0"/>
                </a:moveTo>
                <a:lnTo>
                  <a:pt x="4473672" y="0"/>
                </a:lnTo>
                <a:lnTo>
                  <a:pt x="4473672" y="4468079"/>
                </a:lnTo>
                <a:lnTo>
                  <a:pt x="0" y="4468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0122562" y="1567477"/>
            <a:ext cx="2845619" cy="2847667"/>
            <a:chOff x="0" y="0"/>
            <a:chExt cx="5691238" cy="5695335"/>
          </a:xfrm>
        </p:grpSpPr>
        <p:sp>
          <p:nvSpPr>
            <p:cNvPr id="42" name="Freeform 42"/>
            <p:cNvSpPr/>
            <p:nvPr/>
          </p:nvSpPr>
          <p:spPr>
            <a:xfrm>
              <a:off x="0" y="11211"/>
              <a:ext cx="5691238" cy="5684124"/>
            </a:xfrm>
            <a:custGeom>
              <a:avLst/>
              <a:gdLst/>
              <a:ahLst/>
              <a:cxnLst/>
              <a:rect l="l" t="t" r="r" b="b"/>
              <a:pathLst>
                <a:path w="5691238" h="5684124">
                  <a:moveTo>
                    <a:pt x="0" y="0"/>
                  </a:moveTo>
                  <a:lnTo>
                    <a:pt x="5691238" y="0"/>
                  </a:lnTo>
                  <a:lnTo>
                    <a:pt x="5691238" y="5684124"/>
                  </a:lnTo>
                  <a:lnTo>
                    <a:pt x="0" y="568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88796" y="0"/>
              <a:ext cx="4161830" cy="4147958"/>
            </a:xfrm>
            <a:custGeom>
              <a:avLst/>
              <a:gdLst/>
              <a:ahLst/>
              <a:cxnLst/>
              <a:rect l="l" t="t" r="r" b="b"/>
              <a:pathLst>
                <a:path w="4161830" h="4147958">
                  <a:moveTo>
                    <a:pt x="0" y="0"/>
                  </a:moveTo>
                  <a:lnTo>
                    <a:pt x="4161831" y="0"/>
                  </a:lnTo>
                  <a:lnTo>
                    <a:pt x="4161831" y="4147958"/>
                  </a:lnTo>
                  <a:lnTo>
                    <a:pt x="0" y="41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44" name="Freeform 44"/>
          <p:cNvSpPr/>
          <p:nvPr/>
        </p:nvSpPr>
        <p:spPr>
          <a:xfrm>
            <a:off x="11200710" y="996762"/>
            <a:ext cx="1878798" cy="1878798"/>
          </a:xfrm>
          <a:custGeom>
            <a:avLst/>
            <a:gdLst/>
            <a:ahLst/>
            <a:cxnLst/>
            <a:rect l="l" t="t" r="r" b="b"/>
            <a:pathLst>
              <a:path w="2818197" h="2818197">
                <a:moveTo>
                  <a:pt x="0" y="0"/>
                </a:moveTo>
                <a:lnTo>
                  <a:pt x="2818197" y="0"/>
                </a:lnTo>
                <a:lnTo>
                  <a:pt x="2818197" y="2818197"/>
                </a:lnTo>
                <a:lnTo>
                  <a:pt x="0" y="281819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936355" y="174009"/>
            <a:ext cx="2421539" cy="1291487"/>
          </a:xfrm>
          <a:custGeom>
            <a:avLst/>
            <a:gdLst/>
            <a:ahLst/>
            <a:cxnLst/>
            <a:rect l="l" t="t" r="r" b="b"/>
            <a:pathLst>
              <a:path w="3632309" h="1937231">
                <a:moveTo>
                  <a:pt x="0" y="0"/>
                </a:moveTo>
                <a:lnTo>
                  <a:pt x="3632309" y="0"/>
                </a:lnTo>
                <a:lnTo>
                  <a:pt x="3632309" y="1937231"/>
                </a:lnTo>
                <a:lnTo>
                  <a:pt x="0" y="19372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27000"/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897114" y="106810"/>
            <a:ext cx="2010841" cy="904878"/>
          </a:xfrm>
          <a:custGeom>
            <a:avLst/>
            <a:gdLst/>
            <a:ahLst/>
            <a:cxnLst/>
            <a:rect l="l" t="t" r="r" b="b"/>
            <a:pathLst>
              <a:path w="3016261" h="1357317">
                <a:moveTo>
                  <a:pt x="0" y="0"/>
                </a:moveTo>
                <a:lnTo>
                  <a:pt x="3016261" y="0"/>
                </a:lnTo>
                <a:lnTo>
                  <a:pt x="3016261" y="1357317"/>
                </a:lnTo>
                <a:lnTo>
                  <a:pt x="0" y="135731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1256700" y="2370472"/>
            <a:ext cx="2672867" cy="2669526"/>
          </a:xfrm>
          <a:custGeom>
            <a:avLst/>
            <a:gdLst/>
            <a:ahLst/>
            <a:cxnLst/>
            <a:rect l="l" t="t" r="r" b="b"/>
            <a:pathLst>
              <a:path w="4009301" h="4004289">
                <a:moveTo>
                  <a:pt x="0" y="0"/>
                </a:moveTo>
                <a:lnTo>
                  <a:pt x="4009301" y="0"/>
                </a:lnTo>
                <a:lnTo>
                  <a:pt x="4009301" y="4004289"/>
                </a:lnTo>
                <a:lnTo>
                  <a:pt x="0" y="4004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-665769" y="2129636"/>
            <a:ext cx="1751493" cy="1751493"/>
          </a:xfrm>
          <a:custGeom>
            <a:avLst/>
            <a:gdLst/>
            <a:ahLst/>
            <a:cxnLst/>
            <a:rect l="l" t="t" r="r" b="b"/>
            <a:pathLst>
              <a:path w="2627239" h="2627239">
                <a:moveTo>
                  <a:pt x="0" y="0"/>
                </a:moveTo>
                <a:lnTo>
                  <a:pt x="2627239" y="0"/>
                </a:lnTo>
                <a:lnTo>
                  <a:pt x="2627239" y="2627239"/>
                </a:lnTo>
                <a:lnTo>
                  <a:pt x="0" y="2627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-62154" y="4557612"/>
            <a:ext cx="4358771" cy="4353322"/>
          </a:xfrm>
          <a:custGeom>
            <a:avLst/>
            <a:gdLst/>
            <a:ahLst/>
            <a:cxnLst/>
            <a:rect l="l" t="t" r="r" b="b"/>
            <a:pathLst>
              <a:path w="6538156" h="6529983">
                <a:moveTo>
                  <a:pt x="0" y="0"/>
                </a:moveTo>
                <a:lnTo>
                  <a:pt x="6538156" y="0"/>
                </a:lnTo>
                <a:lnTo>
                  <a:pt x="6538156" y="6529983"/>
                </a:lnTo>
                <a:lnTo>
                  <a:pt x="0" y="6529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406572" y="4246697"/>
            <a:ext cx="3607374" cy="3496147"/>
          </a:xfrm>
          <a:custGeom>
            <a:avLst/>
            <a:gdLst/>
            <a:ahLst/>
            <a:cxnLst/>
            <a:rect l="l" t="t" r="r" b="b"/>
            <a:pathLst>
              <a:path w="5411061" h="5244220">
                <a:moveTo>
                  <a:pt x="0" y="0"/>
                </a:moveTo>
                <a:lnTo>
                  <a:pt x="5411061" y="0"/>
                </a:lnTo>
                <a:lnTo>
                  <a:pt x="5411061" y="5244220"/>
                </a:lnTo>
                <a:lnTo>
                  <a:pt x="0" y="524422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-586165" y="3769590"/>
            <a:ext cx="2703397" cy="2700018"/>
          </a:xfrm>
          <a:custGeom>
            <a:avLst/>
            <a:gdLst/>
            <a:ahLst/>
            <a:cxnLst/>
            <a:rect l="l" t="t" r="r" b="b"/>
            <a:pathLst>
              <a:path w="4055096" h="4050027">
                <a:moveTo>
                  <a:pt x="0" y="0"/>
                </a:moveTo>
                <a:lnTo>
                  <a:pt x="4055096" y="0"/>
                </a:lnTo>
                <a:lnTo>
                  <a:pt x="4055096" y="4050027"/>
                </a:lnTo>
                <a:lnTo>
                  <a:pt x="0" y="405002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-386540" y="3510538"/>
            <a:ext cx="2190113" cy="2145398"/>
          </a:xfrm>
          <a:custGeom>
            <a:avLst/>
            <a:gdLst/>
            <a:ahLst/>
            <a:cxnLst/>
            <a:rect l="l" t="t" r="r" b="b"/>
            <a:pathLst>
              <a:path w="3285169" h="3218097">
                <a:moveTo>
                  <a:pt x="0" y="0"/>
                </a:moveTo>
                <a:lnTo>
                  <a:pt x="3285169" y="0"/>
                </a:lnTo>
                <a:lnTo>
                  <a:pt x="3285169" y="3218097"/>
                </a:lnTo>
                <a:lnTo>
                  <a:pt x="0" y="32180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-280235" y="5039998"/>
            <a:ext cx="2731917" cy="2728503"/>
          </a:xfrm>
          <a:custGeom>
            <a:avLst/>
            <a:gdLst/>
            <a:ahLst/>
            <a:cxnLst/>
            <a:rect l="l" t="t" r="r" b="b"/>
            <a:pathLst>
              <a:path w="4097876" h="4092754">
                <a:moveTo>
                  <a:pt x="0" y="0"/>
                </a:moveTo>
                <a:lnTo>
                  <a:pt x="4097877" y="0"/>
                </a:lnTo>
                <a:lnTo>
                  <a:pt x="4097877" y="4092754"/>
                </a:lnTo>
                <a:lnTo>
                  <a:pt x="0" y="40927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09092" y="4173227"/>
            <a:ext cx="4106585" cy="2697264"/>
          </a:xfrm>
          <a:prstGeom prst="rect">
            <a:avLst/>
          </a:prstGeom>
        </p:spPr>
      </p:pic>
      <p:sp>
        <p:nvSpPr>
          <p:cNvPr id="56" name="Freeform 56"/>
          <p:cNvSpPr/>
          <p:nvPr/>
        </p:nvSpPr>
        <p:spPr>
          <a:xfrm>
            <a:off x="-280234" y="4923572"/>
            <a:ext cx="2224435" cy="2224435"/>
          </a:xfrm>
          <a:custGeom>
            <a:avLst/>
            <a:gdLst/>
            <a:ahLst/>
            <a:cxnLst/>
            <a:rect l="l" t="t" r="r" b="b"/>
            <a:pathLst>
              <a:path w="3336653" h="3336653">
                <a:moveTo>
                  <a:pt x="0" y="0"/>
                </a:moveTo>
                <a:lnTo>
                  <a:pt x="3336653" y="0"/>
                </a:lnTo>
                <a:lnTo>
                  <a:pt x="3336653" y="3336653"/>
                </a:lnTo>
                <a:lnTo>
                  <a:pt x="0" y="3336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-62153" y="1712298"/>
            <a:ext cx="1912473" cy="1754694"/>
          </a:xfrm>
          <a:custGeom>
            <a:avLst/>
            <a:gdLst/>
            <a:ahLst/>
            <a:cxnLst/>
            <a:rect l="l" t="t" r="r" b="b"/>
            <a:pathLst>
              <a:path w="2868710" h="2632041">
                <a:moveTo>
                  <a:pt x="0" y="0"/>
                </a:moveTo>
                <a:lnTo>
                  <a:pt x="2868709" y="0"/>
                </a:lnTo>
                <a:lnTo>
                  <a:pt x="2868709" y="2632041"/>
                </a:lnTo>
                <a:lnTo>
                  <a:pt x="0" y="26320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27000"/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-477786" y="-387121"/>
            <a:ext cx="2784819" cy="2781337"/>
            <a:chOff x="0" y="0"/>
            <a:chExt cx="5569637" cy="556267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569637" cy="5562675"/>
            </a:xfrm>
            <a:custGeom>
              <a:avLst/>
              <a:gdLst/>
              <a:ahLst/>
              <a:cxnLst/>
              <a:rect l="l" t="t" r="r" b="b"/>
              <a:pathLst>
                <a:path w="5569637" h="5562675">
                  <a:moveTo>
                    <a:pt x="0" y="0"/>
                  </a:moveTo>
                  <a:lnTo>
                    <a:pt x="5569637" y="0"/>
                  </a:lnTo>
                  <a:lnTo>
                    <a:pt x="5569637" y="5562675"/>
                  </a:lnTo>
                  <a:lnTo>
                    <a:pt x="0" y="556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476425" y="0"/>
              <a:ext cx="3979607" cy="3900015"/>
            </a:xfrm>
            <a:custGeom>
              <a:avLst/>
              <a:gdLst/>
              <a:ahLst/>
              <a:cxnLst/>
              <a:rect l="l" t="t" r="r" b="b"/>
              <a:pathLst>
                <a:path w="3979607" h="3900015">
                  <a:moveTo>
                    <a:pt x="0" y="0"/>
                  </a:moveTo>
                  <a:lnTo>
                    <a:pt x="3979607" y="0"/>
                  </a:lnTo>
                  <a:lnTo>
                    <a:pt x="3979607" y="3900015"/>
                  </a:lnTo>
                  <a:lnTo>
                    <a:pt x="0" y="3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t="45314" r="4545" b="10242"/>
          <a:stretch/>
        </p:blipFill>
        <p:spPr>
          <a:xfrm rot="20743222">
            <a:off x="6194995" y="4365479"/>
            <a:ext cx="6258416" cy="3228153"/>
          </a:xfrm>
          <a:prstGeom prst="rect">
            <a:avLst/>
          </a:prstGeom>
        </p:spPr>
      </p:pic>
      <p:sp>
        <p:nvSpPr>
          <p:cNvPr id="61" name="Freeform 61"/>
          <p:cNvSpPr/>
          <p:nvPr/>
        </p:nvSpPr>
        <p:spPr>
          <a:xfrm>
            <a:off x="602321" y="1264645"/>
            <a:ext cx="1607936" cy="1447143"/>
          </a:xfrm>
          <a:custGeom>
            <a:avLst/>
            <a:gdLst/>
            <a:ahLst/>
            <a:cxnLst/>
            <a:rect l="l" t="t" r="r" b="b"/>
            <a:pathLst>
              <a:path w="2411904" h="2170714">
                <a:moveTo>
                  <a:pt x="0" y="0"/>
                </a:moveTo>
                <a:lnTo>
                  <a:pt x="2411904" y="0"/>
                </a:lnTo>
                <a:lnTo>
                  <a:pt x="2411904" y="2170714"/>
                </a:lnTo>
                <a:lnTo>
                  <a:pt x="0" y="217071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grpSp>
        <p:nvGrpSpPr>
          <p:cNvPr id="62" name="Group 62"/>
          <p:cNvGrpSpPr/>
          <p:nvPr/>
        </p:nvGrpSpPr>
        <p:grpSpPr>
          <a:xfrm>
            <a:off x="10425088" y="3644902"/>
            <a:ext cx="2871813" cy="2961455"/>
            <a:chOff x="0" y="0"/>
            <a:chExt cx="5680634" cy="567353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680634" cy="5673533"/>
            </a:xfrm>
            <a:custGeom>
              <a:avLst/>
              <a:gdLst/>
              <a:ahLst/>
              <a:cxnLst/>
              <a:rect l="l" t="t" r="r" b="b"/>
              <a:pathLst>
                <a:path w="5680634" h="5673533">
                  <a:moveTo>
                    <a:pt x="0" y="0"/>
                  </a:moveTo>
                  <a:lnTo>
                    <a:pt x="5680634" y="0"/>
                  </a:lnTo>
                  <a:lnTo>
                    <a:pt x="5680634" y="5673533"/>
                  </a:lnTo>
                  <a:lnTo>
                    <a:pt x="0" y="5673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468636" y="312083"/>
              <a:ext cx="3792762" cy="3792762"/>
            </a:xfrm>
            <a:custGeom>
              <a:avLst/>
              <a:gdLst/>
              <a:ahLst/>
              <a:cxnLst/>
              <a:rect l="l" t="t" r="r" b="b"/>
              <a:pathLst>
                <a:path w="3792762" h="3792762">
                  <a:moveTo>
                    <a:pt x="0" y="0"/>
                  </a:moveTo>
                  <a:lnTo>
                    <a:pt x="3792762" y="0"/>
                  </a:lnTo>
                  <a:lnTo>
                    <a:pt x="3792762" y="3792763"/>
                  </a:lnTo>
                  <a:lnTo>
                    <a:pt x="0" y="3792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</p:sp>
      </p:grpSp>
      <p:grpSp>
        <p:nvGrpSpPr>
          <p:cNvPr id="65" name="Group 65"/>
          <p:cNvGrpSpPr/>
          <p:nvPr/>
        </p:nvGrpSpPr>
        <p:grpSpPr>
          <a:xfrm>
            <a:off x="9999734" y="4738862"/>
            <a:ext cx="3328379" cy="3330774"/>
            <a:chOff x="0" y="0"/>
            <a:chExt cx="6656757" cy="6661548"/>
          </a:xfrm>
        </p:grpSpPr>
        <p:sp>
          <p:nvSpPr>
            <p:cNvPr id="66" name="Freeform 66"/>
            <p:cNvSpPr/>
            <p:nvPr/>
          </p:nvSpPr>
          <p:spPr>
            <a:xfrm>
              <a:off x="0" y="13113"/>
              <a:ext cx="6656757" cy="6648436"/>
            </a:xfrm>
            <a:custGeom>
              <a:avLst/>
              <a:gdLst/>
              <a:ahLst/>
              <a:cxnLst/>
              <a:rect l="l" t="t" r="r" b="b"/>
              <a:pathLst>
                <a:path w="6656757" h="6648436">
                  <a:moveTo>
                    <a:pt x="0" y="0"/>
                  </a:moveTo>
                  <a:lnTo>
                    <a:pt x="6656757" y="0"/>
                  </a:lnTo>
                  <a:lnTo>
                    <a:pt x="6656757" y="6648435"/>
                  </a:lnTo>
                  <a:lnTo>
                    <a:pt x="0" y="6648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>
              <a:off x="220825" y="0"/>
              <a:ext cx="4867885" cy="4851659"/>
            </a:xfrm>
            <a:custGeom>
              <a:avLst/>
              <a:gdLst/>
              <a:ahLst/>
              <a:cxnLst/>
              <a:rect l="l" t="t" r="r" b="b"/>
              <a:pathLst>
                <a:path w="4867885" h="4851659">
                  <a:moveTo>
                    <a:pt x="0" y="0"/>
                  </a:moveTo>
                  <a:lnTo>
                    <a:pt x="4867886" y="0"/>
                  </a:lnTo>
                  <a:lnTo>
                    <a:pt x="4867886" y="4851659"/>
                  </a:lnTo>
                  <a:lnTo>
                    <a:pt x="0" y="485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grpSp>
        <p:nvGrpSpPr>
          <p:cNvPr id="68" name="Group 68"/>
          <p:cNvGrpSpPr/>
          <p:nvPr/>
        </p:nvGrpSpPr>
        <p:grpSpPr>
          <a:xfrm>
            <a:off x="10425088" y="4415144"/>
            <a:ext cx="2322033" cy="2319130"/>
            <a:chOff x="0" y="0"/>
            <a:chExt cx="4644065" cy="463826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644065" cy="4638260"/>
            </a:xfrm>
            <a:custGeom>
              <a:avLst/>
              <a:gdLst/>
              <a:ahLst/>
              <a:cxnLst/>
              <a:rect l="l" t="t" r="r" b="b"/>
              <a:pathLst>
                <a:path w="4644065" h="4638260">
                  <a:moveTo>
                    <a:pt x="0" y="0"/>
                  </a:moveTo>
                  <a:lnTo>
                    <a:pt x="4644065" y="0"/>
                  </a:lnTo>
                  <a:lnTo>
                    <a:pt x="4644065" y="4638260"/>
                  </a:lnTo>
                  <a:lnTo>
                    <a:pt x="0" y="463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616788" y="322085"/>
              <a:ext cx="2925536" cy="2925536"/>
            </a:xfrm>
            <a:custGeom>
              <a:avLst/>
              <a:gdLst/>
              <a:ahLst/>
              <a:cxnLst/>
              <a:rect l="l" t="t" r="r" b="b"/>
              <a:pathLst>
                <a:path w="2925536" h="2925536">
                  <a:moveTo>
                    <a:pt x="0" y="0"/>
                  </a:moveTo>
                  <a:lnTo>
                    <a:pt x="2925536" y="0"/>
                  </a:lnTo>
                  <a:lnTo>
                    <a:pt x="2925536" y="2925537"/>
                  </a:lnTo>
                  <a:lnTo>
                    <a:pt x="0" y="2925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sp>
        <p:nvSpPr>
          <p:cNvPr id="71" name="Freeform 71"/>
          <p:cNvSpPr/>
          <p:nvPr/>
        </p:nvSpPr>
        <p:spPr>
          <a:xfrm>
            <a:off x="209977" y="-2174605"/>
            <a:ext cx="3677352" cy="3677352"/>
          </a:xfrm>
          <a:custGeom>
            <a:avLst/>
            <a:gdLst/>
            <a:ahLst/>
            <a:cxnLst/>
            <a:rect l="l" t="t" r="r" b="b"/>
            <a:pathLst>
              <a:path w="5516028" h="5516028">
                <a:moveTo>
                  <a:pt x="0" y="0"/>
                </a:moveTo>
                <a:lnTo>
                  <a:pt x="5516028" y="0"/>
                </a:lnTo>
                <a:lnTo>
                  <a:pt x="5516028" y="5516028"/>
                </a:lnTo>
                <a:lnTo>
                  <a:pt x="0" y="551602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 flipH="1">
            <a:off x="9587209" y="3298975"/>
            <a:ext cx="2444777" cy="2084864"/>
          </a:xfrm>
          <a:custGeom>
            <a:avLst/>
            <a:gdLst/>
            <a:ahLst/>
            <a:cxnLst/>
            <a:rect l="l" t="t" r="r" b="b"/>
            <a:pathLst>
              <a:path w="3667166" h="3127296">
                <a:moveTo>
                  <a:pt x="3667166" y="0"/>
                </a:moveTo>
                <a:lnTo>
                  <a:pt x="0" y="0"/>
                </a:lnTo>
                <a:lnTo>
                  <a:pt x="0" y="3127296"/>
                </a:lnTo>
                <a:lnTo>
                  <a:pt x="3667166" y="3127296"/>
                </a:lnTo>
                <a:lnTo>
                  <a:pt x="3667166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 flipH="1">
            <a:off x="7330376" y="4923572"/>
            <a:ext cx="1608622" cy="1371805"/>
          </a:xfrm>
          <a:custGeom>
            <a:avLst/>
            <a:gdLst/>
            <a:ahLst/>
            <a:cxnLst/>
            <a:rect l="l" t="t" r="r" b="b"/>
            <a:pathLst>
              <a:path w="2412933" h="2057708">
                <a:moveTo>
                  <a:pt x="2412933" y="0"/>
                </a:moveTo>
                <a:lnTo>
                  <a:pt x="0" y="0"/>
                </a:lnTo>
                <a:lnTo>
                  <a:pt x="0" y="2057708"/>
                </a:lnTo>
                <a:lnTo>
                  <a:pt x="2412933" y="2057708"/>
                </a:lnTo>
                <a:lnTo>
                  <a:pt x="2412933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9587209" y="4856287"/>
            <a:ext cx="825051" cy="605381"/>
          </a:xfrm>
          <a:custGeom>
            <a:avLst/>
            <a:gdLst/>
            <a:ahLst/>
            <a:cxnLst/>
            <a:rect l="l" t="t" r="r" b="b"/>
            <a:pathLst>
              <a:path w="1237576" h="908071">
                <a:moveTo>
                  <a:pt x="0" y="0"/>
                </a:moveTo>
                <a:lnTo>
                  <a:pt x="1237576" y="0"/>
                </a:lnTo>
                <a:lnTo>
                  <a:pt x="1237576" y="908071"/>
                </a:lnTo>
                <a:lnTo>
                  <a:pt x="0" y="90807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 flipH="1">
            <a:off x="8624704" y="4856286"/>
            <a:ext cx="1199331" cy="849526"/>
          </a:xfrm>
          <a:custGeom>
            <a:avLst/>
            <a:gdLst/>
            <a:ahLst/>
            <a:cxnLst/>
            <a:rect l="l" t="t" r="r" b="b"/>
            <a:pathLst>
              <a:path w="1798996" h="1274289">
                <a:moveTo>
                  <a:pt x="1798996" y="0"/>
                </a:moveTo>
                <a:lnTo>
                  <a:pt x="0" y="0"/>
                </a:lnTo>
                <a:lnTo>
                  <a:pt x="0" y="1274288"/>
                </a:lnTo>
                <a:lnTo>
                  <a:pt x="1798996" y="1274288"/>
                </a:lnTo>
                <a:lnTo>
                  <a:pt x="1798996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2451684" y="187665"/>
            <a:ext cx="1000171" cy="1233511"/>
          </a:xfrm>
          <a:custGeom>
            <a:avLst/>
            <a:gdLst/>
            <a:ahLst/>
            <a:cxnLst/>
            <a:rect l="l" t="t" r="r" b="b"/>
            <a:pathLst>
              <a:path w="1500257" h="1850266">
                <a:moveTo>
                  <a:pt x="0" y="0"/>
                </a:moveTo>
                <a:lnTo>
                  <a:pt x="1500257" y="0"/>
                </a:lnTo>
                <a:lnTo>
                  <a:pt x="1500257" y="1850266"/>
                </a:lnTo>
                <a:lnTo>
                  <a:pt x="0" y="185026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-175318" y="516356"/>
            <a:ext cx="10175052" cy="4876800"/>
          </a:xfrm>
          <a:custGeom>
            <a:avLst/>
            <a:gdLst/>
            <a:ahLst/>
            <a:cxnLst/>
            <a:rect l="l" t="t" r="r" b="b"/>
            <a:pathLst>
              <a:path w="15262578" h="7315200">
                <a:moveTo>
                  <a:pt x="0" y="0"/>
                </a:moveTo>
                <a:lnTo>
                  <a:pt x="15262577" y="0"/>
                </a:lnTo>
                <a:lnTo>
                  <a:pt x="15262577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alphaModFix amt="46000"/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3604231" y="431772"/>
            <a:ext cx="566199" cy="698292"/>
          </a:xfrm>
          <a:custGeom>
            <a:avLst/>
            <a:gdLst/>
            <a:ahLst/>
            <a:cxnLst/>
            <a:rect l="l" t="t" r="r" b="b"/>
            <a:pathLst>
              <a:path w="849298" h="1047438">
                <a:moveTo>
                  <a:pt x="0" y="0"/>
                </a:moveTo>
                <a:lnTo>
                  <a:pt x="849298" y="0"/>
                </a:lnTo>
                <a:lnTo>
                  <a:pt x="849298" y="1047438"/>
                </a:lnTo>
                <a:lnTo>
                  <a:pt x="0" y="104743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80" name="TextBox 80"/>
          <p:cNvSpPr txBox="1"/>
          <p:nvPr/>
        </p:nvSpPr>
        <p:spPr>
          <a:xfrm>
            <a:off x="-133597" y="2582554"/>
            <a:ext cx="12338761" cy="113706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478">
              <a:lnSpc>
                <a:spcPts val="8846"/>
              </a:lnSpc>
            </a:pPr>
            <a:r>
              <a:rPr lang="en-US" sz="6300" b="1" spc="4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grandir Narrow Heavy"/>
              </a:rPr>
              <a:t>MID AUTUMN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475104" y="1533650"/>
            <a:ext cx="904878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8211"/>
              </a:lnSpc>
              <a:spcBef>
                <a:spcPct val="0"/>
              </a:spcBef>
            </a:pPr>
            <a:r>
              <a:rPr lang="en-US" sz="5900" spc="1273">
                <a:solidFill>
                  <a:srgbClr val="FFFFFF">
                    <a:alpha val="49804"/>
                  </a:srgbClr>
                </a:solidFill>
                <a:latin typeface="Agrandir Grand Bold"/>
              </a:rPr>
              <a:t>HAPPY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3384808" y="1533650"/>
            <a:ext cx="542238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8211"/>
              </a:lnSpc>
            </a:pPr>
            <a:r>
              <a:rPr lang="en-US" sz="5900" spc="1273" dirty="0">
                <a:solidFill>
                  <a:srgbClr val="FFFF00"/>
                </a:solidFill>
                <a:latin typeface="Agrandir Grand Bold"/>
              </a:rPr>
              <a:t>HAPPY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66994" y="3791084"/>
            <a:ext cx="1066500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5971"/>
              </a:lnSpc>
              <a:spcBef>
                <a:spcPct val="0"/>
              </a:spcBef>
            </a:pPr>
            <a:r>
              <a:rPr lang="en-US" sz="4300" spc="1147">
                <a:solidFill>
                  <a:srgbClr val="FFFFFF">
                    <a:alpha val="49804"/>
                  </a:srgbClr>
                </a:solidFill>
                <a:latin typeface="Agrandir Grand Bold"/>
              </a:rPr>
              <a:t>FESTIVAL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777629" y="3797731"/>
            <a:ext cx="463674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5971"/>
              </a:lnSpc>
            </a:pPr>
            <a:r>
              <a:rPr lang="en-US" sz="4300" spc="1147" dirty="0">
                <a:solidFill>
                  <a:srgbClr val="FFFF00"/>
                </a:solidFill>
                <a:latin typeface="Agrandir Grand Bold"/>
              </a:rPr>
              <a:t>FESTIVAL</a:t>
            </a:r>
          </a:p>
        </p:txBody>
      </p:sp>
      <p:pic>
        <p:nvPicPr>
          <p:cNvPr id="86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681749" y="4814678"/>
            <a:ext cx="498663" cy="515335"/>
          </a:xfrm>
          <a:prstGeom prst="rect">
            <a:avLst/>
          </a:prstGeom>
        </p:spPr>
      </p:pic>
      <p:pic>
        <p:nvPicPr>
          <p:cNvPr id="87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7794546" y="5853024"/>
            <a:ext cx="498663" cy="515335"/>
          </a:xfrm>
          <a:prstGeom prst="rect">
            <a:avLst/>
          </a:prstGeom>
        </p:spPr>
      </p:pic>
      <p:pic>
        <p:nvPicPr>
          <p:cNvPr id="88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405532" y="601318"/>
            <a:ext cx="498663" cy="515335"/>
          </a:xfrm>
          <a:prstGeom prst="rect">
            <a:avLst/>
          </a:prstGeom>
        </p:spPr>
      </p:pic>
      <p:pic>
        <p:nvPicPr>
          <p:cNvPr id="89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3014198" y="321183"/>
            <a:ext cx="498663" cy="515335"/>
          </a:xfrm>
          <a:prstGeom prst="rect">
            <a:avLst/>
          </a:prstGeom>
        </p:spPr>
      </p:pic>
      <p:pic>
        <p:nvPicPr>
          <p:cNvPr id="90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0427298" y="698413"/>
            <a:ext cx="498663" cy="515335"/>
          </a:xfrm>
          <a:prstGeom prst="rect">
            <a:avLst/>
          </a:prstGeom>
        </p:spPr>
      </p:pic>
      <p:pic>
        <p:nvPicPr>
          <p:cNvPr id="91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0916847" y="5317624"/>
            <a:ext cx="498663" cy="515335"/>
          </a:xfrm>
          <a:prstGeom prst="rect">
            <a:avLst/>
          </a:prstGeom>
        </p:spPr>
      </p:pic>
      <p:pic>
        <p:nvPicPr>
          <p:cNvPr id="92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1460454" y="2198227"/>
            <a:ext cx="498663" cy="515335"/>
          </a:xfrm>
          <a:prstGeom prst="rect">
            <a:avLst/>
          </a:prstGeom>
        </p:spPr>
      </p:pic>
      <p:pic>
        <p:nvPicPr>
          <p:cNvPr id="93" name="Picture 24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530938" y="2380023"/>
            <a:ext cx="498663" cy="515335"/>
          </a:xfrm>
          <a:prstGeom prst="rect">
            <a:avLst/>
          </a:prstGeom>
        </p:spPr>
      </p:pic>
      <p:pic>
        <p:nvPicPr>
          <p:cNvPr id="54" name="mix_8m1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850157" y="1043637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353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xmlns="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xmlns="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xmlns="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1945505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42">
            <a:extLst>
              <a:ext uri="{FF2B5EF4-FFF2-40B4-BE49-F238E27FC236}">
                <a16:creationId xmlns:a16="http://schemas.microsoft.com/office/drawing/2014/main" xmlns="" id="{AB081B4B-52F9-4759-9586-B915A6A8D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592" y="2875117"/>
            <a:ext cx="67505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9600" dirty="0">
                <a:solidFill>
                  <a:srgbClr val="413B17"/>
                </a:solidFill>
                <a:latin typeface="#9Slide03 Arima Madurai Black" panose="00000A00000000000000" pitchFamily="2" charset="0"/>
                <a:ea typeface="Microsoft YaHei UI" panose="020B0503020204020204" pitchFamily="34" charset="-122"/>
                <a:cs typeface="#9Slide03 Arima Madurai Black" panose="00000A00000000000000" pitchFamily="2" charset="0"/>
              </a:rPr>
              <a:t>THANK YOU</a:t>
            </a:r>
            <a:endParaRPr lang="zh-CN" altLang="en-US" sz="9600" dirty="0">
              <a:solidFill>
                <a:srgbClr val="413B17"/>
              </a:solidFill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34" y="-1"/>
            <a:ext cx="4266001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xmlns="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xmlns="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xmlns="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1945505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80456E-1C0C-43B7-A7E5-1FE831CF9410}"/>
              </a:ext>
            </a:extLst>
          </p:cNvPr>
          <p:cNvSpPr txBox="1"/>
          <p:nvPr/>
        </p:nvSpPr>
        <p:spPr>
          <a:xfrm>
            <a:off x="1346967" y="2558873"/>
            <a:ext cx="9520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16,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7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7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7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7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endParaRPr lang="en-US" sz="7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7" descr="viet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45728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" y="908298"/>
            <a:ext cx="5041402" cy="5041402"/>
          </a:xfrm>
          <a:prstGeom prst="rect">
            <a:avLst/>
          </a:prstGeom>
        </p:spPr>
      </p:pic>
      <p:sp>
        <p:nvSpPr>
          <p:cNvPr id="9" name="椭圆 627">
            <a:extLst>
              <a:ext uri="{FF2B5EF4-FFF2-40B4-BE49-F238E27FC236}">
                <a16:creationId xmlns:a16="http://schemas.microsoft.com/office/drawing/2014/main" xmlns="" id="{01D38704-F5AF-4B5D-A930-233ED0D1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47" y="1592377"/>
            <a:ext cx="2828925" cy="28305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0" name="椭圆 628">
            <a:extLst>
              <a:ext uri="{FF2B5EF4-FFF2-40B4-BE49-F238E27FC236}">
                <a16:creationId xmlns:a16="http://schemas.microsoft.com/office/drawing/2014/main" xmlns="" id="{093BCAEC-38AC-4D96-95B6-EEFBAA1F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97" y="1459027"/>
            <a:ext cx="3095625" cy="3097213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A08B9AE9-61E6-4C65-AB81-E7946F60446F}"/>
              </a:ext>
            </a:extLst>
          </p:cNvPr>
          <p:cNvSpPr txBox="1"/>
          <p:nvPr/>
        </p:nvSpPr>
        <p:spPr>
          <a:xfrm>
            <a:off x="1983047" y="2653690"/>
            <a:ext cx="2703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FF0000"/>
                </a:solidFill>
                <a:latin typeface="#9Slide03 AllRoundGothic" pitchFamily="34" charset="0"/>
              </a:rPr>
              <a:t>NỘI DUNG</a:t>
            </a:r>
            <a:endParaRPr lang="zh-CN" altLang="en-US" sz="4400" dirty="0">
              <a:solidFill>
                <a:srgbClr val="FF0000"/>
              </a:solidFill>
              <a:latin typeface="#9Slide03 AllRoundGothic" pitchFamily="34" charset="0"/>
            </a:endParaRPr>
          </a:p>
        </p:txBody>
      </p:sp>
      <p:pic>
        <p:nvPicPr>
          <p:cNvPr id="29" name="Group 8">
            <a:extLst>
              <a:ext uri="{FF2B5EF4-FFF2-40B4-BE49-F238E27FC236}">
                <a16:creationId xmlns:a16="http://schemas.microsoft.com/office/drawing/2014/main" xmlns="" id="{A190A834-6CDC-4F56-AF40-DDC195F49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509907" y="838200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7B3B6E21-0B0F-4035-8302-D7AC21991324}"/>
              </a:ext>
            </a:extLst>
          </p:cNvPr>
          <p:cNvSpPr txBox="1"/>
          <p:nvPr/>
        </p:nvSpPr>
        <p:spPr>
          <a:xfrm>
            <a:off x="5366546" y="1281104"/>
            <a:ext cx="61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SG" altLang="zh-CN" sz="3600" dirty="0" smtClean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3600" b="1" kern="0" dirty="0"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1" name="Group 8">
            <a:extLst>
              <a:ext uri="{FF2B5EF4-FFF2-40B4-BE49-F238E27FC236}">
                <a16:creationId xmlns:a16="http://schemas.microsoft.com/office/drawing/2014/main" xmlns="" id="{07E52008-AD14-453C-A201-DC56F15BF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93483" y="2528941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3D7F52C4-A124-4168-92CC-C75DA7D22B8C}"/>
              </a:ext>
            </a:extLst>
          </p:cNvPr>
          <p:cNvSpPr txBox="1"/>
          <p:nvPr/>
        </p:nvSpPr>
        <p:spPr>
          <a:xfrm>
            <a:off x="5350123" y="2971845"/>
            <a:ext cx="602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600" dirty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SG" altLang="zh-CN" sz="3600" dirty="0" smtClean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3600" b="1" kern="0" dirty="0"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3" name="Group 8">
            <a:extLst>
              <a:ext uri="{FF2B5EF4-FFF2-40B4-BE49-F238E27FC236}">
                <a16:creationId xmlns:a16="http://schemas.microsoft.com/office/drawing/2014/main" xmlns="" id="{BDB093EB-0250-4F6C-B1BB-4166B8FD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77360" y="4106785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EED297E6-8E23-4B03-8173-66C71E698684}"/>
              </a:ext>
            </a:extLst>
          </p:cNvPr>
          <p:cNvSpPr txBox="1"/>
          <p:nvPr/>
        </p:nvSpPr>
        <p:spPr>
          <a:xfrm>
            <a:off x="5334000" y="4549689"/>
            <a:ext cx="602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3600" dirty="0" smtClean="0"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CỦNG CỐ, DẶN DÒ</a:t>
            </a:r>
            <a:endParaRPr lang="en-US" altLang="zh-CN" sz="3600" b="1" kern="0" dirty="0"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38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30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11" y="2440655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xmlns="" id="{43D89FC2-3A3A-4925-8485-011DB532C324}"/>
              </a:ext>
            </a:extLst>
          </p:cNvPr>
          <p:cNvSpPr txBox="1"/>
          <p:nvPr/>
        </p:nvSpPr>
        <p:spPr>
          <a:xfrm>
            <a:off x="683644" y="828481"/>
            <a:ext cx="11012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kern="0" dirty="0" smtClean="0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    </a:t>
            </a:r>
            <a:r>
              <a:rPr lang="en-US" altLang="zh-CN" sz="4800" b="1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I. </a:t>
            </a:r>
            <a:r>
              <a:rPr lang="en-SG" altLang="zh-CN" sz="4800" dirty="0">
                <a:solidFill>
                  <a:schemeClr val="accent6">
                    <a:lumMod val="50000"/>
                  </a:schemeClr>
                </a:solidFill>
                <a:latin typeface="#9Slide03 AllRoundGothic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4800" b="1" kern="0" dirty="0">
              <a:solidFill>
                <a:schemeClr val="accent6">
                  <a:lumMod val="50000"/>
                </a:schemeClr>
              </a:solidFill>
              <a:latin typeface="#9Slide03 AllRoundGothic" pitchFamily="34" charset="0"/>
              <a:ea typeface="华康方圆体W7(P)" pitchFamily="82" charset="-122"/>
              <a:cs typeface="Times New Roman" pitchFamily="18" charset="0"/>
            </a:endParaRPr>
          </a:p>
          <a:p>
            <a:endParaRPr lang="zh-CN" altLang="en-US" sz="4800" b="1" kern="0" dirty="0">
              <a:solidFill>
                <a:srgbClr val="00206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11" name="Picture 17" descr="viet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8" y="362648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2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-125413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573" y="665003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236" y="534223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220EB7AC-425C-48AB-951D-257C61C1F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4332930" y="4870803"/>
            <a:ext cx="1675962" cy="1153597"/>
          </a:xfrm>
          <a:prstGeom prst="rect">
            <a:avLst/>
          </a:prstGeom>
        </p:spPr>
      </p:pic>
      <p:sp>
        <p:nvSpPr>
          <p:cNvPr id="22" name="椭圆 5">
            <a:extLst>
              <a:ext uri="{FF2B5EF4-FFF2-40B4-BE49-F238E27FC236}">
                <a16:creationId xmlns:a16="http://schemas.microsoft.com/office/drawing/2014/main" xmlns="" id="{2C682A0C-1B5F-4807-B11A-68739BEF3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911" y="5101636"/>
            <a:ext cx="1062005" cy="104170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5" name="文本框 25">
            <a:extLst>
              <a:ext uri="{FF2B5EF4-FFF2-40B4-BE49-F238E27FC236}">
                <a16:creationId xmlns:a16="http://schemas.microsoft.com/office/drawing/2014/main" xmlns="" id="{9518E1DB-5216-43E2-99D3-5C72739DDAB1}"/>
              </a:ext>
            </a:extLst>
          </p:cNvPr>
          <p:cNvSpPr txBox="1"/>
          <p:nvPr/>
        </p:nvSpPr>
        <p:spPr>
          <a:xfrm>
            <a:off x="5399260" y="5391654"/>
            <a:ext cx="60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zh-CN" alt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6" name="图片 26">
            <a:extLst>
              <a:ext uri="{FF2B5EF4-FFF2-40B4-BE49-F238E27FC236}">
                <a16:creationId xmlns:a16="http://schemas.microsoft.com/office/drawing/2014/main" xmlns="" id="{4D56AC83-D4A2-4568-AE7B-8E3092AF8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4394467" y="1185171"/>
            <a:ext cx="1675962" cy="1153597"/>
          </a:xfrm>
          <a:prstGeom prst="rect">
            <a:avLst/>
          </a:prstGeom>
        </p:spPr>
      </p:pic>
      <p:sp>
        <p:nvSpPr>
          <p:cNvPr id="27" name="椭圆 5">
            <a:extLst>
              <a:ext uri="{FF2B5EF4-FFF2-40B4-BE49-F238E27FC236}">
                <a16:creationId xmlns:a16="http://schemas.microsoft.com/office/drawing/2014/main" xmlns="" id="{13740A0C-2C23-46ED-8130-C053D9C3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399" y="1333773"/>
            <a:ext cx="1062005" cy="104170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400" dirty="0">
              <a:solidFill>
                <a:srgbClr val="FDFBE9"/>
              </a:solidFill>
              <a:latin typeface="Tahoma" pitchFamily="34" charset="0"/>
              <a:ea typeface="Microsoft YaHei UI" panose="020B0503020204020204" pitchFamily="34" charset="-122"/>
              <a:cs typeface="Tahoma" pitchFamily="34" charset="0"/>
            </a:endParaRPr>
          </a:p>
        </p:txBody>
      </p:sp>
      <p:sp>
        <p:nvSpPr>
          <p:cNvPr id="30" name="文本框 30">
            <a:extLst>
              <a:ext uri="{FF2B5EF4-FFF2-40B4-BE49-F238E27FC236}">
                <a16:creationId xmlns:a16="http://schemas.microsoft.com/office/drawing/2014/main" xmlns="" id="{6586BBB4-A2E5-458C-9D53-E13293FDB3A8}"/>
              </a:ext>
            </a:extLst>
          </p:cNvPr>
          <p:cNvSpPr txBox="1"/>
          <p:nvPr/>
        </p:nvSpPr>
        <p:spPr>
          <a:xfrm>
            <a:off x="5489464" y="1554504"/>
            <a:ext cx="60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zh-CN" alt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1" name="图片 31">
            <a:extLst>
              <a:ext uri="{FF2B5EF4-FFF2-40B4-BE49-F238E27FC236}">
                <a16:creationId xmlns:a16="http://schemas.microsoft.com/office/drawing/2014/main" xmlns="" id="{B8917CB3-ED35-422A-AAEF-F5731D029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4535058" y="3063835"/>
            <a:ext cx="1675962" cy="1153597"/>
          </a:xfrm>
          <a:prstGeom prst="rect">
            <a:avLst/>
          </a:prstGeom>
        </p:spPr>
      </p:pic>
      <p:sp>
        <p:nvSpPr>
          <p:cNvPr id="32" name="椭圆 5">
            <a:extLst>
              <a:ext uri="{FF2B5EF4-FFF2-40B4-BE49-F238E27FC236}">
                <a16:creationId xmlns:a16="http://schemas.microsoft.com/office/drawing/2014/main" xmlns="" id="{21768BD5-D235-4E5D-9F7E-AED50B9E3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658" y="3112312"/>
            <a:ext cx="1062005" cy="104170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5" name="文本框 35">
            <a:extLst>
              <a:ext uri="{FF2B5EF4-FFF2-40B4-BE49-F238E27FC236}">
                <a16:creationId xmlns:a16="http://schemas.microsoft.com/office/drawing/2014/main" xmlns="" id="{3176DB05-14A5-48D3-A1BA-19997781AE77}"/>
              </a:ext>
            </a:extLst>
          </p:cNvPr>
          <p:cNvSpPr txBox="1"/>
          <p:nvPr/>
        </p:nvSpPr>
        <p:spPr>
          <a:xfrm>
            <a:off x="5552694" y="3452177"/>
            <a:ext cx="58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zh-CN" alt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xmlns="" id="{E1F61026-95AB-45A8-8847-FA0474B1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309" y="1185171"/>
            <a:ext cx="54730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Anh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dãi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dầu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2400" b="1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Gục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lên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súng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mũ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quên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đời</a:t>
            </a: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Quang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Dũng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Tây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Tiến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vi-VN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675CA792-1B62-4DB3-B94C-EC956507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61" y="2680399"/>
            <a:ext cx="560144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Thầy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Pha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chê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:“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Phải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khí</a:t>
            </a:r>
            <a:r>
              <a:rPr lang="en-US" sz="24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thanh</a:t>
            </a:r>
            <a:r>
              <a:rPr lang="en-US" sz="24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bạch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Pha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kêu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lên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: “Chao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thầy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nghĩ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lẩn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thẩn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đời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Nghèo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càng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dễ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Tôi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nơi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cũng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tiềm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tiệm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mình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”. </a:t>
            </a:r>
            <a:endParaRPr lang="en-US" sz="2400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Tô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Hoài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Khách</a:t>
            </a:r>
            <a:r>
              <a:rPr lang="en-US" sz="2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nợ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vi-VN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479892" y="653143"/>
            <a:ext cx="4055166" cy="5384532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đậm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Tại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dùng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diễn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đạt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đó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652" y="5562735"/>
            <a:ext cx="502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Bác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sĩ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đang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khám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tử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59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xmlns="" id="{67069188-7D24-4CF2-81B8-37885359B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37976"/>
              </p:ext>
            </p:extLst>
          </p:nvPr>
        </p:nvGraphicFramePr>
        <p:xfrm>
          <a:off x="-4635" y="214108"/>
          <a:ext cx="11734799" cy="6415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5248">
                  <a:extLst>
                    <a:ext uri="{9D8B030D-6E8A-4147-A177-3AD203B41FA5}">
                      <a16:colId xmlns:a16="http://schemas.microsoft.com/office/drawing/2014/main" xmlns="" val="1412422887"/>
                    </a:ext>
                  </a:extLst>
                </a:gridCol>
                <a:gridCol w="4467352">
                  <a:extLst>
                    <a:ext uri="{9D8B030D-6E8A-4147-A177-3AD203B41FA5}">
                      <a16:colId xmlns:a16="http://schemas.microsoft.com/office/drawing/2014/main" xmlns="" val="216295978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289693174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07747320"/>
                    </a:ext>
                  </a:extLst>
                </a:gridCol>
              </a:tblGrid>
              <a:tr h="11466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Câu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đậm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Nghĩa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dụng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6213643"/>
                  </a:ext>
                </a:extLst>
              </a:tr>
              <a:tr h="21444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8423998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52423696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</a:t>
                      </a:r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6520859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46DE0A-7659-4561-9B04-34CF029E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64043"/>
            <a:ext cx="464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hông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ỏ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quên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đời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782CC5-D91F-458C-9E59-F174F54B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324" y="2267971"/>
            <a:ext cx="1061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hết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CE57E9C-E1A2-4A08-A8F8-02E79B0F2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1070" y="1598248"/>
            <a:ext cx="33165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Tránh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gây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cảm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đau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thương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mất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7430181-7563-426C-9637-5D389B7D6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859" y="3872284"/>
            <a:ext cx="3005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hí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thanh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bạch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EBBBF69-03DD-4228-AB04-F20C77DD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067" y="3925189"/>
            <a:ext cx="14773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ghèo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CDF95F-B474-4374-8610-B132EA702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1070" y="3661675"/>
            <a:ext cx="33961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tế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lịch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18187B-DB8B-41DE-9B62-108C255E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859" y="5394575"/>
            <a:ext cx="4015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ử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24AC1EE-20BA-4779-8B6E-32B8936D3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994" y="5507173"/>
            <a:ext cx="17381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ác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chết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C838F83-1929-4A44-9970-E0E288EB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395" y="5260952"/>
            <a:ext cx="3124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vi-VN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ránh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cảm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thô tục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ghê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sợ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06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xmlns="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290564" y="411362"/>
            <a:ext cx="3424179" cy="14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1D7B5E8-0A77-4BFE-9814-25301AF5FBD5}"/>
              </a:ext>
            </a:extLst>
          </p:cNvPr>
          <p:cNvSpPr txBox="1"/>
          <p:nvPr/>
        </p:nvSpPr>
        <p:spPr>
          <a:xfrm>
            <a:off x="3553982" y="860076"/>
            <a:ext cx="5207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KHÁI NIỆM</a:t>
            </a:r>
            <a:endParaRPr lang="zh-CN" altLang="en-US" sz="40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1905001" y="2249783"/>
            <a:ext cx="9067800" cy="361987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6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" y="3799244"/>
            <a:ext cx="3132986" cy="32170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B45B00-2389-4A0C-ABAF-69469C05CD1B}"/>
              </a:ext>
            </a:extLst>
          </p:cNvPr>
          <p:cNvSpPr/>
          <p:nvPr/>
        </p:nvSpPr>
        <p:spPr>
          <a:xfrm>
            <a:off x="2590799" y="2821295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Nói giảm nói tránh l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một biện pháp tu từ dùng cách diễn đạt 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ế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nhị,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uyển chuyển, tránh gây cảm giác quá đau buồn, ghê sợ, nặng nề; tránh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thô tục, thiếu lịch sự.</a:t>
            </a:r>
          </a:p>
        </p:txBody>
      </p:sp>
      <p:pic>
        <p:nvPicPr>
          <p:cNvPr id="13" name="Picture 17" descr="viet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64" y="738187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2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更多模版请关注:尚佳素材公社shop64427429.taobao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更多模版请关注:尚佳素材公社shop64427429.taobao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2119</TotalTime>
  <Words>1203</Words>
  <Application>Microsoft Office PowerPoint</Application>
  <PresentationFormat>Custom</PresentationFormat>
  <Paragraphs>186</Paragraphs>
  <Slides>35</Slides>
  <Notes>33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Arial</vt:lpstr>
      <vt:lpstr>Agrandir Narrow Heavy</vt:lpstr>
      <vt:lpstr>微软雅黑</vt:lpstr>
      <vt:lpstr>Agrandir Grand Bold</vt:lpstr>
      <vt:lpstr>Tahoma</vt:lpstr>
      <vt:lpstr>等线</vt:lpstr>
      <vt:lpstr>华康方圆体W7(P)</vt:lpstr>
      <vt:lpstr>Wingdings</vt:lpstr>
      <vt:lpstr>Microsoft YaHei UI</vt:lpstr>
      <vt:lpstr>Calibri Light</vt:lpstr>
      <vt:lpstr>.VnTime</vt:lpstr>
      <vt:lpstr>#9Slide03 Arima Madurai Black</vt:lpstr>
      <vt:lpstr>#9Slide03 AllRoundGothic</vt:lpstr>
      <vt:lpstr>Times New Roman</vt:lpstr>
      <vt:lpstr>Calibri</vt:lpstr>
      <vt:lpstr>宋体</vt:lpstr>
      <vt:lpstr>更多模版请关注:尚佳素材公社shop64427429.taobao.com</vt:lpstr>
      <vt:lpstr>1_更多模版请关注:尚佳素材公社shop64427429.taobao.com</vt:lpstr>
      <vt:lpstr>Office Theme</vt:lpstr>
      <vt:lpstr>2_更多模版请关注:尚佳素材公社shop64427429.taobao.com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DELL</cp:lastModifiedBy>
  <cp:revision>303</cp:revision>
  <dcterms:created xsi:type="dcterms:W3CDTF">2015-10-27T02:40:00Z</dcterms:created>
  <dcterms:modified xsi:type="dcterms:W3CDTF">2023-09-27T16:03:24Z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