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9" r:id="rId4"/>
    <p:sldId id="259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CE3F99-0AD7-409F-AA3D-91409541CAB0}" type="datetimeFigureOut">
              <a:rPr lang="vi-VN" smtClean="0"/>
              <a:t>15/03/2016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D6A0CC-F74A-45CC-BC2A-13F3864913C6}" type="slidenum">
              <a:rPr lang="vi-VN" smtClean="0"/>
              <a:t>‹#›</a:t>
            </a:fld>
            <a:endParaRPr lang="vi-V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958240"/>
            <a:ext cx="8496944" cy="17506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gữ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vi-VN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369" y="3113092"/>
            <a:ext cx="916674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6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Luyện</a:t>
            </a:r>
            <a:r>
              <a:rPr lang="en-US" sz="6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  <a:r>
              <a:rPr lang="en-US" sz="6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tập</a:t>
            </a:r>
            <a:r>
              <a:rPr lang="en-US" sz="6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  <a:r>
              <a:rPr lang="en-US" sz="6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cảm</a:t>
            </a:r>
            <a:r>
              <a:rPr lang="en-US" sz="6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  <a:r>
              <a:rPr lang="en-US" sz="6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thụ</a:t>
            </a:r>
            <a:r>
              <a:rPr lang="en-US" sz="6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  <a:r>
              <a:rPr lang="en-US" sz="6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thơ</a:t>
            </a:r>
            <a:endParaRPr lang="en-US" sz="6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7856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950" y="1665382"/>
            <a:ext cx="8810104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Cám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ơn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thầy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cô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Chúc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các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em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ôn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tập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tốt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116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035496"/>
            <a:ext cx="8933616" cy="144016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476672"/>
            <a:ext cx="856895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bài,nắm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1700808"/>
            <a:ext cx="8568952" cy="31393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ý.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ý?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so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,…),…</a:t>
            </a:r>
          </a:p>
          <a:p>
            <a:pPr marL="342900" indent="-342900" algn="just"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lửng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4820959"/>
            <a:ext cx="8568952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6021288"/>
            <a:ext cx="8568952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4:</a:t>
            </a: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481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1438905"/>
            <a:ext cx="67687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Thảo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luận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en-US" sz="3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Nhóm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1,2,3,4: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Bài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tập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1</a:t>
            </a:r>
          </a:p>
          <a:p>
            <a:pPr algn="just"/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</a:t>
            </a:r>
            <a:r>
              <a:rPr lang="en-US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Nhóm</a:t>
            </a:r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5,6,7,8: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Bài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tập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2</a:t>
            </a:r>
          </a:p>
          <a:p>
            <a:pPr algn="just"/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</a:t>
            </a:r>
            <a:r>
              <a:rPr lang="en-US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Thời</a:t>
            </a:r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gian</a:t>
            </a:r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: </a:t>
            </a:r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10 </a:t>
            </a:r>
            <a:r>
              <a:rPr lang="en-US" sz="32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phút</a:t>
            </a:r>
            <a:endParaRPr lang="en-US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396552" y="260648"/>
            <a:ext cx="3960440" cy="10081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52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260648"/>
            <a:ext cx="3960440" cy="54864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998726"/>
            <a:ext cx="396044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12-15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mui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xước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tim.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1,2,3 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63988" y="1009759"/>
            <a:ext cx="4284476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bể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12-15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1,2,3 )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0500" y="4505052"/>
            <a:ext cx="4247964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1.Bước 1: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12-15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(5)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4513436"/>
            <a:ext cx="4247964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12-15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(5)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1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tập</a:t>
            </a:r>
            <a:r>
              <a:rPr lang="en-US" sz="2800" b="1" dirty="0" smtClean="0"/>
              <a:t> 1:</a:t>
            </a:r>
            <a:endParaRPr lang="vi-VN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579296" cy="151216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1(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Ý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marL="0" indent="0" algn="just">
              <a:buNone/>
            </a:pPr>
            <a:r>
              <a:rPr lang="en-US" sz="1800" dirty="0" smtClean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544" y="2077231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Ý 1: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just"/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mui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xước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Ý 2: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33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16632"/>
            <a:ext cx="903649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khép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Ý 1.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dập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trụi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chặng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ghềnh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Ý 2: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ngang,lòng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cảm,tinh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).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/>
              <a:t> </a:t>
            </a:r>
            <a:endParaRPr lang="vi-VN" sz="2000" dirty="0"/>
          </a:p>
        </p:txBody>
      </p:sp>
    </p:spTree>
    <p:extLst>
      <p:ext uri="{BB962C8B-B14F-4D97-AF65-F5344CB8AC3E}">
        <p14:creationId xmlns:p14="http://schemas.microsoft.com/office/powerpoint/2010/main" val="128487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vi-VN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828092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”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dập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2"/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bể</a:t>
            </a:r>
            <a:endParaRPr lang="en-US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2458616" cy="49492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tập</a:t>
            </a:r>
            <a:r>
              <a:rPr lang="en-US" sz="2800" b="1" dirty="0" smtClean="0"/>
              <a:t> </a:t>
            </a:r>
            <a:r>
              <a:rPr lang="en-US" sz="2800" b="1" dirty="0"/>
              <a:t>2</a:t>
            </a:r>
            <a:endParaRPr lang="vi-V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3717032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600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1600" b="1" u="sng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1600" b="1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thẹn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Khoảnh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Điệp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sông,bể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dập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khứ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lãng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7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2458616" cy="49492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tập</a:t>
            </a:r>
            <a:r>
              <a:rPr lang="en-US" sz="2800" b="1" dirty="0" smtClean="0"/>
              <a:t> 3</a:t>
            </a:r>
            <a:endParaRPr lang="vi-VN" sz="2800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2400" dirty="0" err="1" smtClean="0"/>
              <a:t>Dựa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dàn</a:t>
            </a:r>
            <a:r>
              <a:rPr lang="en-US" sz="2400" dirty="0" smtClean="0"/>
              <a:t> ý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tập</a:t>
            </a:r>
            <a:r>
              <a:rPr lang="en-US" sz="2400" dirty="0" smtClean="0"/>
              <a:t> 2, </a:t>
            </a:r>
            <a:r>
              <a:rPr lang="en-US" sz="2400" dirty="0" err="1" smtClean="0"/>
              <a:t>viết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đoạn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hoàn</a:t>
            </a:r>
            <a:r>
              <a:rPr lang="en-US" sz="2400" dirty="0" smtClean="0"/>
              <a:t> </a:t>
            </a:r>
            <a:r>
              <a:rPr lang="en-US" sz="2400" dirty="0" err="1" smtClean="0"/>
              <a:t>chỉnh</a:t>
            </a:r>
            <a:r>
              <a:rPr lang="en-US" sz="2400" dirty="0" smtClean="0"/>
              <a:t> 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34097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97360" y="692696"/>
            <a:ext cx="2749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Dặn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dò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3302" y="2029490"/>
            <a:ext cx="6768752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8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479</TotalTime>
  <Words>1552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Nhiệt liệt chào mừng các thầy cô giáo tới dự giờ chuyên đề Ngữ văn lớp 9</vt:lpstr>
      <vt:lpstr>I. Ôn tập các bước cảm thụ thơ</vt:lpstr>
      <vt:lpstr>II. Luyện tập  </vt:lpstr>
      <vt:lpstr>II. Luyện tập  </vt:lpstr>
      <vt:lpstr>Bài tập 1:</vt:lpstr>
      <vt:lpstr>PowerPoint Presentation</vt:lpstr>
      <vt:lpstr>Bài tập 2</vt:lpstr>
      <vt:lpstr>Bài tập 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các thầy cô tới dự chuyên đề ngữ văn 9</dc:title>
  <dc:creator>ADMIN</dc:creator>
  <cp:lastModifiedBy>ADMIN</cp:lastModifiedBy>
  <cp:revision>66</cp:revision>
  <dcterms:created xsi:type="dcterms:W3CDTF">2016-01-14T14:10:07Z</dcterms:created>
  <dcterms:modified xsi:type="dcterms:W3CDTF">2016-03-15T00:58:17Z</dcterms:modified>
</cp:coreProperties>
</file>