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293" r:id="rId2"/>
    <p:sldId id="7128" r:id="rId3"/>
    <p:sldId id="7156" r:id="rId4"/>
    <p:sldId id="7130" r:id="rId5"/>
    <p:sldId id="7131" r:id="rId6"/>
    <p:sldId id="7132" r:id="rId7"/>
    <p:sldId id="7133" r:id="rId8"/>
    <p:sldId id="7134" r:id="rId9"/>
    <p:sldId id="7135" r:id="rId10"/>
    <p:sldId id="7136" r:id="rId11"/>
    <p:sldId id="7137" r:id="rId12"/>
    <p:sldId id="7138" r:id="rId13"/>
    <p:sldId id="7139" r:id="rId14"/>
    <p:sldId id="7140" r:id="rId15"/>
    <p:sldId id="7141" r:id="rId16"/>
    <p:sldId id="7142" r:id="rId17"/>
    <p:sldId id="7143" r:id="rId18"/>
    <p:sldId id="7144" r:id="rId19"/>
    <p:sldId id="7158" r:id="rId20"/>
    <p:sldId id="7147" r:id="rId21"/>
    <p:sldId id="7148" r:id="rId22"/>
    <p:sldId id="7149" r:id="rId23"/>
    <p:sldId id="7157" r:id="rId24"/>
    <p:sldId id="7155" r:id="rId25"/>
    <p:sldId id="285" r:id="rId26"/>
    <p:sldId id="7151" r:id="rId27"/>
    <p:sldId id="7152" r:id="rId28"/>
    <p:sldId id="7153" r:id="rId29"/>
    <p:sldId id="289" r:id="rId30"/>
    <p:sldId id="290" r:id="rId31"/>
    <p:sldId id="291" r:id="rId32"/>
    <p:sldId id="292" r:id="rId33"/>
    <p:sldId id="7154" r:id="rId34"/>
    <p:sldId id="279" r:id="rId35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00"/>
    <a:srgbClr val="008000"/>
    <a:srgbClr val="51E2F6"/>
    <a:srgbClr val="B0EFEF"/>
    <a:srgbClr val="6699FF"/>
    <a:srgbClr val="1CE8F6"/>
    <a:srgbClr val="FF0066"/>
    <a:srgbClr val="CC33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2" autoAdjust="0"/>
    <p:restoredTop sz="93601" autoAdjust="0"/>
  </p:normalViewPr>
  <p:slideViewPr>
    <p:cSldViewPr>
      <p:cViewPr varScale="1">
        <p:scale>
          <a:sx n="68" d="100"/>
          <a:sy n="68" d="100"/>
        </p:scale>
        <p:origin x="552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4D5D6-EFD1-42BC-A177-D564998076B9}" type="datetimeFigureOut">
              <a:rPr lang="vi-VN"/>
              <a:pPr>
                <a:defRPr/>
              </a:pPr>
              <a:t>15/11/2022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0B1392-50CD-4DC3-B48E-660FBBF04C1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7976AF5-10BC-48CF-A801-E81290D19D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E2011DDF-7BA3-4E87-91AE-240A1D601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F5642-F9C1-4C00-ADB2-A828AB853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57E9BC7-E410-492C-9ABE-1E425085F783}" type="slidenum">
              <a:rPr lang="vi-VN">
                <a:solidFill>
                  <a:prstClr val="black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vi-VN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0ABDC74F-93C0-44CF-B898-858170572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3273F-5E8A-4419-977F-7A64F6F4C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CB04AB4-AAD3-4719-9329-781282EC50FF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940" name="Notes Placeholder 4">
            <a:extLst>
              <a:ext uri="{FF2B5EF4-FFF2-40B4-BE49-F238E27FC236}">
                <a16:creationId xmlns:a16="http://schemas.microsoft.com/office/drawing/2014/main" id="{1CFC9426-8FFF-428D-B471-B3DC2268DF8C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51E9A0D3-FF4B-4DA9-B8B0-41872EAE4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2C2BFC-F3B5-4D24-A832-BDF45C1F3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18B033B-01D9-433A-A4B8-C54DF43E7AFA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988" name="Notes Placeholder 4">
            <a:extLst>
              <a:ext uri="{FF2B5EF4-FFF2-40B4-BE49-F238E27FC236}">
                <a16:creationId xmlns:a16="http://schemas.microsoft.com/office/drawing/2014/main" id="{BE08A56D-F9F2-4777-AC43-0D0FEF213EDF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C5A3848C-1B60-4176-BAE5-5FD6913E5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AC0D57-08DD-488E-BCE5-61C4A8B2B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DE30E61-465F-4771-A035-E367F4C954FA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036" name="Notes Placeholder 4">
            <a:extLst>
              <a:ext uri="{FF2B5EF4-FFF2-40B4-BE49-F238E27FC236}">
                <a16:creationId xmlns:a16="http://schemas.microsoft.com/office/drawing/2014/main" id="{AC38D882-B842-4C60-8EA7-B769CDBE4816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E9068A48-0B25-43C7-8693-B50E991038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85D22F-8C76-4EE6-80B2-14FECBA3F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EA148E8-21AD-498E-96FE-D9D57EC23609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084" name="Notes Placeholder 4">
            <a:extLst>
              <a:ext uri="{FF2B5EF4-FFF2-40B4-BE49-F238E27FC236}">
                <a16:creationId xmlns:a16="http://schemas.microsoft.com/office/drawing/2014/main" id="{20205C92-0DB5-4313-8038-355691E342DF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39B5C1DA-F6F5-420D-8924-678F71674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AD5756-63BB-4034-AE35-4E04E5CE5F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BEDE312-1C59-4DB2-B196-1572A7332BE2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132" name="Notes Placeholder 4">
            <a:extLst>
              <a:ext uri="{FF2B5EF4-FFF2-40B4-BE49-F238E27FC236}">
                <a16:creationId xmlns:a16="http://schemas.microsoft.com/office/drawing/2014/main" id="{3FBFEA7A-C5BA-449F-88A5-B460B1481AE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4B32643A-935F-4FC0-8CEA-87DCD5AEC6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69E870-1383-473E-B830-C50306A6A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CE8B7B2-24F7-4892-9BAF-AEA4AE616B2E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276" name="Notes Placeholder 4">
            <a:extLst>
              <a:ext uri="{FF2B5EF4-FFF2-40B4-BE49-F238E27FC236}">
                <a16:creationId xmlns:a16="http://schemas.microsoft.com/office/drawing/2014/main" id="{D22654C7-EB8D-4B6F-AE73-717EB50255C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>
            <a:extLst>
              <a:ext uri="{FF2B5EF4-FFF2-40B4-BE49-F238E27FC236}">
                <a16:creationId xmlns:a16="http://schemas.microsoft.com/office/drawing/2014/main" id="{0A54BB16-A972-4C3E-B210-C872A4822E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05BF7D-CFFD-4C37-B86B-26D563A48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9837751-F1D3-4824-9EC9-1703552139A0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324" name="Notes Placeholder 4">
            <a:extLst>
              <a:ext uri="{FF2B5EF4-FFF2-40B4-BE49-F238E27FC236}">
                <a16:creationId xmlns:a16="http://schemas.microsoft.com/office/drawing/2014/main" id="{CA6E22E2-B59F-4694-8EB6-3E6CED81B43D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3DB3A3B8-BED5-4D9E-8685-EC9017FE9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6999B9-8471-4D6D-A788-BF3D8DF2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639C5-6BE6-4C13-B40E-245D5162D0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396" name="Notes Placeholder 4">
            <a:extLst>
              <a:ext uri="{FF2B5EF4-FFF2-40B4-BE49-F238E27FC236}">
                <a16:creationId xmlns:a16="http://schemas.microsoft.com/office/drawing/2014/main" id="{AA463D79-6387-4817-B332-E205755EC52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>
            <a:extLst>
              <a:ext uri="{FF2B5EF4-FFF2-40B4-BE49-F238E27FC236}">
                <a16:creationId xmlns:a16="http://schemas.microsoft.com/office/drawing/2014/main" id="{3DB3A3B8-BED5-4D9E-8685-EC9017FE9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6999B9-8471-4D6D-A788-BF3D8DF2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639C5-6BE6-4C13-B40E-245D5162D0F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396" name="Notes Placeholder 4">
            <a:extLst>
              <a:ext uri="{FF2B5EF4-FFF2-40B4-BE49-F238E27FC236}">
                <a16:creationId xmlns:a16="http://schemas.microsoft.com/office/drawing/2014/main" id="{AA463D79-6387-4817-B332-E205755EC52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52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D0CA8791-9B59-401A-8E07-A1F785FBF7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3B4B87-36FE-43E0-9517-E8DCFC268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69BA87-5D0F-403A-B67D-361B517CF211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08" name="Notes Placeholder 4">
            <a:extLst>
              <a:ext uri="{FF2B5EF4-FFF2-40B4-BE49-F238E27FC236}">
                <a16:creationId xmlns:a16="http://schemas.microsoft.com/office/drawing/2014/main" id="{022C32AB-3F37-48AB-91F0-4F1F2154D194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BAAB3197-4F8C-40D9-B846-193C3D826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9C0529-CBB1-4B4A-9ED7-316C6E29F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E49E6AE-6C56-4A64-81F1-4C931AC8F346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556" name="Notes Placeholder 4">
            <a:extLst>
              <a:ext uri="{FF2B5EF4-FFF2-40B4-BE49-F238E27FC236}">
                <a16:creationId xmlns:a16="http://schemas.microsoft.com/office/drawing/2014/main" id="{F806B3DD-51EE-4761-886E-BB7A612C39FC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93A607F0-7E28-4A4D-8B94-2D36F3AE24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B5C02B-B2D2-4B46-A9EA-0EDF954F6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7D37D61-C168-4926-BB51-1F8F0522C7FA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604" name="Notes Placeholder 4">
            <a:extLst>
              <a:ext uri="{FF2B5EF4-FFF2-40B4-BE49-F238E27FC236}">
                <a16:creationId xmlns:a16="http://schemas.microsoft.com/office/drawing/2014/main" id="{26562CC5-25C6-4EEA-AAFB-5D6FEBA86AD0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C0179982-260E-4F55-B58D-9A9FD85BEB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9355F4-3958-4E0C-A3EE-658807669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8A3C8EE-6FA4-46E6-8FB7-79E938F4E299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652" name="Notes Placeholder 4">
            <a:extLst>
              <a:ext uri="{FF2B5EF4-FFF2-40B4-BE49-F238E27FC236}">
                <a16:creationId xmlns:a16="http://schemas.microsoft.com/office/drawing/2014/main" id="{006344E0-8A7D-416F-BCD0-8636A507069A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3364CAE6-45C6-4152-8CFE-CDCEFD7C71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3B940A0A-EFFD-4285-93EF-770189E02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3B3DAE3A-CB50-4D7A-8448-16D3678E7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7B6570-7CFF-467F-8749-E030F19589F0}" type="slidenum">
              <a:rPr lang="vi-VN" altLang="en-US" smtClean="0">
                <a:solidFill>
                  <a:srgbClr val="000000"/>
                </a:solidFill>
              </a:rPr>
              <a:pPr/>
              <a:t>9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412C511F-7FD9-43AC-B401-FFDCBD28D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C7FA2B-E538-4669-9233-42CFB0329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A0FC67-1747-4E55-A5BA-4325B05E9E18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796" name="Notes Placeholder 4">
            <a:extLst>
              <a:ext uri="{FF2B5EF4-FFF2-40B4-BE49-F238E27FC236}">
                <a16:creationId xmlns:a16="http://schemas.microsoft.com/office/drawing/2014/main" id="{43A65FCA-C502-4502-B63F-D0524BE7849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181C6EC7-A1BE-4BCD-90B6-494051710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0DAE43-466B-4986-9C0B-1DDDDF74B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D69C0AC-540D-4B87-9B13-299CC32E67F6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844" name="Notes Placeholder 4">
            <a:extLst>
              <a:ext uri="{FF2B5EF4-FFF2-40B4-BE49-F238E27FC236}">
                <a16:creationId xmlns:a16="http://schemas.microsoft.com/office/drawing/2014/main" id="{5AEDD3F8-4543-421B-A29C-49C67C553FC5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3E0827BF-9E6C-47C5-A714-7D7450597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740AB8-0CA3-422F-84B0-DBC606638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45787-DCDE-4284-8621-EC44FE73D6BE}" type="slidenum">
              <a:rPr lang="zh-CN" altLang="en-US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892" name="Notes Placeholder 4">
            <a:extLst>
              <a:ext uri="{FF2B5EF4-FFF2-40B4-BE49-F238E27FC236}">
                <a16:creationId xmlns:a16="http://schemas.microsoft.com/office/drawing/2014/main" id="{305B41B4-CE7E-4928-89A3-9489BFA7EED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DEC66-6E0F-4F11-B6B6-804FC2224D45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6F01-7B18-4789-BE23-8EE34CE87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FAB5F-720C-416C-9BBE-F876BB82683D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BD77B-37FF-46A1-A0A3-AAC22BB99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FBA90-6B11-4C4A-8E1C-7C08C3D6EA29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5CA6B-85B2-4DE5-9971-F6284C9A8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4514699" cy="6858000"/>
          </a:xfrm>
          <a:prstGeom prst="rect">
            <a:avLst/>
          </a:prstGeom>
          <a:solidFill>
            <a:srgbClr val="A1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514699" y="0"/>
            <a:ext cx="4629302" cy="6858000"/>
          </a:xfrm>
          <a:prstGeom prst="rect">
            <a:avLst/>
          </a:prstGeom>
          <a:solidFill>
            <a:srgbClr val="F3C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三角形 7"/>
          <p:cNvSpPr/>
          <p:nvPr userDrawn="1"/>
        </p:nvSpPr>
        <p:spPr>
          <a:xfrm rot="20283172">
            <a:off x="165752" y="566968"/>
            <a:ext cx="617105" cy="518726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90337" y="1220661"/>
            <a:ext cx="7303169" cy="481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三角形 9"/>
          <p:cNvSpPr/>
          <p:nvPr userDrawn="1"/>
        </p:nvSpPr>
        <p:spPr>
          <a:xfrm rot="20283172">
            <a:off x="8411347" y="5378140"/>
            <a:ext cx="617105" cy="518726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0632" y="3224464"/>
            <a:ext cx="240632" cy="3208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2293444" y="6284495"/>
            <a:ext cx="240632" cy="3208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7244438" y="505489"/>
            <a:ext cx="240632" cy="3208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/>
          <p:cNvCxnSpPr/>
          <p:nvPr userDrawn="1"/>
        </p:nvCxnSpPr>
        <p:spPr>
          <a:xfrm flipV="1">
            <a:off x="1896402" y="-580228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 userDrawn="1"/>
        </p:nvCxnSpPr>
        <p:spPr>
          <a:xfrm flipV="1">
            <a:off x="5597376" y="-1163841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 userDrawn="1"/>
        </p:nvCxnSpPr>
        <p:spPr>
          <a:xfrm flipV="1">
            <a:off x="3007029" y="6207506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 userDrawn="1"/>
        </p:nvCxnSpPr>
        <p:spPr>
          <a:xfrm flipV="1">
            <a:off x="6967712" y="6426163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 userDrawn="1"/>
        </p:nvCxnSpPr>
        <p:spPr>
          <a:xfrm flipV="1">
            <a:off x="8739350" y="505489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 userDrawn="1"/>
        </p:nvCxnSpPr>
        <p:spPr>
          <a:xfrm flipV="1">
            <a:off x="-635368" y="4659280"/>
            <a:ext cx="1034716" cy="1548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6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50FB9-CD55-4DC4-A09F-A8DE27FE45ED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D0E62-5C68-4AA6-BF6D-952EB55C5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EE11C-9F36-4D33-9CBF-CC8CB67C3D9E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2AFD5-5AFD-40DB-B251-507D43080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D2BFD-ACD8-4DD4-8869-CA821C2D0737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0C3F-4607-442E-A1F8-270E7CC55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C65BE-0CFB-428E-AC01-0024F3D4494E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DB89A-3C04-4AC5-8B1B-ADC182723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817A-721F-45EC-A8C7-B2DDD6CB037B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0C9EF-0622-42DD-B26B-D96471BE6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97856-C1C5-4039-931C-1460CB740BC5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AABEC-CA18-448D-BB77-0210C01E9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D69C-296F-459B-BBE1-9B329181AF47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F7CC3-AC81-47C9-A2F3-6E28A4115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9593F-12F9-4A44-A2AA-1EBA59168116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67312-9035-4E54-B0EE-8B734AAC1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C7E6DA1-9472-463D-A0B9-52E508CD1EA5}" type="datetimeFigureOut">
              <a:rPr lang="en-US"/>
              <a:pPr>
                <a:defRPr/>
              </a:pPr>
              <a:t>11/15/2022</a:t>
            </a:fld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4963B4-3C0C-48CE-A9B1-B93902B1F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vietnam.vnanet.vn/Upload/News/2005-5/12/DT-SuoiLeNin01L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34.xml"/><Relationship Id="rId7" Type="http://schemas.openxmlformats.org/officeDocument/2006/relationships/slide" Target="slide29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slide" Target="slide30.xml"/><Relationship Id="rId4" Type="http://schemas.openxmlformats.org/officeDocument/2006/relationships/image" Target="../media/image23.jpeg"/><Relationship Id="rId9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slide" Target="slide26.xml"/><Relationship Id="rId4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o\Giao%20an%20dien%20tu%20mon%20hoa\Hoa%208%20-%20Dieu%20che%20Hidro\Duong%20toi%20dinh%20vinh%20quang.mp3" TargetMode="External"/><Relationship Id="rId6" Type="http://schemas.openxmlformats.org/officeDocument/2006/relationships/hyperlink" Target="../../Pham%20Duy%20Anh/Local%20Settings/Temp/Rar$DI26.957/Hoa%208%20-%20Bai%2033%20Tiet%2050%20DIEU%20CHE%20HIDRO%20-%20PHAN%20UNG%20THE.ppt#-1,12,Slide 12" TargetMode="External"/><Relationship Id="rId5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o\Giao%20an%20dien%20tu%20mon%20hoa\Hoa%208%20-%20Dieu%20che%20Hidro\Duong%20toi%20dinh%20vinh%20quang.mp3" TargetMode="External"/><Relationship Id="rId6" Type="http://schemas.openxmlformats.org/officeDocument/2006/relationships/hyperlink" Target="../../Pham%20Duy%20Anh/Local%20Settings/Temp/Rar$DI26.957/Hoa%208%20-%20Bai%2033%20Tiet%2050%20DIEU%20CHE%20HIDRO%20-%20PHAN%20UNG%20THE.ppt#-1,12,Slide 12" TargetMode="External"/><Relationship Id="rId5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>
            <a:extLst>
              <a:ext uri="{FF2B5EF4-FFF2-40B4-BE49-F238E27FC236}">
                <a16:creationId xmlns:a16="http://schemas.microsoft.com/office/drawing/2014/main" id="{F7890CC0-17F5-43A2-B492-8B1443A35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610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ĐẾN DỰ GIỜ TIẾT HỌC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HÔM NAY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Vân Anh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4">
            <a:extLst>
              <a:ext uri="{FF2B5EF4-FFF2-40B4-BE49-F238E27FC236}">
                <a16:creationId xmlns:a16="http://schemas.microsoft.com/office/drawing/2014/main" id="{346645E7-A77C-4714-BE36-A92342692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38400"/>
            <a:ext cx="7239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Nói quá và tác dụng của nói quá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80879BC0-1F87-4FD3-9F98-04BE08249C70}"/>
              </a:ext>
            </a:extLst>
          </p:cNvPr>
          <p:cNvSpPr/>
          <p:nvPr/>
        </p:nvSpPr>
        <p:spPr>
          <a:xfrm>
            <a:off x="246063" y="304800"/>
            <a:ext cx="84582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ED3D42C0-A93B-401E-86D5-F69A55650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8" y="387350"/>
            <a:ext cx="15986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1" lang="en-US" altLang="zh-CN" sz="30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Ví dụ:</a:t>
            </a:r>
            <a:endParaRPr kumimoji="1" lang="zh-CN" altLang="en-US" sz="3000" b="1" u="sng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772" name="Rectangle 8">
            <a:extLst>
              <a:ext uri="{FF2B5EF4-FFF2-40B4-BE49-F238E27FC236}">
                <a16:creationId xmlns:a16="http://schemas.microsoft.com/office/drawing/2014/main" id="{EA6A4AC6-BF32-4AE5-90D8-BACF8F113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2690813"/>
            <a:ext cx="58959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Tục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1"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773" name="Rectangle 9">
            <a:extLst>
              <a:ext uri="{FF2B5EF4-FFF2-40B4-BE49-F238E27FC236}">
                <a16:creationId xmlns:a16="http://schemas.microsoft.com/office/drawing/2014/main" id="{302849E8-2EF2-49AB-A0D4-DB142DC8E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4167188"/>
            <a:ext cx="68881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(Ca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dao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1" lang="zh-CN" altLang="en-US" sz="30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774" name="Picture 5" descr="22858PICdbgea5Gz679dY_PIC2018.png">
            <a:extLst>
              <a:ext uri="{FF2B5EF4-FFF2-40B4-BE49-F238E27FC236}">
                <a16:creationId xmlns:a16="http://schemas.microsoft.com/office/drawing/2014/main" id="{E8CBF4FB-3438-4FCA-A973-FE3740D3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24138"/>
            <a:ext cx="3048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5A50AB5-ED4F-4414-AF7F-1DDF8B706749}"/>
              </a:ext>
            </a:extLst>
          </p:cNvPr>
          <p:cNvSpPr/>
          <p:nvPr/>
        </p:nvSpPr>
        <p:spPr>
          <a:xfrm rot="21212105" flipH="1">
            <a:off x="3973513" y="169863"/>
            <a:ext cx="4586287" cy="258921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1" hangingPunct="1">
              <a:defRPr/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đậm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CE47310C-25FA-482F-961B-DF6DDA051E5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4819" name="Rectangle 10">
            <a:extLst>
              <a:ext uri="{FF2B5EF4-FFF2-40B4-BE49-F238E27FC236}">
                <a16:creationId xmlns:a16="http://schemas.microsoft.com/office/drawing/2014/main" id="{92FA3B66-64D3-4186-A603-DB138B329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0" y="721078"/>
            <a:ext cx="262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0" name="Picture 4" descr="Hình ảnh có liên quan">
            <a:extLst>
              <a:ext uri="{FF2B5EF4-FFF2-40B4-BE49-F238E27FC236}">
                <a16:creationId xmlns:a16="http://schemas.microsoft.com/office/drawing/2014/main" id="{D11CCD0E-7DC7-49F1-89E7-0A929F42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20" y="230981"/>
            <a:ext cx="41497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15">
            <a:extLst>
              <a:ext uri="{FF2B5EF4-FFF2-40B4-BE49-F238E27FC236}">
                <a16:creationId xmlns:a16="http://schemas.microsoft.com/office/drawing/2014/main" id="{D1112DFD-1059-4092-A18C-2063DFCDE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815" y="735146"/>
            <a:ext cx="170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2" name="Rectangle 16">
            <a:extLst>
              <a:ext uri="{FF2B5EF4-FFF2-40B4-BE49-F238E27FC236}">
                <a16:creationId xmlns:a16="http://schemas.microsoft.com/office/drawing/2014/main" id="{8D67B631-5BE4-4631-918C-3F28CB73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776778"/>
            <a:ext cx="2212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3" name="Rectangle 17">
            <a:extLst>
              <a:ext uri="{FF2B5EF4-FFF2-40B4-BE49-F238E27FC236}">
                <a16:creationId xmlns:a16="http://schemas.microsoft.com/office/drawing/2014/main" id="{9C3E5A7D-A0F2-41C7-9922-D009C4657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815" y="1816709"/>
            <a:ext cx="1776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4" name="Rectangle 17">
            <a:extLst>
              <a:ext uri="{FF2B5EF4-FFF2-40B4-BE49-F238E27FC236}">
                <a16:creationId xmlns:a16="http://schemas.microsoft.com/office/drawing/2014/main" id="{97DCB365-8354-4318-A19D-554CCEF7F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0"/>
            <a:ext cx="1611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CEB09FC-6EB4-4BE8-B055-5B0E40F3F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59" y="3024810"/>
            <a:ext cx="3019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kumimoji="1" lang="zh-CN" altLang="en-US" sz="2700" u="sng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AB0F303-3029-40A9-81B4-DC8CCA9D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001" y="3175000"/>
            <a:ext cx="41068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kumimoji="1" lang="zh-CN" altLang="en-US" sz="2700" u="sng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7" descr="buffle_labourant_une_riziere-700x525.jpg">
            <a:extLst>
              <a:ext uri="{FF2B5EF4-FFF2-40B4-BE49-F238E27FC236}">
                <a16:creationId xmlns:a16="http://schemas.microsoft.com/office/drawing/2014/main" id="{CD0286B7-F398-4CAA-AA72-4CF2C80C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16" y="4095380"/>
            <a:ext cx="4588192" cy="267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264670F-1338-40CF-A256-E64AB32A1FF5}"/>
              </a:ext>
            </a:extLst>
          </p:cNvPr>
          <p:cNvSpPr/>
          <p:nvPr/>
        </p:nvSpPr>
        <p:spPr>
          <a:xfrm>
            <a:off x="115888" y="220394"/>
            <a:ext cx="8912224" cy="6426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6869" name="AutoShape 2" descr="Hình ảnh có liên quan">
            <a:extLst>
              <a:ext uri="{FF2B5EF4-FFF2-40B4-BE49-F238E27FC236}">
                <a16:creationId xmlns:a16="http://schemas.microsoft.com/office/drawing/2014/main" id="{19801CC3-E317-4BA3-84F8-49B1938595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" name="Picture 5" descr="22858PICdbgea5Gz679dY_PIC2018.png">
            <a:extLst>
              <a:ext uri="{FF2B5EF4-FFF2-40B4-BE49-F238E27FC236}">
                <a16:creationId xmlns:a16="http://schemas.microsoft.com/office/drawing/2014/main" id="{2125D0D5-8C34-478D-8554-AE783689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64060"/>
            <a:ext cx="3048000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10">
            <a:extLst>
              <a:ext uri="{FF2B5EF4-FFF2-40B4-BE49-F238E27FC236}">
                <a16:creationId xmlns:a16="http://schemas.microsoft.com/office/drawing/2014/main" id="{E341179D-1C2A-4E37-9487-6E98388B4DB9}"/>
              </a:ext>
            </a:extLst>
          </p:cNvPr>
          <p:cNvSpPr/>
          <p:nvPr/>
        </p:nvSpPr>
        <p:spPr>
          <a:xfrm flipH="1">
            <a:off x="3807854" y="422118"/>
            <a:ext cx="5174670" cy="2003694"/>
          </a:xfrm>
          <a:prstGeom prst="cloudCallout">
            <a:avLst>
              <a:gd name="adj1" fmla="val -17094"/>
              <a:gd name="adj2" fmla="val 7268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sánh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mức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thật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kumimoji="1"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D278457-CADA-4755-9DBC-824518950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" y="2418666"/>
            <a:ext cx="58959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Tục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1" lang="zh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6A7E44-8ABD-4A80-848F-7E0EA753B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929" y="4100585"/>
            <a:ext cx="68881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3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en-US" sz="3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(Ca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dao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1" lang="zh-CN" altLang="en-US" sz="3000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FBB10D71-356D-45BD-8022-BCEA8EB13719}"/>
              </a:ext>
            </a:extLst>
          </p:cNvPr>
          <p:cNvSpPr/>
          <p:nvPr/>
        </p:nvSpPr>
        <p:spPr>
          <a:xfrm>
            <a:off x="344488" y="381000"/>
            <a:ext cx="84455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38915" name="AutoShape 2" descr="Hình ảnh có liên quan">
            <a:extLst>
              <a:ext uri="{FF2B5EF4-FFF2-40B4-BE49-F238E27FC236}">
                <a16:creationId xmlns:a16="http://schemas.microsoft.com/office/drawing/2014/main" id="{401FF749-1D12-4AA0-A41F-08C7B45F2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8916" name="Rectangle 9">
            <a:extLst>
              <a:ext uri="{FF2B5EF4-FFF2-40B4-BE49-F238E27FC236}">
                <a16:creationId xmlns:a16="http://schemas.microsoft.com/office/drawing/2014/main" id="{DE8C761F-689F-424C-9E1C-26CC5CB2D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113" y="863600"/>
            <a:ext cx="6291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xét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diễn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đạt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1"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5C91285-797E-44B3-989E-3CD1005B0279}"/>
              </a:ext>
            </a:extLst>
          </p:cNvPr>
          <p:cNvGraphicFramePr>
            <a:graphicFrameLocks noGrp="1"/>
          </p:cNvGraphicFramePr>
          <p:nvPr/>
        </p:nvGraphicFramePr>
        <p:xfrm>
          <a:off x="547688" y="1905000"/>
          <a:ext cx="8039100" cy="3394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649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83" marR="68583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83" marR="68583" marT="34288" marB="342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3790">
                <a:tc>
                  <a:txBody>
                    <a:bodyPr/>
                    <a:lstStyle/>
                    <a:p>
                      <a:pPr marL="0" indent="341313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341313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cười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3" marR="68583" marT="34288" marB="34288"/>
                </a:tc>
                <a:tc>
                  <a:txBody>
                    <a:bodyPr/>
                    <a:lstStyle/>
                    <a:p>
                      <a:pPr marL="0" indent="860425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860425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34288" marB="342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3790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thánh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thót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3" marR="68583" marT="34288" marB="342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rơi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34288" marB="342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462525C1-1A56-474A-8475-8A0F53517867}"/>
              </a:ext>
            </a:extLst>
          </p:cNvPr>
          <p:cNvSpPr/>
          <p:nvPr/>
        </p:nvSpPr>
        <p:spPr>
          <a:xfrm>
            <a:off x="344488" y="152400"/>
            <a:ext cx="84455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40963" name="AutoShape 2" descr="Hình ảnh có liên quan">
            <a:extLst>
              <a:ext uri="{FF2B5EF4-FFF2-40B4-BE49-F238E27FC236}">
                <a16:creationId xmlns:a16="http://schemas.microsoft.com/office/drawing/2014/main" id="{0BB176D6-9C3E-40E9-B717-90697035AA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4179A90-F2D1-40B6-93C2-804C52A72DC1}"/>
              </a:ext>
            </a:extLst>
          </p:cNvPr>
          <p:cNvGraphicFramePr>
            <a:graphicFrameLocks noGrp="1"/>
          </p:cNvGraphicFramePr>
          <p:nvPr/>
        </p:nvGraphicFramePr>
        <p:xfrm>
          <a:off x="495300" y="993775"/>
          <a:ext cx="8332788" cy="293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6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6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8153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68574" marR="68574" marT="34274" marB="342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68574" marR="68574" marT="34274" marB="342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1186">
                <a:tc>
                  <a:txBody>
                    <a:bodyPr/>
                    <a:lstStyle/>
                    <a:p>
                      <a:pPr marL="0" indent="341313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341313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cười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74" marR="68574" marT="34274" marB="34274"/>
                </a:tc>
                <a:tc>
                  <a:txBody>
                    <a:bodyPr/>
                    <a:lstStyle/>
                    <a:p>
                      <a:pPr marL="0" indent="860425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860425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ngày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ngắn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34274" marB="342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1186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thánh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thót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74" marR="68574" marT="34274" marB="342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rơi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20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4" marR="68574" marT="34274" marB="3427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Down Arrow 7">
            <a:extLst>
              <a:ext uri="{FF2B5EF4-FFF2-40B4-BE49-F238E27FC236}">
                <a16:creationId xmlns:a16="http://schemas.microsoft.com/office/drawing/2014/main" id="{AA3C6844-90C5-4CC0-9AA7-BBB056182272}"/>
              </a:ext>
            </a:extLst>
          </p:cNvPr>
          <p:cNvSpPr/>
          <p:nvPr/>
        </p:nvSpPr>
        <p:spPr>
          <a:xfrm>
            <a:off x="2276475" y="4460875"/>
            <a:ext cx="419100" cy="75406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979" name="Rectangle 12">
            <a:extLst>
              <a:ext uri="{FF2B5EF4-FFF2-40B4-BE49-F238E27FC236}">
                <a16:creationId xmlns:a16="http://schemas.microsoft.com/office/drawing/2014/main" id="{99237423-6784-4228-B978-2840E6157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5546725"/>
            <a:ext cx="3482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Hay, gây ấn tượng</a:t>
            </a:r>
            <a:endParaRPr kumimoji="1" lang="zh-CN" altLang="en-US" sz="2400" b="1" u="sng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A19B1127-A61D-4A57-AE9C-26581CF29BC2}"/>
              </a:ext>
            </a:extLst>
          </p:cNvPr>
          <p:cNvSpPr/>
          <p:nvPr/>
        </p:nvSpPr>
        <p:spPr>
          <a:xfrm>
            <a:off x="6408738" y="4460875"/>
            <a:ext cx="419100" cy="754063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981" name="Rectangle 14">
            <a:extLst>
              <a:ext uri="{FF2B5EF4-FFF2-40B4-BE49-F238E27FC236}">
                <a16:creationId xmlns:a16="http://schemas.microsoft.com/office/drawing/2014/main" id="{97A34EDC-AE61-4C62-815D-EDFE0F92D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5614988"/>
            <a:ext cx="4600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thường, không gây ấn tượng</a:t>
            </a:r>
            <a:endParaRPr kumimoji="1" lang="zh-CN" altLang="en-US" sz="2400" b="1" u="sng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0FEB1EC8-F4F7-403B-A3FA-566701F23217}"/>
              </a:ext>
            </a:extLst>
          </p:cNvPr>
          <p:cNvSpPr/>
          <p:nvPr/>
        </p:nvSpPr>
        <p:spPr>
          <a:xfrm>
            <a:off x="344488" y="685800"/>
            <a:ext cx="8113712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85F30AC3-E57E-454B-91DC-7B92CBB0D028}"/>
              </a:ext>
            </a:extLst>
          </p:cNvPr>
          <p:cNvSpPr/>
          <p:nvPr/>
        </p:nvSpPr>
        <p:spPr>
          <a:xfrm rot="21212105" flipH="1">
            <a:off x="2428875" y="1206500"/>
            <a:ext cx="5580063" cy="2603500"/>
          </a:xfrm>
          <a:prstGeom prst="cloudCallout">
            <a:avLst>
              <a:gd name="adj1" fmla="val 42934"/>
              <a:gd name="adj2" fmla="val 39564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 eaLnBrk="1" hangingPunct="1">
              <a:defRPr/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tích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3012" name="Picture 2">
            <a:extLst>
              <a:ext uri="{FF2B5EF4-FFF2-40B4-BE49-F238E27FC236}">
                <a16:creationId xmlns:a16="http://schemas.microsoft.com/office/drawing/2014/main" id="{7DC3225B-451A-4353-9FC1-B8EC4023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113088"/>
            <a:ext cx="351948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2E7D6BDE-AD38-47E8-BCD3-244C15E90CE0}"/>
              </a:ext>
            </a:extLst>
          </p:cNvPr>
          <p:cNvSpPr/>
          <p:nvPr/>
        </p:nvSpPr>
        <p:spPr>
          <a:xfrm>
            <a:off x="349250" y="609600"/>
            <a:ext cx="8445500" cy="565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CB105C1A-31A0-4C8F-BD65-10FAC5242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1322388"/>
            <a:ext cx="16367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700" b="1" u="sng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Bài học</a:t>
            </a:r>
            <a:endParaRPr kumimoji="1" lang="zh-CN" altLang="en-US" sz="2700" b="1" u="sng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5060" name="组合 45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4D92A33C-BC6B-4E51-A219-37118D327C6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81063" y="2452688"/>
            <a:ext cx="534987" cy="561975"/>
            <a:chOff x="5556924" y="2837156"/>
            <a:chExt cx="712519" cy="748147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D9E04DCA-A932-4315-B2BF-DD8955D80B25}"/>
                </a:ext>
              </a:extLst>
            </p:cNvPr>
            <p:cNvSpPr/>
            <p:nvPr/>
          </p:nvSpPr>
          <p:spPr bwMode="auto">
            <a:xfrm flipV="1">
              <a:off x="5556924" y="2837156"/>
              <a:ext cx="712519" cy="748147"/>
            </a:xfrm>
            <a:custGeom>
              <a:avLst/>
              <a:gdLst>
                <a:gd name="T0" fmla="*/ 0 w 973"/>
                <a:gd name="T1" fmla="*/ 326 h 1300"/>
                <a:gd name="T2" fmla="*/ 487 w 973"/>
                <a:gd name="T3" fmla="*/ 0 h 1300"/>
                <a:gd name="T4" fmla="*/ 973 w 973"/>
                <a:gd name="T5" fmla="*/ 326 h 1300"/>
                <a:gd name="T6" fmla="*/ 973 w 973"/>
                <a:gd name="T7" fmla="*/ 1300 h 1300"/>
                <a:gd name="T8" fmla="*/ 0 w 973"/>
                <a:gd name="T9" fmla="*/ 1300 h 1300"/>
                <a:gd name="T10" fmla="*/ 0 w 973"/>
                <a:gd name="T11" fmla="*/ 326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3" h="1300">
                  <a:moveTo>
                    <a:pt x="0" y="326"/>
                  </a:moveTo>
                  <a:lnTo>
                    <a:pt x="487" y="0"/>
                  </a:lnTo>
                  <a:lnTo>
                    <a:pt x="973" y="326"/>
                  </a:lnTo>
                  <a:lnTo>
                    <a:pt x="973" y="1300"/>
                  </a:lnTo>
                  <a:lnTo>
                    <a:pt x="0" y="130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F3CAD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dirty="0">
                <a:solidFill>
                  <a:srgbClr val="203864"/>
                </a:solidFill>
              </a:endParaRPr>
            </a:p>
          </p:txBody>
        </p:sp>
        <p:sp>
          <p:nvSpPr>
            <p:cNvPr id="45074" name="Freeform 26">
              <a:extLst>
                <a:ext uri="{FF2B5EF4-FFF2-40B4-BE49-F238E27FC236}">
                  <a16:creationId xmlns:a16="http://schemas.microsoft.com/office/drawing/2014/main" id="{3A224AA7-7E4F-4017-B48E-6AA9363C8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28811" y="2961616"/>
              <a:ext cx="372242" cy="391090"/>
            </a:xfrm>
            <a:custGeom>
              <a:avLst/>
              <a:gdLst>
                <a:gd name="T0" fmla="*/ 2147483646 w 577"/>
                <a:gd name="T1" fmla="*/ 2147483646 h 609"/>
                <a:gd name="T2" fmla="*/ 2147483646 w 577"/>
                <a:gd name="T3" fmla="*/ 2147483646 h 609"/>
                <a:gd name="T4" fmla="*/ 2147483646 w 577"/>
                <a:gd name="T5" fmla="*/ 2147483646 h 609"/>
                <a:gd name="T6" fmla="*/ 2147483646 w 577"/>
                <a:gd name="T7" fmla="*/ 2147483646 h 609"/>
                <a:gd name="T8" fmla="*/ 2147483646 w 577"/>
                <a:gd name="T9" fmla="*/ 2147483646 h 609"/>
                <a:gd name="T10" fmla="*/ 2147483646 w 577"/>
                <a:gd name="T11" fmla="*/ 2147483646 h 609"/>
                <a:gd name="T12" fmla="*/ 2147483646 w 577"/>
                <a:gd name="T13" fmla="*/ 2147483646 h 609"/>
                <a:gd name="T14" fmla="*/ 2147483646 w 577"/>
                <a:gd name="T15" fmla="*/ 2147483646 h 609"/>
                <a:gd name="T16" fmla="*/ 2147483646 w 577"/>
                <a:gd name="T17" fmla="*/ 2147483646 h 609"/>
                <a:gd name="T18" fmla="*/ 2147483646 w 577"/>
                <a:gd name="T19" fmla="*/ 2147483646 h 609"/>
                <a:gd name="T20" fmla="*/ 2147483646 w 577"/>
                <a:gd name="T21" fmla="*/ 2147483646 h 609"/>
                <a:gd name="T22" fmla="*/ 2147483646 w 577"/>
                <a:gd name="T23" fmla="*/ 2147483646 h 609"/>
                <a:gd name="T24" fmla="*/ 2147483646 w 577"/>
                <a:gd name="T25" fmla="*/ 2147483646 h 609"/>
                <a:gd name="T26" fmla="*/ 2147483646 w 577"/>
                <a:gd name="T27" fmla="*/ 2147483646 h 609"/>
                <a:gd name="T28" fmla="*/ 2147483646 w 577"/>
                <a:gd name="T29" fmla="*/ 2147483646 h 609"/>
                <a:gd name="T30" fmla="*/ 0 w 577"/>
                <a:gd name="T31" fmla="*/ 2147483646 h 609"/>
                <a:gd name="T32" fmla="*/ 2147483646 w 577"/>
                <a:gd name="T33" fmla="*/ 2147483646 h 609"/>
                <a:gd name="T34" fmla="*/ 2147483646 w 577"/>
                <a:gd name="T35" fmla="*/ 0 h 609"/>
                <a:gd name="T36" fmla="*/ 0 w 577"/>
                <a:gd name="T37" fmla="*/ 0 h 609"/>
                <a:gd name="T38" fmla="*/ 0 w 577"/>
                <a:gd name="T39" fmla="*/ 2147483646 h 609"/>
                <a:gd name="T40" fmla="*/ 2147483646 w 577"/>
                <a:gd name="T41" fmla="*/ 2147483646 h 609"/>
                <a:gd name="T42" fmla="*/ 2147483646 w 577"/>
                <a:gd name="T43" fmla="*/ 2147483646 h 609"/>
                <a:gd name="T44" fmla="*/ 2147483646 w 577"/>
                <a:gd name="T45" fmla="*/ 2147483646 h 609"/>
                <a:gd name="T46" fmla="*/ 2147483646 w 577"/>
                <a:gd name="T47" fmla="*/ 2147483646 h 609"/>
                <a:gd name="T48" fmla="*/ 2147483646 w 577"/>
                <a:gd name="T49" fmla="*/ 2147483646 h 609"/>
                <a:gd name="T50" fmla="*/ 2147483646 w 577"/>
                <a:gd name="T51" fmla="*/ 2147483646 h 609"/>
                <a:gd name="T52" fmla="*/ 2147483646 w 577"/>
                <a:gd name="T53" fmla="*/ 2147483646 h 609"/>
                <a:gd name="T54" fmla="*/ 2147483646 w 577"/>
                <a:gd name="T55" fmla="*/ 2147483646 h 609"/>
                <a:gd name="T56" fmla="*/ 2147483646 w 577"/>
                <a:gd name="T57" fmla="*/ 2147483646 h 609"/>
                <a:gd name="T58" fmla="*/ 2147483646 w 577"/>
                <a:gd name="T59" fmla="*/ 2147483646 h 609"/>
                <a:gd name="T60" fmla="*/ 2147483646 w 577"/>
                <a:gd name="T61" fmla="*/ 2147483646 h 609"/>
                <a:gd name="T62" fmla="*/ 2147483646 w 577"/>
                <a:gd name="T63" fmla="*/ 2147483646 h 609"/>
                <a:gd name="T64" fmla="*/ 2147483646 w 577"/>
                <a:gd name="T65" fmla="*/ 2147483646 h 609"/>
                <a:gd name="T66" fmla="*/ 2147483646 w 577"/>
                <a:gd name="T67" fmla="*/ 2147483646 h 609"/>
                <a:gd name="T68" fmla="*/ 2147483646 w 577"/>
                <a:gd name="T69" fmla="*/ 2147483646 h 609"/>
                <a:gd name="T70" fmla="*/ 2147483646 w 577"/>
                <a:gd name="T71" fmla="*/ 2147483646 h 609"/>
                <a:gd name="T72" fmla="*/ 2147483646 w 577"/>
                <a:gd name="T73" fmla="*/ 2147483646 h 609"/>
                <a:gd name="T74" fmla="*/ 2147483646 w 577"/>
                <a:gd name="T75" fmla="*/ 0 h 609"/>
                <a:gd name="T76" fmla="*/ 2147483646 w 577"/>
                <a:gd name="T77" fmla="*/ 0 h 609"/>
                <a:gd name="T78" fmla="*/ 2147483646 w 577"/>
                <a:gd name="T79" fmla="*/ 2147483646 h 609"/>
                <a:gd name="T80" fmla="*/ 2147483646 w 577"/>
                <a:gd name="T81" fmla="*/ 2147483646 h 609"/>
                <a:gd name="T82" fmla="*/ 2147483646 w 577"/>
                <a:gd name="T83" fmla="*/ 2147483646 h 609"/>
                <a:gd name="T84" fmla="*/ 2147483646 w 577"/>
                <a:gd name="T85" fmla="*/ 2147483646 h 609"/>
                <a:gd name="T86" fmla="*/ 2147483646 w 577"/>
                <a:gd name="T87" fmla="*/ 2147483646 h 609"/>
                <a:gd name="T88" fmla="*/ 2147483646 w 577"/>
                <a:gd name="T89" fmla="*/ 2147483646 h 609"/>
                <a:gd name="T90" fmla="*/ 2147483646 w 577"/>
                <a:gd name="T91" fmla="*/ 2147483646 h 609"/>
                <a:gd name="T92" fmla="*/ 2147483646 w 577"/>
                <a:gd name="T93" fmla="*/ 2147483646 h 609"/>
                <a:gd name="T94" fmla="*/ 2147483646 w 577"/>
                <a:gd name="T95" fmla="*/ 2147483646 h 609"/>
                <a:gd name="T96" fmla="*/ 2147483646 w 577"/>
                <a:gd name="T97" fmla="*/ 2147483646 h 609"/>
                <a:gd name="T98" fmla="*/ 2147483646 w 577"/>
                <a:gd name="T99" fmla="*/ 2147483646 h 609"/>
                <a:gd name="T100" fmla="*/ 2147483646 w 577"/>
                <a:gd name="T101" fmla="*/ 2147483646 h 609"/>
                <a:gd name="T102" fmla="*/ 2147483646 w 577"/>
                <a:gd name="T103" fmla="*/ 2147483646 h 609"/>
                <a:gd name="T104" fmla="*/ 2147483646 w 577"/>
                <a:gd name="T105" fmla="*/ 2147483646 h 609"/>
                <a:gd name="T106" fmla="*/ 2147483646 w 577"/>
                <a:gd name="T107" fmla="*/ 2147483646 h 609"/>
                <a:gd name="T108" fmla="*/ 2147483646 w 577"/>
                <a:gd name="T109" fmla="*/ 2147483646 h 609"/>
                <a:gd name="T110" fmla="*/ 2147483646 w 577"/>
                <a:gd name="T111" fmla="*/ 2147483646 h 609"/>
                <a:gd name="T112" fmla="*/ 2147483646 w 577"/>
                <a:gd name="T113" fmla="*/ 2147483646 h 609"/>
                <a:gd name="T114" fmla="*/ 2147483646 w 577"/>
                <a:gd name="T115" fmla="*/ 0 h 609"/>
                <a:gd name="T116" fmla="*/ 2147483646 w 577"/>
                <a:gd name="T117" fmla="*/ 0 h 609"/>
                <a:gd name="T118" fmla="*/ 2147483646 w 577"/>
                <a:gd name="T119" fmla="*/ 2147483646 h 6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</p:grpSp>
      <p:grpSp>
        <p:nvGrpSpPr>
          <p:cNvPr id="45061" name="组合 50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>
            <a:extLst>
              <a:ext uri="{FF2B5EF4-FFF2-40B4-BE49-F238E27FC236}">
                <a16:creationId xmlns:a16="http://schemas.microsoft.com/office/drawing/2014/main" id="{44A057BC-5FF9-4AF3-ADBD-9E258D3A2BDB}"/>
              </a:ext>
            </a:extLst>
          </p:cNvPr>
          <p:cNvGrpSpPr>
            <a:grpSpLocks/>
          </p:cNvGrpSpPr>
          <p:nvPr/>
        </p:nvGrpSpPr>
        <p:grpSpPr bwMode="auto">
          <a:xfrm>
            <a:off x="860425" y="4254500"/>
            <a:ext cx="555625" cy="585788"/>
            <a:chOff x="3223871" y="4349448"/>
            <a:chExt cx="646755" cy="696523"/>
          </a:xfrm>
        </p:grpSpPr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FDAFF371-38D0-44BE-9BEB-A9CFD6030CD3}"/>
                </a:ext>
              </a:extLst>
            </p:cNvPr>
            <p:cNvSpPr/>
            <p:nvPr/>
          </p:nvSpPr>
          <p:spPr bwMode="auto">
            <a:xfrm>
              <a:off x="3223871" y="4349448"/>
              <a:ext cx="646755" cy="696523"/>
            </a:xfrm>
            <a:custGeom>
              <a:avLst/>
              <a:gdLst>
                <a:gd name="T0" fmla="*/ 0 w 973"/>
                <a:gd name="T1" fmla="*/ 326 h 1300"/>
                <a:gd name="T2" fmla="*/ 487 w 973"/>
                <a:gd name="T3" fmla="*/ 0 h 1300"/>
                <a:gd name="T4" fmla="*/ 973 w 973"/>
                <a:gd name="T5" fmla="*/ 326 h 1300"/>
                <a:gd name="T6" fmla="*/ 973 w 973"/>
                <a:gd name="T7" fmla="*/ 1300 h 1300"/>
                <a:gd name="T8" fmla="*/ 0 w 973"/>
                <a:gd name="T9" fmla="*/ 1300 h 1300"/>
                <a:gd name="T10" fmla="*/ 0 w 973"/>
                <a:gd name="T11" fmla="*/ 326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3" h="1300">
                  <a:moveTo>
                    <a:pt x="0" y="326"/>
                  </a:moveTo>
                  <a:lnTo>
                    <a:pt x="487" y="0"/>
                  </a:lnTo>
                  <a:lnTo>
                    <a:pt x="973" y="326"/>
                  </a:lnTo>
                  <a:lnTo>
                    <a:pt x="973" y="1300"/>
                  </a:lnTo>
                  <a:lnTo>
                    <a:pt x="0" y="130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A1C4F2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5072" name="Freeform 31">
              <a:extLst>
                <a:ext uri="{FF2B5EF4-FFF2-40B4-BE49-F238E27FC236}">
                  <a16:creationId xmlns:a16="http://schemas.microsoft.com/office/drawing/2014/main" id="{01F4621A-385E-48C0-B4E9-31A47814E8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4064" y="4532481"/>
              <a:ext cx="355432" cy="446982"/>
            </a:xfrm>
            <a:custGeom>
              <a:avLst/>
              <a:gdLst>
                <a:gd name="T0" fmla="*/ 2147483646 w 484"/>
                <a:gd name="T1" fmla="*/ 2147483646 h 606"/>
                <a:gd name="T2" fmla="*/ 2147483646 w 484"/>
                <a:gd name="T3" fmla="*/ 2147483646 h 606"/>
                <a:gd name="T4" fmla="*/ 2147483646 w 484"/>
                <a:gd name="T5" fmla="*/ 2147483646 h 606"/>
                <a:gd name="T6" fmla="*/ 2147483646 w 484"/>
                <a:gd name="T7" fmla="*/ 2147483646 h 606"/>
                <a:gd name="T8" fmla="*/ 2147483646 w 484"/>
                <a:gd name="T9" fmla="*/ 2147483646 h 606"/>
                <a:gd name="T10" fmla="*/ 2147483646 w 484"/>
                <a:gd name="T11" fmla="*/ 2147483646 h 606"/>
                <a:gd name="T12" fmla="*/ 2147483646 w 484"/>
                <a:gd name="T13" fmla="*/ 2147483646 h 606"/>
                <a:gd name="T14" fmla="*/ 2147483646 w 484"/>
                <a:gd name="T15" fmla="*/ 2147483646 h 606"/>
                <a:gd name="T16" fmla="*/ 2147483646 w 484"/>
                <a:gd name="T17" fmla="*/ 2147483646 h 606"/>
                <a:gd name="T18" fmla="*/ 2147483646 w 484"/>
                <a:gd name="T19" fmla="*/ 2147483646 h 606"/>
                <a:gd name="T20" fmla="*/ 2147483646 w 484"/>
                <a:gd name="T21" fmla="*/ 2147483646 h 606"/>
                <a:gd name="T22" fmla="*/ 2147483646 w 484"/>
                <a:gd name="T23" fmla="*/ 2147483646 h 606"/>
                <a:gd name="T24" fmla="*/ 2147483646 w 484"/>
                <a:gd name="T25" fmla="*/ 2147483646 h 606"/>
                <a:gd name="T26" fmla="*/ 2147483646 w 484"/>
                <a:gd name="T27" fmla="*/ 2147483646 h 606"/>
                <a:gd name="T28" fmla="*/ 2147483646 w 484"/>
                <a:gd name="T29" fmla="*/ 2147483646 h 606"/>
                <a:gd name="T30" fmla="*/ 2147483646 w 484"/>
                <a:gd name="T31" fmla="*/ 2147483646 h 606"/>
                <a:gd name="T32" fmla="*/ 2147483646 w 484"/>
                <a:gd name="T33" fmla="*/ 2147483646 h 606"/>
                <a:gd name="T34" fmla="*/ 2147483646 w 484"/>
                <a:gd name="T35" fmla="*/ 2147483646 h 606"/>
                <a:gd name="T36" fmla="*/ 2147483646 w 484"/>
                <a:gd name="T37" fmla="*/ 2147483646 h 606"/>
                <a:gd name="T38" fmla="*/ 2147483646 w 484"/>
                <a:gd name="T39" fmla="*/ 2147483646 h 606"/>
                <a:gd name="T40" fmla="*/ 2147483646 w 484"/>
                <a:gd name="T41" fmla="*/ 2147483646 h 606"/>
                <a:gd name="T42" fmla="*/ 2147483646 w 484"/>
                <a:gd name="T43" fmla="*/ 2147483646 h 606"/>
                <a:gd name="T44" fmla="*/ 2147483646 w 484"/>
                <a:gd name="T45" fmla="*/ 2147483646 h 606"/>
                <a:gd name="T46" fmla="*/ 2147483646 w 484"/>
                <a:gd name="T47" fmla="*/ 2147483646 h 606"/>
                <a:gd name="T48" fmla="*/ 2147483646 w 484"/>
                <a:gd name="T49" fmla="*/ 2147483646 h 606"/>
                <a:gd name="T50" fmla="*/ 2147483646 w 484"/>
                <a:gd name="T51" fmla="*/ 2147483646 h 606"/>
                <a:gd name="T52" fmla="*/ 2147483646 w 484"/>
                <a:gd name="T53" fmla="*/ 2147483646 h 606"/>
                <a:gd name="T54" fmla="*/ 2147483646 w 484"/>
                <a:gd name="T55" fmla="*/ 2147483646 h 606"/>
                <a:gd name="T56" fmla="*/ 2147483646 w 484"/>
                <a:gd name="T57" fmla="*/ 2147483646 h 606"/>
                <a:gd name="T58" fmla="*/ 2147483646 w 484"/>
                <a:gd name="T59" fmla="*/ 2147483646 h 606"/>
                <a:gd name="T60" fmla="*/ 2147483646 w 484"/>
                <a:gd name="T61" fmla="*/ 2147483646 h 606"/>
                <a:gd name="T62" fmla="*/ 2147483646 w 484"/>
                <a:gd name="T63" fmla="*/ 2147483646 h 606"/>
                <a:gd name="T64" fmla="*/ 2147483646 w 484"/>
                <a:gd name="T65" fmla="*/ 2147483646 h 606"/>
                <a:gd name="T66" fmla="*/ 2147483646 w 484"/>
                <a:gd name="T67" fmla="*/ 2147483646 h 606"/>
                <a:gd name="T68" fmla="*/ 2147483646 w 484"/>
                <a:gd name="T69" fmla="*/ 2147483646 h 606"/>
                <a:gd name="T70" fmla="*/ 2147483646 w 484"/>
                <a:gd name="T71" fmla="*/ 2147483646 h 606"/>
                <a:gd name="T72" fmla="*/ 2147483646 w 484"/>
                <a:gd name="T73" fmla="*/ 2147483646 h 606"/>
                <a:gd name="T74" fmla="*/ 2147483646 w 484"/>
                <a:gd name="T75" fmla="*/ 0 h 606"/>
                <a:gd name="T76" fmla="*/ 2147483646 w 484"/>
                <a:gd name="T77" fmla="*/ 2147483646 h 606"/>
                <a:gd name="T78" fmla="*/ 0 w 484"/>
                <a:gd name="T79" fmla="*/ 2147483646 h 606"/>
                <a:gd name="T80" fmla="*/ 0 w 484"/>
                <a:gd name="T81" fmla="*/ 2147483646 h 606"/>
                <a:gd name="T82" fmla="*/ 2147483646 w 484"/>
                <a:gd name="T83" fmla="*/ 2147483646 h 606"/>
                <a:gd name="T84" fmla="*/ 2147483646 w 484"/>
                <a:gd name="T85" fmla="*/ 2147483646 h 606"/>
                <a:gd name="T86" fmla="*/ 2147483646 w 484"/>
                <a:gd name="T87" fmla="*/ 2147483646 h 606"/>
                <a:gd name="T88" fmla="*/ 2147483646 w 484"/>
                <a:gd name="T89" fmla="*/ 2147483646 h 606"/>
                <a:gd name="T90" fmla="*/ 2147483646 w 484"/>
                <a:gd name="T91" fmla="*/ 2147483646 h 606"/>
                <a:gd name="T92" fmla="*/ 2147483646 w 484"/>
                <a:gd name="T93" fmla="*/ 2147483646 h 606"/>
                <a:gd name="T94" fmla="*/ 2147483646 w 484"/>
                <a:gd name="T95" fmla="*/ 2147483646 h 606"/>
                <a:gd name="T96" fmla="*/ 2147483646 w 484"/>
                <a:gd name="T97" fmla="*/ 2147483646 h 606"/>
                <a:gd name="T98" fmla="*/ 2147483646 w 484"/>
                <a:gd name="T99" fmla="*/ 2147483646 h 606"/>
                <a:gd name="T100" fmla="*/ 2147483646 w 484"/>
                <a:gd name="T101" fmla="*/ 2147483646 h 606"/>
                <a:gd name="T102" fmla="*/ 2147483646 w 484"/>
                <a:gd name="T103" fmla="*/ 2147483646 h 606"/>
                <a:gd name="T104" fmla="*/ 2147483646 w 484"/>
                <a:gd name="T105" fmla="*/ 2147483646 h 606"/>
                <a:gd name="T106" fmla="*/ 2147483646 w 484"/>
                <a:gd name="T107" fmla="*/ 2147483646 h 606"/>
                <a:gd name="T108" fmla="*/ 2147483646 w 484"/>
                <a:gd name="T109" fmla="*/ 2147483646 h 606"/>
                <a:gd name="T110" fmla="*/ 2147483646 w 484"/>
                <a:gd name="T111" fmla="*/ 2147483646 h 606"/>
                <a:gd name="T112" fmla="*/ 2147483646 w 484"/>
                <a:gd name="T113" fmla="*/ 2147483646 h 606"/>
                <a:gd name="T114" fmla="*/ 2147483646 w 484"/>
                <a:gd name="T115" fmla="*/ 2147483646 h 606"/>
                <a:gd name="T116" fmla="*/ 2147483646 w 484"/>
                <a:gd name="T117" fmla="*/ 2147483646 h 6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endParaRPr lang="en-US"/>
            </a:p>
          </p:txBody>
        </p:sp>
      </p:grpSp>
      <p:sp>
        <p:nvSpPr>
          <p:cNvPr id="45062" name="Rectangle 1">
            <a:extLst>
              <a:ext uri="{FF2B5EF4-FFF2-40B4-BE49-F238E27FC236}">
                <a16:creationId xmlns:a16="http://schemas.microsoft.com/office/drawing/2014/main" id="{F20B8B45-A91F-44D5-83B5-710A260CB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2536825"/>
            <a:ext cx="17907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niệm:</a:t>
            </a:r>
            <a:endParaRPr lang="en-US" altLang="en-US" sz="3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63" name="Rectangle 1">
            <a:extLst>
              <a:ext uri="{FF2B5EF4-FFF2-40B4-BE49-F238E27FC236}">
                <a16:creationId xmlns:a16="http://schemas.microsoft.com/office/drawing/2014/main" id="{1EC5A252-21E9-433F-B9B2-1C2E7531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4343400"/>
            <a:ext cx="1482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dụng:</a:t>
            </a:r>
            <a:endParaRPr lang="en-US" altLang="en-US" sz="3000" b="1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64" name="Rectangle 1">
            <a:extLst>
              <a:ext uri="{FF2B5EF4-FFF2-40B4-BE49-F238E27FC236}">
                <a16:creationId xmlns:a16="http://schemas.microsoft.com/office/drawing/2014/main" id="{535F27D6-EE81-4B0F-9D5F-E9F413AAD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3760788"/>
            <a:ext cx="418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 mạnh ý</a:t>
            </a:r>
            <a:endParaRPr lang="en-US" altLang="en-US" sz="3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065" name="Rectangle 1">
            <a:extLst>
              <a:ext uri="{FF2B5EF4-FFF2-40B4-BE49-F238E27FC236}">
                <a16:creationId xmlns:a16="http://schemas.microsoft.com/office/drawing/2014/main" id="{5B245D5B-A0C4-4040-A3E5-AA4352D2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013" y="2189163"/>
            <a:ext cx="4730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quá là biện pháp tu từ phóng đại mức độ, quy mô, tính chất của sự vật, hiện tượng được miêu tả</a:t>
            </a:r>
            <a:endParaRPr lang="en-US" altLang="en-US" sz="3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FB5E3EF-2B5F-490E-A3CA-9AE2D894C39A}"/>
              </a:ext>
            </a:extLst>
          </p:cNvPr>
          <p:cNvCxnSpPr>
            <a:stCxn id="45063" idx="3"/>
            <a:endCxn id="45064" idx="1"/>
          </p:cNvCxnSpPr>
          <p:nvPr/>
        </p:nvCxnSpPr>
        <p:spPr>
          <a:xfrm flipV="1">
            <a:off x="3336925" y="3979863"/>
            <a:ext cx="860425" cy="5826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7" name="Rectangle 1">
            <a:extLst>
              <a:ext uri="{FF2B5EF4-FFF2-40B4-BE49-F238E27FC236}">
                <a16:creationId xmlns:a16="http://schemas.microsoft.com/office/drawing/2014/main" id="{928EED07-C776-452E-A711-CB3D81E3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4335463"/>
            <a:ext cx="41830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 ấn tượng</a:t>
            </a:r>
            <a:endParaRPr lang="en-US" altLang="en-US" sz="3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238132-83AA-4E71-8CCA-ADCBC63ED7CD}"/>
              </a:ext>
            </a:extLst>
          </p:cNvPr>
          <p:cNvCxnSpPr>
            <a:stCxn id="45063" idx="3"/>
            <a:endCxn id="45067" idx="1"/>
          </p:cNvCxnSpPr>
          <p:nvPr/>
        </p:nvCxnSpPr>
        <p:spPr>
          <a:xfrm flipV="1">
            <a:off x="3336925" y="4554538"/>
            <a:ext cx="871538" cy="79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Rectangle 1">
            <a:extLst>
              <a:ext uri="{FF2B5EF4-FFF2-40B4-BE49-F238E27FC236}">
                <a16:creationId xmlns:a16="http://schemas.microsoft.com/office/drawing/2014/main" id="{3482F89D-05BC-4EEA-8007-C8A3A254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4957763"/>
            <a:ext cx="418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 sức biểu cảm cho lời văn. </a:t>
            </a:r>
            <a:endParaRPr lang="en-US" altLang="en-US" sz="30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D02B6B-6EC2-4B9F-AF16-FFE828BAA4CE}"/>
              </a:ext>
            </a:extLst>
          </p:cNvPr>
          <p:cNvCxnSpPr>
            <a:stCxn id="45063" idx="3"/>
            <a:endCxn id="45069" idx="1"/>
          </p:cNvCxnSpPr>
          <p:nvPr/>
        </p:nvCxnSpPr>
        <p:spPr>
          <a:xfrm>
            <a:off x="3336925" y="4562475"/>
            <a:ext cx="842963" cy="614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6156420E-05B8-4A0A-A3F3-D0FAF5A5F928}"/>
              </a:ext>
            </a:extLst>
          </p:cNvPr>
          <p:cNvSpPr/>
          <p:nvPr/>
        </p:nvSpPr>
        <p:spPr>
          <a:xfrm>
            <a:off x="349250" y="315913"/>
            <a:ext cx="84455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584E6012-D355-422A-9562-5858EF93D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739776"/>
            <a:ext cx="12779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7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LƯU Ý</a:t>
            </a:r>
            <a:endParaRPr kumimoji="1" lang="zh-CN" altLang="en-US" sz="2700" b="1" u="sng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B6E72AEE-42AA-470D-AE2B-F7116F97B799}"/>
              </a:ext>
            </a:extLst>
          </p:cNvPr>
          <p:cNvSpPr/>
          <p:nvPr/>
        </p:nvSpPr>
        <p:spPr bwMode="auto">
          <a:xfrm rot="10800000" flipV="1">
            <a:off x="973138" y="1470819"/>
            <a:ext cx="534987" cy="560387"/>
          </a:xfrm>
          <a:custGeom>
            <a:avLst/>
            <a:gdLst>
              <a:gd name="T0" fmla="*/ 0 w 973"/>
              <a:gd name="T1" fmla="*/ 326 h 1300"/>
              <a:gd name="T2" fmla="*/ 487 w 973"/>
              <a:gd name="T3" fmla="*/ 0 h 1300"/>
              <a:gd name="T4" fmla="*/ 973 w 973"/>
              <a:gd name="T5" fmla="*/ 326 h 1300"/>
              <a:gd name="T6" fmla="*/ 973 w 973"/>
              <a:gd name="T7" fmla="*/ 1300 h 1300"/>
              <a:gd name="T8" fmla="*/ 0 w 973"/>
              <a:gd name="T9" fmla="*/ 1300 h 1300"/>
              <a:gd name="T10" fmla="*/ 0 w 973"/>
              <a:gd name="T11" fmla="*/ 326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3" h="1300">
                <a:moveTo>
                  <a:pt x="0" y="326"/>
                </a:moveTo>
                <a:lnTo>
                  <a:pt x="487" y="0"/>
                </a:lnTo>
                <a:lnTo>
                  <a:pt x="973" y="326"/>
                </a:lnTo>
                <a:lnTo>
                  <a:pt x="973" y="1300"/>
                </a:lnTo>
                <a:lnTo>
                  <a:pt x="0" y="1300"/>
                </a:lnTo>
                <a:lnTo>
                  <a:pt x="0" y="326"/>
                </a:lnTo>
                <a:close/>
              </a:path>
            </a:pathLst>
          </a:custGeom>
          <a:solidFill>
            <a:srgbClr val="F3CAD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rgbClr val="203864"/>
              </a:solidFill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0AAEFC5A-16EA-49A1-B666-0CAF6BFF9048}"/>
              </a:ext>
            </a:extLst>
          </p:cNvPr>
          <p:cNvSpPr/>
          <p:nvPr/>
        </p:nvSpPr>
        <p:spPr bwMode="auto">
          <a:xfrm>
            <a:off x="974328" y="3071813"/>
            <a:ext cx="555625" cy="584200"/>
          </a:xfrm>
          <a:custGeom>
            <a:avLst/>
            <a:gdLst>
              <a:gd name="T0" fmla="*/ 0 w 973"/>
              <a:gd name="T1" fmla="*/ 326 h 1300"/>
              <a:gd name="T2" fmla="*/ 487 w 973"/>
              <a:gd name="T3" fmla="*/ 0 h 1300"/>
              <a:gd name="T4" fmla="*/ 973 w 973"/>
              <a:gd name="T5" fmla="*/ 326 h 1300"/>
              <a:gd name="T6" fmla="*/ 973 w 973"/>
              <a:gd name="T7" fmla="*/ 1300 h 1300"/>
              <a:gd name="T8" fmla="*/ 0 w 973"/>
              <a:gd name="T9" fmla="*/ 1300 h 1300"/>
              <a:gd name="T10" fmla="*/ 0 w 973"/>
              <a:gd name="T11" fmla="*/ 326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3" h="1300">
                <a:moveTo>
                  <a:pt x="0" y="326"/>
                </a:moveTo>
                <a:lnTo>
                  <a:pt x="487" y="0"/>
                </a:lnTo>
                <a:lnTo>
                  <a:pt x="973" y="326"/>
                </a:lnTo>
                <a:lnTo>
                  <a:pt x="973" y="1300"/>
                </a:lnTo>
                <a:lnTo>
                  <a:pt x="0" y="1300"/>
                </a:lnTo>
                <a:lnTo>
                  <a:pt x="0" y="326"/>
                </a:lnTo>
                <a:close/>
              </a:path>
            </a:pathLst>
          </a:custGeom>
          <a:solidFill>
            <a:srgbClr val="A1C4F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7110" name="Rectangle 1">
            <a:extLst>
              <a:ext uri="{FF2B5EF4-FFF2-40B4-BE49-F238E27FC236}">
                <a16:creationId xmlns:a16="http://schemas.microsoft.com/office/drawing/2014/main" id="{BC6066EF-3D07-47A9-BC1F-142518414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1470819"/>
            <a:ext cx="668337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7111" name="Rectangle 1">
            <a:extLst>
              <a:ext uri="{FF2B5EF4-FFF2-40B4-BE49-F238E27FC236}">
                <a16:creationId xmlns:a16="http://schemas.microsoft.com/office/drawing/2014/main" id="{554302D0-9A79-4D5F-A486-538685D6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169" y="2712421"/>
            <a:ext cx="65611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7112" name="Freeform 48">
            <a:extLst>
              <a:ext uri="{FF2B5EF4-FFF2-40B4-BE49-F238E27FC236}">
                <a16:creationId xmlns:a16="http://schemas.microsoft.com/office/drawing/2014/main" id="{355652CD-9D0F-4EB3-A5D0-5D97488B2DD0}"/>
              </a:ext>
            </a:extLst>
          </p:cNvPr>
          <p:cNvSpPr>
            <a:spLocks noEditPoints="1"/>
          </p:cNvSpPr>
          <p:nvPr/>
        </p:nvSpPr>
        <p:spPr bwMode="auto">
          <a:xfrm>
            <a:off x="973138" y="2747963"/>
            <a:ext cx="338137" cy="323850"/>
          </a:xfrm>
          <a:custGeom>
            <a:avLst/>
            <a:gdLst>
              <a:gd name="T0" fmla="*/ 2147483646 w 628"/>
              <a:gd name="T1" fmla="*/ 2147483646 h 600"/>
              <a:gd name="T2" fmla="*/ 2147483646 w 628"/>
              <a:gd name="T3" fmla="*/ 2147483646 h 600"/>
              <a:gd name="T4" fmla="*/ 2147483646 w 628"/>
              <a:gd name="T5" fmla="*/ 2147483646 h 600"/>
              <a:gd name="T6" fmla="*/ 2147483646 w 628"/>
              <a:gd name="T7" fmla="*/ 2147483646 h 600"/>
              <a:gd name="T8" fmla="*/ 2147483646 w 628"/>
              <a:gd name="T9" fmla="*/ 2147483646 h 600"/>
              <a:gd name="T10" fmla="*/ 2147483646 w 628"/>
              <a:gd name="T11" fmla="*/ 2147483646 h 600"/>
              <a:gd name="T12" fmla="*/ 2147483646 w 628"/>
              <a:gd name="T13" fmla="*/ 2147483646 h 600"/>
              <a:gd name="T14" fmla="*/ 2147483646 w 628"/>
              <a:gd name="T15" fmla="*/ 2147483646 h 600"/>
              <a:gd name="T16" fmla="*/ 2147483646 w 628"/>
              <a:gd name="T17" fmla="*/ 2147483646 h 600"/>
              <a:gd name="T18" fmla="*/ 2147483646 w 628"/>
              <a:gd name="T19" fmla="*/ 2147483646 h 600"/>
              <a:gd name="T20" fmla="*/ 2147483646 w 628"/>
              <a:gd name="T21" fmla="*/ 2147483646 h 600"/>
              <a:gd name="T22" fmla="*/ 2147483646 w 628"/>
              <a:gd name="T23" fmla="*/ 2147483646 h 600"/>
              <a:gd name="T24" fmla="*/ 2147483646 w 628"/>
              <a:gd name="T25" fmla="*/ 2147483646 h 600"/>
              <a:gd name="T26" fmla="*/ 2147483646 w 628"/>
              <a:gd name="T27" fmla="*/ 2147483646 h 600"/>
              <a:gd name="T28" fmla="*/ 2147483646 w 628"/>
              <a:gd name="T29" fmla="*/ 2147483646 h 600"/>
              <a:gd name="T30" fmla="*/ 2147483646 w 628"/>
              <a:gd name="T31" fmla="*/ 2147483646 h 600"/>
              <a:gd name="T32" fmla="*/ 2147483646 w 628"/>
              <a:gd name="T33" fmla="*/ 2147483646 h 600"/>
              <a:gd name="T34" fmla="*/ 2147483646 w 628"/>
              <a:gd name="T35" fmla="*/ 2147483646 h 600"/>
              <a:gd name="T36" fmla="*/ 2147483646 w 628"/>
              <a:gd name="T37" fmla="*/ 2147483646 h 600"/>
              <a:gd name="T38" fmla="*/ 2147483646 w 628"/>
              <a:gd name="T39" fmla="*/ 2147483646 h 600"/>
              <a:gd name="T40" fmla="*/ 2147483646 w 628"/>
              <a:gd name="T41" fmla="*/ 2147483646 h 600"/>
              <a:gd name="T42" fmla="*/ 2147483646 w 628"/>
              <a:gd name="T43" fmla="*/ 2147483646 h 600"/>
              <a:gd name="T44" fmla="*/ 2147483646 w 628"/>
              <a:gd name="T45" fmla="*/ 2147483646 h 600"/>
              <a:gd name="T46" fmla="*/ 2147483646 w 628"/>
              <a:gd name="T47" fmla="*/ 2147483646 h 600"/>
              <a:gd name="T48" fmla="*/ 0 w 628"/>
              <a:gd name="T49" fmla="*/ 2147483646 h 600"/>
              <a:gd name="T50" fmla="*/ 2147483646 w 628"/>
              <a:gd name="T51" fmla="*/ 2147483646 h 600"/>
              <a:gd name="T52" fmla="*/ 2147483646 w 628"/>
              <a:gd name="T53" fmla="*/ 2147483646 h 600"/>
              <a:gd name="T54" fmla="*/ 2147483646 w 628"/>
              <a:gd name="T55" fmla="*/ 2147483646 h 600"/>
              <a:gd name="T56" fmla="*/ 2147483646 w 628"/>
              <a:gd name="T57" fmla="*/ 2147483646 h 600"/>
              <a:gd name="T58" fmla="*/ 2147483646 w 628"/>
              <a:gd name="T59" fmla="*/ 2147483646 h 600"/>
              <a:gd name="T60" fmla="*/ 2147483646 w 628"/>
              <a:gd name="T61" fmla="*/ 2147483646 h 600"/>
              <a:gd name="T62" fmla="*/ 2147483646 w 628"/>
              <a:gd name="T63" fmla="*/ 2147483646 h 600"/>
              <a:gd name="T64" fmla="*/ 2147483646 w 628"/>
              <a:gd name="T65" fmla="*/ 2147483646 h 600"/>
              <a:gd name="T66" fmla="*/ 2147483646 w 628"/>
              <a:gd name="T67" fmla="*/ 2147483646 h 600"/>
              <a:gd name="T68" fmla="*/ 2147483646 w 628"/>
              <a:gd name="T69" fmla="*/ 2147483646 h 600"/>
              <a:gd name="T70" fmla="*/ 2147483646 w 628"/>
              <a:gd name="T71" fmla="*/ 2147483646 h 600"/>
              <a:gd name="T72" fmla="*/ 2147483646 w 628"/>
              <a:gd name="T73" fmla="*/ 2147483646 h 600"/>
              <a:gd name="T74" fmla="*/ 2147483646 w 628"/>
              <a:gd name="T75" fmla="*/ 2147483646 h 600"/>
              <a:gd name="T76" fmla="*/ 2147483646 w 628"/>
              <a:gd name="T77" fmla="*/ 2147483646 h 600"/>
              <a:gd name="T78" fmla="*/ 2147483646 w 628"/>
              <a:gd name="T79" fmla="*/ 2147483646 h 600"/>
              <a:gd name="T80" fmla="*/ 2147483646 w 628"/>
              <a:gd name="T81" fmla="*/ 2147483646 h 600"/>
              <a:gd name="T82" fmla="*/ 2147483646 w 628"/>
              <a:gd name="T83" fmla="*/ 2147483646 h 600"/>
              <a:gd name="T84" fmla="*/ 2147483646 w 628"/>
              <a:gd name="T85" fmla="*/ 2147483646 h 600"/>
              <a:gd name="T86" fmla="*/ 2147483646 w 628"/>
              <a:gd name="T87" fmla="*/ 2147483646 h 600"/>
              <a:gd name="T88" fmla="*/ 2147483646 w 628"/>
              <a:gd name="T89" fmla="*/ 2147483646 h 600"/>
              <a:gd name="T90" fmla="*/ 2147483646 w 628"/>
              <a:gd name="T91" fmla="*/ 2147483646 h 600"/>
              <a:gd name="T92" fmla="*/ 2147483646 w 628"/>
              <a:gd name="T93" fmla="*/ 2147483646 h 600"/>
              <a:gd name="T94" fmla="*/ 2147483646 w 628"/>
              <a:gd name="T95" fmla="*/ 2147483646 h 60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6"/>
                  <a:pt x="421" y="229"/>
                  <a:pt x="420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6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6"/>
                  <a:pt x="411" y="249"/>
                </a:cubicBezTo>
                <a:cubicBezTo>
                  <a:pt x="411" y="249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4"/>
                  <a:pt x="412" y="295"/>
                </a:cubicBezTo>
                <a:cubicBezTo>
                  <a:pt x="414" y="298"/>
                  <a:pt x="415" y="301"/>
                  <a:pt x="417" y="304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1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6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0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50" y="232"/>
                  <a:pt x="250" y="270"/>
                </a:cubicBezTo>
                <a:cubicBezTo>
                  <a:pt x="250" y="278"/>
                  <a:pt x="249" y="285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2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7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2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0"/>
                  <a:pt x="353" y="391"/>
                  <a:pt x="353" y="391"/>
                </a:cubicBezTo>
                <a:cubicBezTo>
                  <a:pt x="337" y="409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1" y="340"/>
                </a:moveTo>
                <a:lnTo>
                  <a:pt x="151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4"/>
                </a:cubicBezTo>
                <a:cubicBezTo>
                  <a:pt x="213" y="301"/>
                  <a:pt x="214" y="298"/>
                  <a:pt x="216" y="295"/>
                </a:cubicBezTo>
                <a:cubicBezTo>
                  <a:pt x="216" y="294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2"/>
                  <a:pt x="219" y="282"/>
                  <a:pt x="219" y="281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2"/>
                  <a:pt x="217" y="250"/>
                </a:cubicBezTo>
                <a:cubicBezTo>
                  <a:pt x="217" y="249"/>
                  <a:pt x="217" y="249"/>
                  <a:pt x="217" y="249"/>
                </a:cubicBezTo>
                <a:cubicBezTo>
                  <a:pt x="216" y="246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6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6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0"/>
                  <a:pt x="186" y="210"/>
                </a:cubicBezTo>
                <a:cubicBezTo>
                  <a:pt x="184" y="209"/>
                  <a:pt x="181" y="207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1" y="200"/>
                </a:cubicBezTo>
                <a:cubicBezTo>
                  <a:pt x="112" y="200"/>
                  <a:pt x="81" y="231"/>
                  <a:pt x="81" y="270"/>
                </a:cubicBezTo>
                <a:cubicBezTo>
                  <a:pt x="81" y="309"/>
                  <a:pt x="112" y="340"/>
                  <a:pt x="151" y="34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7113" name="Freeform 223">
            <a:extLst>
              <a:ext uri="{FF2B5EF4-FFF2-40B4-BE49-F238E27FC236}">
                <a16:creationId xmlns:a16="http://schemas.microsoft.com/office/drawing/2014/main" id="{86F719DE-8F18-4D06-A3B8-4AE2CA6EA4AD}"/>
              </a:ext>
            </a:extLst>
          </p:cNvPr>
          <p:cNvSpPr>
            <a:spLocks/>
          </p:cNvSpPr>
          <p:nvPr/>
        </p:nvSpPr>
        <p:spPr bwMode="auto">
          <a:xfrm>
            <a:off x="1000125" y="4264025"/>
            <a:ext cx="328613" cy="266700"/>
          </a:xfrm>
          <a:custGeom>
            <a:avLst/>
            <a:gdLst>
              <a:gd name="T0" fmla="*/ 2147483646 w 107"/>
              <a:gd name="T1" fmla="*/ 2147483646 h 87"/>
              <a:gd name="T2" fmla="*/ 2147483646 w 107"/>
              <a:gd name="T3" fmla="*/ 2147483646 h 87"/>
              <a:gd name="T4" fmla="*/ 2147483646 w 107"/>
              <a:gd name="T5" fmla="*/ 2147483646 h 87"/>
              <a:gd name="T6" fmla="*/ 2147483646 w 107"/>
              <a:gd name="T7" fmla="*/ 2147483646 h 87"/>
              <a:gd name="T8" fmla="*/ 2147483646 w 107"/>
              <a:gd name="T9" fmla="*/ 0 h 87"/>
              <a:gd name="T10" fmla="*/ 2147483646 w 107"/>
              <a:gd name="T11" fmla="*/ 2147483646 h 87"/>
              <a:gd name="T12" fmla="*/ 2147483646 w 107"/>
              <a:gd name="T13" fmla="*/ 2147483646 h 87"/>
              <a:gd name="T14" fmla="*/ 2147483646 w 107"/>
              <a:gd name="T15" fmla="*/ 2147483646 h 87"/>
              <a:gd name="T16" fmla="*/ 2147483646 w 107"/>
              <a:gd name="T17" fmla="*/ 2147483646 h 87"/>
              <a:gd name="T18" fmla="*/ 2147483646 w 107"/>
              <a:gd name="T19" fmla="*/ 2147483646 h 87"/>
              <a:gd name="T20" fmla="*/ 2147483646 w 107"/>
              <a:gd name="T21" fmla="*/ 2147483646 h 87"/>
              <a:gd name="T22" fmla="*/ 2147483646 w 107"/>
              <a:gd name="T23" fmla="*/ 2147483646 h 87"/>
              <a:gd name="T24" fmla="*/ 2147483646 w 107"/>
              <a:gd name="T25" fmla="*/ 2147483646 h 87"/>
              <a:gd name="T26" fmla="*/ 2147483646 w 107"/>
              <a:gd name="T27" fmla="*/ 2147483646 h 87"/>
              <a:gd name="T28" fmla="*/ 2147483646 w 107"/>
              <a:gd name="T29" fmla="*/ 2147483646 h 87"/>
              <a:gd name="T30" fmla="*/ 2147483646 w 107"/>
              <a:gd name="T31" fmla="*/ 2147483646 h 87"/>
              <a:gd name="T32" fmla="*/ 2147483646 w 107"/>
              <a:gd name="T33" fmla="*/ 2147483646 h 87"/>
              <a:gd name="T34" fmla="*/ 0 w 107"/>
              <a:gd name="T35" fmla="*/ 2147483646 h 87"/>
              <a:gd name="T36" fmla="*/ 2147483646 w 107"/>
              <a:gd name="T37" fmla="*/ 2147483646 h 87"/>
              <a:gd name="T38" fmla="*/ 2147483646 w 107"/>
              <a:gd name="T39" fmla="*/ 2147483646 h 87"/>
              <a:gd name="T40" fmla="*/ 2147483646 w 107"/>
              <a:gd name="T41" fmla="*/ 2147483646 h 87"/>
              <a:gd name="T42" fmla="*/ 2147483646 w 107"/>
              <a:gd name="T43" fmla="*/ 2147483646 h 8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AFE63A39-CA18-433B-B8F9-13B5E154533C}"/>
              </a:ext>
            </a:extLst>
          </p:cNvPr>
          <p:cNvSpPr/>
          <p:nvPr/>
        </p:nvSpPr>
        <p:spPr bwMode="auto">
          <a:xfrm>
            <a:off x="950156" y="4629269"/>
            <a:ext cx="555625" cy="584200"/>
          </a:xfrm>
          <a:custGeom>
            <a:avLst/>
            <a:gdLst>
              <a:gd name="T0" fmla="*/ 0 w 973"/>
              <a:gd name="T1" fmla="*/ 326 h 1300"/>
              <a:gd name="T2" fmla="*/ 487 w 973"/>
              <a:gd name="T3" fmla="*/ 0 h 1300"/>
              <a:gd name="T4" fmla="*/ 973 w 973"/>
              <a:gd name="T5" fmla="*/ 326 h 1300"/>
              <a:gd name="T6" fmla="*/ 973 w 973"/>
              <a:gd name="T7" fmla="*/ 1300 h 1300"/>
              <a:gd name="T8" fmla="*/ 0 w 973"/>
              <a:gd name="T9" fmla="*/ 1300 h 1300"/>
              <a:gd name="T10" fmla="*/ 0 w 973"/>
              <a:gd name="T11" fmla="*/ 326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3" h="1300">
                <a:moveTo>
                  <a:pt x="0" y="326"/>
                </a:moveTo>
                <a:lnTo>
                  <a:pt x="487" y="0"/>
                </a:lnTo>
                <a:lnTo>
                  <a:pt x="973" y="326"/>
                </a:lnTo>
                <a:lnTo>
                  <a:pt x="973" y="1300"/>
                </a:lnTo>
                <a:lnTo>
                  <a:pt x="0" y="1300"/>
                </a:lnTo>
                <a:lnTo>
                  <a:pt x="0" y="326"/>
                </a:lnTo>
                <a:close/>
              </a:path>
            </a:pathLst>
          </a:custGeom>
          <a:solidFill>
            <a:srgbClr val="FFC000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CFC34A6-189A-4240-87AC-EEC21CF8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956" y="4772992"/>
            <a:ext cx="6683375" cy="42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33539-4DA1-4CDF-B0D0-8E3F8765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Tiểu</a:t>
            </a:r>
            <a:r>
              <a:rPr lang="en-US" dirty="0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 “Con </a:t>
            </a:r>
            <a:r>
              <a:rPr lang="en-US" dirty="0" err="1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rắn</a:t>
            </a:r>
            <a:r>
              <a:rPr lang="en-US" dirty="0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vuông</a:t>
            </a:r>
            <a:r>
              <a:rPr lang="en-US" dirty="0">
                <a:solidFill>
                  <a:srgbClr val="002060"/>
                </a:solidFill>
                <a:latin typeface="Frankfurter" panose="00000400000000000000" pitchFamily="2" charset="0"/>
                <a:ea typeface="Frankfurter" panose="00000400000000000000" pitchFamily="2" charset="0"/>
                <a:cs typeface="Frankfurter" panose="00000400000000000000" pitchFamily="2" charset="0"/>
              </a:rPr>
              <a:t>”</a:t>
            </a:r>
          </a:p>
        </p:txBody>
      </p:sp>
      <p:pic>
        <p:nvPicPr>
          <p:cNvPr id="4" name="CON RẮN VUÔNG KHÁNH - HÙNG">
            <a:hlinkClick r:id="" action="ppaction://media"/>
            <a:extLst>
              <a:ext uri="{FF2B5EF4-FFF2-40B4-BE49-F238E27FC236}">
                <a16:creationId xmlns:a16="http://schemas.microsoft.com/office/drawing/2014/main" id="{2B951251-3430-435A-94E3-EB9A3C6788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85800"/>
            <a:ext cx="5638800" cy="6019800"/>
          </a:xfrm>
        </p:spPr>
      </p:pic>
    </p:spTree>
    <p:extLst>
      <p:ext uri="{BB962C8B-B14F-4D97-AF65-F5344CB8AC3E}">
        <p14:creationId xmlns:p14="http://schemas.microsoft.com/office/powerpoint/2010/main" val="295257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075F6-A3D5-4B7C-B414-55DE02596A8C}"/>
              </a:ext>
            </a:extLst>
          </p:cNvPr>
          <p:cNvSpPr txBox="1"/>
          <p:nvPr/>
        </p:nvSpPr>
        <p:spPr>
          <a:xfrm>
            <a:off x="914400" y="1905000"/>
            <a:ext cx="7848600" cy="2057400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chuong-het-gi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BBCF9C8-9764-42D9-8440-C6CFF7035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350" y="516054"/>
            <a:ext cx="609600" cy="609600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76703DFB-D813-4806-B74F-CA46BFA8BC86}"/>
              </a:ext>
            </a:extLst>
          </p:cNvPr>
          <p:cNvSpPr/>
          <p:nvPr/>
        </p:nvSpPr>
        <p:spPr>
          <a:xfrm>
            <a:off x="344488" y="76200"/>
            <a:ext cx="8445500" cy="670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53251" name="AutoShape 2" descr="Hình ảnh có liên quan">
            <a:extLst>
              <a:ext uri="{FF2B5EF4-FFF2-40B4-BE49-F238E27FC236}">
                <a16:creationId xmlns:a16="http://schemas.microsoft.com/office/drawing/2014/main" id="{26B7EC19-9E73-4556-BAFD-E7895CE948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8724" y="11256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3252" name="Rectangle 8">
            <a:extLst>
              <a:ext uri="{FF2B5EF4-FFF2-40B4-BE49-F238E27FC236}">
                <a16:creationId xmlns:a16="http://schemas.microsoft.com/office/drawing/2014/main" id="{9FF54C44-8276-43E1-9256-0BB4121BD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76200"/>
            <a:ext cx="54562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khoác</a:t>
            </a:r>
            <a:endParaRPr kumimoji="1"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3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phút</a:t>
            </a:r>
            <a:endParaRPr kumimoji="1"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4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4CDBCC-F7B3-473D-B488-8C792F82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088807"/>
              </p:ext>
            </p:extLst>
          </p:nvPr>
        </p:nvGraphicFramePr>
        <p:xfrm>
          <a:off x="500063" y="2020888"/>
          <a:ext cx="8077200" cy="4508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0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0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9985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759">
                <a:tc>
                  <a:txBody>
                    <a:bodyPr/>
                    <a:lstStyle/>
                    <a:p>
                      <a:pPr marL="0" indent="0"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 gridSpan="2">
                  <a:txBody>
                    <a:bodyPr/>
                    <a:lstStyle/>
                    <a:p>
                      <a:pPr marL="0" indent="341313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756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4" marB="34294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CD9D62CE-955C-470B-BFE3-CF6CF6B88CB3}"/>
              </a:ext>
            </a:extLst>
          </p:cNvPr>
          <p:cNvGrpSpPr/>
          <p:nvPr/>
        </p:nvGrpSpPr>
        <p:grpSpPr>
          <a:xfrm>
            <a:off x="354012" y="76200"/>
            <a:ext cx="1558977" cy="1905000"/>
            <a:chOff x="371476" y="609600"/>
            <a:chExt cx="1558977" cy="1981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162FD-EC92-4200-9987-C652C47E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6" y="609600"/>
              <a:ext cx="1558977" cy="198120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5D538B-394F-41EC-9AF7-287C2802F205}"/>
                </a:ext>
              </a:extLst>
            </p:cNvPr>
            <p:cNvSpPr/>
            <p:nvPr/>
          </p:nvSpPr>
          <p:spPr>
            <a:xfrm>
              <a:off x="457200" y="1143000"/>
              <a:ext cx="1392290" cy="1353810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5E4FAC7-2A17-439C-B04A-73003013498A}"/>
                </a:ext>
              </a:extLst>
            </p:cNvPr>
            <p:cNvSpPr/>
            <p:nvPr/>
          </p:nvSpPr>
          <p:spPr>
            <a:xfrm>
              <a:off x="602403" y="1286505"/>
              <a:ext cx="1097122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/>
                </a:rPr>
                <a:t>90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B0FA9732-7C31-4BE8-A6F6-097DD314E66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90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CD1EB1-1C8B-4C86-8446-6FBC15F56D8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82A206-056A-44D7-B0BB-4CF4670043E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3AC8AE-C640-4E08-B2E9-B44F732F37D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F8EF2-0EFF-4BCA-AEE6-DE19E0F110C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DC51703-454B-4B78-A6A3-2A7B032775F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66CB25D-A25D-4A76-A6B4-ABE8001CAB5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0F8BD7-80AF-4A56-A505-44498C26FD6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3DFB980-94F7-412E-B9DB-9CEC44129DA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844CD8-74FC-4489-81BE-47541600C89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4212F3C-8F4B-425B-B599-55E8C362930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4FE084-EF56-4841-8570-0280D0387DC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A6BCAB-DD5E-4E96-B166-2EA0E7372F5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87C787-50D7-4040-8BBE-A99DA476B05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D3F2135-758B-42EB-8957-C3E0F916D24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DEA100D-1DB3-4673-B90A-DBEA44749BC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9271FA-7219-4044-A302-BB3B7739B0F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AF072C-44DA-4B7E-8649-CC46075092C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0F421EB-3794-4459-B807-C13122CC723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2B43F42-BEC9-49A3-B61F-902D5DEC84C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416C43-C7E2-4BC2-B335-861D56A0945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67A134A-5646-41C2-BF9A-306A0CDD6A5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95C4C72-685C-47A4-9AD5-38067F8360F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06638A-B519-4012-A82D-12083B2C073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D809B9-24D4-4380-86EC-4ED08ED6FD5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225605F-E93E-4640-B3CF-54C99E03CAF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6ACD63D-8AF8-403D-A4FE-40817DE02BA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A2ECC-E526-43E3-BAF7-3BF1C775656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81A558-F063-4231-B513-70CE1945808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FC25D9D-C925-46CE-A55C-68244C01F10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8046870-6C37-4648-ACA1-FB04D38A8B6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80E9FA8-A462-4234-BAD7-681D5936C35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2DFACB9-AB96-4A63-9401-5908BD7D194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6AA9563-CE95-4722-8780-84A45A65DA0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F6053C-1486-4B7B-BA57-4AA771EA734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FFC0F05-45F6-41E1-BFB2-4B2A31BD68C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6B6AD19-1F8E-456C-9176-67EAE9E7969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704974E-4D5E-442A-A8AB-81CAD6D672E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D9E578B-CBAD-410F-A0C4-80E1006237E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1D5972A-9DAA-4D97-9421-AF519F28004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E33B3F9-92CE-4E45-BD3D-6062DF9FD9C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F633C14-308B-476C-9A40-CF4974F36C2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B3F637F-D680-4FF9-8B48-A76274335B8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973EFE-D0CA-41DA-AC0F-C5E2ABD3E64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EFA4A1D-E0FD-4638-B0F7-52617598DC1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DD2AC86-1D57-4164-9AF5-53D611D3F54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96BF9FF-B0B1-4069-B1D6-0E6212BE65A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697D4EE-2C53-48C0-9D03-AAC6D7A8C9B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86FD207-B0C9-4306-809E-F259BB04286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C6ECDA3-49BA-4C60-AA75-7AD9AD82361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997A506-7EAB-43DC-987A-BD559410289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522B933-4906-4812-B238-FBA6490F046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BDA3BFA-657B-4501-B2E0-A064388647F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FC80F4D-2155-4E67-A4F0-51A93738199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757FD95-65A3-4179-AF97-79FBD206AD3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376409B-B638-41BC-997D-F1B93C40AAD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3CAAF52-6C05-4AD6-9B34-89DAEA4C58E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32C1C64-D615-4C81-B8E0-EE87E905CEF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102B442A-4DE0-4F07-B9B3-C08D17DC757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FF55782-F900-4FB7-BBE9-A6E58DF8A10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8334F9-AAB8-4836-8725-84E254D26C5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0897F4C-932D-4515-BDD4-F980D8146A9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B3AB4865-1718-413E-9E01-C4BE060A82A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3965A5A-0B04-4DA7-97C5-E72115E3D6B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2936D83-756B-49AB-9D6A-F03938A2BF0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EF100D9-AB13-453F-9CDE-09237056813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C0631FD-67A2-4BD8-A1B3-2B39CAE1E4C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072EA6F3-81E7-44AC-A720-A5DC2991926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44A43EF-A5E8-4E81-B727-2C435A573A0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65311593-C6F7-419C-8FD0-BCDDC590569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E8B0A12-1D8B-45DC-8009-382A0924450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BE3082E-FA5D-41A1-9BBE-D973825A6CE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3C6E069-8B13-4090-9793-C0D43E154FA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3073CBE-3F16-4538-B5C0-8CEA908EC04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1F0C6F2-A311-478B-81D4-0E699F461FB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FFBE3A6-E52B-4E24-AB6F-CCCC6BABB2D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CA9A4EA-FAD8-40E6-9C1E-DB98CE2E51D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485C259-F452-4769-AE19-2E244320132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CD02C8C-C026-47E3-AE59-1DAD29862E0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A198E89-341E-4C60-91A5-F7388311331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76D7A783-B610-4BE3-9A5F-E05B04B1060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F0CB0CB-C8EE-4699-9D7B-0D99EDBFC0B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37A05E2-D0E2-4DDF-8953-85A687884F2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93AA7926-FF97-4446-AB84-AFEB98D7FDF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BC484C6-7666-43B9-AE4B-441350CD2A5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E204DE7-8408-41FE-80C3-CDEAC7E3987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AE3E747-D12C-453A-ABD2-C770D764969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424A4A11-17EA-4CEB-8CFF-E405469F12E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E56EF59-30F7-4E30-9F8B-BC937A03BA1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2F10C40-1752-477F-8C5B-96D677BF2FE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8F43709-68C7-494A-B365-4640A0BAC78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679DC18-CDB5-4856-AED7-FD3D8849FEC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180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042C8CC3-031E-4C65-98AC-2FBC859B351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E65336C5-624E-4B6F-BF61-2791D58969D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1251B670-39E1-4E1A-82A8-727006EFE67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70CF6B0-C4A0-4826-A268-8A02293D28C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2D21289-804D-4673-8E57-7DF772285F9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75626B4-6D52-44C7-85B7-0887111F055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93C435B3-CDCB-4E77-BA77-30D57A2347B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37FBF0D-AEDB-47E6-A757-DFCF325A9B3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FC41F3D-B9D3-4602-A9CB-875BD9DB6F7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42711C7B-F96C-4FA9-80FB-0157B7E6A01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9AF7916-A426-4964-8B34-EFBD9E49343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E7359854-7BFD-4EED-8AA4-65B7DAE096E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C5E25B0A-AE1A-4BBC-8A7B-7F62DECE857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647B439-3407-473A-9780-09B8A8C9FD0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AD96A37-7FF1-4C12-A08B-3CE12263DDE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16CDA54-29DA-495A-BC0D-DBE089ACA95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972D8C0-ED9D-41CD-9B77-9410FF48265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F868C96-18BB-4B15-9E2C-501AB63D766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88C49B8B-C757-4FF5-87D7-B41D077D9E9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BF619D61-12FC-43BD-BD49-9CE1F593364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D9D6CFFF-9159-4043-B93F-33C7550E6BB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7A4A3E0-51E5-4CEE-9AC1-366FD165289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A9EC503D-784D-4B4C-AE08-9AF839C2806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2904804D-3208-4646-A1E4-1063E2DFFB9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D53DC7D-E144-4E3D-80BF-C407B3A26EF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14713DBC-9164-48BF-BF73-28E72478C9DB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1C524BF6-31FC-48C3-BBEB-59DB641C016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4AB5105-72A7-47B2-A9D5-AE125AC9B92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6731D09D-AE01-4F4C-9C2E-62CC5286FCA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50CF1B0-7A24-4069-A720-A3B9BBBADB9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77EF360-E69B-45AA-8FBA-8A41E6F495D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ECD462C-9B64-4AB7-91D4-871B3225133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FB1F540-1EE4-4ACF-8C55-983202C3DF3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09CB3B9-1D9E-4AB9-BCFB-D0F08992BA4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522F737-B388-4231-AF8D-57F1D236E97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D35A15-504D-45E4-B381-735BB00A30D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8469D37D-9464-4448-BC59-CF0FF7D9B45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53F601A-A8B3-45D5-9A43-4F545124ABF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3BD83588-4E0A-41F2-92DB-2D41B7F3662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05C1024-85A7-41E9-8C33-848C6CDA9B2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C84C6DEA-5FDF-4B3E-98C1-B263C1C499D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6BB638F-9576-4641-AD3C-315EF60F02E5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B3BF134F-53DB-4E57-B3D3-5375DFB6564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9DAFEDC3-E9C1-4B3F-99AD-7B31FC1406CF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A8B02DC-5D4C-4A17-9E54-8D0C8430D32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1A5C67F-A6C3-41FB-9FC1-B9D16E9E052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31ED820-8DDA-40EA-B5AB-2676C5851D91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502DC307-D50B-4813-B94C-2669D5D0F5A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8B30BD3-29F5-43CB-92C3-2D10A6A8CBC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1DFC3C2-466B-49DA-A424-79A8BB1E899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6A5C89E-F786-4EF3-8427-AFB360C7333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946C8623-819F-4A55-84B4-FBE177A35A5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756B12A-B51A-4A16-888F-9C0140B8096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849942D-4D7C-4D16-9CF7-AFCE454E193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618C580-D637-4996-8379-EDFEBB842B2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3F648C9C-8138-4A89-AC34-E829FCB0510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875D825C-6754-45BB-9CCE-524C3A33E0B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D0318E9A-F178-470E-9778-C13D9786CE1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84F542A4-7FD1-4B55-ACE8-772E8F62771D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783651EC-F17A-4931-877E-462B839A1B2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3096E6F8-759D-4F08-B090-56A2B18CBD3A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2F4EF95A-6AB2-4AEB-9A0D-8B746B27197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56A77C1-90B9-47CB-BB8A-2E0D8C792FF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FA8DB42D-EA75-4013-BC7B-5E11379D17D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AE4DF2C6-FC66-46B3-85E0-AA300F4018B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6AA2AF15-83AA-4E25-8F29-D6546AFA355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86E6897F-FEFE-4126-8210-F7951ED5C3E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0916338B-673B-4F30-9450-40B3E0B2525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CCDAAFD1-43FC-4958-B765-639D0E8A9CC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AAA6F8C-6BC9-4A74-A7A3-012368D821B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79581CA-DD4F-4198-86D0-9F8B511ACEDC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5B0A1481-580E-48A2-B0F2-0F71632F7B0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CEF90839-F745-43D7-AA2A-38B0FAE0499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5C3D784B-FBD2-43E2-B982-EE5670E174F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D66D2301-C0C6-45CA-9958-07894D3949E9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A190614D-8170-4708-96FF-3C2DE7C0BE2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EC4326D4-D96E-4986-A6B1-2EC126CD9B4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2C14BF7-432F-4FCF-972D-6A1DAABB80F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3E5D7C0C-E87C-46E4-A175-3BAF1153002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392DD039-324E-4165-B9CD-EDFFA0A26FD2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BAFB37D6-B55B-4413-A6CB-386A8845D998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6D8DE12C-EACE-484E-A237-DDA0E395EE4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2799C635-010F-4AF9-8D48-F57E676E4570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D7ABFB90-DBC2-4CB3-AB47-E5551034E81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67E2E889-614D-4328-AF0C-A2417E585063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C5A70CC0-EC48-4701-8E39-EA8DDFD68D66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F47239D-ABCE-49B2-BDBE-4BC0637200C4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57B9C294-31D9-45D9-8926-F00D7AA0FE6E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0A3D4304-8817-4D4A-997E-548F64387397}"/>
              </a:ext>
            </a:extLst>
          </p:cNvPr>
          <p:cNvSpPr/>
          <p:nvPr/>
        </p:nvSpPr>
        <p:spPr>
          <a:xfrm>
            <a:off x="594463" y="727070"/>
            <a:ext cx="1097122" cy="102576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91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9000"/>
                            </p:stCondLst>
                            <p:childTnLst>
                              <p:par>
                                <p:cTn id="2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1000"/>
                            </p:stCondLst>
                            <p:childTnLst>
                              <p:par>
                                <p:cTn id="2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2000"/>
                            </p:stCondLst>
                            <p:childTnLst>
                              <p:par>
                                <p:cTn id="2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2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6000"/>
                            </p:stCondLst>
                            <p:childTnLst>
                              <p:par>
                                <p:cTn id="2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8000"/>
                            </p:stCondLst>
                            <p:childTnLst>
                              <p:par>
                                <p:cTn id="2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9000"/>
                            </p:stCondLst>
                            <p:childTnLst>
                              <p:par>
                                <p:cTn id="2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2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2000"/>
                            </p:stCondLst>
                            <p:childTnLst>
                              <p:par>
                                <p:cTn id="2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3000"/>
                            </p:stCondLst>
                            <p:childTnLst>
                              <p:par>
                                <p:cTn id="2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2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2000"/>
                            </p:stCondLst>
                            <p:childTnLst>
                              <p:par>
                                <p:cTn id="2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3000"/>
                            </p:stCondLst>
                            <p:childTnLst>
                              <p:par>
                                <p:cTn id="2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4000"/>
                            </p:stCondLst>
                            <p:childTnLst>
                              <p:par>
                                <p:cTn id="3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0"/>
                            </p:stCondLst>
                            <p:childTnLst>
                              <p:par>
                                <p:cTn id="3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6000"/>
                            </p:stCondLst>
                            <p:childTnLst>
                              <p:par>
                                <p:cTn id="3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7000"/>
                            </p:stCondLst>
                            <p:childTnLst>
                              <p:par>
                                <p:cTn id="3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8000"/>
                            </p:stCondLst>
                            <p:childTnLst>
                              <p:par>
                                <p:cTn id="3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3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00"/>
                            </p:stCondLst>
                            <p:childTnLst>
                              <p:par>
                                <p:cTn id="3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1000"/>
                            </p:stCondLst>
                            <p:childTnLst>
                              <p:par>
                                <p:cTn id="3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2000"/>
                            </p:stCondLst>
                            <p:childTnLst>
                              <p:par>
                                <p:cTn id="3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3000"/>
                            </p:stCondLst>
                            <p:childTnLst>
                              <p:par>
                                <p:cTn id="3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4000"/>
                            </p:stCondLst>
                            <p:childTnLst>
                              <p:par>
                                <p:cTn id="3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5000"/>
                            </p:stCondLst>
                            <p:childTnLst>
                              <p:par>
                                <p:cTn id="3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6000"/>
                            </p:stCondLst>
                            <p:childTnLst>
                              <p:par>
                                <p:cTn id="3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8000"/>
                            </p:stCondLst>
                            <p:childTnLst>
                              <p:par>
                                <p:cTn id="3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89000"/>
                            </p:stCondLst>
                            <p:childTnLst>
                              <p:par>
                                <p:cTn id="3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1000"/>
                            </p:stCondLst>
                            <p:childTnLst>
                              <p:par>
                                <p:cTn id="3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92000"/>
                            </p:stCondLst>
                            <p:childTnLst>
                              <p:par>
                                <p:cTn id="3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3000"/>
                            </p:stCondLst>
                            <p:childTnLst>
                              <p:par>
                                <p:cTn id="3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95000"/>
                            </p:stCondLst>
                            <p:childTnLst>
                              <p:par>
                                <p:cTn id="3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99000"/>
                            </p:stCondLst>
                            <p:childTnLst>
                              <p:par>
                                <p:cTn id="4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4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4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4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4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4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4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4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4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4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4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4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4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13000"/>
                            </p:stCondLst>
                            <p:childTnLst>
                              <p:par>
                                <p:cTn id="4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4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4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4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4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21000"/>
                            </p:stCondLst>
                            <p:childTnLst>
                              <p:par>
                                <p:cTn id="4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4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5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25000"/>
                            </p:stCondLst>
                            <p:childTnLst>
                              <p:par>
                                <p:cTn id="5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5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5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28000"/>
                            </p:stCondLst>
                            <p:childTnLst>
                              <p:par>
                                <p:cTn id="5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5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5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31000"/>
                            </p:stCondLst>
                            <p:childTnLst>
                              <p:par>
                                <p:cTn id="5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5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33000"/>
                            </p:stCondLst>
                            <p:childTnLst>
                              <p:par>
                                <p:cTn id="5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5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35000"/>
                            </p:stCondLst>
                            <p:childTnLst>
                              <p:par>
                                <p:cTn id="5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5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5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38000"/>
                            </p:stCondLst>
                            <p:childTnLst>
                              <p:par>
                                <p:cTn id="5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5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5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41000"/>
                            </p:stCondLst>
                            <p:childTnLst>
                              <p:par>
                                <p:cTn id="5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42000"/>
                            </p:stCondLst>
                            <p:childTnLst>
                              <p:par>
                                <p:cTn id="5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43000"/>
                            </p:stCondLst>
                            <p:childTnLst>
                              <p:par>
                                <p:cTn id="5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5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45000"/>
                            </p:stCondLst>
                            <p:childTnLst>
                              <p:par>
                                <p:cTn id="5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5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5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48000"/>
                            </p:stCondLst>
                            <p:childTnLst>
                              <p:par>
                                <p:cTn id="5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6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6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151000"/>
                            </p:stCondLst>
                            <p:childTnLst>
                              <p:par>
                                <p:cTn id="6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52000"/>
                            </p:stCondLst>
                            <p:childTnLst>
                              <p:par>
                                <p:cTn id="6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53000"/>
                            </p:stCondLst>
                            <p:childTnLst>
                              <p:par>
                                <p:cTn id="6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6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155000"/>
                            </p:stCondLst>
                            <p:childTnLst>
                              <p:par>
                                <p:cTn id="6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6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6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158000"/>
                            </p:stCondLst>
                            <p:childTnLst>
                              <p:par>
                                <p:cTn id="6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6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6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161000"/>
                            </p:stCondLst>
                            <p:childTnLst>
                              <p:par>
                                <p:cTn id="6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6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6" fill="hold">
                            <p:stCondLst>
                              <p:cond delay="163000"/>
                            </p:stCondLst>
                            <p:childTnLst>
                              <p:par>
                                <p:cTn id="6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6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6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6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6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68000"/>
                            </p:stCondLst>
                            <p:childTnLst>
                              <p:par>
                                <p:cTn id="6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6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6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171000"/>
                            </p:stCondLst>
                            <p:childTnLst>
                              <p:par>
                                <p:cTn id="6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172000"/>
                            </p:stCondLst>
                            <p:childTnLst>
                              <p:par>
                                <p:cTn id="6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6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7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>
                            <p:stCondLst>
                              <p:cond delay="175000"/>
                            </p:stCondLst>
                            <p:childTnLst>
                              <p:par>
                                <p:cTn id="7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7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7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178000"/>
                            </p:stCondLst>
                            <p:childTnLst>
                              <p:par>
                                <p:cTn id="7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7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7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7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8" fill="hold">
                            <p:stCondLst>
                              <p:cond delay="181000"/>
                            </p:stCondLst>
                            <p:childTnLst>
                              <p:par>
                                <p:cTn id="7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ình ảnh có liên quan">
            <a:extLst>
              <a:ext uri="{FF2B5EF4-FFF2-40B4-BE49-F238E27FC236}">
                <a16:creationId xmlns:a16="http://schemas.microsoft.com/office/drawing/2014/main" id="{F53EF467-AB00-4D7F-AE2F-64056507FE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5299" name="Rectangle 8">
            <a:extLst>
              <a:ext uri="{FF2B5EF4-FFF2-40B4-BE49-F238E27FC236}">
                <a16:creationId xmlns:a16="http://schemas.microsoft.com/office/drawing/2014/main" id="{B12553FC-1D75-4CF2-95FA-F5B30DA7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950" y="196850"/>
            <a:ext cx="4580101" cy="49244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biệt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khoác</a:t>
            </a:r>
            <a:endParaRPr kumimoji="1"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81C495-CBA2-4E13-BCB4-27820FA12EE9}"/>
              </a:ext>
            </a:extLst>
          </p:cNvPr>
          <p:cNvGraphicFramePr>
            <a:graphicFrameLocks noGrp="1"/>
          </p:cNvGraphicFramePr>
          <p:nvPr/>
        </p:nvGraphicFramePr>
        <p:xfrm>
          <a:off x="495300" y="977900"/>
          <a:ext cx="8153400" cy="5499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5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081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738">
                <a:tc>
                  <a:txBody>
                    <a:bodyPr/>
                    <a:lstStyle/>
                    <a:p>
                      <a:pPr marL="0" indent="0"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341313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7281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318" name="Text Box 51">
            <a:extLst>
              <a:ext uri="{FF2B5EF4-FFF2-40B4-BE49-F238E27FC236}">
                <a16:creationId xmlns:a16="http://schemas.microsoft.com/office/drawing/2014/main" id="{52B7CFC6-561E-4F25-9AD9-CA1BC28E3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6013"/>
            <a:ext cx="65913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319" name="Text Box 52">
            <a:extLst>
              <a:ext uri="{FF2B5EF4-FFF2-40B4-BE49-F238E27FC236}">
                <a16:creationId xmlns:a16="http://schemas.microsoft.com/office/drawing/2014/main" id="{3BF74612-B272-402D-8D3F-493EAB702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95675"/>
            <a:ext cx="26924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None/>
            </a:pPr>
            <a:endParaRPr lang="en-US" alt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endParaRPr lang="en-US" alt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Char char="-"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5320" name="Text Box 54">
            <a:extLst>
              <a:ext uri="{FF2B5EF4-FFF2-40B4-BE49-F238E27FC236}">
                <a16:creationId xmlns:a16="http://schemas.microsoft.com/office/drawing/2014/main" id="{D806FC00-6A18-4028-BF35-5A32327C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888" y="3495675"/>
            <a:ext cx="370522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6FA7112-732E-49DF-8E79-55582A1D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667000"/>
            <a:ext cx="723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7B2BA71F-69AF-4C47-B639-8373ED031375}"/>
              </a:ext>
            </a:extLst>
          </p:cNvPr>
          <p:cNvSpPr/>
          <p:nvPr/>
        </p:nvSpPr>
        <p:spPr>
          <a:xfrm>
            <a:off x="317500" y="457200"/>
            <a:ext cx="84455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46868" y="609600"/>
            <a:ext cx="1558977" cy="1981200"/>
            <a:chOff x="371476" y="609600"/>
            <a:chExt cx="1558977" cy="1981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76" y="609600"/>
              <a:ext cx="1558977" cy="19812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457200" y="1143000"/>
              <a:ext cx="1392290" cy="1353810"/>
            </a:xfrm>
            <a:prstGeom prst="ellipse">
              <a:avLst/>
            </a:pr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02403" y="1286505"/>
              <a:ext cx="1097122" cy="1066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/>
                </a:rPr>
                <a:t>90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90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80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70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60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50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40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1650BA7-3E7E-4B67-A4B2-6E15C4CFE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154" y="874454"/>
            <a:ext cx="6987165" cy="56015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sánh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biện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quá</a:t>
            </a:r>
            <a:endParaRPr kumimoji="1"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kumimoji="1"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zh-CN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Trò</a:t>
            </a:r>
            <a:r>
              <a:rPr kumimoji="1" lang="en-US" altLang="zh-CN" b="1" i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b="1" i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tiếp</a:t>
            </a:r>
            <a:r>
              <a:rPr kumimoji="1" lang="en-US" altLang="zh-CN" b="1" i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sức</a:t>
            </a:r>
            <a:endParaRPr kumimoji="1" lang="en-US" altLang="zh-CN" b="1" i="1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lần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lượt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sánh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biện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Sau 1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phút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30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giây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hơn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 err="1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thắng</a:t>
            </a:r>
            <a:r>
              <a:rPr kumimoji="1" lang="en-US" altLang="zh-CN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kumimoji="1" lang="en-US" altLang="zh-CN" sz="3600" b="1" dirty="0">
              <a:solidFill>
                <a:srgbClr val="00B05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kumimoji="1" lang="en-US" altLang="zh-CN" sz="2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D5AC603-FD26-4402-919B-3F257866C665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2E4F1A3-DBDA-4173-9B14-5044210F72C9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7A004BA-890A-4992-A5D1-8273603C2EDA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A513533-36FD-4A83-8CCB-F391A457F3BE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81ECE49-BCA6-403F-9870-A71C451636FB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B529C51-A56A-49DD-B653-3E6CE486201C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AED1286-3365-4DBE-ACED-611A0C89084E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EF84EDB-ABFC-445F-AEB5-5BDAC63695F7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0021BC3-1FEA-47D9-9752-1568459DB725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B3FDBDB9-6AF9-46FC-9FE3-AC6980BF3226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002EB478-5D4F-4024-AAE5-19E50D96B85D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50E108E-042F-42A1-9658-182A87073E7D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B88205E-7B7A-4F30-BCE9-37D96F622723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35C4C327-1DBD-4E31-B082-FF7A68FC5C9E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1EA5AA1-6E87-4BA8-A98A-51522787DF2D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8FEED6E-6DBA-4896-B75F-9DEC3A8FE2EB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B5C517F-735B-4B3D-B207-6906424DC1C6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3A21737B-87BC-474C-A66E-C404B5EC88CB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FCE0FBF-2C5B-4281-A12E-97DC7A7FB605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0C474259-EDA2-4877-B6FC-517302D7EE5E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F00EB81-42E3-49DE-8584-AA5FD5D69C4A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79CF39BA-B45B-4C98-BD74-4946A4DED258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083350E-3D44-40BF-8C4F-D22946CA0680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06FF0A-3ADB-4632-AD43-D705C10CC2EB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4A71775-7174-404E-930D-C1170AE8C60C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B5A72262-9E1A-46B1-847A-1E168AE29C1A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6A36DDB6-603D-4112-9D0F-F3B110A7CEE3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70EF40E-E249-4737-9C29-A69D561359E4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A5E4A81-35B5-4193-AF41-3021D3C31AA0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A95868F-8E40-4750-8149-C2B9F2C08780}"/>
              </a:ext>
            </a:extLst>
          </p:cNvPr>
          <p:cNvSpPr/>
          <p:nvPr/>
        </p:nvSpPr>
        <p:spPr>
          <a:xfrm>
            <a:off x="577795" y="1286505"/>
            <a:ext cx="1097122" cy="1066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000000"/>
                </a:solidFill>
                <a:latin typeface="Bahnschrift Condensed" panose="020B0502040204020203" pitchFamily="34" charset="0"/>
                <a:cs typeface="Arial"/>
              </a:rPr>
              <a:t>00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25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25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2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25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25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25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25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25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25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25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25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25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25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25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25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25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250"/>
                            </p:stCondLst>
                            <p:childTnLst>
                              <p:par>
                                <p:cTn id="1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25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250"/>
                            </p:stCondLst>
                            <p:childTnLst>
                              <p:par>
                                <p:cTn id="1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4250"/>
                            </p:stCondLst>
                            <p:childTnLst>
                              <p:par>
                                <p:cTn id="1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5250"/>
                            </p:stCondLst>
                            <p:childTnLst>
                              <p:par>
                                <p:cTn id="1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625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7250"/>
                            </p:stCondLst>
                            <p:childTnLst>
                              <p:par>
                                <p:cTn id="1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8250"/>
                            </p:stCondLst>
                            <p:childTnLst>
                              <p:par>
                                <p:cTn id="1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9250"/>
                            </p:stCondLst>
                            <p:childTnLst>
                              <p:par>
                                <p:cTn id="1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0250"/>
                            </p:stCondLst>
                            <p:childTnLst>
                              <p:par>
                                <p:cTn id="1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250"/>
                            </p:stCondLst>
                            <p:childTnLst>
                              <p:par>
                                <p:cTn id="1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2250"/>
                            </p:stCondLst>
                            <p:childTnLst>
                              <p:par>
                                <p:cTn id="1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3250"/>
                            </p:stCondLst>
                            <p:childTnLst>
                              <p:par>
                                <p:cTn id="1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4250"/>
                            </p:stCondLst>
                            <p:childTnLst>
                              <p:par>
                                <p:cTn id="1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250"/>
                            </p:stCondLst>
                            <p:childTnLst>
                              <p:par>
                                <p:cTn id="1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6250"/>
                            </p:stCondLst>
                            <p:childTnLst>
                              <p:par>
                                <p:cTn id="1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7250"/>
                            </p:stCondLst>
                            <p:childTnLst>
                              <p:par>
                                <p:cTn id="1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8250"/>
                            </p:stCondLst>
                            <p:childTnLst>
                              <p:par>
                                <p:cTn id="2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9250"/>
                            </p:stCondLst>
                            <p:childTnLst>
                              <p:par>
                                <p:cTn id="2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250"/>
                            </p:stCondLst>
                            <p:childTnLst>
                              <p:par>
                                <p:cTn id="2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1250"/>
                            </p:stCondLst>
                            <p:childTnLst>
                              <p:par>
                                <p:cTn id="2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2250"/>
                            </p:stCondLst>
                            <p:childTnLst>
                              <p:par>
                                <p:cTn id="2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3250"/>
                            </p:stCondLst>
                            <p:childTnLst>
                              <p:par>
                                <p:cTn id="2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425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5250"/>
                            </p:stCondLst>
                            <p:childTnLst>
                              <p:par>
                                <p:cTn id="2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6250"/>
                            </p:stCondLst>
                            <p:childTnLst>
                              <p:par>
                                <p:cTn id="2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7250"/>
                            </p:stCondLst>
                            <p:childTnLst>
                              <p:par>
                                <p:cTn id="2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8250"/>
                            </p:stCondLst>
                            <p:childTnLst>
                              <p:par>
                                <p:cTn id="2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9250"/>
                            </p:stCondLst>
                            <p:childTnLst>
                              <p:par>
                                <p:cTn id="2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60250"/>
                            </p:stCondLst>
                            <p:childTnLst>
                              <p:par>
                                <p:cTn id="2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61250"/>
                            </p:stCondLst>
                            <p:childTnLst>
                              <p:par>
                                <p:cTn id="2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2250"/>
                            </p:stCondLst>
                            <p:childTnLst>
                              <p:par>
                                <p:cTn id="2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63250"/>
                            </p:stCondLst>
                            <p:childTnLst>
                              <p:par>
                                <p:cTn id="2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4250"/>
                            </p:stCondLst>
                            <p:childTnLst>
                              <p:par>
                                <p:cTn id="2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5250"/>
                            </p:stCondLst>
                            <p:childTnLst>
                              <p:par>
                                <p:cTn id="2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66250"/>
                            </p:stCondLst>
                            <p:childTnLst>
                              <p:par>
                                <p:cTn id="2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7250"/>
                            </p:stCondLst>
                            <p:childTnLst>
                              <p:par>
                                <p:cTn id="2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8250"/>
                            </p:stCondLst>
                            <p:childTnLst>
                              <p:par>
                                <p:cTn id="2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9250"/>
                            </p:stCondLst>
                            <p:childTnLst>
                              <p:par>
                                <p:cTn id="2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70250"/>
                            </p:stCondLst>
                            <p:childTnLst>
                              <p:par>
                                <p:cTn id="2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71250"/>
                            </p:stCondLst>
                            <p:childTnLst>
                              <p:par>
                                <p:cTn id="2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72250"/>
                            </p:stCondLst>
                            <p:childTnLst>
                              <p:par>
                                <p:cTn id="2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3250"/>
                            </p:stCondLst>
                            <p:childTnLst>
                              <p:par>
                                <p:cTn id="3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4250"/>
                            </p:stCondLst>
                            <p:childTnLst>
                              <p:par>
                                <p:cTn id="3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5250"/>
                            </p:stCondLst>
                            <p:childTnLst>
                              <p:par>
                                <p:cTn id="3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6250"/>
                            </p:stCondLst>
                            <p:childTnLst>
                              <p:par>
                                <p:cTn id="3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7250"/>
                            </p:stCondLst>
                            <p:childTnLst>
                              <p:par>
                                <p:cTn id="3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8250"/>
                            </p:stCondLst>
                            <p:childTnLst>
                              <p:par>
                                <p:cTn id="3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9250"/>
                            </p:stCondLst>
                            <p:childTnLst>
                              <p:par>
                                <p:cTn id="3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80250"/>
                            </p:stCondLst>
                            <p:childTnLst>
                              <p:par>
                                <p:cTn id="3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1250"/>
                            </p:stCondLst>
                            <p:childTnLst>
                              <p:par>
                                <p:cTn id="3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2250"/>
                            </p:stCondLst>
                            <p:childTnLst>
                              <p:par>
                                <p:cTn id="3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3250"/>
                            </p:stCondLst>
                            <p:childTnLst>
                              <p:par>
                                <p:cTn id="3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4250"/>
                            </p:stCondLst>
                            <p:childTnLst>
                              <p:par>
                                <p:cTn id="3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5250"/>
                            </p:stCondLst>
                            <p:childTnLst>
                              <p:par>
                                <p:cTn id="3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6250"/>
                            </p:stCondLst>
                            <p:childTnLst>
                              <p:par>
                                <p:cTn id="3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7250"/>
                            </p:stCondLst>
                            <p:childTnLst>
                              <p:par>
                                <p:cTn id="3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88250"/>
                            </p:stCondLst>
                            <p:childTnLst>
                              <p:par>
                                <p:cTn id="3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9250"/>
                            </p:stCondLst>
                            <p:childTnLst>
                              <p:par>
                                <p:cTn id="3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7B2BA71F-69AF-4C47-B639-8373ED031375}"/>
              </a:ext>
            </a:extLst>
          </p:cNvPr>
          <p:cNvSpPr/>
          <p:nvPr/>
        </p:nvSpPr>
        <p:spPr>
          <a:xfrm>
            <a:off x="330994" y="499090"/>
            <a:ext cx="84455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371" name="AutoShape 2" descr="Hình ảnh có liên quan">
            <a:extLst>
              <a:ext uri="{FF2B5EF4-FFF2-40B4-BE49-F238E27FC236}">
                <a16:creationId xmlns:a16="http://schemas.microsoft.com/office/drawing/2014/main" id="{1F9741C9-F55C-4238-A7A7-0DC8946F62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971D3-DB7C-49C5-AB36-239D84702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" y="1752600"/>
            <a:ext cx="8418512" cy="2492990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B</a:t>
            </a:r>
            <a:r>
              <a:rPr kumimoji="1" lang="en-US" altLang="zh-CN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ài</a:t>
            </a:r>
            <a:r>
              <a:rPr kumimoji="1" lang="en-US" altLang="zh-CN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Đặt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sử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dụng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biện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pháp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quá</a:t>
            </a: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1" lang="en-US" altLang="zh-CN" sz="2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ghiêng</a:t>
            </a:r>
            <a:r>
              <a:rPr kumimoji="1" lang="en-US" altLang="zh-CN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ngước</a:t>
            </a:r>
            <a:r>
              <a:rPr kumimoji="1" lang="en-US" altLang="zh-CN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nghiêng</a:t>
            </a:r>
            <a:r>
              <a:rPr kumimoji="1" lang="en-US" altLang="zh-CN" sz="2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thành</a:t>
            </a:r>
            <a:endParaRPr kumimoji="1" lang="en-US" altLang="zh-CN" sz="26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1" lang="en-US" altLang="zh-CN" sz="2600" b="1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ghĩ</a:t>
            </a:r>
            <a:r>
              <a:rPr kumimoji="1" lang="en-US" altLang="zh-CN" sz="2600" b="1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nát</a:t>
            </a:r>
            <a:r>
              <a:rPr kumimoji="1" lang="en-US" altLang="zh-CN" sz="2600" b="1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óc</a:t>
            </a:r>
            <a:endParaRPr kumimoji="1" lang="en-US" altLang="zh-CN" sz="2600" b="1" noProof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1" lang="en-US" altLang="zh-CN" sz="2600" b="1" i="0" u="none" strike="noStrike" kern="1200" cap="none" spc="0" normalizeH="0" baseline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ình</a:t>
            </a:r>
            <a:r>
              <a:rPr kumimoji="1" lang="en-US" altLang="zh-CN" sz="2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kumimoji="1" lang="en-US" altLang="zh-CN" sz="2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da </a:t>
            </a:r>
            <a:r>
              <a:rPr kumimoji="1" lang="en-US" altLang="zh-CN" sz="2600" b="1" i="0" u="none" strike="noStrike" kern="1200" cap="none" spc="0" normalizeH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sắt</a:t>
            </a:r>
            <a:endParaRPr kumimoji="1" lang="en-US" altLang="zh-CN" sz="2600" b="1" i="0" u="none" strike="noStrike" kern="1200" cap="none" spc="0" normalizeH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zh-CN" sz="2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1" lang="en-US" altLang="zh-CN" sz="2600" b="1" baseline="0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ời</a:t>
            </a:r>
            <a:r>
              <a:rPr kumimoji="1" lang="en-US" altLang="zh-CN" sz="2600" b="1" baseline="0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non </a:t>
            </a:r>
            <a:r>
              <a:rPr kumimoji="1" lang="en-US" altLang="zh-CN" sz="2600" b="1" baseline="0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lấp</a:t>
            </a:r>
            <a:r>
              <a:rPr kumimoji="1" lang="en-US" altLang="zh-CN" sz="2600" b="1" noProof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noProof="0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biển</a:t>
            </a:r>
            <a:endParaRPr kumimoji="1" lang="en-US" altLang="zh-CN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hlinkClick r:id="rId2"/>
            <a:extLst>
              <a:ext uri="{FF2B5EF4-FFF2-40B4-BE49-F238E27FC236}">
                <a16:creationId xmlns:a16="http://schemas.microsoft.com/office/drawing/2014/main" id="{A0FC27AC-0A4C-400A-9EFD-975105024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19" name="Rectangle 67">
            <a:extLst>
              <a:ext uri="{FF2B5EF4-FFF2-40B4-BE49-F238E27FC236}">
                <a16:creationId xmlns:a16="http://schemas.microsoft.com/office/drawing/2014/main" id="{E3BFAA1E-8056-48DF-AA15-6A03AD7FE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0" name="Rectangle 11">
            <a:extLst>
              <a:ext uri="{FF2B5EF4-FFF2-40B4-BE49-F238E27FC236}">
                <a16:creationId xmlns:a16="http://schemas.microsoft.com/office/drawing/2014/main" id="{AE34821F-5BE2-4B24-927B-B272C39C8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743200"/>
            <a:ext cx="8153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 newroman"/>
              </a:rPr>
              <a:t>LUẬT CHƠI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 newroman"/>
              </a:rPr>
              <a:t>Cả lớp chia thành 2 đội A và B. Có 6 ngôi sao tương ứng với 6 cơ hội trả lời. Các đội sẽ lựa chọn ngôi sao của mình và trả lời câu hỏi trong 30 giây. Trả lời đúng được 1 điểm, trả lời sai cơ hội nhường cho đội còn lại. Nếu lựa chọn được ngôi sao may mắn cộng 2 điểm. Đội nào giành được nhiều điểm nhất sẽ chiến thắng.</a:t>
            </a:r>
          </a:p>
        </p:txBody>
      </p:sp>
      <p:sp>
        <p:nvSpPr>
          <p:cNvPr id="60421" name="WordArt 9">
            <a:extLst>
              <a:ext uri="{FF2B5EF4-FFF2-40B4-BE49-F238E27FC236}">
                <a16:creationId xmlns:a16="http://schemas.microsoft.com/office/drawing/2014/main" id="{D2DD9428-475D-4DAD-AB7F-866E447754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4825" y="695325"/>
            <a:ext cx="5973763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 newroman"/>
              </a:rPr>
              <a:t>3. </a:t>
            </a:r>
            <a:r>
              <a:rPr lang="en-US" sz="3600" b="1" i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 newroman"/>
              </a:rPr>
              <a:t>Bài</a:t>
            </a:r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 newroman"/>
              </a:rPr>
              <a:t> 3:</a:t>
            </a:r>
          </a:p>
          <a:p>
            <a:pPr algn="ctr"/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 newroman"/>
              </a:rPr>
              <a:t>NGÔI SAO MAY MẮN</a:t>
            </a:r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CF2DAF36-F648-4D6C-9E73-2CDE958B8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rgbClr val="FF8BFF"/>
              </a:gs>
              <a:gs pos="50000">
                <a:schemeClr val="bg1"/>
              </a:gs>
              <a:gs pos="100000">
                <a:srgbClr val="FF8BFF"/>
              </a:gs>
            </a:gsLst>
            <a:lin ang="5400000" scaled="1"/>
          </a:gradFill>
          <a:ln w="9525">
            <a:solidFill>
              <a:srgbClr val="86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0423" name="Text Box 6">
            <a:extLst>
              <a:ext uri="{FF2B5EF4-FFF2-40B4-BE49-F238E27FC236}">
                <a16:creationId xmlns:a16="http://schemas.microsoft.com/office/drawing/2014/main" id="{DB19AD67-09B1-448D-9921-0F6D8ABD8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74613"/>
            <a:ext cx="3009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Tiếng Việt: Nói quá</a:t>
            </a:r>
            <a:endParaRPr lang="vi-VN" altLang="en-U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9" descr="th_CAOXARCN">
            <a:extLst>
              <a:ext uri="{FF2B5EF4-FFF2-40B4-BE49-F238E27FC236}">
                <a16:creationId xmlns:a16="http://schemas.microsoft.com/office/drawing/2014/main" id="{02D91BC4-DD52-4A1A-B273-E3600831D3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771650"/>
            <a:ext cx="24987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AutoShape 24" descr="9k=">
            <a:extLst>
              <a:ext uri="{FF2B5EF4-FFF2-40B4-BE49-F238E27FC236}">
                <a16:creationId xmlns:a16="http://schemas.microsoft.com/office/drawing/2014/main" id="{D9EE9CCB-494E-4D9A-913E-CAA44F7BF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6238" y="3000375"/>
            <a:ext cx="7715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44" name="AutoShape 26" descr="9k=">
            <a:extLst>
              <a:ext uri="{FF2B5EF4-FFF2-40B4-BE49-F238E27FC236}">
                <a16:creationId xmlns:a16="http://schemas.microsoft.com/office/drawing/2014/main" id="{86164F02-E44D-439F-A235-1A2D24EFED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86238" y="3000375"/>
            <a:ext cx="7715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45" name="Picture 28" descr="no1">
            <a:hlinkClick r:id="rId3" action="ppaction://hlinksldjump"/>
            <a:extLst>
              <a:ext uri="{FF2B5EF4-FFF2-40B4-BE49-F238E27FC236}">
                <a16:creationId xmlns:a16="http://schemas.microsoft.com/office/drawing/2014/main" id="{A78E659C-AE81-42F3-B1DE-13C59C56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91200"/>
            <a:ext cx="9604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6" name="Group 39">
            <a:extLst>
              <a:ext uri="{FF2B5EF4-FFF2-40B4-BE49-F238E27FC236}">
                <a16:creationId xmlns:a16="http://schemas.microsoft.com/office/drawing/2014/main" id="{2EF2EA3F-0DFE-4C34-9573-FC25D95D203C}"/>
              </a:ext>
            </a:extLst>
          </p:cNvPr>
          <p:cNvGrpSpPr>
            <a:grpSpLocks/>
          </p:cNvGrpSpPr>
          <p:nvPr/>
        </p:nvGrpSpPr>
        <p:grpSpPr bwMode="auto">
          <a:xfrm>
            <a:off x="3087688" y="857250"/>
            <a:ext cx="3695700" cy="5181600"/>
            <a:chOff x="1968" y="657"/>
            <a:chExt cx="2211" cy="3102"/>
          </a:xfrm>
        </p:grpSpPr>
        <p:sp>
          <p:nvSpPr>
            <p:cNvPr id="61458" name="AutoShape 35">
              <a:extLst>
                <a:ext uri="{FF2B5EF4-FFF2-40B4-BE49-F238E27FC236}">
                  <a16:creationId xmlns:a16="http://schemas.microsoft.com/office/drawing/2014/main" id="{FAE95411-444A-48BC-8710-40B00483C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" y="729"/>
              <a:ext cx="2208" cy="29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7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982" y="11400"/>
                  </a:moveTo>
                  <a:cubicBezTo>
                    <a:pt x="3964" y="11201"/>
                    <a:pt x="3956" y="11000"/>
                    <a:pt x="3956" y="10800"/>
                  </a:cubicBezTo>
                  <a:cubicBezTo>
                    <a:pt x="3956" y="7020"/>
                    <a:pt x="7020" y="3956"/>
                    <a:pt x="10800" y="3956"/>
                  </a:cubicBezTo>
                  <a:cubicBezTo>
                    <a:pt x="14579" y="3956"/>
                    <a:pt x="17644" y="7020"/>
                    <a:pt x="17644" y="10800"/>
                  </a:cubicBezTo>
                  <a:cubicBezTo>
                    <a:pt x="17644" y="11000"/>
                    <a:pt x="17635" y="11201"/>
                    <a:pt x="17617" y="11400"/>
                  </a:cubicBezTo>
                  <a:lnTo>
                    <a:pt x="21558" y="11748"/>
                  </a:lnTo>
                  <a:cubicBezTo>
                    <a:pt x="21586" y="11432"/>
                    <a:pt x="21600" y="1111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116"/>
                    <a:pt x="13" y="11432"/>
                    <a:pt x="41" y="11748"/>
                  </a:cubicBezTo>
                  <a:lnTo>
                    <a:pt x="3982" y="11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9" name="AutoShape 37">
              <a:extLst>
                <a:ext uri="{FF2B5EF4-FFF2-40B4-BE49-F238E27FC236}">
                  <a16:creationId xmlns:a16="http://schemas.microsoft.com/office/drawing/2014/main" id="{E156433A-E18A-459E-9FBE-E00579DD7E4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68" y="657"/>
              <a:ext cx="2208" cy="310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871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982" y="11400"/>
                  </a:moveTo>
                  <a:cubicBezTo>
                    <a:pt x="3964" y="11201"/>
                    <a:pt x="3956" y="11000"/>
                    <a:pt x="3956" y="10800"/>
                  </a:cubicBezTo>
                  <a:cubicBezTo>
                    <a:pt x="3956" y="7020"/>
                    <a:pt x="7020" y="3956"/>
                    <a:pt x="10800" y="3956"/>
                  </a:cubicBezTo>
                  <a:cubicBezTo>
                    <a:pt x="14579" y="3956"/>
                    <a:pt x="17644" y="7020"/>
                    <a:pt x="17644" y="10800"/>
                  </a:cubicBezTo>
                  <a:cubicBezTo>
                    <a:pt x="17644" y="11000"/>
                    <a:pt x="17635" y="11201"/>
                    <a:pt x="17617" y="11400"/>
                  </a:cubicBezTo>
                  <a:lnTo>
                    <a:pt x="21558" y="11748"/>
                  </a:lnTo>
                  <a:cubicBezTo>
                    <a:pt x="21586" y="11432"/>
                    <a:pt x="21600" y="1111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116"/>
                    <a:pt x="13" y="11432"/>
                    <a:pt x="41" y="11748"/>
                  </a:cubicBezTo>
                  <a:lnTo>
                    <a:pt x="3982" y="11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77C8591-47EB-4BAA-9B75-AE09258A9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0"/>
            <a:ext cx="1371600" cy="1524000"/>
          </a:xfrm>
          <a:prstGeom prst="star5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710" name="AutoShape 14">
            <a:hlinkClick r:id="rId6" action="ppaction://hlinksldjump"/>
            <a:extLst>
              <a:ext uri="{FF2B5EF4-FFF2-40B4-BE49-F238E27FC236}">
                <a16:creationId xmlns:a16="http://schemas.microsoft.com/office/drawing/2014/main" id="{FEB35A72-01E6-45C4-9708-1B32BD3BE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143000"/>
            <a:ext cx="1295400" cy="1600200"/>
          </a:xfrm>
          <a:prstGeom prst="star5">
            <a:avLst/>
          </a:prstGeom>
          <a:solidFill>
            <a:srgbClr val="99FF33"/>
          </a:solidFill>
          <a:ln w="28575">
            <a:solidFill>
              <a:srgbClr val="66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708" name="AutoShape 12">
            <a:hlinkClick r:id="rId7" action="ppaction://hlinksldjump"/>
            <a:extLst>
              <a:ext uri="{FF2B5EF4-FFF2-40B4-BE49-F238E27FC236}">
                <a16:creationId xmlns:a16="http://schemas.microsoft.com/office/drawing/2014/main" id="{F5FD80E9-44CA-40DC-954A-C12EB4A4A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810000"/>
            <a:ext cx="1371600" cy="1752600"/>
          </a:xfrm>
          <a:prstGeom prst="star5">
            <a:avLst/>
          </a:prstGeom>
          <a:solidFill>
            <a:srgbClr val="0000FF"/>
          </a:solidFill>
          <a:ln w="28575">
            <a:solidFill>
              <a:srgbClr val="00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" name="AutoShape 5">
            <a:hlinkClick r:id="rId8" action="ppaction://hlinksldjump"/>
            <a:extLst>
              <a:ext uri="{FF2B5EF4-FFF2-40B4-BE49-F238E27FC236}">
                <a16:creationId xmlns:a16="http://schemas.microsoft.com/office/drawing/2014/main" id="{4BEB77ED-D295-4F7C-AD1C-79284D1A3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371600"/>
            <a:ext cx="1295400" cy="16002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707" name="AutoShape 11">
            <a:hlinkClick r:id="rId9" action="ppaction://hlinksldjump"/>
            <a:extLst>
              <a:ext uri="{FF2B5EF4-FFF2-40B4-BE49-F238E27FC236}">
                <a16:creationId xmlns:a16="http://schemas.microsoft.com/office/drawing/2014/main" id="{0D056D71-6EEB-4876-A741-F45900890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191000"/>
            <a:ext cx="1295400" cy="1600200"/>
          </a:xfrm>
          <a:prstGeom prst="star5">
            <a:avLst/>
          </a:prstGeom>
          <a:solidFill>
            <a:srgbClr val="009900"/>
          </a:solidFill>
          <a:ln w="28575">
            <a:solidFill>
              <a:srgbClr val="0099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709" name="AutoShape 13">
            <a:hlinkClick r:id="rId10" action="ppaction://hlinksldjump"/>
            <a:extLst>
              <a:ext uri="{FF2B5EF4-FFF2-40B4-BE49-F238E27FC236}">
                <a16:creationId xmlns:a16="http://schemas.microsoft.com/office/drawing/2014/main" id="{9876D169-1A62-4E96-A79C-DCD492F53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486400"/>
            <a:ext cx="1295400" cy="1371600"/>
          </a:xfrm>
          <a:prstGeom prst="star5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61453" name="Group 20">
            <a:extLst>
              <a:ext uri="{FF2B5EF4-FFF2-40B4-BE49-F238E27FC236}">
                <a16:creationId xmlns:a16="http://schemas.microsoft.com/office/drawing/2014/main" id="{FBB53E62-C7FE-4DB7-8A1F-8C38E3AA0264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676400"/>
            <a:ext cx="3171825" cy="3686175"/>
            <a:chOff x="2112" y="1029"/>
            <a:chExt cx="1998" cy="2322"/>
          </a:xfrm>
        </p:grpSpPr>
        <p:sp>
          <p:nvSpPr>
            <p:cNvPr id="61454" name="WordArt 16">
              <a:extLst>
                <a:ext uri="{FF2B5EF4-FFF2-40B4-BE49-F238E27FC236}">
                  <a16:creationId xmlns:a16="http://schemas.microsoft.com/office/drawing/2014/main" id="{5B9904DA-23D2-4F51-B16B-6B197764E3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0800000">
              <a:off x="2232" y="1239"/>
              <a:ext cx="1716" cy="2112"/>
            </a:xfrm>
            <a:prstGeom prst="rect">
              <a:avLst/>
            </a:prstGeom>
          </p:spPr>
          <p:txBody>
            <a:bodyPr spcFirstLastPara="1" wrap="none" fromWordArt="1">
              <a:prstTxWarp prst="textButton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53882" dir="18900000" algn="ctr" rotWithShape="0">
                      <a:srgbClr val="0000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 SAO MAY MẮN</a:t>
              </a:r>
            </a:p>
          </p:txBody>
        </p:sp>
        <p:sp>
          <p:nvSpPr>
            <p:cNvPr id="61455" name="WordArt 17">
              <a:extLst>
                <a:ext uri="{FF2B5EF4-FFF2-40B4-BE49-F238E27FC236}">
                  <a16:creationId xmlns:a16="http://schemas.microsoft.com/office/drawing/2014/main" id="{E45C3821-944A-4A04-B75F-66CE7DBFA2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232" y="1029"/>
              <a:ext cx="1716" cy="2112"/>
            </a:xfrm>
            <a:prstGeom prst="rect">
              <a:avLst/>
            </a:prstGeom>
          </p:spPr>
          <p:txBody>
            <a:bodyPr spcFirstLastPara="1" wrap="none" fromWordArt="1">
              <a:prstTxWarp prst="textButton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53882" dir="18900000" algn="ctr" rotWithShape="0">
                      <a:srgbClr val="0000FF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 SAO MAY MẮN</a:t>
              </a:r>
            </a:p>
          </p:txBody>
        </p:sp>
        <p:sp>
          <p:nvSpPr>
            <p:cNvPr id="29714" name="AutoShape 18">
              <a:extLst>
                <a:ext uri="{FF2B5EF4-FFF2-40B4-BE49-F238E27FC236}">
                  <a16:creationId xmlns:a16="http://schemas.microsoft.com/office/drawing/2014/main" id="{DAE8D0E6-684E-4D34-86CE-4C0215AC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1"/>
              <a:ext cx="240" cy="19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FF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9715" name="AutoShape 19">
              <a:extLst>
                <a:ext uri="{FF2B5EF4-FFF2-40B4-BE49-F238E27FC236}">
                  <a16:creationId xmlns:a16="http://schemas.microsoft.com/office/drawing/2014/main" id="{CA8490E8-D67C-4D31-BEAB-5D2289829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" y="2079"/>
              <a:ext cx="240" cy="192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0000FF"/>
                </a:gs>
              </a:gsLst>
              <a:lin ang="5400000" scaled="1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FF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7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9711" grpId="0" animBg="1"/>
      <p:bldP spid="29710" grpId="0" animBg="1"/>
      <p:bldP spid="29710" grpId="1" animBg="1"/>
      <p:bldP spid="29708" grpId="0" animBg="1"/>
      <p:bldP spid="4" grpId="0" animBg="1"/>
      <p:bldP spid="29707" grpId="0" animBg="1"/>
      <p:bldP spid="2970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3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91DDFB6-1980-4CF5-9C8A-0294CBD54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6248400"/>
            <a:ext cx="914400" cy="6096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>
              <a:latin typeface="VNI-Times" pitchFamily="2" charset="0"/>
            </a:endParaRPr>
          </a:p>
        </p:txBody>
      </p:sp>
      <p:sp>
        <p:nvSpPr>
          <p:cNvPr id="62467" name="AutoShape 14">
            <a:extLst>
              <a:ext uri="{FF2B5EF4-FFF2-40B4-BE49-F238E27FC236}">
                <a16:creationId xmlns:a16="http://schemas.microsoft.com/office/drawing/2014/main" id="{DC624DC0-1E6E-4655-97B6-AABB8B1E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90600"/>
            <a:ext cx="8763000" cy="19812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biện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pháp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tu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nói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quá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?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Tác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dụng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557FBCAE-F349-4C71-9FF4-C7D8D4190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1371600" cy="1219200"/>
          </a:xfrm>
          <a:prstGeom prst="star5">
            <a:avLst/>
          </a:prstGeom>
          <a:solidFill>
            <a:srgbClr val="FF00FF"/>
          </a:solidFill>
          <a:ln w="28575">
            <a:solidFill>
              <a:srgbClr val="FF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2469" name="Picture 6" descr="no1">
            <a:hlinkClick r:id="rId5" action="ppaction://hlinksldjump"/>
            <a:extLst>
              <a:ext uri="{FF2B5EF4-FFF2-40B4-BE49-F238E27FC236}">
                <a16:creationId xmlns:a16="http://schemas.microsoft.com/office/drawing/2014/main" id="{6F6A1D8D-E1FE-48D7-96AC-FE950F2A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0291B16E-55FB-459B-AD93-9E485C06B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657600"/>
            <a:ext cx="7696200" cy="2743200"/>
          </a:xfrm>
          <a:prstGeom prst="cloudCallout">
            <a:avLst>
              <a:gd name="adj1" fmla="val 54528"/>
              <a:gd name="adj2" fmla="val -69486"/>
            </a:avLst>
          </a:prstGeom>
          <a:solidFill>
            <a:schemeClr val="bg1"/>
          </a:solidFill>
          <a:ln w="9525">
            <a:solidFill>
              <a:srgbClr val="FF33CC"/>
            </a:solidFill>
            <a:round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Nói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quá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biện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pháp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tu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phóng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mức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quy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mô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chất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sự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miêu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tả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nhấn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mạnh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gây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ấn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tượng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sức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biểu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Arial" panose="020B0604020202020204" pitchFamily="34" charset="0"/>
              </a:rPr>
              <a:t>cảm</a:t>
            </a:r>
            <a:r>
              <a:rPr lang="en-US" altLang="en-US" sz="2400" dirty="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1" descr="Digit 30">
            <a:extLst>
              <a:ext uri="{FF2B5EF4-FFF2-40B4-BE49-F238E27FC236}">
                <a16:creationId xmlns:a16="http://schemas.microsoft.com/office/drawing/2014/main" id="{48F79ABA-1B34-4E48-9188-CFC2AE5A43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6" name="Picture 56" descr="Anh dep 10">
            <a:extLst>
              <a:ext uri="{FF2B5EF4-FFF2-40B4-BE49-F238E27FC236}">
                <a16:creationId xmlns:a16="http://schemas.microsoft.com/office/drawing/2014/main" id="{096A8373-F244-440F-9092-D39406627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WordArt 2">
            <a:extLst>
              <a:ext uri="{FF2B5EF4-FFF2-40B4-BE49-F238E27FC236}">
                <a16:creationId xmlns:a16="http://schemas.microsoft.com/office/drawing/2014/main" id="{E77665F9-B00D-4077-88FA-80688516CB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48291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02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 SAO MAY MẮN</a:t>
            </a:r>
          </a:p>
        </p:txBody>
      </p:sp>
      <p:sp>
        <p:nvSpPr>
          <p:cNvPr id="189444" name="AutoShape 4">
            <a:extLst>
              <a:ext uri="{FF2B5EF4-FFF2-40B4-BE49-F238E27FC236}">
                <a16:creationId xmlns:a16="http://schemas.microsoft.com/office/drawing/2014/main" id="{35E6C242-F92C-47E5-87C1-DD79C869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5" name="AutoShape 5">
            <a:extLst>
              <a:ext uri="{FF2B5EF4-FFF2-40B4-BE49-F238E27FC236}">
                <a16:creationId xmlns:a16="http://schemas.microsoft.com/office/drawing/2014/main" id="{003E1C78-93C2-40A1-A3A5-F84820C62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6" name="AutoShape 6">
            <a:extLst>
              <a:ext uri="{FF2B5EF4-FFF2-40B4-BE49-F238E27FC236}">
                <a16:creationId xmlns:a16="http://schemas.microsoft.com/office/drawing/2014/main" id="{A093A42A-9FC5-48AB-9F5F-0A6C1927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7" name="AutoShape 7">
            <a:extLst>
              <a:ext uri="{FF2B5EF4-FFF2-40B4-BE49-F238E27FC236}">
                <a16:creationId xmlns:a16="http://schemas.microsoft.com/office/drawing/2014/main" id="{DB02EF5A-6C0D-469D-A821-984B9FBD4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8" name="AutoShape 8">
            <a:extLst>
              <a:ext uri="{FF2B5EF4-FFF2-40B4-BE49-F238E27FC236}">
                <a16:creationId xmlns:a16="http://schemas.microsoft.com/office/drawing/2014/main" id="{1FC4D0E2-9B44-49F4-9DF5-FDE07654E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9" name="AutoShape 9">
            <a:extLst>
              <a:ext uri="{FF2B5EF4-FFF2-40B4-BE49-F238E27FC236}">
                <a16:creationId xmlns:a16="http://schemas.microsoft.com/office/drawing/2014/main" id="{1EFCCACC-8288-466B-BA80-AFCEC729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0" name="AutoShape 10">
            <a:extLst>
              <a:ext uri="{FF2B5EF4-FFF2-40B4-BE49-F238E27FC236}">
                <a16:creationId xmlns:a16="http://schemas.microsoft.com/office/drawing/2014/main" id="{B52CCD1A-B093-4D11-846D-3A67F711E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1" name="AutoShape 11">
            <a:extLst>
              <a:ext uri="{FF2B5EF4-FFF2-40B4-BE49-F238E27FC236}">
                <a16:creationId xmlns:a16="http://schemas.microsoft.com/office/drawing/2014/main" id="{A482D3CA-6825-4A1F-A929-D7389346B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2" name="AutoShape 12">
            <a:extLst>
              <a:ext uri="{FF2B5EF4-FFF2-40B4-BE49-F238E27FC236}">
                <a16:creationId xmlns:a16="http://schemas.microsoft.com/office/drawing/2014/main" id="{DB8C48C7-1776-4CE8-BDBE-2D8EFEC30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3" name="AutoShape 13">
            <a:extLst>
              <a:ext uri="{FF2B5EF4-FFF2-40B4-BE49-F238E27FC236}">
                <a16:creationId xmlns:a16="http://schemas.microsoft.com/office/drawing/2014/main" id="{D7FD81DC-7F89-421E-B2D0-11F839357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4" name="AutoShape 14">
            <a:extLst>
              <a:ext uri="{FF2B5EF4-FFF2-40B4-BE49-F238E27FC236}">
                <a16:creationId xmlns:a16="http://schemas.microsoft.com/office/drawing/2014/main" id="{2E908799-D972-4290-805C-43414A92A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DC73787B-D1E4-4AC0-BCEF-8E8136B4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6" name="AutoShape 16">
            <a:extLst>
              <a:ext uri="{FF2B5EF4-FFF2-40B4-BE49-F238E27FC236}">
                <a16:creationId xmlns:a16="http://schemas.microsoft.com/office/drawing/2014/main" id="{B7AC20C5-DF57-43CD-A7C1-D6CB0480C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7" name="AutoShape 17">
            <a:extLst>
              <a:ext uri="{FF2B5EF4-FFF2-40B4-BE49-F238E27FC236}">
                <a16:creationId xmlns:a16="http://schemas.microsoft.com/office/drawing/2014/main" id="{32159D64-6E4F-452A-A1A6-B49A61215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8" name="AutoShape 18">
            <a:extLst>
              <a:ext uri="{FF2B5EF4-FFF2-40B4-BE49-F238E27FC236}">
                <a16:creationId xmlns:a16="http://schemas.microsoft.com/office/drawing/2014/main" id="{324C4DAC-8A53-4297-831C-40E188F10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9" name="Line 19">
            <a:extLst>
              <a:ext uri="{FF2B5EF4-FFF2-40B4-BE49-F238E27FC236}">
                <a16:creationId xmlns:a16="http://schemas.microsoft.com/office/drawing/2014/main" id="{074E9F87-7277-47B8-B6BF-4F0E1E1F6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1910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0" name="AutoShape 20">
            <a:hlinkClick r:id="rId6" action="ppaction://hlinkpres?slideindex=12&amp;slidetitle=Slide 12"/>
            <a:extLst>
              <a:ext uri="{FF2B5EF4-FFF2-40B4-BE49-F238E27FC236}">
                <a16:creationId xmlns:a16="http://schemas.microsoft.com/office/drawing/2014/main" id="{40F7939F-0AC9-46D8-BF20-A785B7973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86000"/>
            <a:ext cx="2286000" cy="19050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189461" name="Line 21">
            <a:extLst>
              <a:ext uri="{FF2B5EF4-FFF2-40B4-BE49-F238E27FC236}">
                <a16:creationId xmlns:a16="http://schemas.microsoft.com/office/drawing/2014/main" id="{83EF7C2F-CEEF-4B8E-93B6-094282D2EC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9530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2" name="Line 22">
            <a:extLst>
              <a:ext uri="{FF2B5EF4-FFF2-40B4-BE49-F238E27FC236}">
                <a16:creationId xmlns:a16="http://schemas.microsoft.com/office/drawing/2014/main" id="{79682E07-C678-4F97-9F23-4EBAD547E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8674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3" name="Line 23">
            <a:extLst>
              <a:ext uri="{FF2B5EF4-FFF2-40B4-BE49-F238E27FC236}">
                <a16:creationId xmlns:a16="http://schemas.microsoft.com/office/drawing/2014/main" id="{4BB27BAC-AB99-4A91-94E2-047AAFCB7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048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4" name="Line 24">
            <a:extLst>
              <a:ext uri="{FF2B5EF4-FFF2-40B4-BE49-F238E27FC236}">
                <a16:creationId xmlns:a16="http://schemas.microsoft.com/office/drawing/2014/main" id="{0DF12017-D48D-4C0D-8734-2234AF6A48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0668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25">
            <a:extLst>
              <a:ext uri="{FF2B5EF4-FFF2-40B4-BE49-F238E27FC236}">
                <a16:creationId xmlns:a16="http://schemas.microsoft.com/office/drawing/2014/main" id="{3B2B4F03-BD55-4920-BC4A-AE3798E259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9812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26">
            <a:extLst>
              <a:ext uri="{FF2B5EF4-FFF2-40B4-BE49-F238E27FC236}">
                <a16:creationId xmlns:a16="http://schemas.microsoft.com/office/drawing/2014/main" id="{0759C7AF-F3F9-424F-A1CF-81A036023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27">
            <a:extLst>
              <a:ext uri="{FF2B5EF4-FFF2-40B4-BE49-F238E27FC236}">
                <a16:creationId xmlns:a16="http://schemas.microsoft.com/office/drawing/2014/main" id="{5D549EC7-644C-436F-B194-78BE354DB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33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28">
            <a:extLst>
              <a:ext uri="{FF2B5EF4-FFF2-40B4-BE49-F238E27FC236}">
                <a16:creationId xmlns:a16="http://schemas.microsoft.com/office/drawing/2014/main" id="{813D52F3-B52B-487A-8068-E78D2AE3A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4038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29">
            <a:extLst>
              <a:ext uri="{FF2B5EF4-FFF2-40B4-BE49-F238E27FC236}">
                <a16:creationId xmlns:a16="http://schemas.microsoft.com/office/drawing/2014/main" id="{D651F786-C511-443B-BE78-710F58F1D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-76200" y="2362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Line 30">
            <a:extLst>
              <a:ext uri="{FF2B5EF4-FFF2-40B4-BE49-F238E27FC236}">
                <a16:creationId xmlns:a16="http://schemas.microsoft.com/office/drawing/2014/main" id="{0F6FA400-D84A-4265-B05B-F4DD1C22E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590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1" name="Line 31">
            <a:extLst>
              <a:ext uri="{FF2B5EF4-FFF2-40B4-BE49-F238E27FC236}">
                <a16:creationId xmlns:a16="http://schemas.microsoft.com/office/drawing/2014/main" id="{53601162-6756-4173-BEB5-6F90AAD85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2" name="Line 32">
            <a:extLst>
              <a:ext uri="{FF2B5EF4-FFF2-40B4-BE49-F238E27FC236}">
                <a16:creationId xmlns:a16="http://schemas.microsoft.com/office/drawing/2014/main" id="{E373834D-639E-4514-B0C8-EE56DAAE2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971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3" name="Line 33">
            <a:extLst>
              <a:ext uri="{FF2B5EF4-FFF2-40B4-BE49-F238E27FC236}">
                <a16:creationId xmlns:a16="http://schemas.microsoft.com/office/drawing/2014/main" id="{A750B8A5-CE57-4A8C-9541-114644880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667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4" name="Line 34">
            <a:extLst>
              <a:ext uri="{FF2B5EF4-FFF2-40B4-BE49-F238E27FC236}">
                <a16:creationId xmlns:a16="http://schemas.microsoft.com/office/drawing/2014/main" id="{B1155D6D-5FE2-4980-B558-E430E5E1DD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2362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35">
            <a:extLst>
              <a:ext uri="{FF2B5EF4-FFF2-40B4-BE49-F238E27FC236}">
                <a16:creationId xmlns:a16="http://schemas.microsoft.com/office/drawing/2014/main" id="{289DDA4D-BB64-46D2-9C56-63920DBD8C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" y="4114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36">
            <a:extLst>
              <a:ext uri="{FF2B5EF4-FFF2-40B4-BE49-F238E27FC236}">
                <a16:creationId xmlns:a16="http://schemas.microsoft.com/office/drawing/2014/main" id="{29B7D762-3057-4341-82DA-9E88B2A09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3810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37">
            <a:extLst>
              <a:ext uri="{FF2B5EF4-FFF2-40B4-BE49-F238E27FC236}">
                <a16:creationId xmlns:a16="http://schemas.microsoft.com/office/drawing/2014/main" id="{C838E743-3E33-4451-BC56-2F47B5B903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505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38">
            <a:extLst>
              <a:ext uri="{FF2B5EF4-FFF2-40B4-BE49-F238E27FC236}">
                <a16:creationId xmlns:a16="http://schemas.microsoft.com/office/drawing/2014/main" id="{BC94A0D7-A141-42A0-BBF6-B766E8B6A5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42672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Line 39">
            <a:extLst>
              <a:ext uri="{FF2B5EF4-FFF2-40B4-BE49-F238E27FC236}">
                <a16:creationId xmlns:a16="http://schemas.microsoft.com/office/drawing/2014/main" id="{CDE18E7D-8CA8-4D4E-B58A-DD37DD2787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59436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0" name="Line 40">
            <a:extLst>
              <a:ext uri="{FF2B5EF4-FFF2-40B4-BE49-F238E27FC236}">
                <a16:creationId xmlns:a16="http://schemas.microsoft.com/office/drawing/2014/main" id="{95D491DE-CBD7-492B-968C-4D4995F82B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048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1" name="Line 41">
            <a:extLst>
              <a:ext uri="{FF2B5EF4-FFF2-40B4-BE49-F238E27FC236}">
                <a16:creationId xmlns:a16="http://schemas.microsoft.com/office/drawing/2014/main" id="{ED835784-35C5-457C-A8AB-218757D0A1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9812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2" name="Line 42">
            <a:extLst>
              <a:ext uri="{FF2B5EF4-FFF2-40B4-BE49-F238E27FC236}">
                <a16:creationId xmlns:a16="http://schemas.microsoft.com/office/drawing/2014/main" id="{400DA2D1-0F95-4C5C-88DE-CE026B95D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43">
            <a:extLst>
              <a:ext uri="{FF2B5EF4-FFF2-40B4-BE49-F238E27FC236}">
                <a16:creationId xmlns:a16="http://schemas.microsoft.com/office/drawing/2014/main" id="{0AA0D7EE-9313-4977-A6F6-AF81D4DB3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9436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44">
            <a:extLst>
              <a:ext uri="{FF2B5EF4-FFF2-40B4-BE49-F238E27FC236}">
                <a16:creationId xmlns:a16="http://schemas.microsoft.com/office/drawing/2014/main" id="{51992ACE-9D02-4167-80CD-7A30419ED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286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45">
            <a:extLst>
              <a:ext uri="{FF2B5EF4-FFF2-40B4-BE49-F238E27FC236}">
                <a16:creationId xmlns:a16="http://schemas.microsoft.com/office/drawing/2014/main" id="{CFCA2340-88CE-4DF9-B739-394C9DD20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9050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46">
            <a:extLst>
              <a:ext uri="{FF2B5EF4-FFF2-40B4-BE49-F238E27FC236}">
                <a16:creationId xmlns:a16="http://schemas.microsoft.com/office/drawing/2014/main" id="{157136BF-AADF-4C05-AF1A-CD10A685FD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39624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7" name="Line 47">
            <a:extLst>
              <a:ext uri="{FF2B5EF4-FFF2-40B4-BE49-F238E27FC236}">
                <a16:creationId xmlns:a16="http://schemas.microsoft.com/office/drawing/2014/main" id="{D0AC241B-B6B2-4153-9D33-8BC03D9C6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57150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8" name="Line 48">
            <a:extLst>
              <a:ext uri="{FF2B5EF4-FFF2-40B4-BE49-F238E27FC236}">
                <a16:creationId xmlns:a16="http://schemas.microsoft.com/office/drawing/2014/main" id="{27B4D912-F63A-489A-AA83-2EDC580F8C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3810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49">
            <a:extLst>
              <a:ext uri="{FF2B5EF4-FFF2-40B4-BE49-F238E27FC236}">
                <a16:creationId xmlns:a16="http://schemas.microsoft.com/office/drawing/2014/main" id="{71BE5F2F-A912-4874-B054-0CF68013A8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21336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50">
            <a:extLst>
              <a:ext uri="{FF2B5EF4-FFF2-40B4-BE49-F238E27FC236}">
                <a16:creationId xmlns:a16="http://schemas.microsoft.com/office/drawing/2014/main" id="{E85A04FD-DB3B-4392-82E1-53C11C711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038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1" name="Line 51">
            <a:extLst>
              <a:ext uri="{FF2B5EF4-FFF2-40B4-BE49-F238E27FC236}">
                <a16:creationId xmlns:a16="http://schemas.microsoft.com/office/drawing/2014/main" id="{8C5FB27A-8B93-453B-8A2D-82CBA1822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2098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2" name="Line 52">
            <a:extLst>
              <a:ext uri="{FF2B5EF4-FFF2-40B4-BE49-F238E27FC236}">
                <a16:creationId xmlns:a16="http://schemas.microsoft.com/office/drawing/2014/main" id="{6101156D-A7D0-4D28-AC3D-418411FE8D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990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3" name="Line 53">
            <a:extLst>
              <a:ext uri="{FF2B5EF4-FFF2-40B4-BE49-F238E27FC236}">
                <a16:creationId xmlns:a16="http://schemas.microsoft.com/office/drawing/2014/main" id="{D08EFD58-F342-4D16-A6E8-EC2F01DCC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59436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9494" name="Duong toi dinh vinh quang.mp3">
            <a:hlinkClick r:id="" action="ppaction://media"/>
            <a:extLst>
              <a:ext uri="{FF2B5EF4-FFF2-40B4-BE49-F238E27FC236}">
                <a16:creationId xmlns:a16="http://schemas.microsoft.com/office/drawing/2014/main" id="{FEF1C4C2-94F4-4CFD-8CCB-F55D87E7ADFF}"/>
              </a:ext>
            </a:extLst>
          </p:cNvPr>
          <p:cNvPicPr>
            <a:picLocks noGrp="1" noRot="1" noChangeAspect="1" noChangeArrowheads="1"/>
          </p:cNvPicPr>
          <p:nvPr>
            <p:ph idx="4294967295"/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6324600"/>
            <a:ext cx="304800" cy="304800"/>
          </a:xfrm>
        </p:spPr>
      </p:pic>
      <p:pic>
        <p:nvPicPr>
          <p:cNvPr id="63543" name="Picture 6" descr="no1">
            <a:hlinkClick r:id="rId8" action="ppaction://hlinksldjump"/>
            <a:extLst>
              <a:ext uri="{FF2B5EF4-FFF2-40B4-BE49-F238E27FC236}">
                <a16:creationId xmlns:a16="http://schemas.microsoft.com/office/drawing/2014/main" id="{D81CA5B7-4181-4AD1-B78F-A2FD6AF4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AutoShape 5">
            <a:extLst>
              <a:ext uri="{FF2B5EF4-FFF2-40B4-BE49-F238E27FC236}">
                <a16:creationId xmlns:a16="http://schemas.microsoft.com/office/drawing/2014/main" id="{AA69142D-3780-4D40-9F03-6D77E9276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1295400" cy="1219200"/>
          </a:xfrm>
          <a:prstGeom prst="star5">
            <a:avLst/>
          </a:prstGeom>
          <a:solidFill>
            <a:srgbClr val="99FF33"/>
          </a:solidFill>
          <a:ln w="28575">
            <a:solidFill>
              <a:srgbClr val="66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7084 -3.6994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5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8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8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8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8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8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8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8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8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8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8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1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8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35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9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FDF805-541E-46E6-8382-32AA37EA0C52}"/>
              </a:ext>
            </a:extLst>
          </p:cNvPr>
          <p:cNvSpPr/>
          <p:nvPr/>
        </p:nvSpPr>
        <p:spPr>
          <a:xfrm>
            <a:off x="533400" y="1271588"/>
            <a:ext cx="8305800" cy="246221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800" dirty="0" err="1">
                <a:solidFill>
                  <a:srgbClr val="FF0000"/>
                </a:solidFill>
              </a:rPr>
              <a:t>Xác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định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nói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dưới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đây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800" dirty="0"/>
              <a:t>      </a:t>
            </a:r>
            <a:r>
              <a:rPr lang="en-US" sz="2800" dirty="0" err="1"/>
              <a:t>Lỗ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 </a:t>
            </a:r>
            <a:r>
              <a:rPr lang="en-US" sz="2800" dirty="0" err="1"/>
              <a:t>gánh</a:t>
            </a:r>
            <a:r>
              <a:rPr lang="en-US" sz="2800" dirty="0"/>
              <a:t> </a:t>
            </a:r>
            <a:r>
              <a:rPr lang="en-US" sz="2800" dirty="0" err="1"/>
              <a:t>lông</a:t>
            </a:r>
            <a:endParaRPr lang="en-US" sz="2800" dirty="0"/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800" dirty="0" err="1"/>
              <a:t>Chồng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chồng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tơ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. 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800" dirty="0"/>
              <a:t>				       (Ca </a:t>
            </a:r>
            <a:r>
              <a:rPr lang="en-US" sz="2800" dirty="0" err="1"/>
              <a:t>dao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 </a:t>
            </a:r>
            <a:r>
              <a:rPr lang="en-US" sz="2800" dirty="0" err="1"/>
              <a:t>biếm</a:t>
            </a:r>
            <a:r>
              <a:rPr lang="en-US" sz="2800" dirty="0"/>
              <a:t>)</a:t>
            </a:r>
          </a:p>
        </p:txBody>
      </p:sp>
      <p:sp>
        <p:nvSpPr>
          <p:cNvPr id="6" name="AutoShape 12">
            <a:extLst>
              <a:ext uri="{FF2B5EF4-FFF2-40B4-BE49-F238E27FC236}">
                <a16:creationId xmlns:a16="http://schemas.microsoft.com/office/drawing/2014/main" id="{34E8C570-DB59-42B1-AEAA-788E8450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71600" cy="1219200"/>
          </a:xfrm>
          <a:prstGeom prst="star5">
            <a:avLst/>
          </a:prstGeom>
          <a:solidFill>
            <a:srgbClr val="0000FF"/>
          </a:solidFill>
          <a:ln w="28575">
            <a:solidFill>
              <a:srgbClr val="0000FF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4516" name="Picture 6" descr="no1">
            <a:hlinkClick r:id="rId4" action="ppaction://hlinksldjump"/>
            <a:extLst>
              <a:ext uri="{FF2B5EF4-FFF2-40B4-BE49-F238E27FC236}">
                <a16:creationId xmlns:a16="http://schemas.microsoft.com/office/drawing/2014/main" id="{6BD9EA17-CF81-47F4-8438-8505120ED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78558C56-D99E-4A02-B774-AB23FE88B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648200"/>
            <a:ext cx="5791200" cy="1143000"/>
          </a:xfrm>
          <a:prstGeom prst="cloudCallout">
            <a:avLst>
              <a:gd name="adj1" fmla="val 60491"/>
              <a:gd name="adj2" fmla="val -57852"/>
            </a:avLst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Arial" panose="020B0604020202020204" pitchFamily="34" charset="0"/>
              </a:rPr>
              <a:t>mười tám gánh lông</a:t>
            </a:r>
          </a:p>
        </p:txBody>
      </p:sp>
      <p:pic>
        <p:nvPicPr>
          <p:cNvPr id="8" name="Picture 11" descr="Digit 30">
            <a:extLst>
              <a:ext uri="{FF2B5EF4-FFF2-40B4-BE49-F238E27FC236}">
                <a16:creationId xmlns:a16="http://schemas.microsoft.com/office/drawing/2014/main" id="{027E056E-54CF-4D79-A3AA-00A981D4DC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D1FDBC0F-1255-4379-91E4-4D059F752817}"/>
              </a:ext>
            </a:extLst>
          </p:cNvPr>
          <p:cNvSpPr/>
          <p:nvPr/>
        </p:nvSpPr>
        <p:spPr>
          <a:xfrm>
            <a:off x="0" y="762000"/>
            <a:ext cx="9144000" cy="51435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08F39F-38D1-478F-9226-05A68733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70756"/>
            <a:ext cx="8705850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TOANTHANG\Downloads\4-1-2016kinh-nghiem-hoc-tieng-nhat1.png">
            <a:extLst>
              <a:ext uri="{FF2B5EF4-FFF2-40B4-BE49-F238E27FC236}">
                <a16:creationId xmlns:a16="http://schemas.microsoft.com/office/drawing/2014/main" id="{B146A06F-2BDD-4F3D-A8D2-74ECA770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57600"/>
            <a:ext cx="5229895" cy="323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TOANTHANG\Downloads\Duoihinhbatchu2018-logo.png">
            <a:extLst>
              <a:ext uri="{FF2B5EF4-FFF2-40B4-BE49-F238E27FC236}">
                <a16:creationId xmlns:a16="http://schemas.microsoft.com/office/drawing/2014/main" id="{353DD0A0-5BC2-42D7-82B1-E7F6E30D6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46" y="-125918"/>
            <a:ext cx="65722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3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6" name="Picture 56" descr="Anh dep 10">
            <a:extLst>
              <a:ext uri="{FF2B5EF4-FFF2-40B4-BE49-F238E27FC236}">
                <a16:creationId xmlns:a16="http://schemas.microsoft.com/office/drawing/2014/main" id="{3DFFC923-787F-43B1-9EE4-8A3AF135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2" name="WordArt 2">
            <a:extLst>
              <a:ext uri="{FF2B5EF4-FFF2-40B4-BE49-F238E27FC236}">
                <a16:creationId xmlns:a16="http://schemas.microsoft.com/office/drawing/2014/main" id="{42B08718-20D4-4F49-8AC3-39DF0356F4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28600"/>
            <a:ext cx="48291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02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 SAO MAY MẮN</a:t>
            </a:r>
          </a:p>
        </p:txBody>
      </p:sp>
      <p:sp>
        <p:nvSpPr>
          <p:cNvPr id="189444" name="AutoShape 4">
            <a:extLst>
              <a:ext uri="{FF2B5EF4-FFF2-40B4-BE49-F238E27FC236}">
                <a16:creationId xmlns:a16="http://schemas.microsoft.com/office/drawing/2014/main" id="{3624D4E5-5FEF-4909-9589-73850B52F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5" name="AutoShape 5">
            <a:extLst>
              <a:ext uri="{FF2B5EF4-FFF2-40B4-BE49-F238E27FC236}">
                <a16:creationId xmlns:a16="http://schemas.microsoft.com/office/drawing/2014/main" id="{E1464342-49BA-4199-AE02-BF5917DC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00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6" name="AutoShape 6">
            <a:extLst>
              <a:ext uri="{FF2B5EF4-FFF2-40B4-BE49-F238E27FC236}">
                <a16:creationId xmlns:a16="http://schemas.microsoft.com/office/drawing/2014/main" id="{3C201260-EA92-42CE-951E-E8D75F3A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CC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7" name="AutoShape 7">
            <a:extLst>
              <a:ext uri="{FF2B5EF4-FFF2-40B4-BE49-F238E27FC236}">
                <a16:creationId xmlns:a16="http://schemas.microsoft.com/office/drawing/2014/main" id="{2E025776-62B0-48DD-8E55-D6587704F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9999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8" name="AutoShape 8">
            <a:extLst>
              <a:ext uri="{FF2B5EF4-FFF2-40B4-BE49-F238E27FC236}">
                <a16:creationId xmlns:a16="http://schemas.microsoft.com/office/drawing/2014/main" id="{E89D685E-BD40-4AC8-8017-B16F84ACC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49" name="AutoShape 9">
            <a:extLst>
              <a:ext uri="{FF2B5EF4-FFF2-40B4-BE49-F238E27FC236}">
                <a16:creationId xmlns:a16="http://schemas.microsoft.com/office/drawing/2014/main" id="{9C9AD75F-2E6E-44A4-875B-A4CCB7F4B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CC00FF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0" name="AutoShape 10">
            <a:extLst>
              <a:ext uri="{FF2B5EF4-FFF2-40B4-BE49-F238E27FC236}">
                <a16:creationId xmlns:a16="http://schemas.microsoft.com/office/drawing/2014/main" id="{25919FBA-BDD9-4649-8E11-9EF8F332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00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1" name="AutoShape 11">
            <a:extLst>
              <a:ext uri="{FF2B5EF4-FFF2-40B4-BE49-F238E27FC236}">
                <a16:creationId xmlns:a16="http://schemas.microsoft.com/office/drawing/2014/main" id="{BA08826C-53D1-4006-83AD-C464B0DED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solidFill>
            <a:srgbClr val="FFFF66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2" name="AutoShape 12">
            <a:extLst>
              <a:ext uri="{FF2B5EF4-FFF2-40B4-BE49-F238E27FC236}">
                <a16:creationId xmlns:a16="http://schemas.microsoft.com/office/drawing/2014/main" id="{82EA58F1-E8C8-4CF1-AD15-1C7C63E6D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3" name="AutoShape 13">
            <a:extLst>
              <a:ext uri="{FF2B5EF4-FFF2-40B4-BE49-F238E27FC236}">
                <a16:creationId xmlns:a16="http://schemas.microsoft.com/office/drawing/2014/main" id="{50435E53-4A35-4FA5-B8EC-D5DA91AC7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DCEBF5"/>
              </a:gs>
              <a:gs pos="4000">
                <a:srgbClr val="83A7C3"/>
              </a:gs>
              <a:gs pos="6500">
                <a:srgbClr val="768FB9"/>
              </a:gs>
              <a:gs pos="10501">
                <a:srgbClr val="83A7C3"/>
              </a:gs>
              <a:gs pos="26000">
                <a:srgbClr val="FFFFFF"/>
              </a:gs>
              <a:gs pos="28000">
                <a:srgbClr val="9C6563"/>
              </a:gs>
              <a:gs pos="29000">
                <a:srgbClr val="80302D"/>
              </a:gs>
              <a:gs pos="35501">
                <a:srgbClr val="C0524E"/>
              </a:gs>
              <a:gs pos="47000">
                <a:srgbClr val="EBDAD4"/>
              </a:gs>
              <a:gs pos="50000">
                <a:srgbClr val="55261C"/>
              </a:gs>
              <a:gs pos="53000">
                <a:srgbClr val="EBDAD4"/>
              </a:gs>
              <a:gs pos="64500">
                <a:srgbClr val="C0524E"/>
              </a:gs>
              <a:gs pos="71000">
                <a:srgbClr val="80302D"/>
              </a:gs>
              <a:gs pos="72000">
                <a:srgbClr val="9C6563"/>
              </a:gs>
              <a:gs pos="74000">
                <a:srgbClr val="FFFFFF"/>
              </a:gs>
              <a:gs pos="89500">
                <a:srgbClr val="83A7C3"/>
              </a:gs>
              <a:gs pos="93500">
                <a:srgbClr val="768FB9"/>
              </a:gs>
              <a:gs pos="96000">
                <a:srgbClr val="83A7C3"/>
              </a:gs>
              <a:gs pos="100000">
                <a:srgbClr val="DCEBF5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4" name="AutoShape 14">
            <a:extLst>
              <a:ext uri="{FF2B5EF4-FFF2-40B4-BE49-F238E27FC236}">
                <a16:creationId xmlns:a16="http://schemas.microsoft.com/office/drawing/2014/main" id="{51DB8D22-AEA4-4950-8079-FC7DB45B3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01970D08-5E6D-4778-B2BD-0B163BC55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6" name="AutoShape 16">
            <a:extLst>
              <a:ext uri="{FF2B5EF4-FFF2-40B4-BE49-F238E27FC236}">
                <a16:creationId xmlns:a16="http://schemas.microsoft.com/office/drawing/2014/main" id="{D8903243-53C2-4E9E-9845-083623354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7" name="AutoShape 17">
            <a:extLst>
              <a:ext uri="{FF2B5EF4-FFF2-40B4-BE49-F238E27FC236}">
                <a16:creationId xmlns:a16="http://schemas.microsoft.com/office/drawing/2014/main" id="{B68B2586-1852-4AFA-93AA-D3CB92BE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8" name="AutoShape 18">
            <a:extLst>
              <a:ext uri="{FF2B5EF4-FFF2-40B4-BE49-F238E27FC236}">
                <a16:creationId xmlns:a16="http://schemas.microsoft.com/office/drawing/2014/main" id="{39C46011-5A47-4347-AA87-9A5C8300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124200"/>
            <a:ext cx="533400" cy="457200"/>
          </a:xfrm>
          <a:prstGeom prst="star5">
            <a:avLst/>
          </a:prstGeom>
          <a:gradFill rotWithShape="1">
            <a:gsLst>
              <a:gs pos="0">
                <a:srgbClr val="825600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2700000" scaled="1"/>
          </a:gra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en-US" sz="2400" b="1">
              <a:latin typeface="VNI-Times" pitchFamily="2" charset="0"/>
              <a:cs typeface="Arial" charset="0"/>
            </a:endParaRPr>
          </a:p>
        </p:txBody>
      </p:sp>
      <p:sp>
        <p:nvSpPr>
          <p:cNvPr id="189459" name="Line 19">
            <a:extLst>
              <a:ext uri="{FF2B5EF4-FFF2-40B4-BE49-F238E27FC236}">
                <a16:creationId xmlns:a16="http://schemas.microsoft.com/office/drawing/2014/main" id="{B90345CF-5DA8-45A4-9861-2D325B59B6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1910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0" name="AutoShape 20">
            <a:hlinkClick r:id="rId6" action="ppaction://hlinkpres?slideindex=12&amp;slidetitle=Slide 12"/>
            <a:extLst>
              <a:ext uri="{FF2B5EF4-FFF2-40B4-BE49-F238E27FC236}">
                <a16:creationId xmlns:a16="http://schemas.microsoft.com/office/drawing/2014/main" id="{208243F2-991C-4EFD-B86A-096F735A2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286000"/>
            <a:ext cx="2286000" cy="1905000"/>
          </a:xfrm>
          <a:prstGeom prst="star5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solidFill>
                <a:srgbClr val="FFFF00"/>
              </a:solidFill>
              <a:latin typeface=".VnBlack" pitchFamily="34" charset="0"/>
              <a:cs typeface="Arial" charset="0"/>
            </a:endParaRPr>
          </a:p>
        </p:txBody>
      </p:sp>
      <p:sp>
        <p:nvSpPr>
          <p:cNvPr id="189461" name="Line 21">
            <a:extLst>
              <a:ext uri="{FF2B5EF4-FFF2-40B4-BE49-F238E27FC236}">
                <a16:creationId xmlns:a16="http://schemas.microsoft.com/office/drawing/2014/main" id="{C9B91C77-F5E0-4CCA-A664-E4EC54F7C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49530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2" name="Line 22">
            <a:extLst>
              <a:ext uri="{FF2B5EF4-FFF2-40B4-BE49-F238E27FC236}">
                <a16:creationId xmlns:a16="http://schemas.microsoft.com/office/drawing/2014/main" id="{7C359A31-8720-4174-8D2E-1A3ECEF01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8674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3" name="Line 23">
            <a:extLst>
              <a:ext uri="{FF2B5EF4-FFF2-40B4-BE49-F238E27FC236}">
                <a16:creationId xmlns:a16="http://schemas.microsoft.com/office/drawing/2014/main" id="{DC162700-2334-4B18-A081-D9AB37D46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304800"/>
            <a:ext cx="0" cy="3810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4" name="Line 24">
            <a:extLst>
              <a:ext uri="{FF2B5EF4-FFF2-40B4-BE49-F238E27FC236}">
                <a16:creationId xmlns:a16="http://schemas.microsoft.com/office/drawing/2014/main" id="{B94667BA-E0AA-4D1A-8497-153EC10E27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06680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25">
            <a:extLst>
              <a:ext uri="{FF2B5EF4-FFF2-40B4-BE49-F238E27FC236}">
                <a16:creationId xmlns:a16="http://schemas.microsoft.com/office/drawing/2014/main" id="{138A7B94-CCDB-4188-8C56-964DCC8A4F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981200"/>
            <a:ext cx="0" cy="533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26">
            <a:extLst>
              <a:ext uri="{FF2B5EF4-FFF2-40B4-BE49-F238E27FC236}">
                <a16:creationId xmlns:a16="http://schemas.microsoft.com/office/drawing/2014/main" id="{D08CEA9D-134B-47D3-9FAC-254641C8E7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05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27">
            <a:extLst>
              <a:ext uri="{FF2B5EF4-FFF2-40B4-BE49-F238E27FC236}">
                <a16:creationId xmlns:a16="http://schemas.microsoft.com/office/drawing/2014/main" id="{DE652858-88F0-4C9B-B2E2-3973A2DB9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733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28">
            <a:extLst>
              <a:ext uri="{FF2B5EF4-FFF2-40B4-BE49-F238E27FC236}">
                <a16:creationId xmlns:a16="http://schemas.microsoft.com/office/drawing/2014/main" id="{4360B3FF-819F-4A6E-9A3C-C1E55DB80DE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4038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29">
            <a:extLst>
              <a:ext uri="{FF2B5EF4-FFF2-40B4-BE49-F238E27FC236}">
                <a16:creationId xmlns:a16="http://schemas.microsoft.com/office/drawing/2014/main" id="{1536D905-7584-4478-ADF7-D9FF8729127D}"/>
              </a:ext>
            </a:extLst>
          </p:cNvPr>
          <p:cNvSpPr>
            <a:spLocks noChangeShapeType="1"/>
          </p:cNvSpPr>
          <p:nvPr/>
        </p:nvSpPr>
        <p:spPr bwMode="auto">
          <a:xfrm>
            <a:off x="-76200" y="2362200"/>
            <a:ext cx="762000" cy="1524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Line 30">
            <a:extLst>
              <a:ext uri="{FF2B5EF4-FFF2-40B4-BE49-F238E27FC236}">
                <a16:creationId xmlns:a16="http://schemas.microsoft.com/office/drawing/2014/main" id="{CF295E7C-D577-4544-BF46-594132E79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590800"/>
            <a:ext cx="1219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1" name="Line 31">
            <a:extLst>
              <a:ext uri="{FF2B5EF4-FFF2-40B4-BE49-F238E27FC236}">
                <a16:creationId xmlns:a16="http://schemas.microsoft.com/office/drawing/2014/main" id="{0E42D33D-D402-4843-A7EB-A512ABDC8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1371600" cy="3048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2" name="Line 32">
            <a:extLst>
              <a:ext uri="{FF2B5EF4-FFF2-40B4-BE49-F238E27FC236}">
                <a16:creationId xmlns:a16="http://schemas.microsoft.com/office/drawing/2014/main" id="{F709CCB3-0C7C-43EF-928D-B6C07A674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62600" y="2971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3" name="Line 33">
            <a:extLst>
              <a:ext uri="{FF2B5EF4-FFF2-40B4-BE49-F238E27FC236}">
                <a16:creationId xmlns:a16="http://schemas.microsoft.com/office/drawing/2014/main" id="{0D14C328-6275-46F1-9345-21A1D1F7B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667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4" name="Line 34">
            <a:extLst>
              <a:ext uri="{FF2B5EF4-FFF2-40B4-BE49-F238E27FC236}">
                <a16:creationId xmlns:a16="http://schemas.microsoft.com/office/drawing/2014/main" id="{F6A4163C-2044-4499-A03B-6F50A7C93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2362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35">
            <a:extLst>
              <a:ext uri="{FF2B5EF4-FFF2-40B4-BE49-F238E27FC236}">
                <a16:creationId xmlns:a16="http://schemas.microsoft.com/office/drawing/2014/main" id="{3E4F0B2D-AEFE-4DD7-9E7B-51A9565BE3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" y="4114800"/>
            <a:ext cx="762000" cy="1524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36">
            <a:extLst>
              <a:ext uri="{FF2B5EF4-FFF2-40B4-BE49-F238E27FC236}">
                <a16:creationId xmlns:a16="http://schemas.microsoft.com/office/drawing/2014/main" id="{D47F0CAF-A026-481C-9E1F-516F3DCB0A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3810000"/>
            <a:ext cx="1143000" cy="2286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37">
            <a:extLst>
              <a:ext uri="{FF2B5EF4-FFF2-40B4-BE49-F238E27FC236}">
                <a16:creationId xmlns:a16="http://schemas.microsoft.com/office/drawing/2014/main" id="{C68A30DB-F1A1-40FD-B831-6A9DCA1556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505200"/>
            <a:ext cx="1143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38">
            <a:extLst>
              <a:ext uri="{FF2B5EF4-FFF2-40B4-BE49-F238E27FC236}">
                <a16:creationId xmlns:a16="http://schemas.microsoft.com/office/drawing/2014/main" id="{F7122C7D-3AF5-4FE3-A1EB-B0B152BAD5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42672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Line 39">
            <a:extLst>
              <a:ext uri="{FF2B5EF4-FFF2-40B4-BE49-F238E27FC236}">
                <a16:creationId xmlns:a16="http://schemas.microsoft.com/office/drawing/2014/main" id="{F87AC266-6915-4D49-A61A-F9BD0B7AE0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59436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0" name="Line 40">
            <a:extLst>
              <a:ext uri="{FF2B5EF4-FFF2-40B4-BE49-F238E27FC236}">
                <a16:creationId xmlns:a16="http://schemas.microsoft.com/office/drawing/2014/main" id="{31B745A1-28FB-4670-9082-B137ACA5DE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04800"/>
            <a:ext cx="304800" cy="5334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1" name="Line 41">
            <a:extLst>
              <a:ext uri="{FF2B5EF4-FFF2-40B4-BE49-F238E27FC236}">
                <a16:creationId xmlns:a16="http://schemas.microsoft.com/office/drawing/2014/main" id="{3C85599F-A694-46D0-86EA-3A14ED2F0E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9812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2" name="Line 42">
            <a:extLst>
              <a:ext uri="{FF2B5EF4-FFF2-40B4-BE49-F238E27FC236}">
                <a16:creationId xmlns:a16="http://schemas.microsoft.com/office/drawing/2014/main" id="{1C724180-469F-403B-B464-426A7BDC9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43">
            <a:extLst>
              <a:ext uri="{FF2B5EF4-FFF2-40B4-BE49-F238E27FC236}">
                <a16:creationId xmlns:a16="http://schemas.microsoft.com/office/drawing/2014/main" id="{A06308EB-1D74-4475-9FD7-599A00138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9436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44">
            <a:extLst>
              <a:ext uri="{FF2B5EF4-FFF2-40B4-BE49-F238E27FC236}">
                <a16:creationId xmlns:a16="http://schemas.microsoft.com/office/drawing/2014/main" id="{DCF4422A-86F7-47DE-9D9E-2767A3AA7D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28600"/>
            <a:ext cx="304800" cy="457200"/>
          </a:xfrm>
          <a:prstGeom prst="line">
            <a:avLst/>
          </a:prstGeom>
          <a:noFill/>
          <a:ln w="9525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45">
            <a:extLst>
              <a:ext uri="{FF2B5EF4-FFF2-40B4-BE49-F238E27FC236}">
                <a16:creationId xmlns:a16="http://schemas.microsoft.com/office/drawing/2014/main" id="{0E3E5B3F-D741-49C8-96CC-551BA32A8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905000"/>
            <a:ext cx="609600" cy="914400"/>
          </a:xfrm>
          <a:prstGeom prst="line">
            <a:avLst/>
          </a:prstGeom>
          <a:noFill/>
          <a:ln w="9525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46">
            <a:extLst>
              <a:ext uri="{FF2B5EF4-FFF2-40B4-BE49-F238E27FC236}">
                <a16:creationId xmlns:a16="http://schemas.microsoft.com/office/drawing/2014/main" id="{9A8057EB-22FE-4810-B4FA-C5C57151A4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39624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7" name="Line 47">
            <a:extLst>
              <a:ext uri="{FF2B5EF4-FFF2-40B4-BE49-F238E27FC236}">
                <a16:creationId xmlns:a16="http://schemas.microsoft.com/office/drawing/2014/main" id="{D4C2921A-ACD0-4D5C-97B1-D836931EBC3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0" y="57150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8" name="Line 48">
            <a:extLst>
              <a:ext uri="{FF2B5EF4-FFF2-40B4-BE49-F238E27FC236}">
                <a16:creationId xmlns:a16="http://schemas.microsoft.com/office/drawing/2014/main" id="{B3B3348B-6713-42E5-A51C-56E7B5BBA5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381000"/>
            <a:ext cx="1219200" cy="7620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49">
            <a:extLst>
              <a:ext uri="{FF2B5EF4-FFF2-40B4-BE49-F238E27FC236}">
                <a16:creationId xmlns:a16="http://schemas.microsoft.com/office/drawing/2014/main" id="{8B7B8DBF-3651-4631-B24A-D2B17B27B8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2133600"/>
            <a:ext cx="990600" cy="685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50">
            <a:extLst>
              <a:ext uri="{FF2B5EF4-FFF2-40B4-BE49-F238E27FC236}">
                <a16:creationId xmlns:a16="http://schemas.microsoft.com/office/drawing/2014/main" id="{3EF10F96-B67A-4B21-86A5-AB7233728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038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1" name="Line 51">
            <a:extLst>
              <a:ext uri="{FF2B5EF4-FFF2-40B4-BE49-F238E27FC236}">
                <a16:creationId xmlns:a16="http://schemas.microsoft.com/office/drawing/2014/main" id="{81895A54-0EE6-4B55-82F2-82B62FFF0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2098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2" name="Line 52">
            <a:extLst>
              <a:ext uri="{FF2B5EF4-FFF2-40B4-BE49-F238E27FC236}">
                <a16:creationId xmlns:a16="http://schemas.microsoft.com/office/drawing/2014/main" id="{178E2323-5DDE-4E0E-8C7B-8029E7E36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990600"/>
            <a:ext cx="1219200" cy="685800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3" name="Line 53">
            <a:extLst>
              <a:ext uri="{FF2B5EF4-FFF2-40B4-BE49-F238E27FC236}">
                <a16:creationId xmlns:a16="http://schemas.microsoft.com/office/drawing/2014/main" id="{9BD56C23-4DE9-4118-B75B-FF7DA7351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5943600"/>
            <a:ext cx="838200" cy="6096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9494" name="Duong toi dinh vinh quang.mp3">
            <a:hlinkClick r:id="" action="ppaction://media"/>
            <a:extLst>
              <a:ext uri="{FF2B5EF4-FFF2-40B4-BE49-F238E27FC236}">
                <a16:creationId xmlns:a16="http://schemas.microsoft.com/office/drawing/2014/main" id="{4A3C1881-C918-4B4B-8291-A7258D67D8E2}"/>
              </a:ext>
            </a:extLst>
          </p:cNvPr>
          <p:cNvPicPr>
            <a:picLocks noGrp="1" noRot="1" noChangeAspect="1" noChangeArrowheads="1"/>
          </p:cNvPicPr>
          <p:nvPr>
            <p:ph idx="4294967295"/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6600" y="6324600"/>
            <a:ext cx="304800" cy="304800"/>
          </a:xfrm>
        </p:spPr>
      </p:pic>
      <p:sp>
        <p:nvSpPr>
          <p:cNvPr id="56" name="AutoShape 5">
            <a:extLst>
              <a:ext uri="{FF2B5EF4-FFF2-40B4-BE49-F238E27FC236}">
                <a16:creationId xmlns:a16="http://schemas.microsoft.com/office/drawing/2014/main" id="{BD9BF31F-A1A2-4FDF-9FDC-3D976DA8F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6800" cy="914400"/>
          </a:xfrm>
          <a:prstGeom prst="star5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5592" name="Picture 6" descr="no1">
            <a:hlinkClick r:id="rId8" action="ppaction://hlinksldjump"/>
            <a:extLst>
              <a:ext uri="{FF2B5EF4-FFF2-40B4-BE49-F238E27FC236}">
                <a16:creationId xmlns:a16="http://schemas.microsoft.com/office/drawing/2014/main" id="{0666228B-B912-4736-BC3C-3782F500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4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" fill="hold"/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42916 -3.6994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625 -0.210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054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2625 -0.3551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177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2916 -0.443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219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0417 -0.488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4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17917 -0.455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227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32084 -0.388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94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2084 -0.2441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1220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47084 -3.69942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111 L 0.44167 0.2441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1165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29584 0.388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942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0.09584 0.4661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33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1125 0.4550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227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26667 0.3773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88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9942E-6 L -0.37083 0.233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1165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8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8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8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8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8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8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8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8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8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8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1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1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1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1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000" fill="hold"/>
                                        <p:tgtEl>
                                          <p:spTgt spid="1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1000" fill="hold"/>
                                        <p:tgtEl>
                                          <p:spTgt spid="1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1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8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7" dur="1000" fill="hold"/>
                                        <p:tgtEl>
                                          <p:spTgt spid="1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000" fill="hold"/>
                                        <p:tgtEl>
                                          <p:spTgt spid="1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1000" fill="hold"/>
                                        <p:tgtEl>
                                          <p:spTgt spid="1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000" fill="hold"/>
                                        <p:tgtEl>
                                          <p:spTgt spid="1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000" fill="hold"/>
                                        <p:tgtEl>
                                          <p:spTgt spid="18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000" fill="hold"/>
                                        <p:tgtEl>
                                          <p:spTgt spid="1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355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9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2F0BD5-A818-4FE7-94E3-7C0DF2692671}"/>
              </a:ext>
            </a:extLst>
          </p:cNvPr>
          <p:cNvSpPr/>
          <p:nvPr/>
        </p:nvSpPr>
        <p:spPr>
          <a:xfrm>
            <a:off x="990600" y="1671638"/>
            <a:ext cx="7010400" cy="4619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FF0000"/>
                </a:solidFill>
              </a:rPr>
              <a:t>Nói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gọi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  <a:endParaRPr lang="en-US" sz="2400" dirty="0"/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B756173A-F348-4EAD-8446-519B10563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0"/>
            <a:ext cx="1447800" cy="1295400"/>
          </a:xfrm>
          <a:prstGeom prst="star5">
            <a:avLst/>
          </a:prstGeom>
          <a:solidFill>
            <a:srgbClr val="009900"/>
          </a:solidFill>
          <a:ln w="28575">
            <a:solidFill>
              <a:srgbClr val="0099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600">
              <a:latin typeface="Arial" charset="0"/>
              <a:cs typeface="Arial" charset="0"/>
            </a:endParaRPr>
          </a:p>
        </p:txBody>
      </p:sp>
      <p:pic>
        <p:nvPicPr>
          <p:cNvPr id="66564" name="Picture 6" descr="no1">
            <a:hlinkClick r:id="rId4" action="ppaction://hlinksldjump"/>
            <a:extLst>
              <a:ext uri="{FF2B5EF4-FFF2-40B4-BE49-F238E27FC236}">
                <a16:creationId xmlns:a16="http://schemas.microsoft.com/office/drawing/2014/main" id="{E7BCBA51-9077-4E7C-8971-3E856CF6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6">
            <a:extLst>
              <a:ext uri="{FF2B5EF4-FFF2-40B4-BE49-F238E27FC236}">
                <a16:creationId xmlns:a16="http://schemas.microsoft.com/office/drawing/2014/main" id="{AE09C1D4-6FCA-48B6-BE39-9861598CD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276600"/>
            <a:ext cx="5562600" cy="2286000"/>
          </a:xfrm>
          <a:prstGeom prst="cloudCallout">
            <a:avLst>
              <a:gd name="adj1" fmla="val 62676"/>
              <a:gd name="adj2" fmla="val -76315"/>
            </a:avLst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vi-VN" sz="2400" dirty="0">
                <a:solidFill>
                  <a:srgbClr val="010199"/>
                </a:solidFill>
                <a:latin typeface="Tahoma"/>
                <a:cs typeface="+mn-cs"/>
              </a:rPr>
              <a:t>Nói quá còn có tên gọi khác là khoa trương, thậm xưng, phóng đại, cường điệu.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1" descr="Digit 30">
            <a:extLst>
              <a:ext uri="{FF2B5EF4-FFF2-40B4-BE49-F238E27FC236}">
                <a16:creationId xmlns:a16="http://schemas.microsoft.com/office/drawing/2014/main" id="{2CB353CD-034E-4800-9AD4-711AD20D0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>
            <a:extLst>
              <a:ext uri="{FF2B5EF4-FFF2-40B4-BE49-F238E27FC236}">
                <a16:creationId xmlns:a16="http://schemas.microsoft.com/office/drawing/2014/main" id="{3BEBE4B7-29A5-497F-962D-07FBC9FCD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47800" cy="1143000"/>
          </a:xfrm>
          <a:prstGeom prst="star5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67587" name="Picture 6" descr="no1">
            <a:hlinkClick r:id="rId4" action="ppaction://hlinksldjump"/>
            <a:extLst>
              <a:ext uri="{FF2B5EF4-FFF2-40B4-BE49-F238E27FC236}">
                <a16:creationId xmlns:a16="http://schemas.microsoft.com/office/drawing/2014/main" id="{5281793B-4D93-4AB2-BE63-14C4DAAE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96000"/>
            <a:ext cx="9604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7D0E611F-4E4E-446C-96E7-7B7709F14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495800"/>
            <a:ext cx="6096000" cy="1066800"/>
          </a:xfrm>
          <a:prstGeom prst="cloudCallout">
            <a:avLst>
              <a:gd name="adj1" fmla="val 62412"/>
              <a:gd name="adj2" fmla="val -54005"/>
            </a:avLst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nằm</a:t>
            </a:r>
            <a:r>
              <a:rPr lang="en-US" sz="24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charset="0"/>
                <a:cs typeface="Arial" charset="0"/>
              </a:rPr>
              <a:t>lưng</a:t>
            </a:r>
            <a:r>
              <a:rPr lang="en-US" sz="24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chẳng</a:t>
            </a:r>
            <a:r>
              <a:rPr lang="en-US" sz="24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tới</a:t>
            </a:r>
            <a:r>
              <a:rPr lang="en-US" sz="24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charset="0"/>
                <a:cs typeface="Arial" charset="0"/>
              </a:rPr>
              <a:t>giường</a:t>
            </a:r>
            <a:endParaRPr lang="en-US" sz="2400" kern="0" dirty="0">
              <a:solidFill>
                <a:srgbClr val="0000CC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6" name="Picture 11" descr="Digit 30">
            <a:extLst>
              <a:ext uri="{FF2B5EF4-FFF2-40B4-BE49-F238E27FC236}">
                <a16:creationId xmlns:a16="http://schemas.microsoft.com/office/drawing/2014/main" id="{39CDF58F-2789-447C-9494-91E4B4D0CF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36D8799E-22B6-405C-ADF1-394D16E3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19200"/>
            <a:ext cx="8458200" cy="2362200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Xác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phép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ví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dụ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VNI-Times" pitchFamily="2" charset="0"/>
                <a:cs typeface="Arial" charset="0"/>
              </a:rPr>
              <a:t>               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Đêm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tới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giường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       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Mong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mau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em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                               (Ca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dao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4">
            <a:extLst>
              <a:ext uri="{FF2B5EF4-FFF2-40B4-BE49-F238E27FC236}">
                <a16:creationId xmlns:a16="http://schemas.microsoft.com/office/drawing/2014/main" id="{F5B62985-1B0D-4C27-A073-4F365F90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38400"/>
            <a:ext cx="64595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một số câu ca dao, câu thơ, câu hát,…có sử dung biện pháp tu từ nói quá.</a:t>
            </a:r>
          </a:p>
        </p:txBody>
      </p:sp>
      <p:sp>
        <p:nvSpPr>
          <p:cNvPr id="68611" name="TextBox 4">
            <a:extLst>
              <a:ext uri="{FF2B5EF4-FFF2-40B4-BE49-F238E27FC236}">
                <a16:creationId xmlns:a16="http://schemas.microsoft.com/office/drawing/2014/main" id="{AC7742B3-08A1-439D-8DB6-F0E56EFE4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19200"/>
            <a:ext cx="533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TÒI, MỞ RỘNG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BACK032">
            <a:extLst>
              <a:ext uri="{FF2B5EF4-FFF2-40B4-BE49-F238E27FC236}">
                <a16:creationId xmlns:a16="http://schemas.microsoft.com/office/drawing/2014/main" id="{90D18C66-3BB3-4B2C-90EE-232A34C43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7" y="684608"/>
            <a:ext cx="3475038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 descr="BACK032">
            <a:extLst>
              <a:ext uri="{FF2B5EF4-FFF2-40B4-BE49-F238E27FC236}">
                <a16:creationId xmlns:a16="http://schemas.microsoft.com/office/drawing/2014/main" id="{4253A8E2-D92C-45F3-8CAA-A575D0BD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60" y="546894"/>
            <a:ext cx="70929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3" name="Rectangle 9">
            <a:extLst>
              <a:ext uri="{FF2B5EF4-FFF2-40B4-BE49-F238E27FC236}">
                <a16:creationId xmlns:a16="http://schemas.microsoft.com/office/drawing/2014/main" id="{A7463AAB-6C9D-4638-8558-F3505F827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02" y="1889125"/>
            <a:ext cx="5184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 newroman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 new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 newroman"/>
              </a:rPr>
              <a:t>dò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 newroman"/>
            </a:endParaRPr>
          </a:p>
        </p:txBody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A8C9EA4E-EA27-4159-9B4C-2F4BDC423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871" y="3815556"/>
            <a:ext cx="87487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 dirty="0" err="1"/>
              <a:t>Học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cũ</a:t>
            </a:r>
            <a:r>
              <a:rPr lang="en-US" altLang="en-US" sz="2800" b="1" dirty="0"/>
              <a:t> :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quá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Khái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niệm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tác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dụng</a:t>
            </a:r>
            <a:r>
              <a:rPr lang="en-US" altLang="en-US" sz="2800" b="1" dirty="0"/>
              <a:t>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b="1" dirty="0" err="1"/>
              <a:t>Soạn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bài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mới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giảm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nói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tránh</a:t>
            </a:r>
            <a:r>
              <a:rPr lang="en-US" altLang="en-US" sz="2800" b="1" dirty="0"/>
              <a:t>.</a:t>
            </a:r>
          </a:p>
        </p:txBody>
      </p:sp>
      <p:sp>
        <p:nvSpPr>
          <p:cNvPr id="69638" name="Rectangle 67">
            <a:extLst>
              <a:ext uri="{FF2B5EF4-FFF2-40B4-BE49-F238E27FC236}">
                <a16:creationId xmlns:a16="http://schemas.microsoft.com/office/drawing/2014/main" id="{598D83D7-2944-4D28-A159-B69776C1A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pattFill prst="solidDmnd">
              <a:fgClr>
                <a:srgbClr val="FFFF99"/>
              </a:fgClr>
              <a:bgClr>
                <a:srgbClr val="FF33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71015E91-650F-488E-9E58-C2C92C6307F9}"/>
              </a:ext>
            </a:extLst>
          </p:cNvPr>
          <p:cNvSpPr/>
          <p:nvPr/>
        </p:nvSpPr>
        <p:spPr>
          <a:xfrm>
            <a:off x="442913" y="381000"/>
            <a:ext cx="8493125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20483" name="AutoShape 2" descr="Hình ảnh có liên quan">
            <a:extLst>
              <a:ext uri="{FF2B5EF4-FFF2-40B4-BE49-F238E27FC236}">
                <a16:creationId xmlns:a16="http://schemas.microsoft.com/office/drawing/2014/main" id="{E85B1BAA-E873-4960-A11F-6BDB957D30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0484" name="Picture 7" descr="So_6.jpg">
            <a:extLst>
              <a:ext uri="{FF2B5EF4-FFF2-40B4-BE49-F238E27FC236}">
                <a16:creationId xmlns:a16="http://schemas.microsoft.com/office/drawing/2014/main" id="{C369060F-A39A-49E1-B607-EF6B91579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66800"/>
            <a:ext cx="39941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11106082-elephant_4.jpg">
            <a:extLst>
              <a:ext uri="{FF2B5EF4-FFF2-40B4-BE49-F238E27FC236}">
                <a16:creationId xmlns:a16="http://schemas.microsoft.com/office/drawing/2014/main" id="{38015935-23DD-4B68-B02A-9E22189C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066800"/>
            <a:ext cx="41322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5CB8FA9-0873-4244-BB3F-25FEC5CB79CC}"/>
              </a:ext>
            </a:extLst>
          </p:cNvPr>
          <p:cNvSpPr/>
          <p:nvPr/>
        </p:nvSpPr>
        <p:spPr bwMode="auto">
          <a:xfrm>
            <a:off x="2974975" y="4965700"/>
            <a:ext cx="3121025" cy="6731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55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KHỎE NHƯ VOI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0FD2AD9B-E77D-4E40-A937-8779B9EECB75}"/>
              </a:ext>
            </a:extLst>
          </p:cNvPr>
          <p:cNvSpPr/>
          <p:nvPr/>
        </p:nvSpPr>
        <p:spPr>
          <a:xfrm>
            <a:off x="344488" y="457200"/>
            <a:ext cx="8342312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22531" name="AutoShape 2" descr="Hình ảnh có liên quan">
            <a:extLst>
              <a:ext uri="{FF2B5EF4-FFF2-40B4-BE49-F238E27FC236}">
                <a16:creationId xmlns:a16="http://schemas.microsoft.com/office/drawing/2014/main" id="{6C40F69C-8F6A-4B33-A98D-91EB9612AD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1423247-73F3-4C09-BC79-0254FFEC0637}"/>
              </a:ext>
            </a:extLst>
          </p:cNvPr>
          <p:cNvSpPr/>
          <p:nvPr/>
        </p:nvSpPr>
        <p:spPr bwMode="auto">
          <a:xfrm>
            <a:off x="2681785" y="4747500"/>
            <a:ext cx="4519804" cy="57256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ĐEN NHƯ CỘT NHÀ CHÁY</a:t>
            </a:r>
          </a:p>
        </p:txBody>
      </p:sp>
      <p:pic>
        <p:nvPicPr>
          <p:cNvPr id="12" name="Picture 11" descr="chaynha.jpg">
            <a:extLst>
              <a:ext uri="{FF2B5EF4-FFF2-40B4-BE49-F238E27FC236}">
                <a16:creationId xmlns:a16="http://schemas.microsoft.com/office/drawing/2014/main" id="{A368EC1E-FBB5-4699-A709-EBC5409C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587500"/>
            <a:ext cx="3636963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humb_9fa9">
            <a:extLst>
              <a:ext uri="{FF2B5EF4-FFF2-40B4-BE49-F238E27FC236}">
                <a16:creationId xmlns:a16="http://schemas.microsoft.com/office/drawing/2014/main" id="{EABC661B-E49D-4A1D-9C0F-6878CCBF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565275"/>
            <a:ext cx="35052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D539271F-0406-4FF9-B31C-6683A9A3322A}"/>
              </a:ext>
            </a:extLst>
          </p:cNvPr>
          <p:cNvSpPr/>
          <p:nvPr/>
        </p:nvSpPr>
        <p:spPr>
          <a:xfrm>
            <a:off x="344488" y="457200"/>
            <a:ext cx="8418512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24579" name="AutoShape 2" descr="Hình ảnh có liên quan">
            <a:extLst>
              <a:ext uri="{FF2B5EF4-FFF2-40B4-BE49-F238E27FC236}">
                <a16:creationId xmlns:a16="http://schemas.microsoft.com/office/drawing/2014/main" id="{6D7D1B92-2CB7-431C-8DA8-D0D124F8A4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A1C22E-B530-4874-A9C5-B3961D83F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4768850"/>
            <a:ext cx="3903663" cy="50323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</a:p>
        </p:txBody>
      </p:sp>
      <p:pic>
        <p:nvPicPr>
          <p:cNvPr id="24581" name="Picture 4" descr="123.jpg">
            <a:extLst>
              <a:ext uri="{FF2B5EF4-FFF2-40B4-BE49-F238E27FC236}">
                <a16:creationId xmlns:a16="http://schemas.microsoft.com/office/drawing/2014/main" id="{A8CACAA8-C8D4-4D37-BAC4-E623C3B10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595438"/>
            <a:ext cx="37528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C:\Users\TOANTHANG\Downloads\Hinh anh dep tia chop (10).jpg">
            <a:extLst>
              <a:ext uri="{FF2B5EF4-FFF2-40B4-BE49-F238E27FC236}">
                <a16:creationId xmlns:a16="http://schemas.microsoft.com/office/drawing/2014/main" id="{BF076FD5-598C-436F-86CB-18C9D011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77875"/>
            <a:ext cx="3429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>
            <a:extLst>
              <a:ext uri="{FF2B5EF4-FFF2-40B4-BE49-F238E27FC236}">
                <a16:creationId xmlns:a16="http://schemas.microsoft.com/office/drawing/2014/main" id="{73867C6F-24BF-4AEC-963A-C393C06AA526}"/>
              </a:ext>
            </a:extLst>
          </p:cNvPr>
          <p:cNvSpPr/>
          <p:nvPr/>
        </p:nvSpPr>
        <p:spPr>
          <a:xfrm>
            <a:off x="344488" y="533400"/>
            <a:ext cx="84455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1" lang="zh-CN" altLang="en-US" b="1" dirty="0">
              <a:solidFill>
                <a:srgbClr val="FFFFFF"/>
              </a:solidFill>
            </a:endParaRPr>
          </a:p>
        </p:txBody>
      </p:sp>
      <p:sp>
        <p:nvSpPr>
          <p:cNvPr id="26627" name="AutoShape 2" descr="Hình ảnh có liên quan">
            <a:extLst>
              <a:ext uri="{FF2B5EF4-FFF2-40B4-BE49-F238E27FC236}">
                <a16:creationId xmlns:a16="http://schemas.microsoft.com/office/drawing/2014/main" id="{CB6AB2E9-1944-48C6-AD5C-14A0280D51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053DC4-0FF0-41FE-8885-AD830979A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4789488"/>
            <a:ext cx="3284537" cy="5032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 NHƯ QUE CỦI</a:t>
            </a:r>
          </a:p>
        </p:txBody>
      </p:sp>
      <p:pic>
        <p:nvPicPr>
          <p:cNvPr id="26629" name="Picture 2">
            <a:extLst>
              <a:ext uri="{FF2B5EF4-FFF2-40B4-BE49-F238E27FC236}">
                <a16:creationId xmlns:a16="http://schemas.microsoft.com/office/drawing/2014/main" id="{23E9C327-C2AC-4928-A850-558DC717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143000"/>
            <a:ext cx="38735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8">
            <a:extLst>
              <a:ext uri="{FF2B5EF4-FFF2-40B4-BE49-F238E27FC236}">
                <a16:creationId xmlns:a16="http://schemas.microsoft.com/office/drawing/2014/main" id="{76F28B46-D456-45EB-B468-7CEB9429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565275"/>
            <a:ext cx="43100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94F66B70-AD33-45DF-8BC9-6008D0E5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019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448EDF75-DC1B-477F-AF8B-791F1B6DC7E9}"/>
              </a:ext>
            </a:extLst>
          </p:cNvPr>
          <p:cNvSpPr/>
          <p:nvPr/>
        </p:nvSpPr>
        <p:spPr>
          <a:xfrm>
            <a:off x="1981200" y="0"/>
            <a:ext cx="5867400" cy="3429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Khoẻ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voi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”, </a:t>
            </a: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Đen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cột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”, “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chớp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”…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pPr algn="ctr" eaLnBrk="1" hangingPunct="1">
              <a:defRPr/>
            </a:pPr>
            <a:endParaRPr lang="en-JP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>
            <a:extLst>
              <a:ext uri="{FF2B5EF4-FFF2-40B4-BE49-F238E27FC236}">
                <a16:creationId xmlns:a16="http://schemas.microsoft.com/office/drawing/2014/main" id="{2D3740E2-AE06-4997-8E11-AC70C5B8E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1295400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u="sng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38:  </a:t>
            </a:r>
            <a:endParaRPr lang="en-US" altLang="en-US" sz="36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3FCD9-0545-4252-936F-B530B3048754}"/>
              </a:ext>
            </a:extLst>
          </p:cNvPr>
          <p:cNvSpPr txBox="1"/>
          <p:nvPr/>
        </p:nvSpPr>
        <p:spPr>
          <a:xfrm>
            <a:off x="1447800" y="2438400"/>
            <a:ext cx="6096000" cy="1323439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8000" b="1" dirty="0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8000" b="1" dirty="0"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1912</TotalTime>
  <Words>1413</Words>
  <Application>Microsoft Office PowerPoint</Application>
  <PresentationFormat>On-screen Show (4:3)</PresentationFormat>
  <Paragraphs>443</Paragraphs>
  <Slides>34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.VnBlack</vt:lpstr>
      <vt:lpstr>Arial</vt:lpstr>
      <vt:lpstr>Bahnschrift Condensed</vt:lpstr>
      <vt:lpstr>Calibri</vt:lpstr>
      <vt:lpstr>Frankfurter</vt:lpstr>
      <vt:lpstr>Tahoma</vt:lpstr>
      <vt:lpstr>Time newroman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Tiểu phẩm “Con rắn vuông”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Administrator</cp:lastModifiedBy>
  <cp:revision>121</cp:revision>
  <dcterms:created xsi:type="dcterms:W3CDTF">2017-09-11T13:00:58Z</dcterms:created>
  <dcterms:modified xsi:type="dcterms:W3CDTF">2022-11-15T04:47:20Z</dcterms:modified>
</cp:coreProperties>
</file>