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8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60" r:id="rId19"/>
    <p:sldId id="273" r:id="rId20"/>
    <p:sldId id="276" r:id="rId21"/>
    <p:sldId id="277" r:id="rId22"/>
    <p:sldId id="278" r:id="rId23"/>
    <p:sldId id="284" r:id="rId24"/>
    <p:sldId id="275" r:id="rId25"/>
    <p:sldId id="285" r:id="rId26"/>
    <p:sldId id="286" r:id="rId27"/>
    <p:sldId id="279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5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slide" Target="slide7.xml"/><Relationship Id="rId33" Type="http://schemas.openxmlformats.org/officeDocument/2006/relationships/slide" Target="slide14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slide" Target="slide13.xml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9.xml"/><Relationship Id="rId36" Type="http://schemas.openxmlformats.org/officeDocument/2006/relationships/image" Target="../media/image26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2.xml"/><Relationship Id="rId4" Type="http://schemas.openxmlformats.org/officeDocument/2006/relationships/audio" Target="../media/audio1.wav"/><Relationship Id="rId9" Type="http://schemas.openxmlformats.org/officeDocument/2006/relationships/slide" Target="slide17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slide" Target="slide16.xml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966013" y="1812200"/>
            <a:ext cx="669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408" y="2425567"/>
            <a:ext cx="99323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25" y="4429725"/>
            <a:ext cx="9580305" cy="20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21 - BÀI </a:t>
            </a:r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321321" y="1778140"/>
            <a:ext cx="489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60" y="2338939"/>
            <a:ext cx="1051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Page Layout,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Page Setup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7" y="3246670"/>
            <a:ext cx="9668338" cy="118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96" y="4454230"/>
            <a:ext cx="5989721" cy="24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465498" y="1872272"/>
            <a:ext cx="4202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Print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03" y="1452713"/>
            <a:ext cx="7504497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1842178"/>
            <a:ext cx="787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7854" y="1279834"/>
            <a:ext cx="6096000" cy="51550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54000" algn="just">
              <a:lnSpc>
                <a:spcPct val="115000"/>
              </a:lnSpc>
              <a:spcAft>
                <a:spcPts val="0"/>
              </a:spcAft>
              <a:tabLst>
                <a:tab pos="17081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282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4922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254000" algn="just">
              <a:lnSpc>
                <a:spcPct val="115000"/>
              </a:lnSpc>
              <a:spcAft>
                <a:spcPts val="0"/>
              </a:spcAft>
              <a:tabLst>
                <a:tab pos="15875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219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155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Chèn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282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  <a:tabLst>
                <a:tab pos="1282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564" y="1381434"/>
            <a:ext cx="493221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128270" algn="l"/>
              </a:tabLst>
            </a:pPr>
            <a:r>
              <a:rPr lang="en-US" sz="2400" b="1" u="sng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12827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12827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65759" y="3965609"/>
            <a:ext cx="4812632" cy="95290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mềm</a:t>
            </a:r>
            <a:r>
              <a:rPr lang="en-US" sz="2800" dirty="0" smtClean="0"/>
              <a:t> Microsoft Word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1203</Words>
  <Application>Microsoft Office PowerPoint</Application>
  <PresentationFormat>Widescreen</PresentationFormat>
  <Paragraphs>143</Paragraphs>
  <Slides>30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Tahoma</vt:lpstr>
      <vt:lpstr>Times New Roman</vt:lpstr>
      <vt:lpstr>Trebuchet MS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25</cp:revision>
  <dcterms:created xsi:type="dcterms:W3CDTF">2021-07-26T11:57:25Z</dcterms:created>
  <dcterms:modified xsi:type="dcterms:W3CDTF">2022-02-06T10:38:34Z</dcterms:modified>
</cp:coreProperties>
</file>