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23"/>
  </p:notesMasterIdLst>
  <p:sldIdLst>
    <p:sldId id="256" r:id="rId5"/>
    <p:sldId id="333" r:id="rId6"/>
    <p:sldId id="331" r:id="rId7"/>
    <p:sldId id="334" r:id="rId8"/>
    <p:sldId id="335" r:id="rId9"/>
    <p:sldId id="288" r:id="rId10"/>
    <p:sldId id="285" r:id="rId11"/>
    <p:sldId id="281" r:id="rId12"/>
    <p:sldId id="336" r:id="rId13"/>
    <p:sldId id="307" r:id="rId14"/>
    <p:sldId id="291" r:id="rId15"/>
    <p:sldId id="332" r:id="rId16"/>
    <p:sldId id="297" r:id="rId17"/>
    <p:sldId id="298" r:id="rId18"/>
    <p:sldId id="299" r:id="rId19"/>
    <p:sldId id="327" r:id="rId20"/>
    <p:sldId id="325" r:id="rId21"/>
    <p:sldId id="33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7713" autoAdjust="0"/>
  </p:normalViewPr>
  <p:slideViewPr>
    <p:cSldViewPr>
      <p:cViewPr varScale="1">
        <p:scale>
          <a:sx n="69" d="100"/>
          <a:sy n="69" d="100"/>
        </p:scale>
        <p:origin x="1200" y="52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4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70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1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05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1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345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60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8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86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53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764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801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132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572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382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51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338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683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722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73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057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860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215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6508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656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572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463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129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31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823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8359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7651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6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257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48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116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463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58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235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9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7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0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98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EB8EB674-A8F0-4953-9146-B80B03F24CD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2" r:id="rId2"/>
    <p:sldLayoutId id="2147483722" r:id="rId3"/>
    <p:sldLayoutId id="2147483701" r:id="rId4"/>
    <p:sldLayoutId id="2147483723" r:id="rId5"/>
    <p:sldLayoutId id="2147483700" r:id="rId6"/>
    <p:sldLayoutId id="2147483724" r:id="rId7"/>
    <p:sldLayoutId id="2147483725" r:id="rId8"/>
    <p:sldLayoutId id="2147483726" r:id="rId9"/>
    <p:sldLayoutId id="2147483699" r:id="rId10"/>
    <p:sldLayoutId id="2147483698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8A979341-035B-47A4-85A0-A3AD497461EB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8" r:id="rId2"/>
    <p:sldLayoutId id="2147483728" r:id="rId3"/>
    <p:sldLayoutId id="2147483707" r:id="rId4"/>
    <p:sldLayoutId id="2147483729" r:id="rId5"/>
    <p:sldLayoutId id="2147483706" r:id="rId6"/>
    <p:sldLayoutId id="2147483730" r:id="rId7"/>
    <p:sldLayoutId id="2147483731" r:id="rId8"/>
    <p:sldLayoutId id="2147483732" r:id="rId9"/>
    <p:sldLayoutId id="2147483705" r:id="rId10"/>
    <p:sldLayoutId id="2147483704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042A2F2B-D7B1-421C-8DA3-0B2DCF303FA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14" r:id="rId2"/>
    <p:sldLayoutId id="2147483734" r:id="rId3"/>
    <p:sldLayoutId id="2147483713" r:id="rId4"/>
    <p:sldLayoutId id="2147483735" r:id="rId5"/>
    <p:sldLayoutId id="2147483712" r:id="rId6"/>
    <p:sldLayoutId id="2147483736" r:id="rId7"/>
    <p:sldLayoutId id="2147483737" r:id="rId8"/>
    <p:sldLayoutId id="2147483738" r:id="rId9"/>
    <p:sldLayoutId id="2147483711" r:id="rId10"/>
    <p:sldLayoutId id="2147483710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79EEFAFD-489B-4B2D-A159-07166E0C67D8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0" r:id="rId2"/>
    <p:sldLayoutId id="2147483740" r:id="rId3"/>
    <p:sldLayoutId id="2147483719" r:id="rId4"/>
    <p:sldLayoutId id="2147483741" r:id="rId5"/>
    <p:sldLayoutId id="2147483718" r:id="rId6"/>
    <p:sldLayoutId id="2147483742" r:id="rId7"/>
    <p:sldLayoutId id="2147483743" r:id="rId8"/>
    <p:sldLayoutId id="2147483744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28599" y="2304871"/>
            <a:ext cx="9677399" cy="1198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KÍNH CHÀO QUÝ THẦY CÔ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VÀ CÁC EM</a:t>
            </a:r>
            <a:r>
              <a:rPr lang="vi-VN" alt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 HỌC SINH</a:t>
            </a: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và đại diện nhóm trả lời, hoàn thành các câu hỏi sau: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Em hãy nêu các bước thực hiện tìm kiếm trong Word?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Em hãy nêu các bước thực hiện thay thế trong Word?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a. Tìm kiếm: Gồm có 3 bước.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áy chuột vào thẻ Home.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Trong nhóm lệnh Editing \ Find.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từ, cụm từ cần tìm rồi nhấn phím Enter.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b. Thay thế: Gồm 4 bước: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Trong nhóm lệnh Editing \ Replace.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Gõ từ, cụm từ cần tìm trong ô Find what.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 hoặc cụm từ thay thế trong ô Replace with.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B4. Nháy chuột vào nút Replace (replace All) để thực hiện thay thế.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2. </a:t>
            </a:r>
            <a:r>
              <a:rPr lang="en-US" altLang="zh-CN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SỬ DỤNG CÔNG CỤ </a:t>
            </a:r>
            <a:r>
              <a:rPr lang="en-US" altLang="zh-CN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</a:t>
            </a:r>
            <a:r>
              <a:rPr lang="en-US" altLang="zh-CN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62" y="1219258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zh-CN" sz="2800" b="1" dirty="0" smtClean="0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a</a:t>
              </a:r>
              <a:r>
                <a:rPr lang="en-US" altLang="zh-CN" sz="2800" b="1" dirty="0" smtClean="0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. </a:t>
              </a:r>
              <a:r>
                <a:rPr lang="en-US" altLang="zh-CN" sz="2800" b="1" dirty="0" err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Tìm</a:t>
              </a:r>
              <a:r>
                <a:rPr lang="en-US" altLang="zh-CN" sz="2800" b="1" dirty="0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 </a:t>
              </a:r>
              <a:r>
                <a:rPr lang="vi-VN" altLang="en-US" sz="2800" b="1" dirty="0">
                  <a:solidFill>
                    <a:srgbClr val="660033"/>
                  </a:solidFill>
                  <a:latin typeface="Times New Roman" pitchFamily="18" charset="0"/>
                </a:rPr>
                <a:t>Kiếm</a:t>
              </a:r>
            </a:p>
          </p:txBody>
        </p:sp>
        <p:grpSp>
          <p:nvGrpSpPr>
            <p:cNvPr id="36874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4"/>
            <a:ext cx="7696200" cy="329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:</a:t>
            </a:r>
            <a:endParaRPr lang="en-US" altLang="zh-CN" sz="3200" dirty="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1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2: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Find.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3: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rồi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nhấn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Enter.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	</a:t>
            </a:r>
            <a:endParaRPr lang="en-US" altLang="zh-CN" sz="3200" b="1" dirty="0">
              <a:solidFill>
                <a:schemeClr val="tx2"/>
              </a:solidFill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90" y="228684"/>
            <a:ext cx="7808906" cy="61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 dirty="0" smtClean="0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b. </a:t>
              </a:r>
              <a:r>
                <a:rPr lang="en-US" altLang="zh-CN" sz="4000" b="1" dirty="0" err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Thay</a:t>
              </a:r>
              <a:r>
                <a:rPr lang="en-US" altLang="zh-CN" sz="4000" b="1" dirty="0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 </a:t>
              </a:r>
              <a:r>
                <a:rPr lang="en-US" altLang="zh-CN" sz="4000" b="1" dirty="0" err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thế</a:t>
              </a:r>
              <a:endParaRPr lang="en-US" altLang="zh-CN" sz="4000" b="1" dirty="0">
                <a:solidFill>
                  <a:srgbClr val="660033"/>
                </a:solidFill>
                <a:latin typeface="Times New Roman" pitchFamily="18" charset="0"/>
                <a:ea typeface="SimSun" pitchFamily="2" charset="-122"/>
              </a:endParaRPr>
            </a:p>
          </p:txBody>
        </p:sp>
        <p:grpSp>
          <p:nvGrpSpPr>
            <p:cNvPr id="38922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21" name="Rectangle 11"/>
          <p:cNvSpPr txBox="1">
            <a:spLocks noChangeArrowheads="1"/>
          </p:cNvSpPr>
          <p:nvPr/>
        </p:nvSpPr>
        <p:spPr bwMode="auto">
          <a:xfrm>
            <a:off x="838298" y="1752644"/>
            <a:ext cx="7696200" cy="329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:</a:t>
            </a:r>
            <a:endParaRPr lang="en-US" altLang="zh-CN" sz="3200" dirty="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1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2: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3: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4: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539750" indent="-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5: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Replace All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tất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 dirty="0" err="1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cả</a:t>
            </a:r>
            <a:r>
              <a:rPr lang="en-US" altLang="zh-CN" sz="3200" b="1" dirty="0" smtClean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3200" b="1" dirty="0">
              <a:solidFill>
                <a:schemeClr val="tx2"/>
              </a:solidFill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pic>
        <p:nvPicPr>
          <p:cNvPr id="399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82" y="2362228"/>
            <a:ext cx="5643563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429000" y="2590794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cần thay thế.</a:t>
            </a: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810000" y="3154357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 thay thế.</a:t>
            </a: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581400" y="2895594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3428994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H5.23)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</a:t>
            </a: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HKII: </a:t>
            </a:r>
            <a:r>
              <a:rPr lang="en-US" dirty="0" err="1" smtClean="0"/>
              <a:t>Bài</a:t>
            </a:r>
            <a:r>
              <a:rPr lang="en-US" dirty="0" smtClean="0"/>
              <a:t> 10, 11, 12, 13.</a:t>
            </a:r>
          </a:p>
          <a:p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: KT </a:t>
            </a:r>
            <a:r>
              <a:rPr lang="en-US" dirty="0" err="1" smtClean="0"/>
              <a:t>trắc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olm.</a:t>
            </a:r>
          </a:p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SBT.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05319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88" y="0"/>
            <a:ext cx="7848394" cy="66293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380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1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80" y="2362228"/>
            <a:ext cx="749935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Tiết</a:t>
            </a:r>
            <a:r>
              <a:rPr lang="en-US" dirty="0" smtClean="0"/>
              <a:t> 25 – </a:t>
            </a:r>
            <a:r>
              <a:rPr lang="en-US" dirty="0" err="1" smtClean="0"/>
              <a:t>Bài</a:t>
            </a:r>
            <a:r>
              <a:rPr lang="en-US" dirty="0" smtClean="0"/>
              <a:t> 13:</a:t>
            </a:r>
            <a:br>
              <a:rPr lang="en-US" dirty="0" smtClean="0"/>
            </a:br>
            <a:r>
              <a:rPr lang="en-US" dirty="0" smtClean="0"/>
              <a:t>TÌM KIẾM VÀ THAY THẾ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19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 algn="ctr">
              <a:defRPr/>
            </a:pPr>
            <a:r>
              <a:rPr lang="en-US" sz="3600" b="1" dirty="0" err="1" smtClean="0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nh 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ống!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An đã học được cách làm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kem sữa chua dưa hấu rất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ngon. An đã làm thành công món kem này để mời hai bạn Khoa, Minh thưởng thức. </a:t>
            </a:r>
          </a:p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Minh xin An công thức làm kem nhưng muốn đổi lại thành món kem sữa chua xoài.</a:t>
            </a:r>
          </a:p>
          <a:p>
            <a:pPr algn="just"/>
            <a:r>
              <a:rPr lang="en-US" altLang="zh-CN"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>
                <a:latin typeface="Times New Roman" pitchFamily="18" charset="0"/>
              </a:rPr>
              <a:t>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 Em hãy giúp bạn An sửa công thức làm kem sữa chua dưa hấu thành kem sữa chua xoài nhé.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oạt động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nhóm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bàn (2’):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</a:t>
            </a:r>
            <a:b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hảo luận t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ống nhất kết quả trên phiếu học tập.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Nguyên liệu để làm món kem sữa chua dưa hấu gồm những gì?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Làm thế nào để sửa công thức làm kem sữa chua dưa hấu thành công thức làm kem sữa chua xoài?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Thực hiện các thao tác định dạng để có kết quả như H5.22</a:t>
            </a: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Lưu lại tệp bằng tên: kemsuachua-duahau.docx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,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cụm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chóng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.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3296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122</TotalTime>
  <Words>1216</Words>
  <Application>Microsoft Office PowerPoint</Application>
  <PresentationFormat>On-screen Show (4:3)</PresentationFormat>
  <Paragraphs>120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宋体</vt:lpstr>
      <vt:lpstr>宋体</vt:lpstr>
      <vt:lpstr>Calibri</vt:lpstr>
      <vt:lpstr>Gill Sans MT</vt:lpstr>
      <vt:lpstr>华文中宋</vt:lpstr>
      <vt:lpstr>Tahoma</vt:lpstr>
      <vt:lpstr>Times New Roman</vt:lpstr>
      <vt:lpstr>Verdana</vt:lpstr>
      <vt:lpstr>Wingdings</vt:lpstr>
      <vt:lpstr>Wingdings 2</vt:lpstr>
      <vt:lpstr>Solstice</vt:lpstr>
      <vt:lpstr>1_Solstice</vt:lpstr>
      <vt:lpstr>2_Solstice</vt:lpstr>
      <vt:lpstr>3_Solstice</vt:lpstr>
      <vt:lpstr>PowerPoint Presentation</vt:lpstr>
      <vt:lpstr>PowerPoint Presentation</vt:lpstr>
      <vt:lpstr>PowerPoint Presentation</vt:lpstr>
      <vt:lpstr>PowerPoint Presentation</vt:lpstr>
      <vt:lpstr>Tiết 25 – Bài 13: TÌM KIẾM VÀ THAY THẾ</vt:lpstr>
      <vt:lpstr>PowerPoint Presentation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Presentation</vt:lpstr>
      <vt:lpstr>1. Tại sao phải tìm kiếm và thay thế văn bản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Admin</cp:lastModifiedBy>
  <cp:revision>89</cp:revision>
  <dcterms:created xsi:type="dcterms:W3CDTF">2010-03-07T00:57:02Z</dcterms:created>
  <dcterms:modified xsi:type="dcterms:W3CDTF">2022-03-09T02:01:24Z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