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6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3" r:id="rId24"/>
    <p:sldId id="312" r:id="rId25"/>
  </p:sldIdLst>
  <p:sldSz cx="9144000" cy="5143500" type="screen16x9"/>
  <p:notesSz cx="6858000" cy="9144000"/>
  <p:embeddedFontLst>
    <p:embeddedFont>
      <p:font typeface="VNI-Times" pitchFamily="2" charset="0"/>
      <p:regular r:id="rId27"/>
      <p:bold r:id="rId28"/>
      <p:italic r:id="rId29"/>
      <p:boldItalic r:id="rId30"/>
    </p:embeddedFont>
    <p:embeddedFont>
      <p:font typeface="Calibri Light" charset="0"/>
      <p:regular r:id="rId31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宋体" charset="-122"/>
      <p:regular r:id="rId37"/>
    </p:embeddedFont>
    <p:embeddedFont>
      <p:font typeface="Open Sans" pitchFamily="34" charset="0"/>
      <p:regular r:id="rId38"/>
      <p:bold r:id="rId39"/>
      <p:italic r:id="rId40"/>
      <p:boldItalic r:id="rId41"/>
    </p:embeddedFont>
    <p:embeddedFont>
      <p:font typeface="微软雅黑" charset="-122"/>
      <p:regular r:id="rId42"/>
      <p:bold r:id="rId43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1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107740"/>
            <a:chOff x="1168183" y="2013423"/>
            <a:chExt cx="9694298" cy="1477328"/>
          </a:xfrm>
        </p:grpSpPr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554163" y="2752087"/>
              <a:ext cx="9046876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smtClean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Tiết 1 - Bài 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90" y="1014675"/>
            <a:ext cx="7886700" cy="2139553"/>
          </a:xfrm>
        </p:spPr>
        <p:txBody>
          <a:bodyPr/>
          <a:lstStyle/>
          <a:p>
            <a:r>
              <a:rPr lang="en-US" smtClean="0"/>
              <a:t>BTVN: Hoạt động 2 (SGK-7)</a:t>
            </a:r>
            <a:br>
              <a:rPr lang="en-US" smtClean="0"/>
            </a:br>
            <a:r>
              <a:rPr lang="en-US" smtClean="0"/>
              <a:t>Luyện tập (SGK-7)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xmlns="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xmlns="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xmlns="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xmlns="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1444</TotalTime>
  <Words>1238</Words>
  <Application>Microsoft Office PowerPoint</Application>
  <PresentationFormat>On-screen Show (16:9)</PresentationFormat>
  <Paragraphs>131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VNI-Times</vt:lpstr>
      <vt:lpstr>Wingdings</vt:lpstr>
      <vt:lpstr>Calibri Light</vt:lpstr>
      <vt:lpstr>等线</vt:lpstr>
      <vt:lpstr>字魂36号-正文宋楷</vt:lpstr>
      <vt:lpstr>Times New Roman</vt:lpstr>
      <vt:lpstr>Calibri</vt:lpstr>
      <vt:lpstr>宋体</vt:lpstr>
      <vt:lpstr>Open Sans</vt:lpstr>
      <vt:lpstr>微软雅黑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BTVN: Hoạt động 2 (SGK-7) Luyện tập (SGK-7)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</cp:lastModifiedBy>
  <cp:revision>108</cp:revision>
  <dcterms:created xsi:type="dcterms:W3CDTF">2015-12-05T09:26:00Z</dcterms:created>
  <dcterms:modified xsi:type="dcterms:W3CDTF">2021-09-08T02:16:30Z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