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9" r:id="rId2"/>
    <p:sldId id="279" r:id="rId3"/>
    <p:sldId id="274" r:id="rId4"/>
    <p:sldId id="284" r:id="rId5"/>
    <p:sldId id="275" r:id="rId6"/>
    <p:sldId id="281" r:id="rId7"/>
    <p:sldId id="304" r:id="rId8"/>
    <p:sldId id="282" r:id="rId9"/>
    <p:sldId id="283" r:id="rId10"/>
    <p:sldId id="292" r:id="rId11"/>
    <p:sldId id="291" r:id="rId12"/>
    <p:sldId id="293" r:id="rId13"/>
    <p:sldId id="305" r:id="rId14"/>
    <p:sldId id="294" r:id="rId15"/>
    <p:sldId id="295" r:id="rId16"/>
    <p:sldId id="297" r:id="rId17"/>
    <p:sldId id="296" r:id="rId18"/>
    <p:sldId id="298" r:id="rId19"/>
    <p:sldId id="286" r:id="rId20"/>
    <p:sldId id="287" r:id="rId21"/>
    <p:sldId id="288" r:id="rId22"/>
    <p:sldId id="299" r:id="rId23"/>
    <p:sldId id="300" r:id="rId24"/>
    <p:sldId id="301" r:id="rId25"/>
    <p:sldId id="290" r:id="rId26"/>
    <p:sldId id="302" r:id="rId27"/>
    <p:sldId id="26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42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3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1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8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2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3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15/10/2021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8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161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6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96D17-5F23-42A1-ADF3-5C81F72091DB}" type="datetimeFigureOut">
              <a:rPr lang="en-US" smtClean="0"/>
              <a:t>15/10/2021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7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865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Đặc điểm Internet: 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81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524000"/>
            <a:ext cx="51026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34243" y="2068002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96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370369"/>
              </p:ext>
            </p:extLst>
          </p:nvPr>
        </p:nvGraphicFramePr>
        <p:xfrm>
          <a:off x="1459480" y="1524000"/>
          <a:ext cx="5627119" cy="3291840"/>
        </p:xfrm>
        <a:graphic>
          <a:graphicData uri="http://schemas.openxmlformats.org/drawingml/2006/table">
            <a:tbl>
              <a:tblPr/>
              <a:tblGrid>
                <a:gridCol w="4892857">
                  <a:extLst>
                    <a:ext uri="{9D8B030D-6E8A-4147-A177-3AD203B41FA5}">
                      <a16:colId xmlns:a16="http://schemas.microsoft.com/office/drawing/2014/main" xmlns="" val="272219120"/>
                    </a:ext>
                  </a:extLst>
                </a:gridCol>
                <a:gridCol w="734262">
                  <a:extLst>
                    <a:ext uri="{9D8B030D-6E8A-4147-A177-3AD203B41FA5}">
                      <a16:colId xmlns:a16="http://schemas.microsoft.com/office/drawing/2014/main" xmlns="" val="2810609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Tính toàn cầu	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6396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619491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Tính lưu trữ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43420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Tính dễ tiếp cận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2940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Tính đa dạng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720390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Tính không chủ sở hữu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2360375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914400"/>
            <a:ext cx="75969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pt-BR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Inernet có những đặc điểm chính nào? 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1683097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0" y="2162705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0" y="3286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800" y="4429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00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Đặc điểm Internet: 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838200"/>
            <a:ext cx="7391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 đặc điểm chính của Internet:</a:t>
            </a:r>
          </a:p>
          <a:p>
            <a:pPr lvl="1" algn="just"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algn="just"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algn="just"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algn="just"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Ngoài ra, Internet còn có 1 số đặc điểm khác: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algn="just"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649431"/>
            <a:ext cx="7140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</a:t>
            </a:r>
            <a:endParaRPr lang="en-US" sz="40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41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82879" y="1600200"/>
            <a:ext cx="48109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it-IT" sz="2800" b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2800" b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 số lợi ích của </a:t>
            </a:r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Internet: </a:t>
            </a:r>
            <a:endParaRPr lang="en-US" sz="2800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2: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60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05000"/>
            <a:ext cx="807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" y="685800"/>
            <a:ext cx="7391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0690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81416" y="1370609"/>
            <a:ext cx="8686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Lợi 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 Internet: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00200"/>
            <a:ext cx="7140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</a:t>
            </a:r>
            <a:endParaRPr lang="en-US" sz="400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0" y="695980"/>
            <a:ext cx="48109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Một số lợi </a:t>
            </a:r>
            <a:r>
              <a:rPr lang="it-IT" sz="28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 </a:t>
            </a:r>
            <a:r>
              <a:rPr lang="it-IT" sz="2800" b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 Internet</a:t>
            </a:r>
            <a:r>
              <a:rPr lang="it-IT" sz="28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06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6"/>
          <p:cNvPicPr/>
          <p:nvPr/>
        </p:nvPicPr>
        <p:blipFill>
          <a:blip r:embed="rId2"/>
          <a:srcRect r="29829"/>
          <a:stretch>
            <a:fillRect/>
          </a:stretch>
        </p:blipFill>
        <p:spPr bwMode="auto">
          <a:xfrm>
            <a:off x="457200" y="762000"/>
            <a:ext cx="7467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0" y="4523509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a, b, c, e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75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7620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524000"/>
            <a:ext cx="9220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nhau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nước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phạm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vi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phố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81000" y="3276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9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65908" y="963668"/>
            <a:ext cx="7380547" cy="6695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0000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118346"/>
              </p:ext>
            </p:extLst>
          </p:nvPr>
        </p:nvGraphicFramePr>
        <p:xfrm>
          <a:off x="484907" y="1905000"/>
          <a:ext cx="8142547" cy="3840480"/>
        </p:xfrm>
        <a:graphic>
          <a:graphicData uri="http://schemas.openxmlformats.org/drawingml/2006/table">
            <a:tbl>
              <a:tblPr firstRow="1" firstCol="1" bandRow="1"/>
              <a:tblGrid>
                <a:gridCol w="6066997">
                  <a:extLst>
                    <a:ext uri="{9D8B030D-6E8A-4147-A177-3AD203B41FA5}">
                      <a16:colId xmlns:a16="http://schemas.microsoft.com/office/drawing/2014/main" xmlns="" val="4583245"/>
                    </a:ext>
                  </a:extLst>
                </a:gridCol>
                <a:gridCol w="878118">
                  <a:extLst>
                    <a:ext uri="{9D8B030D-6E8A-4147-A177-3AD203B41FA5}">
                      <a16:colId xmlns:a16="http://schemas.microsoft.com/office/drawing/2014/main" xmlns="" val="3557626490"/>
                    </a:ext>
                  </a:extLst>
                </a:gridCol>
                <a:gridCol w="1197432">
                  <a:extLst>
                    <a:ext uri="{9D8B030D-6E8A-4147-A177-3AD203B41FA5}">
                      <a16:colId xmlns:a16="http://schemas.microsoft.com/office/drawing/2014/main" xmlns="" val="381352890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internet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0292746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Quét nhà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3157607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báo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1330126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7401582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Nấu cơm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737218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bè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36483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16436" y="3810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6436" y="3302683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0" y="48768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48600" y="2667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48600" y="43535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1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1430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90945" y="39624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9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737636"/>
            <a:ext cx="8458200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3: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ta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30134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Viettel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Mobiphone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…</a:t>
            </a:r>
            <a:endParaRPr lang="en-US" sz="24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17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09600"/>
            <a:ext cx="784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4: 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</a:t>
            </a:r>
            <a:r>
              <a:rPr lang="vi-VN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. Là mạng có quy mô toàn cầu hoạt động dựa trên giao thức TCP/IP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Laptop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20436" y="6140188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85800" y="1752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9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838200"/>
            <a:ext cx="8610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6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Internet?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(ISP)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Wi-Fi</a:t>
            </a:r>
          </a:p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95300" y="26670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95300" y="5274647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8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746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</p:txBody>
      </p:sp>
      <p:sp>
        <p:nvSpPr>
          <p:cNvPr id="5" name="Oval 4"/>
          <p:cNvSpPr/>
          <p:nvPr/>
        </p:nvSpPr>
        <p:spPr>
          <a:xfrm>
            <a:off x="685800" y="1622524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8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838200"/>
            <a:ext cx="2633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VẬN DỤNG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392804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en-US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2255185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8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703614"/>
              </p:ext>
            </p:extLst>
          </p:nvPr>
        </p:nvGraphicFramePr>
        <p:xfrm>
          <a:off x="389350" y="838200"/>
          <a:ext cx="8381999" cy="4811146"/>
        </p:xfrm>
        <a:graphic>
          <a:graphicData uri="http://schemas.openxmlformats.org/drawingml/2006/table">
            <a:tbl>
              <a:tblPr/>
              <a:tblGrid>
                <a:gridCol w="2565069">
                  <a:extLst>
                    <a:ext uri="{9D8B030D-6E8A-4147-A177-3AD203B41FA5}">
                      <a16:colId xmlns:a16="http://schemas.microsoft.com/office/drawing/2014/main" xmlns="" val="3716428599"/>
                    </a:ext>
                  </a:extLst>
                </a:gridCol>
                <a:gridCol w="2122816">
                  <a:extLst>
                    <a:ext uri="{9D8B030D-6E8A-4147-A177-3AD203B41FA5}">
                      <a16:colId xmlns:a16="http://schemas.microsoft.com/office/drawing/2014/main" xmlns="" val="1174344787"/>
                    </a:ext>
                  </a:extLst>
                </a:gridCol>
                <a:gridCol w="1862665">
                  <a:extLst>
                    <a:ext uri="{9D8B030D-6E8A-4147-A177-3AD203B41FA5}">
                      <a16:colId xmlns:a16="http://schemas.microsoft.com/office/drawing/2014/main" xmlns="" val="3127400723"/>
                    </a:ext>
                  </a:extLst>
                </a:gridCol>
                <a:gridCol w="1831449">
                  <a:extLst>
                    <a:ext uri="{9D8B030D-6E8A-4147-A177-3AD203B41FA5}">
                      <a16:colId xmlns:a16="http://schemas.microsoft.com/office/drawing/2014/main" xmlns="" val="483082798"/>
                    </a:ext>
                  </a:extLst>
                </a:gridCol>
              </a:tblGrid>
              <a:tr h="466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chí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Chưa bao giờ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 nhưng ít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Thường xuyên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5000103"/>
                  </a:ext>
                </a:extLst>
              </a:tr>
              <a:tr h="11651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 thông tin trên Internet trong học tập của bản thân.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7749158"/>
                  </a:ext>
                </a:extLst>
              </a:tr>
              <a:tr h="6991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 gia lớp học trên Internet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6296633"/>
                  </a:ext>
                </a:extLst>
              </a:tr>
              <a:tr h="4990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 báo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3332987"/>
                  </a:ext>
                </a:extLst>
              </a:tr>
              <a:tr h="5166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Nghe nhạc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56625106"/>
                  </a:ext>
                </a:extLst>
              </a:tr>
              <a:tr h="5255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56816018"/>
                  </a:ext>
                </a:extLst>
              </a:tr>
              <a:tr h="51785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game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8041383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75050" y="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1" y="1447800"/>
            <a:ext cx="685799" cy="70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1485512"/>
            <a:ext cx="747712" cy="664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1532996"/>
            <a:ext cx="762000" cy="651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0" y="1295400"/>
            <a:ext cx="8382000" cy="13716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2667000"/>
            <a:ext cx="8382000" cy="9144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773136"/>
            <a:ext cx="685799" cy="70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810848"/>
            <a:ext cx="747712" cy="664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858332"/>
            <a:ext cx="762000" cy="651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381000" y="3581400"/>
            <a:ext cx="8382000" cy="4572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596" y="3627606"/>
            <a:ext cx="342900" cy="351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995" y="3665318"/>
            <a:ext cx="373856" cy="332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795" y="3712802"/>
            <a:ext cx="381000" cy="325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381000" y="4038600"/>
            <a:ext cx="8382000" cy="5334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845" y="4144735"/>
            <a:ext cx="342900" cy="351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244" y="4163483"/>
            <a:ext cx="373856" cy="332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2044" y="4164904"/>
            <a:ext cx="381000" cy="325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381000" y="4572000"/>
            <a:ext cx="8382000" cy="5334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596" y="4678135"/>
            <a:ext cx="342900" cy="351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995" y="4696883"/>
            <a:ext cx="373856" cy="332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795" y="4698304"/>
            <a:ext cx="381000" cy="325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381000" y="5105400"/>
            <a:ext cx="8382000" cy="5334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596" y="5211535"/>
            <a:ext cx="342900" cy="351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995" y="5230283"/>
            <a:ext cx="373856" cy="332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795" y="5231704"/>
            <a:ext cx="381000" cy="325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8639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8" grpId="0" animBg="1"/>
      <p:bldP spid="8" grpId="1" animBg="1"/>
      <p:bldP spid="12" grpId="0" animBg="1"/>
      <p:bldP spid="12" grpId="1" animBg="1"/>
      <p:bldP spid="16" grpId="0" animBg="1"/>
      <p:bldP spid="16" grpId="1" animBg="1"/>
      <p:bldP spid="20" grpId="0" animBg="1"/>
      <p:bldP spid="20" grpId="1" animBg="1"/>
      <p:bldP spid="24" grpId="0" animBg="1"/>
      <p:bldP spid="24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676400"/>
            <a:ext cx="743989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Chuẩn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Mạng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Làm bài tập: 5.7 </a:t>
            </a:r>
            <a:r>
              <a:rPr lang="en-US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5.12 (SBT – 21, 22)</a:t>
            </a:r>
            <a:endParaRPr lang="en-US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2600" y="990600"/>
            <a:ext cx="45858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79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295400"/>
            <a:ext cx="518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7 - BÀI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5: INTERNET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3900" y="2133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Internet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83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609600"/>
            <a:ext cx="4343400" cy="4754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1601416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66800" y="2079422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</p:spTree>
    <p:extLst>
      <p:ext uri="{BB962C8B-B14F-4D97-AF65-F5344CB8AC3E}">
        <p14:creationId xmlns:p14="http://schemas.microsoft.com/office/powerpoint/2010/main" val="130567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1600200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" name="Rectangle 7"/>
          <p:cNvSpPr/>
          <p:nvPr/>
        </p:nvSpPr>
        <p:spPr>
          <a:xfrm>
            <a:off x="858250" y="219962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9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3454" y="2057400"/>
            <a:ext cx="821574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WWW,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….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236" y="946317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Internet</a:t>
            </a:r>
            <a:r>
              <a:rPr lang="nl-NL" sz="2800" b="1" i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13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28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Internet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751820"/>
            <a:ext cx="7315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0"/>
              </a:spcAft>
              <a:buFontTx/>
              <a:buChar char="-"/>
            </a:pPr>
            <a:r>
              <a:rPr lang="en-US" sz="2800" b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spcAft>
                <a:spcPts val="0"/>
              </a:spcAft>
              <a:buFontTx/>
              <a:buChar char="-"/>
            </a:pPr>
            <a:r>
              <a:rPr lang="en-US" sz="2800" b="1" smtClean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 tính có thể được kết nối với Internet thông qua một nhà cung cấp dịch vụ Internet.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3007529"/>
            <a:ext cx="778492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WWW,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….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609600"/>
            <a:ext cx="7140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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222708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23899" y="2819400"/>
            <a:ext cx="783094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...(2)... máy tính trên khắp thế giới.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...(3)... lưu trữ và trao đổi ...(4)...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 thông tin khác nhau trên Internet</a:t>
            </a:r>
            <a:endParaRPr kumimoji="0" lang="pt-BR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5126" y="2175366"/>
            <a:ext cx="1269899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71803" y="2094409"/>
            <a:ext cx="1023037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47746" y="2113264"/>
            <a:ext cx="1309975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62400" y="2153779"/>
            <a:ext cx="1571264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19107" y="2191076"/>
            <a:ext cx="1329211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24740" y="2940872"/>
            <a:ext cx="828250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.....(2)... máy tính trên khắp thế giới.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............(3).......... lưu trữ và trao đổi .........(4)..........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...(5)..... thông tin khác nhau trên Internet</a:t>
            </a:r>
            <a:endParaRPr kumimoji="0" lang="pt-BR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2070" y="2175366"/>
            <a:ext cx="1116010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31916" y="2094409"/>
            <a:ext cx="902811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7439" y="2113264"/>
            <a:ext cx="1210588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61786" y="2153779"/>
            <a:ext cx="1372492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00860" y="2191076"/>
            <a:ext cx="1165704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80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0.14618 0.1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-0.13455 0.1236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36" y="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0.0007 L 0.01997 0.300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24722 0.3039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61" y="1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-0.3335 0.3712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4" y="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</TotalTime>
  <Words>1294</Words>
  <Application>Microsoft Office PowerPoint</Application>
  <PresentationFormat>On-screen Show (4:3)</PresentationFormat>
  <Paragraphs>193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THẢO LUẬN NHÓM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Đặc điểm Internet:  </vt:lpstr>
      <vt:lpstr>PowerPoint Presentation</vt:lpstr>
      <vt:lpstr>PowerPoint Presentation</vt:lpstr>
      <vt:lpstr>2. Đặc điểm Internet: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ncokoj</dc:creator>
  <cp:lastModifiedBy>Admin</cp:lastModifiedBy>
  <cp:revision>115</cp:revision>
  <dcterms:created xsi:type="dcterms:W3CDTF">2017-02-22T10:22:58Z</dcterms:created>
  <dcterms:modified xsi:type="dcterms:W3CDTF">2021-10-15T15:05:47Z</dcterms:modified>
</cp:coreProperties>
</file>