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5"/>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344" r:id="rId20"/>
    <p:sldId id="287" r:id="rId21"/>
    <p:sldId id="291" r:id="rId22"/>
    <p:sldId id="303" r:id="rId23"/>
    <p:sldId id="304" r:id="rId24"/>
    <p:sldId id="302" r:id="rId25"/>
    <p:sldId id="345" r:id="rId26"/>
    <p:sldId id="340" r:id="rId27"/>
    <p:sldId id="294" r:id="rId28"/>
    <p:sldId id="295" r:id="rId29"/>
    <p:sldId id="296" r:id="rId30"/>
    <p:sldId id="343" r:id="rId31"/>
    <p:sldId id="307" r:id="rId32"/>
    <p:sldId id="341" r:id="rId33"/>
    <p:sldId id="342" r:id="rId34"/>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07/11/2021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25</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28</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07/11/2021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07/11/2021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07/11/2021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7/11/2021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7/11/2021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7/11/2021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7/11/2021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07/11/2021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07/11/2021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07/11/2021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07/11/2021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07/11/2021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07/11/2021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07/11/2021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07/11/2021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07/11/2021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7/11/2021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61" Type="http://schemas.openxmlformats.org/officeDocument/2006/relationships/slide" Target="slide5.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172.xml"/><Relationship Id="rId4" Type="http://schemas.openxmlformats.org/officeDocument/2006/relationships/image" Target="../media/image37.gif"/></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5.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39" Type="http://schemas.openxmlformats.org/officeDocument/2006/relationships/tags" Target="../tags/tag213.xml"/><Relationship Id="rId21" Type="http://schemas.openxmlformats.org/officeDocument/2006/relationships/tags" Target="../tags/tag195.xml"/><Relationship Id="rId34" Type="http://schemas.openxmlformats.org/officeDocument/2006/relationships/tags" Target="../tags/tag208.xml"/><Relationship Id="rId42" Type="http://schemas.openxmlformats.org/officeDocument/2006/relationships/tags" Target="../tags/tag216.xml"/><Relationship Id="rId47" Type="http://schemas.openxmlformats.org/officeDocument/2006/relationships/tags" Target="../tags/tag221.xml"/><Relationship Id="rId50" Type="http://schemas.openxmlformats.org/officeDocument/2006/relationships/tags" Target="../tags/tag224.xml"/><Relationship Id="rId55" Type="http://schemas.openxmlformats.org/officeDocument/2006/relationships/tags" Target="../tags/tag229.xml"/><Relationship Id="rId63" Type="http://schemas.openxmlformats.org/officeDocument/2006/relationships/tags" Target="../tags/tag237.xml"/><Relationship Id="rId68" Type="http://schemas.openxmlformats.org/officeDocument/2006/relationships/slide" Target="slide5.xml"/><Relationship Id="rId7" Type="http://schemas.openxmlformats.org/officeDocument/2006/relationships/tags" Target="../tags/tag181.xml"/><Relationship Id="rId71" Type="http://schemas.openxmlformats.org/officeDocument/2006/relationships/hyperlink" Target="file:///G:\tin%208\TTDD2.ppt" TargetMode="External"/><Relationship Id="rId2" Type="http://schemas.openxmlformats.org/officeDocument/2006/relationships/tags" Target="../tags/tag176.xml"/><Relationship Id="rId16" Type="http://schemas.openxmlformats.org/officeDocument/2006/relationships/tags" Target="../tags/tag190.xml"/><Relationship Id="rId29" Type="http://schemas.openxmlformats.org/officeDocument/2006/relationships/tags" Target="../tags/tag203.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tags" Target="../tags/tag211.xml"/><Relationship Id="rId40" Type="http://schemas.openxmlformats.org/officeDocument/2006/relationships/tags" Target="../tags/tag214.xml"/><Relationship Id="rId45" Type="http://schemas.openxmlformats.org/officeDocument/2006/relationships/tags" Target="../tags/tag219.xml"/><Relationship Id="rId53" Type="http://schemas.openxmlformats.org/officeDocument/2006/relationships/tags" Target="../tags/tag227.xml"/><Relationship Id="rId58" Type="http://schemas.openxmlformats.org/officeDocument/2006/relationships/tags" Target="../tags/tag232.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79.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tags" Target="../tags/tag223.xml"/><Relationship Id="rId57" Type="http://schemas.openxmlformats.org/officeDocument/2006/relationships/tags" Target="../tags/tag231.xml"/><Relationship Id="rId61" Type="http://schemas.openxmlformats.org/officeDocument/2006/relationships/tags" Target="../tags/tag235.xml"/><Relationship Id="rId10" Type="http://schemas.openxmlformats.org/officeDocument/2006/relationships/tags" Target="../tags/tag184.xml"/><Relationship Id="rId19" Type="http://schemas.openxmlformats.org/officeDocument/2006/relationships/tags" Target="../tags/tag193.xml"/><Relationship Id="rId31" Type="http://schemas.openxmlformats.org/officeDocument/2006/relationships/tags" Target="../tags/tag205.xml"/><Relationship Id="rId44" Type="http://schemas.openxmlformats.org/officeDocument/2006/relationships/tags" Target="../tags/tag218.xml"/><Relationship Id="rId52" Type="http://schemas.openxmlformats.org/officeDocument/2006/relationships/tags" Target="../tags/tag226.xml"/><Relationship Id="rId60" Type="http://schemas.openxmlformats.org/officeDocument/2006/relationships/tags" Target="../tags/tag234.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tags" Target="../tags/tag209.xml"/><Relationship Id="rId43" Type="http://schemas.openxmlformats.org/officeDocument/2006/relationships/tags" Target="../tags/tag217.xml"/><Relationship Id="rId48" Type="http://schemas.openxmlformats.org/officeDocument/2006/relationships/tags" Target="../tags/tag222.xml"/><Relationship Id="rId56" Type="http://schemas.openxmlformats.org/officeDocument/2006/relationships/tags" Target="../tags/tag230.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2.xml"/><Relationship Id="rId51" Type="http://schemas.openxmlformats.org/officeDocument/2006/relationships/tags" Target="../tags/tag225.xml"/><Relationship Id="rId72" Type="http://schemas.openxmlformats.org/officeDocument/2006/relationships/hyperlink" Target="file:///G:\tin%208\Ngoai%20kh&#243;a1\TT3.ppt" TargetMode="External"/><Relationship Id="rId3" Type="http://schemas.openxmlformats.org/officeDocument/2006/relationships/tags" Target="../tags/tag177.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tags" Target="../tags/tag207.xml"/><Relationship Id="rId38" Type="http://schemas.openxmlformats.org/officeDocument/2006/relationships/tags" Target="../tags/tag212.xml"/><Relationship Id="rId46" Type="http://schemas.openxmlformats.org/officeDocument/2006/relationships/tags" Target="../tags/tag220.xml"/><Relationship Id="rId59" Type="http://schemas.openxmlformats.org/officeDocument/2006/relationships/tags" Target="../tags/tag233.xml"/><Relationship Id="rId67" Type="http://schemas.openxmlformats.org/officeDocument/2006/relationships/image" Target="../media/image25.jpeg"/><Relationship Id="rId20" Type="http://schemas.openxmlformats.org/officeDocument/2006/relationships/tags" Target="../tags/tag194.xml"/><Relationship Id="rId41" Type="http://schemas.openxmlformats.org/officeDocument/2006/relationships/tags" Target="../tags/tag215.xml"/><Relationship Id="rId54" Type="http://schemas.openxmlformats.org/officeDocument/2006/relationships/tags" Target="../tags/tag228.xml"/><Relationship Id="rId62" Type="http://schemas.openxmlformats.org/officeDocument/2006/relationships/tags" Target="../tags/tag236.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5.xml"/><Relationship Id="rId6" Type="http://schemas.openxmlformats.org/officeDocument/2006/relationships/tags" Target="../tags/tag18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tags" Target="../tags/tag267.xml"/><Relationship Id="rId39" Type="http://schemas.openxmlformats.org/officeDocument/2006/relationships/tags" Target="../tags/tag280.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tags" Target="../tags/tag283.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8.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29" Type="http://schemas.openxmlformats.org/officeDocument/2006/relationships/tags" Target="../tags/tag270.xml"/><Relationship Id="rId41" Type="http://schemas.openxmlformats.org/officeDocument/2006/relationships/tags" Target="../tags/tag282.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tags" Target="../tags/tag286.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251.xml"/><Relationship Id="rId19" Type="http://schemas.openxmlformats.org/officeDocument/2006/relationships/tags" Target="../tags/tag260.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tags" Target="../tags/tag284.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49.xml"/><Relationship Id="rId51" Type="http://schemas.openxmlformats.org/officeDocument/2006/relationships/image" Target="../media/image7.gif"/><Relationship Id="rId3" Type="http://schemas.openxmlformats.org/officeDocument/2006/relationships/tags" Target="../tags/tag244.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46" Type="http://schemas.openxmlformats.org/officeDocument/2006/relationships/tags" Target="../tags/tag287.xml"/><Relationship Id="rId5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53.xml"/><Relationship Id="rId71" Type="http://schemas.openxmlformats.org/officeDocument/2006/relationships/image" Target="../media/image25.jpeg"/><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notesSlide" Target="../notesSlides/notesSlide2.xml"/><Relationship Id="rId74" Type="http://schemas.openxmlformats.org/officeDocument/2006/relationships/image" Target="../media/image26.jpeg"/><Relationship Id="rId79" Type="http://schemas.openxmlformats.org/officeDocument/2006/relationships/image" Target="../media/image27.jpeg"/><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image" Target="../media/image30.jpe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9.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5.xml"/><Relationship Id="rId80" Type="http://schemas.openxmlformats.org/officeDocument/2006/relationships/image" Target="../media/image28.emf"/><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a:t>
            </a: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CÁC </a:t>
            </a: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Rectangle 9"/>
          <p:cNvSpPr/>
          <p:nvPr/>
        </p:nvSpPr>
        <p:spPr>
          <a:xfrm>
            <a:off x="41502" y="692698"/>
            <a:ext cx="6690737" cy="461665"/>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1. Tổ chức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2" name="TextBox 1"/>
          <p:cNvSpPr txBox="1"/>
          <p:nvPr/>
        </p:nvSpPr>
        <p:spPr>
          <a:xfrm>
            <a:off x="749226" y="1484784"/>
            <a:ext cx="7632848" cy="3539430"/>
          </a:xfrm>
          <a:prstGeom prst="rect">
            <a:avLst/>
          </a:prstGeom>
          <a:noFill/>
        </p:spPr>
        <p:txBody>
          <a:bodyPr wrap="square" rtlCol="0">
            <a:spAutoFit/>
          </a:bodyPr>
          <a:lstStyle/>
          <a:p>
            <a:pPr marL="285750" indent="-285750" algn="just">
              <a:buFontTx/>
              <a:buChar char="-"/>
            </a:pPr>
            <a:r>
              <a:rPr lang="en-US" sz="2800" smtClean="0">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p>
          <a:p>
            <a:pPr marL="285750" indent="-285750" algn="just">
              <a:buFontTx/>
              <a:buChar char="-"/>
            </a:pPr>
            <a:r>
              <a:rPr lang="en-US" sz="2800" smtClean="0">
                <a:latin typeface="Times New Roman" pitchFamily="18" charset="0"/>
                <a:cs typeface="Times New Roman" pitchFamily="18" charset="0"/>
              </a:rPr>
              <a:t>Website là một tập hợp các trang web liên quan được truy cập thông qua một địa chỉ. Địa chỉ của trang chủ là địa chỉ của wensite.</a:t>
            </a:r>
          </a:p>
          <a:p>
            <a:pPr marL="285750" indent="-285750" algn="just">
              <a:buFontTx/>
              <a:buChar char="-"/>
            </a:pPr>
            <a:r>
              <a:rPr lang="en-US" sz="2800" smtClean="0">
                <a:latin typeface="Times New Roman" pitchFamily="18" charset="0"/>
                <a:cs typeface="Times New Roman" pitchFamily="18" charset="0"/>
              </a:rPr>
              <a:t>World Wide Web là mạng thông tin toàn cầu, liên kết các website trên Internet.</a:t>
            </a:r>
            <a:r>
              <a:rPr lang="en-US" sz="2800">
                <a:latin typeface="Times New Roman" pitchFamily="18" charset="0"/>
                <a:cs typeface="Times New Roman" pitchFamily="18" charset="0"/>
                <a:sym typeface="Wingdings"/>
              </a:rPr>
              <a:t> </a:t>
            </a:r>
            <a:endParaRPr lang="en-US" sz="2800">
              <a:latin typeface="Times New Roman" pitchFamily="18" charset="0"/>
              <a:cs typeface="Times New Roman" pitchFamily="18" charset="0"/>
            </a:endParaRPr>
          </a:p>
        </p:txBody>
      </p:sp>
      <p:sp>
        <p:nvSpPr>
          <p:cNvPr id="7" name="Rectangle 6"/>
          <p:cNvSpPr/>
          <p:nvPr/>
        </p:nvSpPr>
        <p:spPr>
          <a:xfrm>
            <a:off x="294223" y="1340768"/>
            <a:ext cx="651140" cy="707886"/>
          </a:xfrm>
          <a:prstGeom prst="rect">
            <a:avLst/>
          </a:prstGeom>
        </p:spPr>
        <p:txBody>
          <a:bodyPr wrap="none">
            <a:spAutoFit/>
          </a:bodyPr>
          <a:lstStyle/>
          <a:p>
            <a:pPr algn="just"/>
            <a:r>
              <a:rPr lang="en-US" sz="4000" b="1">
                <a:solidFill>
                  <a:srgbClr val="FF0000"/>
                </a:solidFill>
                <a:latin typeface="Times New Roman" pitchFamily="18" charset="0"/>
                <a:cs typeface="Times New Roman" pitchFamily="18" charset="0"/>
                <a:sym typeface="Wingdings"/>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90960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8492" y="1196752"/>
            <a:ext cx="651140" cy="707886"/>
          </a:xfrm>
          <a:prstGeom prst="rect">
            <a:avLst/>
          </a:prstGeom>
        </p:spPr>
        <p:txBody>
          <a:bodyPr wrap="none">
            <a:spAutoFit/>
          </a:bodyPr>
          <a:lstStyle/>
          <a:p>
            <a:pPr algn="just"/>
            <a:r>
              <a:rPr lang="en-US" sz="4000" b="1">
                <a:solidFill>
                  <a:srgbClr val="FF0000"/>
                </a:solidFill>
                <a:latin typeface="Times New Roman" pitchFamily="18" charset="0"/>
                <a:cs typeface="Times New Roman" pitchFamily="18" charset="0"/>
                <a:sym typeface="Wingdings"/>
              </a:rPr>
              <a:t></a:t>
            </a:r>
            <a:endParaRPr lang="en-US" sz="4000" b="1">
              <a:solidFill>
                <a:srgbClr val="FF0000"/>
              </a:solidFill>
              <a:latin typeface="Times New Roman" pitchFamily="18" charset="0"/>
              <a:cs typeface="Times New Roman" pitchFamily="18" charset="0"/>
            </a:endParaRPr>
          </a:p>
        </p:txBody>
      </p:sp>
      <p:sp>
        <p:nvSpPr>
          <p:cNvPr id="2" name="Rectangle 1"/>
          <p:cNvSpPr/>
          <p:nvPr/>
        </p:nvSpPr>
        <p:spPr>
          <a:xfrm>
            <a:off x="1259632" y="1402204"/>
            <a:ext cx="6264696" cy="2677656"/>
          </a:xfrm>
          <a:prstGeom prst="rect">
            <a:avLst/>
          </a:prstGeom>
        </p:spPr>
        <p:txBody>
          <a:bodyPr wrap="square">
            <a:spAutoFit/>
          </a:bodyP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2800" b="1" ker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2800" b="1" kern="0">
                <a:solidFill>
                  <a:sysClr val="windowText" lastClr="000000"/>
                </a:solidFill>
                <a:latin typeface="Times New Roman" panose="02020603050405020304" pitchFamily="18" charset="0"/>
                <a:cs typeface="Times New Roman" panose="02020603050405020304" pitchFamily="18" charset="0"/>
              </a:rPr>
              <a:t>Người sử dụng có thể theo các liên kết để khai thác thông tin từ các trang </a:t>
            </a:r>
            <a:r>
              <a:rPr lang="en-US" altLang="en-US" sz="2800" b="1" kern="0" smtClean="0">
                <a:solidFill>
                  <a:sysClr val="windowText" lastClr="000000"/>
                </a:solidFill>
                <a:latin typeface="Times New Roman" panose="02020603050405020304" pitchFamily="18" charset="0"/>
                <a:cs typeface="Times New Roman" panose="02020603050405020304" pitchFamily="18" charset="0"/>
              </a:rPr>
              <a:t>web.</a:t>
            </a:r>
            <a:endParaRPr lang="en-US" altLang="en-US" sz="28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204864"/>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a:t>
            </a: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239789"/>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smtClean="0">
                <a:solidFill>
                  <a:srgbClr val="000000"/>
                </a:solidFill>
                <a:latin typeface="Times New Roman" pitchFamily="18" charset="0"/>
                <a:cs typeface="Times New Roman" pitchFamily="18" charset="0"/>
              </a:rPr>
              <a:t>1. Để  truy cập vào 1 trang web ta cần làm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a:spLocks noChangeArrowheads="1"/>
          </p:cNvSpPr>
          <p:nvPr/>
        </p:nvSpPr>
        <p:spPr bwMode="auto">
          <a:xfrm>
            <a:off x="195896" y="3706817"/>
            <a:ext cx="4392936" cy="2009061"/>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smtClean="0">
                <a:solidFill>
                  <a:srgbClr val="C00000"/>
                </a:solidFill>
              </a:rPr>
              <a:t>+ </a:t>
            </a:r>
            <a:r>
              <a:rPr lang="en-US" altLang="en-US" sz="2800" dirty="0" err="1">
                <a:solidFill>
                  <a:srgbClr val="C00000"/>
                </a:solidFill>
              </a:rPr>
              <a:t>Nhập</a:t>
            </a:r>
            <a:r>
              <a:rPr lang="en-US" altLang="en-US" sz="2800" dirty="0">
                <a:solidFill>
                  <a:srgbClr val="C00000"/>
                </a:solidFill>
              </a:rPr>
              <a:t> </a:t>
            </a:r>
            <a:r>
              <a:rPr lang="en-US" altLang="en-US" sz="2800" dirty="0" err="1">
                <a:solidFill>
                  <a:srgbClr val="C00000"/>
                </a:solidFill>
              </a:rPr>
              <a:t>địa</a:t>
            </a:r>
            <a:r>
              <a:rPr lang="en-US" altLang="en-US" sz="2800" dirty="0">
                <a:solidFill>
                  <a:srgbClr val="C00000"/>
                </a:solidFill>
              </a:rPr>
              <a:t> </a:t>
            </a:r>
            <a:r>
              <a:rPr lang="en-US" altLang="en-US" sz="2800" dirty="0" err="1">
                <a:solidFill>
                  <a:srgbClr val="C00000"/>
                </a:solidFill>
              </a:rPr>
              <a:t>chỉ</a:t>
            </a:r>
            <a:r>
              <a:rPr lang="en-US" altLang="en-US" sz="2800" dirty="0">
                <a:solidFill>
                  <a:srgbClr val="C00000"/>
                </a:solidFill>
              </a:rPr>
              <a:t> </a:t>
            </a:r>
            <a:r>
              <a:rPr lang="en-US" altLang="en-US" sz="2800" dirty="0" err="1">
                <a:solidFill>
                  <a:srgbClr val="C00000"/>
                </a:solidFill>
              </a:rPr>
              <a:t>của</a:t>
            </a:r>
            <a:r>
              <a:rPr lang="en-US" altLang="en-US" sz="2800" dirty="0">
                <a:solidFill>
                  <a:srgbClr val="C00000"/>
                </a:solidFill>
              </a:rPr>
              <a:t> </a:t>
            </a:r>
            <a:r>
              <a:rPr lang="en-US" altLang="en-US" sz="2800" dirty="0" err="1">
                <a:solidFill>
                  <a:srgbClr val="C00000"/>
                </a:solidFill>
              </a:rPr>
              <a:t>trang</a:t>
            </a:r>
            <a:r>
              <a:rPr lang="en-US" altLang="en-US" sz="2800" dirty="0">
                <a:solidFill>
                  <a:srgbClr val="C00000"/>
                </a:solidFill>
              </a:rPr>
              <a:t> web </a:t>
            </a:r>
            <a:r>
              <a:rPr lang="en-US" altLang="en-US" sz="2800" err="1">
                <a:solidFill>
                  <a:srgbClr val="C00000"/>
                </a:solidFill>
              </a:rPr>
              <a:t>vào</a:t>
            </a:r>
            <a:r>
              <a:rPr lang="en-US" altLang="en-US" sz="2800">
                <a:solidFill>
                  <a:srgbClr val="C00000"/>
                </a:solidFill>
              </a:rPr>
              <a:t> </a:t>
            </a:r>
            <a:r>
              <a:rPr lang="en-US" altLang="en-US" sz="2800" smtClean="0">
                <a:solidFill>
                  <a:srgbClr val="C00000"/>
                </a:solidFill>
              </a:rPr>
              <a:t>thanh địa chỉ của trình duyệt.</a:t>
            </a:r>
            <a:endParaRPr lang="en-US" altLang="en-US" sz="2800" dirty="0">
              <a:solidFill>
                <a:srgbClr val="C00000"/>
              </a:solidFill>
            </a:endParaRPr>
          </a:p>
          <a:p>
            <a:r>
              <a:rPr lang="en-US" altLang="en-US" sz="2800" dirty="0" smtClean="0">
                <a:solidFill>
                  <a:srgbClr val="C00000"/>
                </a:solidFill>
              </a:rPr>
              <a:t>+ </a:t>
            </a:r>
            <a:r>
              <a:rPr lang="en-US" altLang="en-US" sz="2800" dirty="0" err="1">
                <a:solidFill>
                  <a:srgbClr val="C00000"/>
                </a:solidFill>
              </a:rPr>
              <a:t>Nhấn</a:t>
            </a:r>
            <a:r>
              <a:rPr lang="en-US" altLang="en-US" sz="2800" dirty="0">
                <a:solidFill>
                  <a:srgbClr val="C00000"/>
                </a:solidFill>
              </a:rPr>
              <a:t> Enter.</a:t>
            </a:r>
          </a:p>
        </p:txBody>
      </p:sp>
    </p:spTree>
    <p:extLst>
      <p:ext uri="{BB962C8B-B14F-4D97-AF65-F5344CB8AC3E}">
        <p14:creationId xmlns:p14="http://schemas.microsoft.com/office/powerpoint/2010/main" val="2397529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Tiết 9 - 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Tiết 9 - 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23"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Tiết 8 - 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1272</Words>
  <Application>Microsoft Office PowerPoint</Application>
  <PresentationFormat>On-screen Show (4:3)</PresentationFormat>
  <Paragraphs>143</Paragraphs>
  <Slides>28</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35" baseType="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172</cp:revision>
  <dcterms:created xsi:type="dcterms:W3CDTF">2021-07-17T09:45:20Z</dcterms:created>
  <dcterms:modified xsi:type="dcterms:W3CDTF">2021-11-07T14:17:03Z</dcterms:modified>
</cp:coreProperties>
</file>