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9" r:id="rId1"/>
  </p:sldMasterIdLst>
  <p:notesMasterIdLst>
    <p:notesMasterId r:id="rId19"/>
  </p:notesMasterIdLst>
  <p:sldIdLst>
    <p:sldId id="3095" r:id="rId2"/>
    <p:sldId id="3292" r:id="rId3"/>
    <p:sldId id="3200" r:id="rId4"/>
    <p:sldId id="3201" r:id="rId5"/>
    <p:sldId id="3203" r:id="rId6"/>
    <p:sldId id="3204" r:id="rId7"/>
    <p:sldId id="3205" r:id="rId8"/>
    <p:sldId id="3206" r:id="rId9"/>
    <p:sldId id="3207" r:id="rId10"/>
    <p:sldId id="3208" r:id="rId11"/>
    <p:sldId id="3209" r:id="rId12"/>
    <p:sldId id="3210" r:id="rId13"/>
    <p:sldId id="3213" r:id="rId14"/>
    <p:sldId id="3293" r:id="rId15"/>
    <p:sldId id="3211" r:id="rId16"/>
    <p:sldId id="3284" r:id="rId17"/>
    <p:sldId id="280" r:id="rId1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0677C"/>
    <a:srgbClr val="FF3399"/>
    <a:srgbClr val="0998D7"/>
    <a:srgbClr val="F18105"/>
    <a:srgbClr val="0000FF"/>
    <a:srgbClr val="FCBB75"/>
    <a:srgbClr val="0C6D39"/>
    <a:srgbClr val="ED3376"/>
    <a:srgbClr val="00918A"/>
    <a:srgbClr val="C2E2F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7997" autoAdjust="0"/>
    <p:restoredTop sz="94660"/>
  </p:normalViewPr>
  <p:slideViewPr>
    <p:cSldViewPr snapToGrid="0">
      <p:cViewPr varScale="1">
        <p:scale>
          <a:sx n="82" d="100"/>
          <a:sy n="82" d="100"/>
        </p:scale>
        <p:origin x="509"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DD21363-4EE3-49AE-BA04-164DB83892F6}" type="datetimeFigureOut">
              <a:rPr lang="en-GB" smtClean="0"/>
              <a:t>24/03/2022</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28B0E19-C2A7-4FE4-8BEE-17463F03FF49}" type="slidenum">
              <a:rPr lang="en-GB" smtClean="0"/>
              <a:t>‹#›</a:t>
            </a:fld>
            <a:endParaRPr lang="en-GB"/>
          </a:p>
        </p:txBody>
      </p:sp>
    </p:spTree>
    <p:extLst>
      <p:ext uri="{BB962C8B-B14F-4D97-AF65-F5344CB8AC3E}">
        <p14:creationId xmlns:p14="http://schemas.microsoft.com/office/powerpoint/2010/main" val="192097770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70FD1E9-C923-4D12-AB06-242B1EB3C9BB}"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zh-CN" altLang="en-US" sz="1200" b="0" i="0" u="none" strike="noStrike" kern="1200" cap="none" spc="0" normalizeH="0" baseline="0" noProof="0">
              <a:ln>
                <a:noFill/>
              </a:ln>
              <a:solidFill>
                <a:prstClr val="black"/>
              </a:solidFill>
              <a:effectLst/>
              <a:uLnTx/>
              <a:uFillTx/>
              <a:latin typeface="等线" panose="020F0502020204030204"/>
              <a:cs typeface="+mn-cs"/>
            </a:endParaRPr>
          </a:p>
        </p:txBody>
      </p:sp>
    </p:spTree>
    <p:extLst>
      <p:ext uri="{BB962C8B-B14F-4D97-AF65-F5344CB8AC3E}">
        <p14:creationId xmlns:p14="http://schemas.microsoft.com/office/powerpoint/2010/main" val="255826915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4.png"/></Relationships>
</file>

<file path=ppt/slideLayouts/_rels/slideLayout3.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5.png"/><Relationship Id="rId1" Type="http://schemas.openxmlformats.org/officeDocument/2006/relationships/slideMaster" Target="../slideMasters/slideMaster1.xml"/><Relationship Id="rId6" Type="http://schemas.microsoft.com/office/2007/relationships/hdphoto" Target="../media/hdphoto1.wdp"/><Relationship Id="rId5" Type="http://schemas.openxmlformats.org/officeDocument/2006/relationships/image" Target="../media/image4.png"/><Relationship Id="rId4" Type="http://schemas.openxmlformats.org/officeDocument/2006/relationships/image" Target="../media/image3.png"/></Relationships>
</file>

<file path=ppt/slideLayouts/_rels/slideLayout4.xml.rels><?xml version="1.0" encoding="UTF-8" standalone="yes"?>
<Relationships xmlns="http://schemas.openxmlformats.org/package/2006/relationships"><Relationship Id="rId3" Type="http://schemas.microsoft.com/office/2007/relationships/hdphoto" Target="../media/hdphoto2.wdp"/><Relationship Id="rId7" Type="http://schemas.microsoft.com/office/2007/relationships/hdphoto" Target="../media/hdphoto1.wdp"/><Relationship Id="rId2" Type="http://schemas.openxmlformats.org/officeDocument/2006/relationships/image" Target="../media/image5.png"/><Relationship Id="rId1" Type="http://schemas.openxmlformats.org/officeDocument/2006/relationships/slideMaster" Target="../slideMasters/slideMaster1.xml"/><Relationship Id="rId6" Type="http://schemas.openxmlformats.org/officeDocument/2006/relationships/image" Target="../media/image4.png"/><Relationship Id="rId5" Type="http://schemas.openxmlformats.org/officeDocument/2006/relationships/image" Target="../media/image6.jpeg"/><Relationship Id="rId4" Type="http://schemas.openxmlformats.org/officeDocument/2006/relationships/image" Target="../media/image3.png"/></Relationships>
</file>

<file path=ppt/slideLayouts/_rels/slideLayout5.xml.rels><?xml version="1.0" encoding="UTF-8" standalone="yes"?>
<Relationships xmlns="http://schemas.openxmlformats.org/package/2006/relationships"><Relationship Id="rId3" Type="http://schemas.microsoft.com/office/2007/relationships/hdphoto" Target="../media/hdphoto2.wdp"/><Relationship Id="rId7" Type="http://schemas.microsoft.com/office/2007/relationships/hdphoto" Target="../media/hdphoto1.wdp"/><Relationship Id="rId2" Type="http://schemas.openxmlformats.org/officeDocument/2006/relationships/image" Target="../media/image5.png"/><Relationship Id="rId1" Type="http://schemas.openxmlformats.org/officeDocument/2006/relationships/slideMaster" Target="../slideMasters/slideMaster1.xml"/><Relationship Id="rId6" Type="http://schemas.openxmlformats.org/officeDocument/2006/relationships/image" Target="../media/image4.png"/><Relationship Id="rId5" Type="http://schemas.openxmlformats.org/officeDocument/2006/relationships/image" Target="../media/image7.png"/><Relationship Id="rId4" Type="http://schemas.openxmlformats.org/officeDocument/2006/relationships/image" Target="../media/image3.png"/></Relationships>
</file>

<file path=ppt/slideLayouts/_rels/slideLayout6.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5.png"/><Relationship Id="rId1" Type="http://schemas.openxmlformats.org/officeDocument/2006/relationships/slideMaster" Target="../slideMasters/slideMaster1.xml"/><Relationship Id="rId5" Type="http://schemas.openxmlformats.org/officeDocument/2006/relationships/image" Target="../media/image8.emf"/><Relationship Id="rId4" Type="http://schemas.openxmlformats.org/officeDocument/2006/relationships/image" Target="../media/image3.pn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71739541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47C8D2E1-81FD-4254-B75A-A7FE8D916632}"/>
              </a:ext>
            </a:extLst>
          </p:cNvPr>
          <p:cNvPicPr>
            <a:picLocks noChangeAspect="1"/>
          </p:cNvPicPr>
          <p:nvPr userDrawn="1"/>
        </p:nvPicPr>
        <p:blipFill rotWithShape="1">
          <a:blip r:embed="rId2"/>
          <a:srcRect r="868"/>
          <a:stretch/>
        </p:blipFill>
        <p:spPr>
          <a:xfrm>
            <a:off x="0" y="0"/>
            <a:ext cx="12192000" cy="6858000"/>
          </a:xfrm>
          <a:prstGeom prst="rect">
            <a:avLst/>
          </a:prstGeom>
        </p:spPr>
      </p:pic>
      <p:sp>
        <p:nvSpPr>
          <p:cNvPr id="5" name="Rectangle: Diagonal Corners Rounded 4">
            <a:extLst>
              <a:ext uri="{FF2B5EF4-FFF2-40B4-BE49-F238E27FC236}">
                <a16:creationId xmlns:a16="http://schemas.microsoft.com/office/drawing/2014/main" id="{F271E19D-841E-469E-958F-AD5A7E90F8BB}"/>
              </a:ext>
            </a:extLst>
          </p:cNvPr>
          <p:cNvSpPr/>
          <p:nvPr userDrawn="1"/>
        </p:nvSpPr>
        <p:spPr>
          <a:xfrm>
            <a:off x="236375" y="228600"/>
            <a:ext cx="11719249" cy="6400800"/>
          </a:xfrm>
          <a:prstGeom prst="round2DiagRect">
            <a:avLst>
              <a:gd name="adj1" fmla="val 5476"/>
              <a:gd name="adj2" fmla="val 0"/>
            </a:avLst>
          </a:prstGeom>
          <a:solidFill>
            <a:schemeClr val="bg1"/>
          </a:solidFill>
          <a:ln w="28575">
            <a:no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a:extLst>
              <a:ext uri="{FF2B5EF4-FFF2-40B4-BE49-F238E27FC236}">
                <a16:creationId xmlns:a16="http://schemas.microsoft.com/office/drawing/2014/main" id="{47FCD921-8FD6-4674-B47D-E6291CBA789B}"/>
              </a:ext>
            </a:extLst>
          </p:cNvPr>
          <p:cNvPicPr>
            <a:picLocks noChangeAspect="1"/>
          </p:cNvPicPr>
          <p:nvPr userDrawn="1"/>
        </p:nvPicPr>
        <p:blipFill>
          <a:blip r:embed="rId3"/>
          <a:stretch>
            <a:fillRect/>
          </a:stretch>
        </p:blipFill>
        <p:spPr>
          <a:xfrm>
            <a:off x="11295235" y="283866"/>
            <a:ext cx="589731" cy="520622"/>
          </a:xfrm>
          <a:prstGeom prst="rect">
            <a:avLst/>
          </a:prstGeom>
        </p:spPr>
      </p:pic>
      <p:pic>
        <p:nvPicPr>
          <p:cNvPr id="7" name="Picture 6">
            <a:extLst>
              <a:ext uri="{FF2B5EF4-FFF2-40B4-BE49-F238E27FC236}">
                <a16:creationId xmlns:a16="http://schemas.microsoft.com/office/drawing/2014/main" id="{C9BA255E-1E6C-4596-8CAD-67CE4A1C592F}"/>
              </a:ext>
            </a:extLst>
          </p:cNvPr>
          <p:cNvPicPr>
            <a:picLocks noChangeAspect="1"/>
          </p:cNvPicPr>
          <p:nvPr userDrawn="1"/>
        </p:nvPicPr>
        <p:blipFill>
          <a:blip r:embed="rId4">
            <a:extLst>
              <a:ext uri="{BEBA8EAE-BF5A-486C-A8C5-ECC9F3942E4B}">
                <a14:imgProps xmlns:a14="http://schemas.microsoft.com/office/drawing/2010/main">
                  <a14:imgLayer r:embed="rId5">
                    <a14:imgEffect>
                      <a14:backgroundRemoval t="8308" b="93846" l="5066" r="98379">
                        <a14:foregroundMark x1="75279" y1="53538" x2="75279" y2="53538"/>
                        <a14:foregroundMark x1="79230" y1="27692" x2="79939" y2="67077"/>
                        <a14:foregroundMark x1="79939" y1="67077" x2="91692" y2="54154"/>
                        <a14:foregroundMark x1="91692" y1="54154" x2="83587" y2="29231"/>
                        <a14:foregroundMark x1="6180" y1="40923" x2="6180" y2="40923"/>
                        <a14:foregroundMark x1="5268" y1="32615" x2="5268" y2="32615"/>
                        <a14:foregroundMark x1="6586" y1="32615" x2="7295" y2="56308"/>
                        <a14:foregroundMark x1="13678" y1="30769" x2="14590" y2="57846"/>
                        <a14:foregroundMark x1="19250" y1="36308" x2="19250" y2="36308"/>
                        <a14:foregroundMark x1="33435" y1="39692" x2="33435" y2="39692"/>
                        <a14:foregroundMark x1="44174" y1="39692" x2="44174" y2="39692"/>
                        <a14:foregroundMark x1="48531" y1="68308" x2="48531" y2="68308"/>
                        <a14:foregroundMark x1="56332" y1="43692" x2="56332" y2="43692"/>
                        <a14:foregroundMark x1="73961" y1="56308" x2="73961" y2="56308"/>
                        <a14:foregroundMark x1="79230" y1="40308" x2="79230" y2="43692"/>
                        <a14:foregroundMark x1="79230" y1="43692" x2="79230" y2="43692"/>
                        <a14:foregroundMark x1="79230" y1="43692" x2="79230" y2="43692"/>
                        <a14:foregroundMark x1="96150" y1="53538" x2="96150" y2="53538"/>
                        <a14:foregroundMark x1="96150" y1="53538" x2="96150" y2="53538"/>
                        <a14:foregroundMark x1="74569" y1="86154" x2="74569" y2="86154"/>
                        <a14:foregroundMark x1="79433" y1="91077" x2="79433" y2="91077"/>
                        <a14:foregroundMark x1="84904" y1="93846" x2="84904" y2="93846"/>
                        <a14:foregroundMark x1="93414" y1="81231" x2="93414" y2="81231"/>
                        <a14:foregroundMark x1="96150" y1="72923" x2="96150" y2="72923"/>
                        <a14:foregroundMark x1="98176" y1="64000" x2="98176" y2="64000"/>
                        <a14:foregroundMark x1="97467" y1="52923" x2="97467" y2="52923"/>
                        <a14:foregroundMark x1="52381" y1="53538" x2="52381" y2="53538"/>
                        <a14:foregroundMark x1="83789" y1="8615" x2="83789" y2="8615"/>
                        <a14:foregroundMark x1="98480" y1="60923" x2="98480" y2="60923"/>
                        <a14:foregroundMark x1="93110" y1="87077" x2="93110" y2="87077"/>
                        <a14:foregroundMark x1="91489" y1="88923" x2="91489" y2="88923"/>
                        <a14:foregroundMark x1="83283" y1="93846" x2="83283" y2="93846"/>
                        <a14:foregroundMark x1="97670" y1="38154" x2="97670" y2="38154"/>
                        <a14:foregroundMark x1="14184" y1="42769" x2="14184" y2="42769"/>
                      </a14:backgroundRemoval>
                    </a14:imgEffect>
                  </a14:imgLayer>
                </a14:imgProps>
              </a:ext>
            </a:extLst>
          </a:blip>
          <a:stretch>
            <a:fillRect/>
          </a:stretch>
        </p:blipFill>
        <p:spPr>
          <a:xfrm>
            <a:off x="11523983" y="20407"/>
            <a:ext cx="632267" cy="208193"/>
          </a:xfrm>
          <a:prstGeom prst="rect">
            <a:avLst/>
          </a:prstGeom>
        </p:spPr>
      </p:pic>
    </p:spTree>
    <p:extLst>
      <p:ext uri="{BB962C8B-B14F-4D97-AF65-F5344CB8AC3E}">
        <p14:creationId xmlns:p14="http://schemas.microsoft.com/office/powerpoint/2010/main" val="214749403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5_标题幻灯片">
    <p:spTree>
      <p:nvGrpSpPr>
        <p:cNvPr id="1" name=""/>
        <p:cNvGrpSpPr/>
        <p:nvPr/>
      </p:nvGrpSpPr>
      <p:grpSpPr>
        <a:xfrm>
          <a:off x="0" y="0"/>
          <a:ext cx="0" cy="0"/>
          <a:chOff x="0" y="0"/>
          <a:chExt cx="0" cy="0"/>
        </a:xfrm>
      </p:grpSpPr>
      <p:pic>
        <p:nvPicPr>
          <p:cNvPr id="4" name="Picture 3" descr="Graphical user interface&#10;&#10;Description automatically generated">
            <a:extLst>
              <a:ext uri="{FF2B5EF4-FFF2-40B4-BE49-F238E27FC236}">
                <a16:creationId xmlns:a16="http://schemas.microsoft.com/office/drawing/2014/main" id="{A6472079-1034-47E2-8A04-42ECFACCA274}"/>
              </a:ext>
            </a:extLst>
          </p:cNvPr>
          <p:cNvPicPr>
            <a:picLocks noChangeAspect="1"/>
          </p:cNvPicPr>
          <p:nvPr userDrawn="1"/>
        </p:nvPicPr>
        <p:blipFill>
          <a:blip r:embed="rId2">
            <a:extLst>
              <a:ext uri="{BEBA8EAE-BF5A-486C-A8C5-ECC9F3942E4B}">
                <a14:imgProps xmlns:a14="http://schemas.microsoft.com/office/drawing/2010/main">
                  <a14:imgLayer r:embed="rId3">
                    <a14:imgEffect>
                      <a14:artisticPastelsSmooth/>
                    </a14:imgEffect>
                  </a14:imgLayer>
                </a14:imgProps>
              </a:ext>
              <a:ext uri="{28A0092B-C50C-407E-A947-70E740481C1C}">
                <a14:useLocalDpi xmlns:a14="http://schemas.microsoft.com/office/drawing/2010/main" val="0"/>
              </a:ext>
            </a:extLst>
          </a:blip>
          <a:stretch>
            <a:fillRect/>
          </a:stretch>
        </p:blipFill>
        <p:spPr>
          <a:xfrm>
            <a:off x="-854" y="1"/>
            <a:ext cx="12193709" cy="6858000"/>
          </a:xfrm>
          <a:prstGeom prst="rect">
            <a:avLst/>
          </a:prstGeom>
        </p:spPr>
      </p:pic>
      <p:sp>
        <p:nvSpPr>
          <p:cNvPr id="5" name="Rectangle: Diagonal Corners Rounded 4">
            <a:extLst>
              <a:ext uri="{FF2B5EF4-FFF2-40B4-BE49-F238E27FC236}">
                <a16:creationId xmlns:a16="http://schemas.microsoft.com/office/drawing/2014/main" id="{6D155AC7-76D6-4AFB-82EE-1ABA3168B0D1}"/>
              </a:ext>
            </a:extLst>
          </p:cNvPr>
          <p:cNvSpPr/>
          <p:nvPr userDrawn="1"/>
        </p:nvSpPr>
        <p:spPr>
          <a:xfrm>
            <a:off x="236375" y="228600"/>
            <a:ext cx="11719249" cy="6400800"/>
          </a:xfrm>
          <a:prstGeom prst="round2DiagRect">
            <a:avLst>
              <a:gd name="adj1" fmla="val 3810"/>
              <a:gd name="adj2" fmla="val 0"/>
            </a:avLst>
          </a:prstGeom>
          <a:solidFill>
            <a:schemeClr val="bg1"/>
          </a:solidFill>
          <a:ln w="28575">
            <a:no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a:extLst>
              <a:ext uri="{FF2B5EF4-FFF2-40B4-BE49-F238E27FC236}">
                <a16:creationId xmlns:a16="http://schemas.microsoft.com/office/drawing/2014/main" id="{512EACBA-99FD-4704-979B-F9A2F6D2D44E}"/>
              </a:ext>
            </a:extLst>
          </p:cNvPr>
          <p:cNvPicPr>
            <a:picLocks noChangeAspect="1"/>
          </p:cNvPicPr>
          <p:nvPr userDrawn="1"/>
        </p:nvPicPr>
        <p:blipFill>
          <a:blip r:embed="rId4"/>
          <a:stretch>
            <a:fillRect/>
          </a:stretch>
        </p:blipFill>
        <p:spPr>
          <a:xfrm>
            <a:off x="11310475" y="299106"/>
            <a:ext cx="589731" cy="520622"/>
          </a:xfrm>
          <a:prstGeom prst="rect">
            <a:avLst/>
          </a:prstGeom>
        </p:spPr>
      </p:pic>
      <p:pic>
        <p:nvPicPr>
          <p:cNvPr id="6" name="Picture 5">
            <a:extLst>
              <a:ext uri="{FF2B5EF4-FFF2-40B4-BE49-F238E27FC236}">
                <a16:creationId xmlns:a16="http://schemas.microsoft.com/office/drawing/2014/main" id="{98C32674-8B0B-4A16-BA70-6C2CD890B228}"/>
              </a:ext>
            </a:extLst>
          </p:cNvPr>
          <p:cNvPicPr>
            <a:picLocks noChangeAspect="1"/>
          </p:cNvPicPr>
          <p:nvPr userDrawn="1"/>
        </p:nvPicPr>
        <p:blipFill>
          <a:blip r:embed="rId5">
            <a:extLst>
              <a:ext uri="{BEBA8EAE-BF5A-486C-A8C5-ECC9F3942E4B}">
                <a14:imgProps xmlns:a14="http://schemas.microsoft.com/office/drawing/2010/main">
                  <a14:imgLayer r:embed="rId6">
                    <a14:imgEffect>
                      <a14:backgroundRemoval t="8308" b="93846" l="5066" r="98379">
                        <a14:foregroundMark x1="75279" y1="53538" x2="75279" y2="53538"/>
                        <a14:foregroundMark x1="79230" y1="27692" x2="79939" y2="67077"/>
                        <a14:foregroundMark x1="79939" y1="67077" x2="91692" y2="54154"/>
                        <a14:foregroundMark x1="91692" y1="54154" x2="83587" y2="29231"/>
                        <a14:foregroundMark x1="6180" y1="40923" x2="6180" y2="40923"/>
                        <a14:foregroundMark x1="5268" y1="32615" x2="5268" y2="32615"/>
                        <a14:foregroundMark x1="6586" y1="32615" x2="7295" y2="56308"/>
                        <a14:foregroundMark x1="13678" y1="30769" x2="14590" y2="57846"/>
                        <a14:foregroundMark x1="19250" y1="36308" x2="19250" y2="36308"/>
                        <a14:foregroundMark x1="33435" y1="39692" x2="33435" y2="39692"/>
                        <a14:foregroundMark x1="44174" y1="39692" x2="44174" y2="39692"/>
                        <a14:foregroundMark x1="48531" y1="68308" x2="48531" y2="68308"/>
                        <a14:foregroundMark x1="56332" y1="43692" x2="56332" y2="43692"/>
                        <a14:foregroundMark x1="73961" y1="56308" x2="73961" y2="56308"/>
                        <a14:foregroundMark x1="79230" y1="40308" x2="79230" y2="43692"/>
                        <a14:foregroundMark x1="79230" y1="43692" x2="79230" y2="43692"/>
                        <a14:foregroundMark x1="79230" y1="43692" x2="79230" y2="43692"/>
                        <a14:foregroundMark x1="96150" y1="53538" x2="96150" y2="53538"/>
                        <a14:foregroundMark x1="96150" y1="53538" x2="96150" y2="53538"/>
                        <a14:foregroundMark x1="74569" y1="86154" x2="74569" y2="86154"/>
                        <a14:foregroundMark x1="79433" y1="91077" x2="79433" y2="91077"/>
                        <a14:foregroundMark x1="84904" y1="93846" x2="84904" y2="93846"/>
                        <a14:foregroundMark x1="93414" y1="81231" x2="93414" y2="81231"/>
                        <a14:foregroundMark x1="96150" y1="72923" x2="96150" y2="72923"/>
                        <a14:foregroundMark x1="98176" y1="64000" x2="98176" y2="64000"/>
                        <a14:foregroundMark x1="97467" y1="52923" x2="97467" y2="52923"/>
                        <a14:foregroundMark x1="52381" y1="53538" x2="52381" y2="53538"/>
                        <a14:foregroundMark x1="83789" y1="8615" x2="83789" y2="8615"/>
                        <a14:foregroundMark x1="98480" y1="60923" x2="98480" y2="60923"/>
                        <a14:foregroundMark x1="93110" y1="87077" x2="93110" y2="87077"/>
                        <a14:foregroundMark x1="91489" y1="88923" x2="91489" y2="88923"/>
                        <a14:foregroundMark x1="83283" y1="93846" x2="83283" y2="93846"/>
                        <a14:foregroundMark x1="97670" y1="38154" x2="97670" y2="38154"/>
                        <a14:foregroundMark x1="14184" y1="42769" x2="14184" y2="42769"/>
                      </a14:backgroundRemoval>
                    </a14:imgEffect>
                  </a14:imgLayer>
                </a14:imgProps>
              </a:ext>
            </a:extLst>
          </a:blip>
          <a:stretch>
            <a:fillRect/>
          </a:stretch>
        </p:blipFill>
        <p:spPr>
          <a:xfrm>
            <a:off x="259525" y="6398057"/>
            <a:ext cx="632267" cy="208193"/>
          </a:xfrm>
          <a:prstGeom prst="rect">
            <a:avLst/>
          </a:prstGeom>
        </p:spPr>
      </p:pic>
    </p:spTree>
    <p:extLst>
      <p:ext uri="{BB962C8B-B14F-4D97-AF65-F5344CB8AC3E}">
        <p14:creationId xmlns:p14="http://schemas.microsoft.com/office/powerpoint/2010/main" val="379467352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_标题幻灯片">
    <p:spTree>
      <p:nvGrpSpPr>
        <p:cNvPr id="1" name=""/>
        <p:cNvGrpSpPr/>
        <p:nvPr/>
      </p:nvGrpSpPr>
      <p:grpSpPr>
        <a:xfrm>
          <a:off x="0" y="0"/>
          <a:ext cx="0" cy="0"/>
          <a:chOff x="0" y="0"/>
          <a:chExt cx="0" cy="0"/>
        </a:xfrm>
      </p:grpSpPr>
      <p:pic>
        <p:nvPicPr>
          <p:cNvPr id="4" name="Picture 3" descr="Graphical user interface&#10;&#10;Description automatically generated">
            <a:extLst>
              <a:ext uri="{FF2B5EF4-FFF2-40B4-BE49-F238E27FC236}">
                <a16:creationId xmlns:a16="http://schemas.microsoft.com/office/drawing/2014/main" id="{A6472079-1034-47E2-8A04-42ECFACCA274}"/>
              </a:ext>
            </a:extLst>
          </p:cNvPr>
          <p:cNvPicPr>
            <a:picLocks noChangeAspect="1"/>
          </p:cNvPicPr>
          <p:nvPr userDrawn="1"/>
        </p:nvPicPr>
        <p:blipFill>
          <a:blip r:embed="rId2">
            <a:extLst>
              <a:ext uri="{BEBA8EAE-BF5A-486C-A8C5-ECC9F3942E4B}">
                <a14:imgProps xmlns:a14="http://schemas.microsoft.com/office/drawing/2010/main">
                  <a14:imgLayer r:embed="rId3">
                    <a14:imgEffect>
                      <a14:artisticPastelsSmooth/>
                    </a14:imgEffect>
                  </a14:imgLayer>
                </a14:imgProps>
              </a:ext>
              <a:ext uri="{28A0092B-C50C-407E-A947-70E740481C1C}">
                <a14:useLocalDpi xmlns:a14="http://schemas.microsoft.com/office/drawing/2010/main" val="0"/>
              </a:ext>
            </a:extLst>
          </a:blip>
          <a:stretch>
            <a:fillRect/>
          </a:stretch>
        </p:blipFill>
        <p:spPr>
          <a:xfrm>
            <a:off x="-854" y="1"/>
            <a:ext cx="12193709" cy="6858000"/>
          </a:xfrm>
          <a:prstGeom prst="rect">
            <a:avLst/>
          </a:prstGeom>
        </p:spPr>
      </p:pic>
      <p:sp>
        <p:nvSpPr>
          <p:cNvPr id="5" name="Rectangle: Diagonal Corners Rounded 4">
            <a:extLst>
              <a:ext uri="{FF2B5EF4-FFF2-40B4-BE49-F238E27FC236}">
                <a16:creationId xmlns:a16="http://schemas.microsoft.com/office/drawing/2014/main" id="{6D155AC7-76D6-4AFB-82EE-1ABA3168B0D1}"/>
              </a:ext>
            </a:extLst>
          </p:cNvPr>
          <p:cNvSpPr/>
          <p:nvPr userDrawn="1"/>
        </p:nvSpPr>
        <p:spPr>
          <a:xfrm>
            <a:off x="236375" y="228600"/>
            <a:ext cx="11719249" cy="6400800"/>
          </a:xfrm>
          <a:prstGeom prst="round2DiagRect">
            <a:avLst>
              <a:gd name="adj1" fmla="val 3810"/>
              <a:gd name="adj2" fmla="val 0"/>
            </a:avLst>
          </a:prstGeom>
          <a:solidFill>
            <a:schemeClr val="bg1"/>
          </a:solidFill>
          <a:ln w="28575">
            <a:no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a:extLst>
              <a:ext uri="{FF2B5EF4-FFF2-40B4-BE49-F238E27FC236}">
                <a16:creationId xmlns:a16="http://schemas.microsoft.com/office/drawing/2014/main" id="{512EACBA-99FD-4704-979B-F9A2F6D2D44E}"/>
              </a:ext>
            </a:extLst>
          </p:cNvPr>
          <p:cNvPicPr>
            <a:picLocks noChangeAspect="1"/>
          </p:cNvPicPr>
          <p:nvPr userDrawn="1"/>
        </p:nvPicPr>
        <p:blipFill>
          <a:blip r:embed="rId4"/>
          <a:stretch>
            <a:fillRect/>
          </a:stretch>
        </p:blipFill>
        <p:spPr>
          <a:xfrm>
            <a:off x="11310475" y="299106"/>
            <a:ext cx="589731" cy="520622"/>
          </a:xfrm>
          <a:prstGeom prst="rect">
            <a:avLst/>
          </a:prstGeom>
        </p:spPr>
      </p:pic>
      <p:pic>
        <p:nvPicPr>
          <p:cNvPr id="6" name="Picture 5" descr="A picture containing icon&#10;&#10;Description automatically generated">
            <a:extLst>
              <a:ext uri="{FF2B5EF4-FFF2-40B4-BE49-F238E27FC236}">
                <a16:creationId xmlns:a16="http://schemas.microsoft.com/office/drawing/2014/main" id="{8A9C3291-6F02-4968-972D-98E51A262164}"/>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10589203" y="5288973"/>
            <a:ext cx="1256433" cy="1256433"/>
          </a:xfrm>
          <a:prstGeom prst="rect">
            <a:avLst/>
          </a:prstGeom>
        </p:spPr>
      </p:pic>
      <p:pic>
        <p:nvPicPr>
          <p:cNvPr id="7" name="Picture 6">
            <a:extLst>
              <a:ext uri="{FF2B5EF4-FFF2-40B4-BE49-F238E27FC236}">
                <a16:creationId xmlns:a16="http://schemas.microsoft.com/office/drawing/2014/main" id="{2C754DA5-A8B1-47C6-91BC-8EE486452E58}"/>
              </a:ext>
            </a:extLst>
          </p:cNvPr>
          <p:cNvPicPr>
            <a:picLocks noChangeAspect="1"/>
          </p:cNvPicPr>
          <p:nvPr userDrawn="1"/>
        </p:nvPicPr>
        <p:blipFill>
          <a:blip r:embed="rId6">
            <a:extLst>
              <a:ext uri="{BEBA8EAE-BF5A-486C-A8C5-ECC9F3942E4B}">
                <a14:imgProps xmlns:a14="http://schemas.microsoft.com/office/drawing/2010/main">
                  <a14:imgLayer r:embed="rId7">
                    <a14:imgEffect>
                      <a14:backgroundRemoval t="8308" b="93846" l="5066" r="98379">
                        <a14:foregroundMark x1="75279" y1="53538" x2="75279" y2="53538"/>
                        <a14:foregroundMark x1="79230" y1="27692" x2="79939" y2="67077"/>
                        <a14:foregroundMark x1="79939" y1="67077" x2="91692" y2="54154"/>
                        <a14:foregroundMark x1="91692" y1="54154" x2="83587" y2="29231"/>
                        <a14:foregroundMark x1="6180" y1="40923" x2="6180" y2="40923"/>
                        <a14:foregroundMark x1="5268" y1="32615" x2="5268" y2="32615"/>
                        <a14:foregroundMark x1="6586" y1="32615" x2="7295" y2="56308"/>
                        <a14:foregroundMark x1="13678" y1="30769" x2="14590" y2="57846"/>
                        <a14:foregroundMark x1="19250" y1="36308" x2="19250" y2="36308"/>
                        <a14:foregroundMark x1="33435" y1="39692" x2="33435" y2="39692"/>
                        <a14:foregroundMark x1="44174" y1="39692" x2="44174" y2="39692"/>
                        <a14:foregroundMark x1="48531" y1="68308" x2="48531" y2="68308"/>
                        <a14:foregroundMark x1="56332" y1="43692" x2="56332" y2="43692"/>
                        <a14:foregroundMark x1="73961" y1="56308" x2="73961" y2="56308"/>
                        <a14:foregroundMark x1="79230" y1="40308" x2="79230" y2="43692"/>
                        <a14:foregroundMark x1="79230" y1="43692" x2="79230" y2="43692"/>
                        <a14:foregroundMark x1="79230" y1="43692" x2="79230" y2="43692"/>
                        <a14:foregroundMark x1="96150" y1="53538" x2="96150" y2="53538"/>
                        <a14:foregroundMark x1="96150" y1="53538" x2="96150" y2="53538"/>
                        <a14:foregroundMark x1="74569" y1="86154" x2="74569" y2="86154"/>
                        <a14:foregroundMark x1="79433" y1="91077" x2="79433" y2="91077"/>
                        <a14:foregroundMark x1="84904" y1="93846" x2="84904" y2="93846"/>
                        <a14:foregroundMark x1="93414" y1="81231" x2="93414" y2="81231"/>
                        <a14:foregroundMark x1="96150" y1="72923" x2="96150" y2="72923"/>
                        <a14:foregroundMark x1="98176" y1="64000" x2="98176" y2="64000"/>
                        <a14:foregroundMark x1="97467" y1="52923" x2="97467" y2="52923"/>
                        <a14:foregroundMark x1="52381" y1="53538" x2="52381" y2="53538"/>
                        <a14:foregroundMark x1="83789" y1="8615" x2="83789" y2="8615"/>
                        <a14:foregroundMark x1="98480" y1="60923" x2="98480" y2="60923"/>
                        <a14:foregroundMark x1="93110" y1="87077" x2="93110" y2="87077"/>
                        <a14:foregroundMark x1="91489" y1="88923" x2="91489" y2="88923"/>
                        <a14:foregroundMark x1="83283" y1="93846" x2="83283" y2="93846"/>
                        <a14:foregroundMark x1="97670" y1="38154" x2="97670" y2="38154"/>
                        <a14:foregroundMark x1="14184" y1="42769" x2="14184" y2="42769"/>
                      </a14:backgroundRemoval>
                    </a14:imgEffect>
                  </a14:imgLayer>
                </a14:imgProps>
              </a:ext>
            </a:extLst>
          </a:blip>
          <a:stretch>
            <a:fillRect/>
          </a:stretch>
        </p:blipFill>
        <p:spPr>
          <a:xfrm>
            <a:off x="259525" y="6398057"/>
            <a:ext cx="632267" cy="208193"/>
          </a:xfrm>
          <a:prstGeom prst="rect">
            <a:avLst/>
          </a:prstGeom>
        </p:spPr>
      </p:pic>
    </p:spTree>
    <p:extLst>
      <p:ext uri="{BB962C8B-B14F-4D97-AF65-F5344CB8AC3E}">
        <p14:creationId xmlns:p14="http://schemas.microsoft.com/office/powerpoint/2010/main" val="13055737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4_标题幻灯片">
    <p:spTree>
      <p:nvGrpSpPr>
        <p:cNvPr id="1" name=""/>
        <p:cNvGrpSpPr/>
        <p:nvPr/>
      </p:nvGrpSpPr>
      <p:grpSpPr>
        <a:xfrm>
          <a:off x="0" y="0"/>
          <a:ext cx="0" cy="0"/>
          <a:chOff x="0" y="0"/>
          <a:chExt cx="0" cy="0"/>
        </a:xfrm>
      </p:grpSpPr>
      <p:pic>
        <p:nvPicPr>
          <p:cNvPr id="4" name="Picture 3" descr="Graphical user interface&#10;&#10;Description automatically generated">
            <a:extLst>
              <a:ext uri="{FF2B5EF4-FFF2-40B4-BE49-F238E27FC236}">
                <a16:creationId xmlns:a16="http://schemas.microsoft.com/office/drawing/2014/main" id="{A6472079-1034-47E2-8A04-42ECFACCA274}"/>
              </a:ext>
            </a:extLst>
          </p:cNvPr>
          <p:cNvPicPr>
            <a:picLocks noChangeAspect="1"/>
          </p:cNvPicPr>
          <p:nvPr userDrawn="1"/>
        </p:nvPicPr>
        <p:blipFill>
          <a:blip r:embed="rId2">
            <a:extLst>
              <a:ext uri="{BEBA8EAE-BF5A-486C-A8C5-ECC9F3942E4B}">
                <a14:imgProps xmlns:a14="http://schemas.microsoft.com/office/drawing/2010/main">
                  <a14:imgLayer r:embed="rId3">
                    <a14:imgEffect>
                      <a14:artisticPastelsSmooth/>
                    </a14:imgEffect>
                  </a14:imgLayer>
                </a14:imgProps>
              </a:ext>
              <a:ext uri="{28A0092B-C50C-407E-A947-70E740481C1C}">
                <a14:useLocalDpi xmlns:a14="http://schemas.microsoft.com/office/drawing/2010/main" val="0"/>
              </a:ext>
            </a:extLst>
          </a:blip>
          <a:stretch>
            <a:fillRect/>
          </a:stretch>
        </p:blipFill>
        <p:spPr>
          <a:xfrm>
            <a:off x="-854" y="1"/>
            <a:ext cx="12193709" cy="6858000"/>
          </a:xfrm>
          <a:prstGeom prst="rect">
            <a:avLst/>
          </a:prstGeom>
        </p:spPr>
      </p:pic>
      <p:sp>
        <p:nvSpPr>
          <p:cNvPr id="5" name="Rectangle: Diagonal Corners Rounded 4">
            <a:extLst>
              <a:ext uri="{FF2B5EF4-FFF2-40B4-BE49-F238E27FC236}">
                <a16:creationId xmlns:a16="http://schemas.microsoft.com/office/drawing/2014/main" id="{6D155AC7-76D6-4AFB-82EE-1ABA3168B0D1}"/>
              </a:ext>
            </a:extLst>
          </p:cNvPr>
          <p:cNvSpPr/>
          <p:nvPr userDrawn="1"/>
        </p:nvSpPr>
        <p:spPr>
          <a:xfrm>
            <a:off x="236375" y="228600"/>
            <a:ext cx="11719249" cy="6400800"/>
          </a:xfrm>
          <a:prstGeom prst="round2DiagRect">
            <a:avLst>
              <a:gd name="adj1" fmla="val 3810"/>
              <a:gd name="adj2" fmla="val 0"/>
            </a:avLst>
          </a:prstGeom>
          <a:solidFill>
            <a:schemeClr val="bg1"/>
          </a:solidFill>
          <a:ln w="28575">
            <a:no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a:extLst>
              <a:ext uri="{FF2B5EF4-FFF2-40B4-BE49-F238E27FC236}">
                <a16:creationId xmlns:a16="http://schemas.microsoft.com/office/drawing/2014/main" id="{512EACBA-99FD-4704-979B-F9A2F6D2D44E}"/>
              </a:ext>
            </a:extLst>
          </p:cNvPr>
          <p:cNvPicPr>
            <a:picLocks noChangeAspect="1"/>
          </p:cNvPicPr>
          <p:nvPr userDrawn="1"/>
        </p:nvPicPr>
        <p:blipFill>
          <a:blip r:embed="rId4"/>
          <a:stretch>
            <a:fillRect/>
          </a:stretch>
        </p:blipFill>
        <p:spPr>
          <a:xfrm>
            <a:off x="11310475" y="299106"/>
            <a:ext cx="589731" cy="520622"/>
          </a:xfrm>
          <a:prstGeom prst="rect">
            <a:avLst/>
          </a:prstGeom>
        </p:spPr>
      </p:pic>
      <p:pic>
        <p:nvPicPr>
          <p:cNvPr id="9" name="Picture 8" descr="A picture containing toy, vector graphics, doll&#10;&#10;Description automatically generated">
            <a:extLst>
              <a:ext uri="{FF2B5EF4-FFF2-40B4-BE49-F238E27FC236}">
                <a16:creationId xmlns:a16="http://schemas.microsoft.com/office/drawing/2014/main" id="{9177DC3B-5747-449F-8020-0C394E86E21D}"/>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9281697" y="4174916"/>
            <a:ext cx="2524990" cy="2524990"/>
          </a:xfrm>
          <a:prstGeom prst="rect">
            <a:avLst/>
          </a:prstGeom>
        </p:spPr>
      </p:pic>
      <p:pic>
        <p:nvPicPr>
          <p:cNvPr id="6" name="Picture 5">
            <a:extLst>
              <a:ext uri="{FF2B5EF4-FFF2-40B4-BE49-F238E27FC236}">
                <a16:creationId xmlns:a16="http://schemas.microsoft.com/office/drawing/2014/main" id="{0D3D1195-218E-4222-A5DA-70726D4831D9}"/>
              </a:ext>
            </a:extLst>
          </p:cNvPr>
          <p:cNvPicPr>
            <a:picLocks noChangeAspect="1"/>
          </p:cNvPicPr>
          <p:nvPr userDrawn="1"/>
        </p:nvPicPr>
        <p:blipFill>
          <a:blip r:embed="rId6">
            <a:extLst>
              <a:ext uri="{BEBA8EAE-BF5A-486C-A8C5-ECC9F3942E4B}">
                <a14:imgProps xmlns:a14="http://schemas.microsoft.com/office/drawing/2010/main">
                  <a14:imgLayer r:embed="rId7">
                    <a14:imgEffect>
                      <a14:backgroundRemoval t="8308" b="93846" l="5066" r="98379">
                        <a14:foregroundMark x1="75279" y1="53538" x2="75279" y2="53538"/>
                        <a14:foregroundMark x1="79230" y1="27692" x2="79939" y2="67077"/>
                        <a14:foregroundMark x1="79939" y1="67077" x2="91692" y2="54154"/>
                        <a14:foregroundMark x1="91692" y1="54154" x2="83587" y2="29231"/>
                        <a14:foregroundMark x1="6180" y1="40923" x2="6180" y2="40923"/>
                        <a14:foregroundMark x1="5268" y1="32615" x2="5268" y2="32615"/>
                        <a14:foregroundMark x1="6586" y1="32615" x2="7295" y2="56308"/>
                        <a14:foregroundMark x1="13678" y1="30769" x2="14590" y2="57846"/>
                        <a14:foregroundMark x1="19250" y1="36308" x2="19250" y2="36308"/>
                        <a14:foregroundMark x1="33435" y1="39692" x2="33435" y2="39692"/>
                        <a14:foregroundMark x1="44174" y1="39692" x2="44174" y2="39692"/>
                        <a14:foregroundMark x1="48531" y1="68308" x2="48531" y2="68308"/>
                        <a14:foregroundMark x1="56332" y1="43692" x2="56332" y2="43692"/>
                        <a14:foregroundMark x1="73961" y1="56308" x2="73961" y2="56308"/>
                        <a14:foregroundMark x1="79230" y1="40308" x2="79230" y2="43692"/>
                        <a14:foregroundMark x1="79230" y1="43692" x2="79230" y2="43692"/>
                        <a14:foregroundMark x1="79230" y1="43692" x2="79230" y2="43692"/>
                        <a14:foregroundMark x1="96150" y1="53538" x2="96150" y2="53538"/>
                        <a14:foregroundMark x1="96150" y1="53538" x2="96150" y2="53538"/>
                        <a14:foregroundMark x1="74569" y1="86154" x2="74569" y2="86154"/>
                        <a14:foregroundMark x1="79433" y1="91077" x2="79433" y2="91077"/>
                        <a14:foregroundMark x1="84904" y1="93846" x2="84904" y2="93846"/>
                        <a14:foregroundMark x1="93414" y1="81231" x2="93414" y2="81231"/>
                        <a14:foregroundMark x1="96150" y1="72923" x2="96150" y2="72923"/>
                        <a14:foregroundMark x1="98176" y1="64000" x2="98176" y2="64000"/>
                        <a14:foregroundMark x1="97467" y1="52923" x2="97467" y2="52923"/>
                        <a14:foregroundMark x1="52381" y1="53538" x2="52381" y2="53538"/>
                        <a14:foregroundMark x1="83789" y1="8615" x2="83789" y2="8615"/>
                        <a14:foregroundMark x1="98480" y1="60923" x2="98480" y2="60923"/>
                        <a14:foregroundMark x1="93110" y1="87077" x2="93110" y2="87077"/>
                        <a14:foregroundMark x1="91489" y1="88923" x2="91489" y2="88923"/>
                        <a14:foregroundMark x1="83283" y1="93846" x2="83283" y2="93846"/>
                        <a14:foregroundMark x1="97670" y1="38154" x2="97670" y2="38154"/>
                        <a14:foregroundMark x1="14184" y1="42769" x2="14184" y2="42769"/>
                      </a14:backgroundRemoval>
                    </a14:imgEffect>
                  </a14:imgLayer>
                </a14:imgProps>
              </a:ext>
            </a:extLst>
          </a:blip>
          <a:stretch>
            <a:fillRect/>
          </a:stretch>
        </p:blipFill>
        <p:spPr>
          <a:xfrm>
            <a:off x="259525" y="6398057"/>
            <a:ext cx="632267" cy="208193"/>
          </a:xfrm>
          <a:prstGeom prst="rect">
            <a:avLst/>
          </a:prstGeom>
        </p:spPr>
      </p:pic>
    </p:spTree>
    <p:extLst>
      <p:ext uri="{BB962C8B-B14F-4D97-AF65-F5344CB8AC3E}">
        <p14:creationId xmlns:p14="http://schemas.microsoft.com/office/powerpoint/2010/main" val="171178741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6" fill="hold" nodeType="withEffect" p14:presetBounceEnd="66000">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14:bounceEnd="66000">
                                          <p:cBhvr additive="base">
                                            <p:cTn id="7" dur="750" fill="hold"/>
                                            <p:tgtEl>
                                              <p:spTgt spid="9"/>
                                            </p:tgtEl>
                                            <p:attrNameLst>
                                              <p:attrName>ppt_x</p:attrName>
                                            </p:attrNameLst>
                                          </p:cBhvr>
                                          <p:tavLst>
                                            <p:tav tm="0">
                                              <p:val>
                                                <p:strVal val="1+#ppt_w/2"/>
                                              </p:val>
                                            </p:tav>
                                            <p:tav tm="100000">
                                              <p:val>
                                                <p:strVal val="#ppt_x"/>
                                              </p:val>
                                            </p:tav>
                                          </p:tavLst>
                                        </p:anim>
                                        <p:anim calcmode="lin" valueType="num" p14:bounceEnd="66000">
                                          <p:cBhvr additive="base">
                                            <p:cTn id="8" dur="75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6" fill="hold" nodeType="with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750" fill="hold"/>
                                            <p:tgtEl>
                                              <p:spTgt spid="9"/>
                                            </p:tgtEl>
                                            <p:attrNameLst>
                                              <p:attrName>ppt_x</p:attrName>
                                            </p:attrNameLst>
                                          </p:cBhvr>
                                          <p:tavLst>
                                            <p:tav tm="0">
                                              <p:val>
                                                <p:strVal val="1+#ppt_w/2"/>
                                              </p:val>
                                            </p:tav>
                                            <p:tav tm="100000">
                                              <p:val>
                                                <p:strVal val="#ppt_x"/>
                                              </p:val>
                                            </p:tav>
                                          </p:tavLst>
                                        </p:anim>
                                        <p:anim calcmode="lin" valueType="num">
                                          <p:cBhvr additive="base">
                                            <p:cTn id="8" dur="75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3_标题幻灯片">
    <p:spTree>
      <p:nvGrpSpPr>
        <p:cNvPr id="1" name=""/>
        <p:cNvGrpSpPr/>
        <p:nvPr/>
      </p:nvGrpSpPr>
      <p:grpSpPr>
        <a:xfrm>
          <a:off x="0" y="0"/>
          <a:ext cx="0" cy="0"/>
          <a:chOff x="0" y="0"/>
          <a:chExt cx="0" cy="0"/>
        </a:xfrm>
      </p:grpSpPr>
      <p:pic>
        <p:nvPicPr>
          <p:cNvPr id="4" name="Picture 3" descr="Graphical user interface&#10;&#10;Description automatically generated">
            <a:extLst>
              <a:ext uri="{FF2B5EF4-FFF2-40B4-BE49-F238E27FC236}">
                <a16:creationId xmlns:a16="http://schemas.microsoft.com/office/drawing/2014/main" id="{A6472079-1034-47E2-8A04-42ECFACCA274}"/>
              </a:ext>
            </a:extLst>
          </p:cNvPr>
          <p:cNvPicPr>
            <a:picLocks noChangeAspect="1"/>
          </p:cNvPicPr>
          <p:nvPr userDrawn="1"/>
        </p:nvPicPr>
        <p:blipFill>
          <a:blip r:embed="rId2">
            <a:extLst>
              <a:ext uri="{BEBA8EAE-BF5A-486C-A8C5-ECC9F3942E4B}">
                <a14:imgProps xmlns:a14="http://schemas.microsoft.com/office/drawing/2010/main">
                  <a14:imgLayer r:embed="rId3">
                    <a14:imgEffect>
                      <a14:artisticPastelsSmooth/>
                    </a14:imgEffect>
                  </a14:imgLayer>
                </a14:imgProps>
              </a:ext>
              <a:ext uri="{28A0092B-C50C-407E-A947-70E740481C1C}">
                <a14:useLocalDpi xmlns:a14="http://schemas.microsoft.com/office/drawing/2010/main" val="0"/>
              </a:ext>
            </a:extLst>
          </a:blip>
          <a:stretch>
            <a:fillRect/>
          </a:stretch>
        </p:blipFill>
        <p:spPr>
          <a:xfrm>
            <a:off x="-854" y="1"/>
            <a:ext cx="12193709" cy="6858000"/>
          </a:xfrm>
          <a:prstGeom prst="rect">
            <a:avLst/>
          </a:prstGeom>
        </p:spPr>
      </p:pic>
      <p:grpSp>
        <p:nvGrpSpPr>
          <p:cNvPr id="6" name="Group 5">
            <a:extLst>
              <a:ext uri="{FF2B5EF4-FFF2-40B4-BE49-F238E27FC236}">
                <a16:creationId xmlns:a16="http://schemas.microsoft.com/office/drawing/2014/main" id="{2C18A811-DE77-4C32-9E2D-64F132EA7AF0}"/>
              </a:ext>
            </a:extLst>
          </p:cNvPr>
          <p:cNvGrpSpPr/>
          <p:nvPr userDrawn="1"/>
        </p:nvGrpSpPr>
        <p:grpSpPr>
          <a:xfrm>
            <a:off x="135255" y="15198"/>
            <a:ext cx="11894186" cy="6825343"/>
            <a:chOff x="217756" y="65357"/>
            <a:chExt cx="11993313" cy="6473286"/>
          </a:xfrm>
          <a:noFill/>
        </p:grpSpPr>
        <p:sp>
          <p:nvSpPr>
            <p:cNvPr id="7" name="Rectangle: Rounded Corners 6">
              <a:extLst>
                <a:ext uri="{FF2B5EF4-FFF2-40B4-BE49-F238E27FC236}">
                  <a16:creationId xmlns:a16="http://schemas.microsoft.com/office/drawing/2014/main" id="{9CB2999E-0BA1-4C89-A59F-8A54F4BE306E}"/>
                </a:ext>
              </a:extLst>
            </p:cNvPr>
            <p:cNvSpPr/>
            <p:nvPr/>
          </p:nvSpPr>
          <p:spPr>
            <a:xfrm>
              <a:off x="472134" y="220134"/>
              <a:ext cx="11738935" cy="6163734"/>
            </a:xfrm>
            <a:custGeom>
              <a:avLst/>
              <a:gdLst>
                <a:gd name="connsiteX0" fmla="*/ 0 w 11738935"/>
                <a:gd name="connsiteY0" fmla="*/ 1027310 h 6163734"/>
                <a:gd name="connsiteX1" fmla="*/ 1027310 w 11738935"/>
                <a:gd name="connsiteY1" fmla="*/ 0 h 6163734"/>
                <a:gd name="connsiteX2" fmla="*/ 10711625 w 11738935"/>
                <a:gd name="connsiteY2" fmla="*/ 0 h 6163734"/>
                <a:gd name="connsiteX3" fmla="*/ 11738935 w 11738935"/>
                <a:gd name="connsiteY3" fmla="*/ 1027310 h 6163734"/>
                <a:gd name="connsiteX4" fmla="*/ 11738935 w 11738935"/>
                <a:gd name="connsiteY4" fmla="*/ 5136424 h 6163734"/>
                <a:gd name="connsiteX5" fmla="*/ 10711625 w 11738935"/>
                <a:gd name="connsiteY5" fmla="*/ 6163734 h 6163734"/>
                <a:gd name="connsiteX6" fmla="*/ 1027310 w 11738935"/>
                <a:gd name="connsiteY6" fmla="*/ 6163734 h 6163734"/>
                <a:gd name="connsiteX7" fmla="*/ 0 w 11738935"/>
                <a:gd name="connsiteY7" fmla="*/ 5136424 h 6163734"/>
                <a:gd name="connsiteX8" fmla="*/ 0 w 11738935"/>
                <a:gd name="connsiteY8" fmla="*/ 1027310 h 61637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738935" h="6163734" fill="none" extrusionOk="0">
                  <a:moveTo>
                    <a:pt x="0" y="1027310"/>
                  </a:moveTo>
                  <a:cubicBezTo>
                    <a:pt x="74804" y="461661"/>
                    <a:pt x="395065" y="66048"/>
                    <a:pt x="1027310" y="0"/>
                  </a:cubicBezTo>
                  <a:cubicBezTo>
                    <a:pt x="4837526" y="-149292"/>
                    <a:pt x="6070245" y="-15801"/>
                    <a:pt x="10711625" y="0"/>
                  </a:cubicBezTo>
                  <a:cubicBezTo>
                    <a:pt x="11268774" y="43553"/>
                    <a:pt x="11820856" y="457479"/>
                    <a:pt x="11738935" y="1027310"/>
                  </a:cubicBezTo>
                  <a:cubicBezTo>
                    <a:pt x="11666246" y="1764727"/>
                    <a:pt x="11830899" y="3092001"/>
                    <a:pt x="11738935" y="5136424"/>
                  </a:cubicBezTo>
                  <a:cubicBezTo>
                    <a:pt x="11703695" y="5706754"/>
                    <a:pt x="11268353" y="6170046"/>
                    <a:pt x="10711625" y="6163734"/>
                  </a:cubicBezTo>
                  <a:cubicBezTo>
                    <a:pt x="6031130" y="6133955"/>
                    <a:pt x="4424824" y="6071973"/>
                    <a:pt x="1027310" y="6163734"/>
                  </a:cubicBezTo>
                  <a:cubicBezTo>
                    <a:pt x="469192" y="6148488"/>
                    <a:pt x="-45324" y="5718171"/>
                    <a:pt x="0" y="5136424"/>
                  </a:cubicBezTo>
                  <a:cubicBezTo>
                    <a:pt x="-30974" y="4677568"/>
                    <a:pt x="-62159" y="3054072"/>
                    <a:pt x="0" y="1027310"/>
                  </a:cubicBezTo>
                  <a:close/>
                </a:path>
                <a:path w="11738935" h="6163734" stroke="0" extrusionOk="0">
                  <a:moveTo>
                    <a:pt x="0" y="1027310"/>
                  </a:moveTo>
                  <a:cubicBezTo>
                    <a:pt x="-32305" y="467790"/>
                    <a:pt x="535297" y="-74531"/>
                    <a:pt x="1027310" y="0"/>
                  </a:cubicBezTo>
                  <a:cubicBezTo>
                    <a:pt x="5849419" y="28352"/>
                    <a:pt x="8079587" y="106290"/>
                    <a:pt x="10711625" y="0"/>
                  </a:cubicBezTo>
                  <a:cubicBezTo>
                    <a:pt x="11349642" y="-66416"/>
                    <a:pt x="11718134" y="418924"/>
                    <a:pt x="11738935" y="1027310"/>
                  </a:cubicBezTo>
                  <a:cubicBezTo>
                    <a:pt x="11619338" y="2267528"/>
                    <a:pt x="11577927" y="4307684"/>
                    <a:pt x="11738935" y="5136424"/>
                  </a:cubicBezTo>
                  <a:cubicBezTo>
                    <a:pt x="11789297" y="5648271"/>
                    <a:pt x="11224653" y="6130587"/>
                    <a:pt x="10711625" y="6163734"/>
                  </a:cubicBezTo>
                  <a:cubicBezTo>
                    <a:pt x="9604187" y="6046505"/>
                    <a:pt x="2381048" y="6131497"/>
                    <a:pt x="1027310" y="6163734"/>
                  </a:cubicBezTo>
                  <a:cubicBezTo>
                    <a:pt x="475657" y="6078151"/>
                    <a:pt x="-41870" y="5752482"/>
                    <a:pt x="0" y="5136424"/>
                  </a:cubicBezTo>
                  <a:cubicBezTo>
                    <a:pt x="-57225" y="4632224"/>
                    <a:pt x="130478" y="2856224"/>
                    <a:pt x="0" y="1027310"/>
                  </a:cubicBezTo>
                  <a:close/>
                </a:path>
              </a:pathLst>
            </a:custGeom>
            <a:solidFill>
              <a:schemeClr val="bg1"/>
            </a:solidFill>
            <a:ln w="57150">
              <a:solidFill>
                <a:srgbClr val="A3A901"/>
              </a:solidFill>
              <a:extLst>
                <a:ext uri="{C807C97D-BFC1-408E-A445-0C87EB9F89A2}">
                  <ask:lineSketchStyleProps xmlns:ask="http://schemas.microsoft.com/office/drawing/2018/sketchyshapes" sd="4184682687">
                    <a:prstGeom prst="roundRect">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等线" panose="020F0502020204030204"/>
                <a:ea typeface="+mn-ea"/>
                <a:cs typeface="+mn-cs"/>
              </a:endParaRPr>
            </a:p>
          </p:txBody>
        </p:sp>
        <p:sp>
          <p:nvSpPr>
            <p:cNvPr id="9" name="Rectangle: Rounded Corners 8">
              <a:extLst>
                <a:ext uri="{FF2B5EF4-FFF2-40B4-BE49-F238E27FC236}">
                  <a16:creationId xmlns:a16="http://schemas.microsoft.com/office/drawing/2014/main" id="{8B57871C-7653-40D9-881B-8AD5E6D85701}"/>
                </a:ext>
              </a:extLst>
            </p:cNvPr>
            <p:cNvSpPr/>
            <p:nvPr/>
          </p:nvSpPr>
          <p:spPr>
            <a:xfrm>
              <a:off x="372533" y="220134"/>
              <a:ext cx="11684000" cy="6163734"/>
            </a:xfrm>
            <a:custGeom>
              <a:avLst/>
              <a:gdLst>
                <a:gd name="connsiteX0" fmla="*/ 0 w 11684000"/>
                <a:gd name="connsiteY0" fmla="*/ 1027310 h 6163734"/>
                <a:gd name="connsiteX1" fmla="*/ 1027310 w 11684000"/>
                <a:gd name="connsiteY1" fmla="*/ 0 h 6163734"/>
                <a:gd name="connsiteX2" fmla="*/ 10656690 w 11684000"/>
                <a:gd name="connsiteY2" fmla="*/ 0 h 6163734"/>
                <a:gd name="connsiteX3" fmla="*/ 11684000 w 11684000"/>
                <a:gd name="connsiteY3" fmla="*/ 1027310 h 6163734"/>
                <a:gd name="connsiteX4" fmla="*/ 11684000 w 11684000"/>
                <a:gd name="connsiteY4" fmla="*/ 5136424 h 6163734"/>
                <a:gd name="connsiteX5" fmla="*/ 10656690 w 11684000"/>
                <a:gd name="connsiteY5" fmla="*/ 6163734 h 6163734"/>
                <a:gd name="connsiteX6" fmla="*/ 1027310 w 11684000"/>
                <a:gd name="connsiteY6" fmla="*/ 6163734 h 6163734"/>
                <a:gd name="connsiteX7" fmla="*/ 0 w 11684000"/>
                <a:gd name="connsiteY7" fmla="*/ 5136424 h 6163734"/>
                <a:gd name="connsiteX8" fmla="*/ 0 w 11684000"/>
                <a:gd name="connsiteY8" fmla="*/ 1027310 h 61637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684000" h="6163734" fill="none" extrusionOk="0">
                  <a:moveTo>
                    <a:pt x="0" y="1027310"/>
                  </a:moveTo>
                  <a:cubicBezTo>
                    <a:pt x="74804" y="461661"/>
                    <a:pt x="395065" y="66048"/>
                    <a:pt x="1027310" y="0"/>
                  </a:cubicBezTo>
                  <a:cubicBezTo>
                    <a:pt x="5305919" y="-149292"/>
                    <a:pt x="6595192" y="-15801"/>
                    <a:pt x="10656690" y="0"/>
                  </a:cubicBezTo>
                  <a:cubicBezTo>
                    <a:pt x="11213839" y="43553"/>
                    <a:pt x="11765921" y="457479"/>
                    <a:pt x="11684000" y="1027310"/>
                  </a:cubicBezTo>
                  <a:cubicBezTo>
                    <a:pt x="11611311" y="1764727"/>
                    <a:pt x="11775964" y="3092001"/>
                    <a:pt x="11684000" y="5136424"/>
                  </a:cubicBezTo>
                  <a:cubicBezTo>
                    <a:pt x="11648760" y="5706754"/>
                    <a:pt x="11213418" y="6170046"/>
                    <a:pt x="10656690" y="6163734"/>
                  </a:cubicBezTo>
                  <a:cubicBezTo>
                    <a:pt x="8527607" y="6133955"/>
                    <a:pt x="3810361" y="6071973"/>
                    <a:pt x="1027310" y="6163734"/>
                  </a:cubicBezTo>
                  <a:cubicBezTo>
                    <a:pt x="469192" y="6148488"/>
                    <a:pt x="-45324" y="5718171"/>
                    <a:pt x="0" y="5136424"/>
                  </a:cubicBezTo>
                  <a:cubicBezTo>
                    <a:pt x="-30974" y="4677568"/>
                    <a:pt x="-62159" y="3054072"/>
                    <a:pt x="0" y="1027310"/>
                  </a:cubicBezTo>
                  <a:close/>
                </a:path>
                <a:path w="11684000" h="6163734" stroke="0" extrusionOk="0">
                  <a:moveTo>
                    <a:pt x="0" y="1027310"/>
                  </a:moveTo>
                  <a:cubicBezTo>
                    <a:pt x="-32305" y="467790"/>
                    <a:pt x="535297" y="-74531"/>
                    <a:pt x="1027310" y="0"/>
                  </a:cubicBezTo>
                  <a:cubicBezTo>
                    <a:pt x="3062595" y="28352"/>
                    <a:pt x="6739809" y="106290"/>
                    <a:pt x="10656690" y="0"/>
                  </a:cubicBezTo>
                  <a:cubicBezTo>
                    <a:pt x="11294707" y="-66416"/>
                    <a:pt x="11663199" y="418924"/>
                    <a:pt x="11684000" y="1027310"/>
                  </a:cubicBezTo>
                  <a:cubicBezTo>
                    <a:pt x="11564403" y="2267528"/>
                    <a:pt x="11522992" y="4307684"/>
                    <a:pt x="11684000" y="5136424"/>
                  </a:cubicBezTo>
                  <a:cubicBezTo>
                    <a:pt x="11734362" y="5648271"/>
                    <a:pt x="11169718" y="6130587"/>
                    <a:pt x="10656690" y="6163734"/>
                  </a:cubicBezTo>
                  <a:cubicBezTo>
                    <a:pt x="6042143" y="6046505"/>
                    <a:pt x="4670391" y="6131497"/>
                    <a:pt x="1027310" y="6163734"/>
                  </a:cubicBezTo>
                  <a:cubicBezTo>
                    <a:pt x="475657" y="6078151"/>
                    <a:pt x="-41870" y="5752482"/>
                    <a:pt x="0" y="5136424"/>
                  </a:cubicBezTo>
                  <a:cubicBezTo>
                    <a:pt x="-57225" y="4632224"/>
                    <a:pt x="130478" y="2856224"/>
                    <a:pt x="0" y="1027310"/>
                  </a:cubicBezTo>
                  <a:close/>
                </a:path>
              </a:pathLst>
            </a:custGeom>
            <a:grpFill/>
            <a:ln w="57150">
              <a:solidFill>
                <a:srgbClr val="F2D670"/>
              </a:solidFill>
              <a:extLst>
                <a:ext uri="{C807C97D-BFC1-408E-A445-0C87EB9F89A2}">
                  <ask:lineSketchStyleProps xmlns:ask="http://schemas.microsoft.com/office/drawing/2018/sketchyshapes" sd="4184682687">
                    <a:prstGeom prst="roundRect">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等线" panose="020F0502020204030204"/>
                <a:ea typeface="+mn-ea"/>
                <a:cs typeface="+mn-cs"/>
              </a:endParaRPr>
            </a:p>
          </p:txBody>
        </p:sp>
        <p:sp>
          <p:nvSpPr>
            <p:cNvPr id="10" name="Oval 9">
              <a:extLst>
                <a:ext uri="{FF2B5EF4-FFF2-40B4-BE49-F238E27FC236}">
                  <a16:creationId xmlns:a16="http://schemas.microsoft.com/office/drawing/2014/main" id="{D411FB22-5166-4936-BC07-4E607039B275}"/>
                </a:ext>
              </a:extLst>
            </p:cNvPr>
            <p:cNvSpPr/>
            <p:nvPr/>
          </p:nvSpPr>
          <p:spPr>
            <a:xfrm>
              <a:off x="11284753" y="6074315"/>
              <a:ext cx="309553" cy="309553"/>
            </a:xfrm>
            <a:prstGeom prst="ellipse">
              <a:avLst/>
            </a:prstGeom>
            <a:solidFill>
              <a:srgbClr val="F89F0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等线" panose="020F0502020204030204"/>
                <a:ea typeface="+mn-ea"/>
                <a:cs typeface="+mn-cs"/>
              </a:endParaRPr>
            </a:p>
          </p:txBody>
        </p:sp>
        <p:sp>
          <p:nvSpPr>
            <p:cNvPr id="11" name="Oval 10">
              <a:extLst>
                <a:ext uri="{FF2B5EF4-FFF2-40B4-BE49-F238E27FC236}">
                  <a16:creationId xmlns:a16="http://schemas.microsoft.com/office/drawing/2014/main" id="{7E4A763F-F403-4B7C-80F8-8C9FFF0BCBD8}"/>
                </a:ext>
              </a:extLst>
            </p:cNvPr>
            <p:cNvSpPr/>
            <p:nvPr/>
          </p:nvSpPr>
          <p:spPr>
            <a:xfrm>
              <a:off x="11824248" y="807775"/>
              <a:ext cx="309553" cy="309553"/>
            </a:xfrm>
            <a:prstGeom prst="ellipse">
              <a:avLst/>
            </a:prstGeom>
            <a:solidFill>
              <a:srgbClr val="A3A901"/>
            </a:solidFill>
            <a:ln>
              <a:solidFill>
                <a:srgbClr val="A3A9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等线" panose="020F0502020204030204"/>
                <a:ea typeface="+mn-ea"/>
                <a:cs typeface="+mn-cs"/>
              </a:endParaRPr>
            </a:p>
          </p:txBody>
        </p:sp>
        <p:sp>
          <p:nvSpPr>
            <p:cNvPr id="12" name="Oval 11">
              <a:extLst>
                <a:ext uri="{FF2B5EF4-FFF2-40B4-BE49-F238E27FC236}">
                  <a16:creationId xmlns:a16="http://schemas.microsoft.com/office/drawing/2014/main" id="{A230B091-3795-4736-B507-FB3D584C99B5}"/>
                </a:ext>
              </a:extLst>
            </p:cNvPr>
            <p:cNvSpPr/>
            <p:nvPr/>
          </p:nvSpPr>
          <p:spPr>
            <a:xfrm>
              <a:off x="217756" y="966907"/>
              <a:ext cx="309553" cy="309553"/>
            </a:xfrm>
            <a:prstGeom prst="ellipse">
              <a:avLst/>
            </a:prstGeom>
            <a:solidFill>
              <a:srgbClr val="F2D6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等线" panose="020F0502020204030204"/>
                <a:ea typeface="+mn-ea"/>
                <a:cs typeface="+mn-cs"/>
              </a:endParaRPr>
            </a:p>
          </p:txBody>
        </p:sp>
        <p:sp>
          <p:nvSpPr>
            <p:cNvPr id="13" name="Oval 12">
              <a:extLst>
                <a:ext uri="{FF2B5EF4-FFF2-40B4-BE49-F238E27FC236}">
                  <a16:creationId xmlns:a16="http://schemas.microsoft.com/office/drawing/2014/main" id="{155B6E81-4FFA-414A-A5D4-38B9D77F9156}"/>
                </a:ext>
              </a:extLst>
            </p:cNvPr>
            <p:cNvSpPr/>
            <p:nvPr/>
          </p:nvSpPr>
          <p:spPr>
            <a:xfrm>
              <a:off x="802603" y="6074314"/>
              <a:ext cx="309553" cy="309553"/>
            </a:xfrm>
            <a:prstGeom prst="ellipse">
              <a:avLst/>
            </a:prstGeom>
            <a:solidFill>
              <a:srgbClr val="F2D6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等线" panose="020F0502020204030204"/>
                <a:ea typeface="+mn-ea"/>
                <a:cs typeface="+mn-cs"/>
              </a:endParaRPr>
            </a:p>
          </p:txBody>
        </p:sp>
        <p:sp>
          <p:nvSpPr>
            <p:cNvPr id="14" name="Oval 13">
              <a:extLst>
                <a:ext uri="{FF2B5EF4-FFF2-40B4-BE49-F238E27FC236}">
                  <a16:creationId xmlns:a16="http://schemas.microsoft.com/office/drawing/2014/main" id="{E2CA32BB-4998-4F83-9EBB-E2B72CA98F3D}"/>
                </a:ext>
              </a:extLst>
            </p:cNvPr>
            <p:cNvSpPr/>
            <p:nvPr/>
          </p:nvSpPr>
          <p:spPr>
            <a:xfrm>
              <a:off x="4184438" y="65357"/>
              <a:ext cx="309553" cy="309553"/>
            </a:xfrm>
            <a:prstGeom prst="ellipse">
              <a:avLst/>
            </a:prstGeom>
            <a:solidFill>
              <a:srgbClr val="A3A9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等线" panose="020F0502020204030204"/>
                <a:ea typeface="+mn-ea"/>
                <a:cs typeface="+mn-cs"/>
              </a:endParaRPr>
            </a:p>
          </p:txBody>
        </p:sp>
        <p:sp>
          <p:nvSpPr>
            <p:cNvPr id="15" name="Oval 14">
              <a:extLst>
                <a:ext uri="{FF2B5EF4-FFF2-40B4-BE49-F238E27FC236}">
                  <a16:creationId xmlns:a16="http://schemas.microsoft.com/office/drawing/2014/main" id="{B2F78BA3-2706-4830-800A-6821A19AC792}"/>
                </a:ext>
              </a:extLst>
            </p:cNvPr>
            <p:cNvSpPr/>
            <p:nvPr/>
          </p:nvSpPr>
          <p:spPr>
            <a:xfrm>
              <a:off x="7980920" y="6229090"/>
              <a:ext cx="309553" cy="309553"/>
            </a:xfrm>
            <a:prstGeom prst="ellipse">
              <a:avLst/>
            </a:prstGeom>
            <a:solidFill>
              <a:srgbClr val="A3A9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等线" panose="020F0502020204030204"/>
                <a:ea typeface="+mn-ea"/>
                <a:cs typeface="+mn-cs"/>
              </a:endParaRPr>
            </a:p>
          </p:txBody>
        </p:sp>
        <p:sp>
          <p:nvSpPr>
            <p:cNvPr id="16" name="Oval 15">
              <a:extLst>
                <a:ext uri="{FF2B5EF4-FFF2-40B4-BE49-F238E27FC236}">
                  <a16:creationId xmlns:a16="http://schemas.microsoft.com/office/drawing/2014/main" id="{1638BB94-6CDF-4792-B0E7-56C600D94BD2}"/>
                </a:ext>
              </a:extLst>
            </p:cNvPr>
            <p:cNvSpPr/>
            <p:nvPr/>
          </p:nvSpPr>
          <p:spPr>
            <a:xfrm>
              <a:off x="267677" y="860323"/>
              <a:ext cx="204457" cy="204457"/>
            </a:xfrm>
            <a:prstGeom prst="ellipse">
              <a:avLst/>
            </a:prstGeom>
            <a:solidFill>
              <a:srgbClr val="A3A9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等线" panose="020F0502020204030204"/>
                <a:ea typeface="+mn-ea"/>
                <a:cs typeface="+mn-cs"/>
              </a:endParaRPr>
            </a:p>
          </p:txBody>
        </p:sp>
      </p:grpSp>
      <p:pic>
        <p:nvPicPr>
          <p:cNvPr id="17" name="Picture 16">
            <a:extLst>
              <a:ext uri="{FF2B5EF4-FFF2-40B4-BE49-F238E27FC236}">
                <a16:creationId xmlns:a16="http://schemas.microsoft.com/office/drawing/2014/main" id="{EE173351-2319-4C54-A582-6CAD67FEC188}"/>
              </a:ext>
            </a:extLst>
          </p:cNvPr>
          <p:cNvPicPr>
            <a:picLocks noChangeAspect="1"/>
          </p:cNvPicPr>
          <p:nvPr userDrawn="1"/>
        </p:nvPicPr>
        <p:blipFill>
          <a:blip r:embed="rId4"/>
          <a:stretch>
            <a:fillRect/>
          </a:stretch>
        </p:blipFill>
        <p:spPr>
          <a:xfrm>
            <a:off x="10644478" y="657318"/>
            <a:ext cx="932605" cy="823316"/>
          </a:xfrm>
          <a:prstGeom prst="rect">
            <a:avLst/>
          </a:prstGeom>
        </p:spPr>
      </p:pic>
      <p:pic>
        <p:nvPicPr>
          <p:cNvPr id="18" name="Picture 17">
            <a:extLst>
              <a:ext uri="{FF2B5EF4-FFF2-40B4-BE49-F238E27FC236}">
                <a16:creationId xmlns:a16="http://schemas.microsoft.com/office/drawing/2014/main" id="{CA8D1C36-56A8-43C3-B713-18F36105BA39}"/>
              </a:ext>
            </a:extLst>
          </p:cNvPr>
          <p:cNvPicPr>
            <a:picLocks noChangeAspect="1"/>
          </p:cNvPicPr>
          <p:nvPr userDrawn="1"/>
        </p:nvPicPr>
        <p:blipFill>
          <a:blip r:embed="rId5"/>
          <a:stretch>
            <a:fillRect/>
          </a:stretch>
        </p:blipFill>
        <p:spPr>
          <a:xfrm rot="20806844">
            <a:off x="693828" y="5450610"/>
            <a:ext cx="1111380" cy="1090410"/>
          </a:xfrm>
          <a:prstGeom prst="rect">
            <a:avLst/>
          </a:prstGeom>
        </p:spPr>
      </p:pic>
    </p:spTree>
    <p:extLst>
      <p:ext uri="{BB962C8B-B14F-4D97-AF65-F5344CB8AC3E}">
        <p14:creationId xmlns:p14="http://schemas.microsoft.com/office/powerpoint/2010/main" val="275474176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6" fill="hold" nodeType="withEffect" p14:presetBounceEnd="62000">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14:bounceEnd="62000">
                                          <p:cBhvr additive="base">
                                            <p:cTn id="7" dur="1000" fill="hold"/>
                                            <p:tgtEl>
                                              <p:spTgt spid="18"/>
                                            </p:tgtEl>
                                            <p:attrNameLst>
                                              <p:attrName>ppt_x</p:attrName>
                                            </p:attrNameLst>
                                          </p:cBhvr>
                                          <p:tavLst>
                                            <p:tav tm="0">
                                              <p:val>
                                                <p:strVal val="1+#ppt_w/2"/>
                                              </p:val>
                                            </p:tav>
                                            <p:tav tm="100000">
                                              <p:val>
                                                <p:strVal val="#ppt_x"/>
                                              </p:val>
                                            </p:tav>
                                          </p:tavLst>
                                        </p:anim>
                                        <p:anim calcmode="lin" valueType="num" p14:bounceEnd="62000">
                                          <p:cBhvr additive="base">
                                            <p:cTn id="8" dur="1000" fill="hold"/>
                                            <p:tgtEl>
                                              <p:spTgt spid="1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6" fill="hold" nodeType="with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additive="base">
                                            <p:cTn id="7" dur="1000" fill="hold"/>
                                            <p:tgtEl>
                                              <p:spTgt spid="18"/>
                                            </p:tgtEl>
                                            <p:attrNameLst>
                                              <p:attrName>ppt_x</p:attrName>
                                            </p:attrNameLst>
                                          </p:cBhvr>
                                          <p:tavLst>
                                            <p:tav tm="0">
                                              <p:val>
                                                <p:strVal val="1+#ppt_w/2"/>
                                              </p:val>
                                            </p:tav>
                                            <p:tav tm="100000">
                                              <p:val>
                                                <p:strVal val="#ppt_x"/>
                                              </p:val>
                                            </p:tav>
                                          </p:tavLst>
                                        </p:anim>
                                        <p:anim calcmode="lin" valueType="num">
                                          <p:cBhvr additive="base">
                                            <p:cTn id="8" dur="1000" fill="hold"/>
                                            <p:tgtEl>
                                              <p:spTgt spid="1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8">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041398956"/>
      </p:ext>
    </p:extLst>
  </p:cSld>
  <p:clrMap bg1="lt1" tx1="dk1" bg2="lt2" tx2="dk2" accent1="accent1" accent2="accent2" accent3="accent3" accent4="accent4" accent5="accent5" accent6="accent6" hlink="hlink" folHlink="folHlink"/>
  <p:sldLayoutIdLst>
    <p:sldLayoutId id="2147483690" r:id="rId1"/>
    <p:sldLayoutId id="2147483758" r:id="rId2"/>
    <p:sldLayoutId id="2147483759" r:id="rId3"/>
    <p:sldLayoutId id="2147483754" r:id="rId4"/>
    <p:sldLayoutId id="2147483757" r:id="rId5"/>
    <p:sldLayoutId id="2147483756" r:id="rId6"/>
  </p:sldLayoutIdLst>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3.xml"/><Relationship Id="rId4" Type="http://schemas.openxmlformats.org/officeDocument/2006/relationships/image" Target="../media/image32.png"/></Relationships>
</file>

<file path=ppt/slides/_rels/slide17.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34.png"/></Relationships>
</file>

<file path=ppt/slides/_rels/slide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9" name="Group 18">
            <a:extLst>
              <a:ext uri="{FF2B5EF4-FFF2-40B4-BE49-F238E27FC236}">
                <a16:creationId xmlns:a16="http://schemas.microsoft.com/office/drawing/2014/main" id="{B70600B9-3D3C-4F35-B55B-D4EE87ED381F}"/>
              </a:ext>
            </a:extLst>
          </p:cNvPr>
          <p:cNvGrpSpPr/>
          <p:nvPr/>
        </p:nvGrpSpPr>
        <p:grpSpPr>
          <a:xfrm>
            <a:off x="1767840" y="726932"/>
            <a:ext cx="10190480" cy="1990674"/>
            <a:chOff x="1778000" y="1519412"/>
            <a:chExt cx="10190480" cy="1990674"/>
          </a:xfrm>
        </p:grpSpPr>
        <p:grpSp>
          <p:nvGrpSpPr>
            <p:cNvPr id="8" name="Group 7">
              <a:extLst>
                <a:ext uri="{FF2B5EF4-FFF2-40B4-BE49-F238E27FC236}">
                  <a16:creationId xmlns:a16="http://schemas.microsoft.com/office/drawing/2014/main" id="{0E84F1B7-72F7-4D57-B2AF-C01B5AEE5DBC}"/>
                </a:ext>
              </a:extLst>
            </p:cNvPr>
            <p:cNvGrpSpPr/>
            <p:nvPr/>
          </p:nvGrpSpPr>
          <p:grpSpPr>
            <a:xfrm>
              <a:off x="1778000" y="1519412"/>
              <a:ext cx="10190480" cy="1990674"/>
              <a:chOff x="1442720" y="3140126"/>
              <a:chExt cx="10190480" cy="1990674"/>
            </a:xfrm>
          </p:grpSpPr>
          <p:sp>
            <p:nvSpPr>
              <p:cNvPr id="6" name="Freeform: Shape 5">
                <a:extLst>
                  <a:ext uri="{FF2B5EF4-FFF2-40B4-BE49-F238E27FC236}">
                    <a16:creationId xmlns:a16="http://schemas.microsoft.com/office/drawing/2014/main" id="{43C6DB78-B927-4A90-AB8E-23FF44CE8959}"/>
                  </a:ext>
                </a:extLst>
              </p:cNvPr>
              <p:cNvSpPr/>
              <p:nvPr/>
            </p:nvSpPr>
            <p:spPr>
              <a:xfrm>
                <a:off x="1686560" y="3309963"/>
                <a:ext cx="9946640" cy="1651000"/>
              </a:xfrm>
              <a:custGeom>
                <a:avLst/>
                <a:gdLst>
                  <a:gd name="connsiteX0" fmla="*/ 237496 w 9347200"/>
                  <a:gd name="connsiteY0" fmla="*/ 0 h 1651000"/>
                  <a:gd name="connsiteX1" fmla="*/ 1330960 w 9347200"/>
                  <a:gd name="connsiteY1" fmla="*/ 0 h 1651000"/>
                  <a:gd name="connsiteX2" fmla="*/ 7778744 w 9347200"/>
                  <a:gd name="connsiteY2" fmla="*/ 0 h 1651000"/>
                  <a:gd name="connsiteX3" fmla="*/ 9347200 w 9347200"/>
                  <a:gd name="connsiteY3" fmla="*/ 0 h 1651000"/>
                  <a:gd name="connsiteX4" fmla="*/ 9347200 w 9347200"/>
                  <a:gd name="connsiteY4" fmla="*/ 1651000 h 1651000"/>
                  <a:gd name="connsiteX5" fmla="*/ 7778744 w 9347200"/>
                  <a:gd name="connsiteY5" fmla="*/ 1651000 h 1651000"/>
                  <a:gd name="connsiteX6" fmla="*/ 1330960 w 9347200"/>
                  <a:gd name="connsiteY6" fmla="*/ 1651000 h 1651000"/>
                  <a:gd name="connsiteX7" fmla="*/ 237496 w 9347200"/>
                  <a:gd name="connsiteY7" fmla="*/ 1651000 h 1651000"/>
                  <a:gd name="connsiteX8" fmla="*/ 0 w 9347200"/>
                  <a:gd name="connsiteY8" fmla="*/ 1413504 h 1651000"/>
                  <a:gd name="connsiteX9" fmla="*/ 0 w 9347200"/>
                  <a:gd name="connsiteY9" fmla="*/ 237496 h 1651000"/>
                  <a:gd name="connsiteX10" fmla="*/ 237496 w 9347200"/>
                  <a:gd name="connsiteY10" fmla="*/ 0 h 1651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347200" h="1651000">
                    <a:moveTo>
                      <a:pt x="237496" y="0"/>
                    </a:moveTo>
                    <a:lnTo>
                      <a:pt x="1330960" y="0"/>
                    </a:lnTo>
                    <a:lnTo>
                      <a:pt x="7778744" y="0"/>
                    </a:lnTo>
                    <a:lnTo>
                      <a:pt x="9347200" y="0"/>
                    </a:lnTo>
                    <a:lnTo>
                      <a:pt x="9347200" y="1651000"/>
                    </a:lnTo>
                    <a:lnTo>
                      <a:pt x="7778744" y="1651000"/>
                    </a:lnTo>
                    <a:lnTo>
                      <a:pt x="1330960" y="1651000"/>
                    </a:lnTo>
                    <a:lnTo>
                      <a:pt x="237496" y="1651000"/>
                    </a:lnTo>
                    <a:cubicBezTo>
                      <a:pt x="106331" y="1651000"/>
                      <a:pt x="0" y="1544669"/>
                      <a:pt x="0" y="1413504"/>
                    </a:cubicBezTo>
                    <a:lnTo>
                      <a:pt x="0" y="237496"/>
                    </a:lnTo>
                    <a:cubicBezTo>
                      <a:pt x="0" y="106331"/>
                      <a:pt x="106331" y="0"/>
                      <a:pt x="237496" y="0"/>
                    </a:cubicBezTo>
                    <a:close/>
                  </a:path>
                </a:pathLst>
              </a:custGeom>
              <a:solidFill>
                <a:srgbClr val="1BB0AA"/>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 name="Speech Bubble: Rectangle with Corners Rounded 6">
                <a:extLst>
                  <a:ext uri="{FF2B5EF4-FFF2-40B4-BE49-F238E27FC236}">
                    <a16:creationId xmlns:a16="http://schemas.microsoft.com/office/drawing/2014/main" id="{902E86B7-7CA2-4FC5-8F44-27C987D77088}"/>
                  </a:ext>
                </a:extLst>
              </p:cNvPr>
              <p:cNvSpPr/>
              <p:nvPr/>
            </p:nvSpPr>
            <p:spPr>
              <a:xfrm>
                <a:off x="1442720" y="3140126"/>
                <a:ext cx="2042160" cy="1990674"/>
              </a:xfrm>
              <a:prstGeom prst="wedgeRoundRectCallout">
                <a:avLst>
                  <a:gd name="adj1" fmla="val 20461"/>
                  <a:gd name="adj2" fmla="val 65052"/>
                  <a:gd name="adj3" fmla="val 16667"/>
                </a:avLst>
              </a:prstGeom>
              <a:noFill/>
              <a:ln w="57150">
                <a:solidFill>
                  <a:srgbClr val="ED337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3" name="Group 12">
              <a:extLst>
                <a:ext uri="{FF2B5EF4-FFF2-40B4-BE49-F238E27FC236}">
                  <a16:creationId xmlns:a16="http://schemas.microsoft.com/office/drawing/2014/main" id="{C5E2E939-6AA2-4CD2-A5D0-D37A46E6ECB1}"/>
                </a:ext>
              </a:extLst>
            </p:cNvPr>
            <p:cNvGrpSpPr/>
            <p:nvPr/>
          </p:nvGrpSpPr>
          <p:grpSpPr>
            <a:xfrm>
              <a:off x="2285505" y="1773525"/>
              <a:ext cx="1240510" cy="1482448"/>
              <a:chOff x="700050" y="3208754"/>
              <a:chExt cx="935710" cy="1482448"/>
            </a:xfrm>
          </p:grpSpPr>
          <p:sp>
            <p:nvSpPr>
              <p:cNvPr id="11" name="Rectangle 10">
                <a:extLst>
                  <a:ext uri="{FF2B5EF4-FFF2-40B4-BE49-F238E27FC236}">
                    <a16:creationId xmlns:a16="http://schemas.microsoft.com/office/drawing/2014/main" id="{367EC42D-815B-4892-AB46-0F1E09B1F77C}"/>
                  </a:ext>
                </a:extLst>
              </p:cNvPr>
              <p:cNvSpPr/>
              <p:nvPr/>
            </p:nvSpPr>
            <p:spPr>
              <a:xfrm>
                <a:off x="700050" y="3208754"/>
                <a:ext cx="935710" cy="707886"/>
              </a:xfrm>
              <a:prstGeom prst="rect">
                <a:avLst/>
              </a:prstGeom>
            </p:spPr>
            <p:txBody>
              <a:bodyPr wrap="square">
                <a:spAutoFit/>
              </a:bodyPr>
              <a:lstStyle/>
              <a:p>
                <a:pPr algn="ctr" defTabSz="342900"/>
                <a:r>
                  <a:rPr lang="en-US" sz="3600" b="1">
                    <a:ln w="19050">
                      <a:solidFill>
                        <a:schemeClr val="bg1"/>
                      </a:solidFill>
                    </a:ln>
                    <a:latin typeface="UTM Kabel KT" panose="02040603050506020204" pitchFamily="18" charset="0"/>
                    <a:cs typeface="Times New Roman" panose="02020603050405020304" pitchFamily="18" charset="0"/>
                  </a:rPr>
                  <a:t>BÀI</a:t>
                </a:r>
                <a:r>
                  <a:rPr lang="en-US" sz="4000" b="1">
                    <a:ln w="19050">
                      <a:solidFill>
                        <a:schemeClr val="bg1"/>
                      </a:solidFill>
                    </a:ln>
                    <a:latin typeface="UTM Kabel KT" panose="02040603050506020204" pitchFamily="18" charset="0"/>
                    <a:cs typeface="Times New Roman" panose="02020603050405020304" pitchFamily="18" charset="0"/>
                  </a:rPr>
                  <a:t> </a:t>
                </a:r>
              </a:p>
            </p:txBody>
          </p:sp>
          <p:sp>
            <p:nvSpPr>
              <p:cNvPr id="12" name="Rectangle 11">
                <a:extLst>
                  <a:ext uri="{FF2B5EF4-FFF2-40B4-BE49-F238E27FC236}">
                    <a16:creationId xmlns:a16="http://schemas.microsoft.com/office/drawing/2014/main" id="{BB97732D-B6B9-4505-AF9F-CD4014C203E5}"/>
                  </a:ext>
                </a:extLst>
              </p:cNvPr>
              <p:cNvSpPr/>
              <p:nvPr/>
            </p:nvSpPr>
            <p:spPr>
              <a:xfrm>
                <a:off x="700050" y="3583206"/>
                <a:ext cx="935710" cy="1107996"/>
              </a:xfrm>
              <a:prstGeom prst="rect">
                <a:avLst/>
              </a:prstGeom>
            </p:spPr>
            <p:txBody>
              <a:bodyPr wrap="square">
                <a:spAutoFit/>
              </a:bodyPr>
              <a:lstStyle/>
              <a:p>
                <a:pPr algn="ctr" defTabSz="342900"/>
                <a:r>
                  <a:rPr lang="en-US" sz="6600" b="1">
                    <a:ln w="19050">
                      <a:solidFill>
                        <a:schemeClr val="bg1"/>
                      </a:solidFill>
                    </a:ln>
                    <a:latin typeface="UTM Kabel KT" panose="02040603050506020204" pitchFamily="18" charset="0"/>
                    <a:cs typeface="Times New Roman" panose="02020603050405020304" pitchFamily="18" charset="0"/>
                  </a:rPr>
                  <a:t>8</a:t>
                </a:r>
                <a:endParaRPr lang="vi-VN" sz="4000" b="1">
                  <a:ln w="19050">
                    <a:solidFill>
                      <a:schemeClr val="bg1"/>
                    </a:solidFill>
                  </a:ln>
                  <a:latin typeface="SVN-SAF" panose="02040603050506020204" pitchFamily="18" charset="0"/>
                  <a:cs typeface="Times New Roman" panose="02020603050405020304" pitchFamily="18" charset="0"/>
                </a:endParaRPr>
              </a:p>
            </p:txBody>
          </p:sp>
        </p:grpSp>
      </p:grpSp>
      <p:pic>
        <p:nvPicPr>
          <p:cNvPr id="21" name="Picture 20" descr="Graphical user interface, application&#10;&#10;Description automatically generated">
            <a:extLst>
              <a:ext uri="{FF2B5EF4-FFF2-40B4-BE49-F238E27FC236}">
                <a16:creationId xmlns:a16="http://schemas.microsoft.com/office/drawing/2014/main" id="{1652DDDD-4BE5-4248-9D09-2AB7DD2A0FC9}"/>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93354" y="3429000"/>
            <a:ext cx="3160048" cy="3150569"/>
          </a:xfrm>
          <a:prstGeom prst="rect">
            <a:avLst/>
          </a:prstGeom>
        </p:spPr>
      </p:pic>
      <p:pic>
        <p:nvPicPr>
          <p:cNvPr id="4" name="Picture 3">
            <a:extLst>
              <a:ext uri="{FF2B5EF4-FFF2-40B4-BE49-F238E27FC236}">
                <a16:creationId xmlns:a16="http://schemas.microsoft.com/office/drawing/2014/main" id="{25AF87D3-6040-45B6-BDCF-21BD8A2F3DA2}"/>
              </a:ext>
            </a:extLst>
          </p:cNvPr>
          <p:cNvPicPr>
            <a:picLocks noChangeAspect="1"/>
          </p:cNvPicPr>
          <p:nvPr/>
        </p:nvPicPr>
        <p:blipFill>
          <a:blip r:embed="rId3"/>
          <a:stretch>
            <a:fillRect/>
          </a:stretch>
        </p:blipFill>
        <p:spPr>
          <a:xfrm>
            <a:off x="3905026" y="1046500"/>
            <a:ext cx="8053294" cy="1481541"/>
          </a:xfrm>
          <a:prstGeom prst="rect">
            <a:avLst/>
          </a:prstGeom>
        </p:spPr>
      </p:pic>
    </p:spTree>
    <p:extLst>
      <p:ext uri="{BB962C8B-B14F-4D97-AF65-F5344CB8AC3E}">
        <p14:creationId xmlns:p14="http://schemas.microsoft.com/office/powerpoint/2010/main" val="407526255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7371E79C-36AE-4483-8052-130F108CCED3}"/>
              </a:ext>
            </a:extLst>
          </p:cNvPr>
          <p:cNvPicPr>
            <a:picLocks noChangeAspect="1"/>
          </p:cNvPicPr>
          <p:nvPr/>
        </p:nvPicPr>
        <p:blipFill>
          <a:blip r:embed="rId2"/>
          <a:stretch>
            <a:fillRect/>
          </a:stretch>
        </p:blipFill>
        <p:spPr>
          <a:xfrm>
            <a:off x="629029" y="1385424"/>
            <a:ext cx="7441951" cy="4890235"/>
          </a:xfrm>
          <a:prstGeom prst="rect">
            <a:avLst/>
          </a:prstGeom>
        </p:spPr>
      </p:pic>
      <p:sp>
        <p:nvSpPr>
          <p:cNvPr id="3" name="Rectangle 2">
            <a:extLst>
              <a:ext uri="{FF2B5EF4-FFF2-40B4-BE49-F238E27FC236}">
                <a16:creationId xmlns:a16="http://schemas.microsoft.com/office/drawing/2014/main" id="{E9FC81FB-1EAF-45D6-BD76-AA79E62C2486}"/>
              </a:ext>
            </a:extLst>
          </p:cNvPr>
          <p:cNvSpPr/>
          <p:nvPr/>
        </p:nvSpPr>
        <p:spPr>
          <a:xfrm>
            <a:off x="563714" y="416560"/>
            <a:ext cx="10647015" cy="856196"/>
          </a:xfrm>
          <a:prstGeom prst="rect">
            <a:avLst/>
          </a:prstGeom>
        </p:spPr>
        <p:txBody>
          <a:bodyPr wrap="square">
            <a:spAutoFit/>
          </a:bodyPr>
          <a:lstStyle/>
          <a:p>
            <a:pPr algn="ctr" defTabSz="342900">
              <a:lnSpc>
                <a:spcPct val="140000"/>
              </a:lnSpc>
            </a:pPr>
            <a:r>
              <a:rPr lang="vi-VN" sz="1900">
                <a:latin typeface="UTM Avo" panose="02040603050506020204" pitchFamily="18" charset="0"/>
                <a:cs typeface="Times New Roman" panose="02020603050405020304" pitchFamily="18" charset="0"/>
              </a:rPr>
              <a:t>Cú pháp một số hàm thông dụng của phần mềm bảng tính mà em có thể cần sử dụng để tính toán dữ liệu cho dự án Trường học xanh được cho trong Bảng 8.2.</a:t>
            </a:r>
          </a:p>
        </p:txBody>
      </p:sp>
      <p:sp>
        <p:nvSpPr>
          <p:cNvPr id="4" name="Rectangle 3">
            <a:extLst>
              <a:ext uri="{FF2B5EF4-FFF2-40B4-BE49-F238E27FC236}">
                <a16:creationId xmlns:a16="http://schemas.microsoft.com/office/drawing/2014/main" id="{2C34F0F8-1D16-403B-A902-CA4994BA92F2}"/>
              </a:ext>
            </a:extLst>
          </p:cNvPr>
          <p:cNvSpPr/>
          <p:nvPr/>
        </p:nvSpPr>
        <p:spPr>
          <a:xfrm>
            <a:off x="8229600" y="1385425"/>
            <a:ext cx="3498980" cy="5103385"/>
          </a:xfrm>
          <a:prstGeom prst="rect">
            <a:avLst/>
          </a:prstGeom>
        </p:spPr>
        <p:txBody>
          <a:bodyPr wrap="square">
            <a:spAutoFit/>
          </a:bodyPr>
          <a:lstStyle/>
          <a:p>
            <a:pPr algn="just" defTabSz="342900">
              <a:lnSpc>
                <a:spcPct val="135000"/>
              </a:lnSpc>
            </a:pPr>
            <a:r>
              <a:rPr lang="vi-VN" sz="1900" b="1">
                <a:solidFill>
                  <a:srgbClr val="0000FF"/>
                </a:solidFill>
                <a:latin typeface="UTM Avo" panose="02040603050506020204" pitchFamily="18" charset="0"/>
                <a:cs typeface="Times New Roman" panose="02020603050405020304" pitchFamily="18" charset="0"/>
              </a:rPr>
              <a:t>Lưu ý: </a:t>
            </a:r>
            <a:endParaRPr lang="en-US" sz="1900" b="1">
              <a:solidFill>
                <a:srgbClr val="0000FF"/>
              </a:solidFill>
              <a:latin typeface="UTM Avo" panose="02040603050506020204" pitchFamily="18" charset="0"/>
              <a:cs typeface="Times New Roman" panose="02020603050405020304" pitchFamily="18" charset="0"/>
            </a:endParaRPr>
          </a:p>
          <a:p>
            <a:pPr algn="just" defTabSz="342900">
              <a:lnSpc>
                <a:spcPct val="135000"/>
              </a:lnSpc>
            </a:pPr>
            <a:r>
              <a:rPr lang="vi-VN">
                <a:latin typeface="UTM Avo" panose="02040603050506020204" pitchFamily="18" charset="0"/>
                <a:cs typeface="Times New Roman" panose="02020603050405020304" pitchFamily="18" charset="0"/>
              </a:rPr>
              <a:t>- Tất cả các hàm trên đều chỉ xử lí các ô có dữ liệu số có trong tham số của hàm. Hàm sẽ bỏ qua các ô dữ liệu chứa văn bản hoặc ô trống. </a:t>
            </a:r>
            <a:endParaRPr lang="en-US">
              <a:latin typeface="UTM Avo" panose="02040603050506020204" pitchFamily="18" charset="0"/>
              <a:cs typeface="Times New Roman" panose="02020603050405020304" pitchFamily="18" charset="0"/>
            </a:endParaRPr>
          </a:p>
          <a:p>
            <a:pPr algn="just" defTabSz="342900">
              <a:lnSpc>
                <a:spcPct val="135000"/>
              </a:lnSpc>
            </a:pPr>
            <a:r>
              <a:rPr lang="vi-VN">
                <a:latin typeface="UTM Avo" panose="02040603050506020204" pitchFamily="18" charset="0"/>
                <a:cs typeface="Times New Roman" panose="02020603050405020304" pitchFamily="18" charset="0"/>
              </a:rPr>
              <a:t>- Các phần mềm bảng tính thường dùng dấu chấm “.” để ngăn cách phần nguyên và phần</a:t>
            </a:r>
            <a:r>
              <a:rPr lang="en-US">
                <a:latin typeface="UTM Avo" panose="02040603050506020204" pitchFamily="18" charset="0"/>
                <a:cs typeface="Times New Roman" panose="02020603050405020304" pitchFamily="18" charset="0"/>
              </a:rPr>
              <a:t> </a:t>
            </a:r>
            <a:r>
              <a:rPr lang="vi-VN">
                <a:latin typeface="UTM Avo" panose="02040603050506020204" pitchFamily="18" charset="0"/>
                <a:cs typeface="Times New Roman" panose="02020603050405020304" pitchFamily="18" charset="0"/>
              </a:rPr>
              <a:t>thập phân, dùng </a:t>
            </a:r>
            <a:r>
              <a:rPr lang="en-US">
                <a:latin typeface="UTM Avo" panose="02040603050506020204" pitchFamily="18" charset="0"/>
                <a:cs typeface="Times New Roman" panose="02020603050405020304" pitchFamily="18" charset="0"/>
              </a:rPr>
              <a:t>dấu phẩy</a:t>
            </a:r>
            <a:r>
              <a:rPr lang="vi-VN">
                <a:latin typeface="UTM Avo" panose="02040603050506020204" pitchFamily="18" charset="0"/>
                <a:cs typeface="Times New Roman" panose="02020603050405020304" pitchFamily="18" charset="0"/>
              </a:rPr>
              <a:t> “</a:t>
            </a:r>
            <a:r>
              <a:rPr lang="en-US">
                <a:latin typeface="UTM Avo" panose="02040603050506020204" pitchFamily="18" charset="0"/>
                <a:cs typeface="Times New Roman" panose="02020603050405020304" pitchFamily="18" charset="0"/>
              </a:rPr>
              <a:t>,</a:t>
            </a:r>
            <a:r>
              <a:rPr lang="vi-VN">
                <a:latin typeface="UTM Avo" panose="02040603050506020204" pitchFamily="18" charset="0"/>
                <a:cs typeface="Times New Roman" panose="02020603050405020304" pitchFamily="18" charset="0"/>
              </a:rPr>
              <a:t>” để ngăn cách các chữ số hàng nghìn, hàng triệu,...</a:t>
            </a:r>
          </a:p>
        </p:txBody>
      </p:sp>
    </p:spTree>
    <p:extLst>
      <p:ext uri="{BB962C8B-B14F-4D97-AF65-F5344CB8AC3E}">
        <p14:creationId xmlns:p14="http://schemas.microsoft.com/office/powerpoint/2010/main" val="128286195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3">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fade">
                                      <p:cBhvr>
                                        <p:cTn id="14" dur="1000"/>
                                        <p:tgtEl>
                                          <p:spTgt spid="4"/>
                                        </p:tgtEl>
                                      </p:cBhvr>
                                    </p:animEffect>
                                    <p:anim calcmode="lin" valueType="num">
                                      <p:cBhvr>
                                        <p:cTn id="15" dur="1000" fill="hold"/>
                                        <p:tgtEl>
                                          <p:spTgt spid="4"/>
                                        </p:tgtEl>
                                        <p:attrNameLst>
                                          <p:attrName>ppt_x</p:attrName>
                                        </p:attrNameLst>
                                      </p:cBhvr>
                                      <p:tavLst>
                                        <p:tav tm="0">
                                          <p:val>
                                            <p:strVal val="#ppt_x"/>
                                          </p:val>
                                        </p:tav>
                                        <p:tav tm="100000">
                                          <p:val>
                                            <p:strVal val="#ppt_x"/>
                                          </p:val>
                                        </p:tav>
                                      </p:tavLst>
                                    </p:anim>
                                    <p:anim calcmode="lin" valueType="num">
                                      <p:cBhvr>
                                        <p:cTn id="16"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75FD00FE-351C-4BF2-852A-ACB007E829ED}"/>
              </a:ext>
            </a:extLst>
          </p:cNvPr>
          <p:cNvPicPr>
            <a:picLocks noChangeAspect="1"/>
          </p:cNvPicPr>
          <p:nvPr/>
        </p:nvPicPr>
        <p:blipFill>
          <a:blip r:embed="rId2"/>
          <a:stretch>
            <a:fillRect/>
          </a:stretch>
        </p:blipFill>
        <p:spPr>
          <a:xfrm>
            <a:off x="541175" y="383873"/>
            <a:ext cx="10748866" cy="1996627"/>
          </a:xfrm>
          <a:prstGeom prst="rect">
            <a:avLst/>
          </a:prstGeom>
        </p:spPr>
      </p:pic>
      <p:sp>
        <p:nvSpPr>
          <p:cNvPr id="5" name="Rectangle 4">
            <a:extLst>
              <a:ext uri="{FF2B5EF4-FFF2-40B4-BE49-F238E27FC236}">
                <a16:creationId xmlns:a16="http://schemas.microsoft.com/office/drawing/2014/main" id="{B7F9932C-211F-465A-8FF5-7AB5AA99BECF}"/>
              </a:ext>
            </a:extLst>
          </p:cNvPr>
          <p:cNvSpPr/>
          <p:nvPr/>
        </p:nvSpPr>
        <p:spPr>
          <a:xfrm>
            <a:off x="541175" y="2380500"/>
            <a:ext cx="10583827" cy="642933"/>
          </a:xfrm>
          <a:prstGeom prst="rect">
            <a:avLst/>
          </a:prstGeom>
        </p:spPr>
        <p:txBody>
          <a:bodyPr wrap="square">
            <a:spAutoFit/>
          </a:bodyPr>
          <a:lstStyle/>
          <a:p>
            <a:pPr defTabSz="342900">
              <a:lnSpc>
                <a:spcPct val="150000"/>
              </a:lnSpc>
            </a:pPr>
            <a:r>
              <a:rPr lang="vi-VN" sz="2800" b="1">
                <a:solidFill>
                  <a:srgbClr val="F03C69"/>
                </a:solidFill>
                <a:latin typeface="SVN-SAF" panose="02040603050506020204" pitchFamily="18" charset="0"/>
                <a:cs typeface="Times New Roman" panose="02020603050405020304" pitchFamily="18" charset="0"/>
              </a:rPr>
              <a:t>3. THỰC HÀNH: TÍNH TOÁN TRÊN DỮ LIỆU TRỒNG CâY THỰC TẾ </a:t>
            </a:r>
          </a:p>
        </p:txBody>
      </p:sp>
      <p:sp>
        <p:nvSpPr>
          <p:cNvPr id="6" name="Rectangle 5">
            <a:extLst>
              <a:ext uri="{FF2B5EF4-FFF2-40B4-BE49-F238E27FC236}">
                <a16:creationId xmlns:a16="http://schemas.microsoft.com/office/drawing/2014/main" id="{1E67343D-A4D7-4340-9AD9-CEEBE35BFD9D}"/>
              </a:ext>
            </a:extLst>
          </p:cNvPr>
          <p:cNvSpPr/>
          <p:nvPr/>
        </p:nvSpPr>
        <p:spPr>
          <a:xfrm>
            <a:off x="541175" y="3023433"/>
            <a:ext cx="11109650" cy="3530647"/>
          </a:xfrm>
          <a:prstGeom prst="rect">
            <a:avLst/>
          </a:prstGeom>
        </p:spPr>
        <p:txBody>
          <a:bodyPr wrap="square">
            <a:spAutoFit/>
          </a:bodyPr>
          <a:lstStyle/>
          <a:p>
            <a:pPr algn="just" defTabSz="342900">
              <a:lnSpc>
                <a:spcPct val="140000"/>
              </a:lnSpc>
            </a:pPr>
            <a:r>
              <a:rPr lang="vi-VN" b="1">
                <a:latin typeface="UTM Avo" panose="02040603050506020204" pitchFamily="18" charset="0"/>
                <a:cs typeface="Times New Roman" panose="02020603050405020304" pitchFamily="18" charset="0"/>
              </a:rPr>
              <a:t>Nhiệm vụ </a:t>
            </a:r>
            <a:endParaRPr lang="en-US" b="1">
              <a:latin typeface="UTM Avo" panose="02040603050506020204" pitchFamily="18" charset="0"/>
              <a:cs typeface="Times New Roman" panose="02020603050405020304" pitchFamily="18" charset="0"/>
            </a:endParaRPr>
          </a:p>
          <a:p>
            <a:pPr algn="just" defTabSz="342900">
              <a:lnSpc>
                <a:spcPct val="140000"/>
              </a:lnSpc>
            </a:pPr>
            <a:r>
              <a:rPr lang="vi-VN">
                <a:latin typeface="UTM Avo" panose="02040603050506020204" pitchFamily="18" charset="0"/>
                <a:cs typeface="Times New Roman" panose="02020603050405020304" pitchFamily="18" charset="0"/>
              </a:rPr>
              <a:t>- Tạo trang tính mới trong bảng tính của dự án để nhập dữ liệu dự kiến kết quả thực hiện</a:t>
            </a:r>
            <a:r>
              <a:rPr lang="en-US">
                <a:latin typeface="UTM Avo" panose="02040603050506020204" pitchFamily="18" charset="0"/>
                <a:cs typeface="Times New Roman" panose="02020603050405020304" pitchFamily="18" charset="0"/>
              </a:rPr>
              <a:t> </a:t>
            </a:r>
            <a:r>
              <a:rPr lang="vi-VN">
                <a:latin typeface="UTM Avo" panose="02040603050506020204" pitchFamily="18" charset="0"/>
                <a:cs typeface="Times New Roman" panose="02020603050405020304" pitchFamily="18" charset="0"/>
              </a:rPr>
              <a:t>dự án. </a:t>
            </a:r>
            <a:endParaRPr lang="en-US">
              <a:latin typeface="UTM Avo" panose="02040603050506020204" pitchFamily="18" charset="0"/>
              <a:cs typeface="Times New Roman" panose="02020603050405020304" pitchFamily="18" charset="0"/>
            </a:endParaRPr>
          </a:p>
          <a:p>
            <a:pPr algn="just" defTabSz="342900">
              <a:lnSpc>
                <a:spcPct val="140000"/>
              </a:lnSpc>
            </a:pPr>
            <a:r>
              <a:rPr lang="vi-VN">
                <a:latin typeface="UTM Avo" panose="02040603050506020204" pitchFamily="18" charset="0"/>
                <a:cs typeface="Times New Roman" panose="02020603050405020304" pitchFamily="18" charset="0"/>
              </a:rPr>
              <a:t>- Nhập và sao chép dữ liệu vào trang tính. </a:t>
            </a:r>
            <a:endParaRPr lang="en-US">
              <a:latin typeface="UTM Avo" panose="02040603050506020204" pitchFamily="18" charset="0"/>
              <a:cs typeface="Times New Roman" panose="02020603050405020304" pitchFamily="18" charset="0"/>
            </a:endParaRPr>
          </a:p>
          <a:p>
            <a:pPr algn="just" defTabSz="342900">
              <a:lnSpc>
                <a:spcPct val="140000"/>
              </a:lnSpc>
            </a:pPr>
            <a:r>
              <a:rPr lang="vi-VN">
                <a:latin typeface="UTM Avo" panose="02040603050506020204" pitchFamily="18" charset="0"/>
                <a:cs typeface="Times New Roman" panose="02020603050405020304" pitchFamily="18" charset="0"/>
              </a:rPr>
              <a:t>- Thiết lập công thức tính tổng số cây mỗi loại và tổng số cây các loại mà mỗi lớp trồng được. </a:t>
            </a:r>
            <a:endParaRPr lang="en-US">
              <a:latin typeface="UTM Avo" panose="02040603050506020204" pitchFamily="18" charset="0"/>
              <a:cs typeface="Times New Roman" panose="02020603050405020304" pitchFamily="18" charset="0"/>
            </a:endParaRPr>
          </a:p>
          <a:p>
            <a:pPr algn="just" defTabSz="342900">
              <a:lnSpc>
                <a:spcPct val="140000"/>
              </a:lnSpc>
            </a:pPr>
            <a:r>
              <a:rPr lang="vi-VN">
                <a:latin typeface="UTM Avo" panose="02040603050506020204" pitchFamily="18" charset="0"/>
                <a:cs typeface="Times New Roman" panose="02020603050405020304" pitchFamily="18" charset="0"/>
              </a:rPr>
              <a:t>- Thực hiện các thao tác định dạng dữ liệu cho trang tính. </a:t>
            </a:r>
            <a:endParaRPr lang="en-US">
              <a:latin typeface="UTM Avo" panose="02040603050506020204" pitchFamily="18" charset="0"/>
              <a:cs typeface="Times New Roman" panose="02020603050405020304" pitchFamily="18" charset="0"/>
            </a:endParaRPr>
          </a:p>
          <a:p>
            <a:pPr algn="just" defTabSz="342900">
              <a:lnSpc>
                <a:spcPct val="140000"/>
              </a:lnSpc>
            </a:pPr>
            <a:r>
              <a:rPr lang="en-US" b="1">
                <a:latin typeface="UTM Avo" panose="02040603050506020204" pitchFamily="18" charset="0"/>
                <a:cs typeface="Times New Roman" panose="02020603050405020304" pitchFamily="18" charset="0"/>
              </a:rPr>
              <a:t>H</a:t>
            </a:r>
            <a:r>
              <a:rPr lang="vi-VN" b="1">
                <a:latin typeface="UTM Avo" panose="02040603050506020204" pitchFamily="18" charset="0"/>
                <a:cs typeface="Times New Roman" panose="02020603050405020304" pitchFamily="18" charset="0"/>
              </a:rPr>
              <a:t>ướn</a:t>
            </a:r>
            <a:r>
              <a:rPr lang="en-US" b="1">
                <a:latin typeface="UTM Avo" panose="02040603050506020204" pitchFamily="18" charset="0"/>
                <a:cs typeface="Times New Roman" panose="02020603050405020304" pitchFamily="18" charset="0"/>
              </a:rPr>
              <a:t>g dẫn</a:t>
            </a:r>
          </a:p>
          <a:p>
            <a:pPr>
              <a:lnSpc>
                <a:spcPct val="140000"/>
              </a:lnSpc>
            </a:pPr>
            <a:r>
              <a:rPr lang="en-US" b="1">
                <a:solidFill>
                  <a:srgbClr val="0000FF"/>
                </a:solidFill>
                <a:latin typeface="UTM Avo" panose="02040603050506020204" pitchFamily="18" charset="0"/>
                <a:cs typeface="Times New Roman" panose="02020603050405020304" pitchFamily="18" charset="0"/>
              </a:rPr>
              <a:t>a) Tạo trang tính mới </a:t>
            </a:r>
          </a:p>
          <a:p>
            <a:pPr>
              <a:lnSpc>
                <a:spcPct val="140000"/>
              </a:lnSpc>
            </a:pPr>
            <a:r>
              <a:rPr lang="en-US">
                <a:latin typeface="UTM Avo" panose="02040603050506020204" pitchFamily="18" charset="0"/>
                <a:cs typeface="Times New Roman" panose="02020603050405020304" pitchFamily="18" charset="0"/>
              </a:rPr>
              <a:t>- Mở tệp bảng tính </a:t>
            </a:r>
            <a:r>
              <a:rPr lang="en-US">
                <a:solidFill>
                  <a:srgbClr val="FF3399"/>
                </a:solidFill>
                <a:latin typeface="UTM Avo" panose="02040603050506020204" pitchFamily="18" charset="0"/>
                <a:cs typeface="Times New Roman" panose="02020603050405020304" pitchFamily="18" charset="0"/>
              </a:rPr>
              <a:t>THXanh.xlsx</a:t>
            </a:r>
            <a:r>
              <a:rPr lang="en-US">
                <a:latin typeface="UTM Avo" panose="02040603050506020204" pitchFamily="18" charset="0"/>
                <a:cs typeface="Times New Roman" panose="02020603050405020304" pitchFamily="18" charset="0"/>
              </a:rPr>
              <a:t>. </a:t>
            </a:r>
          </a:p>
          <a:p>
            <a:pPr>
              <a:lnSpc>
                <a:spcPct val="140000"/>
              </a:lnSpc>
            </a:pPr>
            <a:r>
              <a:rPr lang="en-US">
                <a:latin typeface="UTM Avo" panose="02040603050506020204" pitchFamily="18" charset="0"/>
                <a:cs typeface="Times New Roman" panose="02020603050405020304" pitchFamily="18" charset="0"/>
              </a:rPr>
              <a:t>- Tạo thêm một trang tính mới đặt tên </a:t>
            </a:r>
            <a:r>
              <a:rPr lang="en-US">
                <a:solidFill>
                  <a:srgbClr val="FF3399"/>
                </a:solidFill>
                <a:latin typeface="UTM Avo" panose="02040603050506020204" pitchFamily="18" charset="0"/>
                <a:cs typeface="Times New Roman" panose="02020603050405020304" pitchFamily="18" charset="0"/>
              </a:rPr>
              <a:t>4. Dự kiến kết quả</a:t>
            </a:r>
            <a:r>
              <a:rPr lang="en-US">
                <a:latin typeface="UTM Avo" panose="02040603050506020204" pitchFamily="18" charset="0"/>
                <a:cs typeface="Times New Roman" panose="02020603050405020304" pitchFamily="18" charset="0"/>
              </a:rPr>
              <a:t>.</a:t>
            </a:r>
          </a:p>
        </p:txBody>
      </p:sp>
    </p:spTree>
    <p:extLst>
      <p:ext uri="{BB962C8B-B14F-4D97-AF65-F5344CB8AC3E}">
        <p14:creationId xmlns:p14="http://schemas.microsoft.com/office/powerpoint/2010/main" val="267432584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41" presetClass="entr" presetSubtype="0" fill="hold" grpId="0" nodeType="clickEffect">
                                  <p:stCondLst>
                                    <p:cond delay="0"/>
                                  </p:stCondLst>
                                  <p:iterate type="lt">
                                    <p:tmPct val="10000"/>
                                  </p:iterate>
                                  <p:childTnLst>
                                    <p:set>
                                      <p:cBhvr>
                                        <p:cTn id="11" dur="1" fill="hold">
                                          <p:stCondLst>
                                            <p:cond delay="0"/>
                                          </p:stCondLst>
                                        </p:cTn>
                                        <p:tgtEl>
                                          <p:spTgt spid="5">
                                            <p:txEl>
                                              <p:pRg st="0" end="0"/>
                                            </p:txEl>
                                          </p:spTgt>
                                        </p:tgtEl>
                                        <p:attrNameLst>
                                          <p:attrName>style.visibility</p:attrName>
                                        </p:attrNameLst>
                                      </p:cBhvr>
                                      <p:to>
                                        <p:strVal val="visible"/>
                                      </p:to>
                                    </p:set>
                                    <p:anim calcmode="lin" valueType="num">
                                      <p:cBhvr>
                                        <p:cTn id="12" dur="500" fill="hold"/>
                                        <p:tgtEl>
                                          <p:spTgt spid="5">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p:cTn id="13" dur="500" fill="hold"/>
                                        <p:tgtEl>
                                          <p:spTgt spid="5">
                                            <p:txEl>
                                              <p:pRg st="0" end="0"/>
                                            </p:txEl>
                                          </p:spTgt>
                                        </p:tgtEl>
                                        <p:attrNameLst>
                                          <p:attrName>ppt_y</p:attrName>
                                        </p:attrNameLst>
                                      </p:cBhvr>
                                      <p:tavLst>
                                        <p:tav tm="0">
                                          <p:val>
                                            <p:strVal val="#ppt_y"/>
                                          </p:val>
                                        </p:tav>
                                        <p:tav tm="100000">
                                          <p:val>
                                            <p:strVal val="#ppt_y"/>
                                          </p:val>
                                        </p:tav>
                                      </p:tavLst>
                                    </p:anim>
                                    <p:anim calcmode="lin" valueType="num">
                                      <p:cBhvr>
                                        <p:cTn id="14" dur="500" fill="hold"/>
                                        <p:tgtEl>
                                          <p:spTgt spid="5">
                                            <p:txEl>
                                              <p:pRg st="0" end="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15" dur="500" fill="hold"/>
                                        <p:tgtEl>
                                          <p:spTgt spid="5">
                                            <p:txEl>
                                              <p:pRg st="0" end="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16" dur="500" tmFilter="0,0; .5, 1; 1, 1"/>
                                        <p:tgtEl>
                                          <p:spTgt spid="5">
                                            <p:txEl>
                                              <p:pRg st="0" end="0"/>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6">
                                            <p:txEl>
                                              <p:pRg st="0" end="0"/>
                                            </p:txEl>
                                          </p:spTgt>
                                        </p:tgtEl>
                                        <p:attrNameLst>
                                          <p:attrName>style.visibility</p:attrName>
                                        </p:attrNameLst>
                                      </p:cBhvr>
                                      <p:to>
                                        <p:strVal val="visible"/>
                                      </p:to>
                                    </p:set>
                                    <p:anim calcmode="lin" valueType="num">
                                      <p:cBhvr>
                                        <p:cTn id="21" dur="500" fill="hold"/>
                                        <p:tgtEl>
                                          <p:spTgt spid="6">
                                            <p:txEl>
                                              <p:pRg st="0" end="0"/>
                                            </p:txEl>
                                          </p:spTgt>
                                        </p:tgtEl>
                                        <p:attrNameLst>
                                          <p:attrName>ppt_w</p:attrName>
                                        </p:attrNameLst>
                                      </p:cBhvr>
                                      <p:tavLst>
                                        <p:tav tm="0">
                                          <p:val>
                                            <p:fltVal val="0"/>
                                          </p:val>
                                        </p:tav>
                                        <p:tav tm="100000">
                                          <p:val>
                                            <p:strVal val="#ppt_w"/>
                                          </p:val>
                                        </p:tav>
                                      </p:tavLst>
                                    </p:anim>
                                    <p:anim calcmode="lin" valueType="num">
                                      <p:cBhvr>
                                        <p:cTn id="22" dur="500" fill="hold"/>
                                        <p:tgtEl>
                                          <p:spTgt spid="6">
                                            <p:txEl>
                                              <p:pRg st="0" end="0"/>
                                            </p:txEl>
                                          </p:spTgt>
                                        </p:tgtEl>
                                        <p:attrNameLst>
                                          <p:attrName>ppt_h</p:attrName>
                                        </p:attrNameLst>
                                      </p:cBhvr>
                                      <p:tavLst>
                                        <p:tav tm="0">
                                          <p:val>
                                            <p:fltVal val="0"/>
                                          </p:val>
                                        </p:tav>
                                        <p:tav tm="100000">
                                          <p:val>
                                            <p:strVal val="#ppt_h"/>
                                          </p:val>
                                        </p:tav>
                                      </p:tavLst>
                                    </p:anim>
                                    <p:animEffect transition="in" filter="fade">
                                      <p:cBhvr>
                                        <p:cTn id="23" dur="500"/>
                                        <p:tgtEl>
                                          <p:spTgt spid="6">
                                            <p:txEl>
                                              <p:pRg st="0" end="0"/>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6">
                                            <p:txEl>
                                              <p:pRg st="1" end="1"/>
                                            </p:txEl>
                                          </p:spTgt>
                                        </p:tgtEl>
                                        <p:attrNameLst>
                                          <p:attrName>style.visibility</p:attrName>
                                        </p:attrNameLst>
                                      </p:cBhvr>
                                      <p:to>
                                        <p:strVal val="visible"/>
                                      </p:to>
                                    </p:set>
                                    <p:animEffect transition="in" filter="fade">
                                      <p:cBhvr>
                                        <p:cTn id="28" dur="1000"/>
                                        <p:tgtEl>
                                          <p:spTgt spid="6">
                                            <p:txEl>
                                              <p:pRg st="1" end="1"/>
                                            </p:txEl>
                                          </p:spTgt>
                                        </p:tgtEl>
                                      </p:cBhvr>
                                    </p:animEffect>
                                    <p:anim calcmode="lin" valueType="num">
                                      <p:cBhvr>
                                        <p:cTn id="29" dur="1000" fill="hold"/>
                                        <p:tgtEl>
                                          <p:spTgt spid="6">
                                            <p:txEl>
                                              <p:pRg st="1" end="1"/>
                                            </p:txEl>
                                          </p:spTgt>
                                        </p:tgtEl>
                                        <p:attrNameLst>
                                          <p:attrName>ppt_x</p:attrName>
                                        </p:attrNameLst>
                                      </p:cBhvr>
                                      <p:tavLst>
                                        <p:tav tm="0">
                                          <p:val>
                                            <p:strVal val="#ppt_x"/>
                                          </p:val>
                                        </p:tav>
                                        <p:tav tm="100000">
                                          <p:val>
                                            <p:strVal val="#ppt_x"/>
                                          </p:val>
                                        </p:tav>
                                      </p:tavLst>
                                    </p:anim>
                                    <p:anim calcmode="lin" valueType="num">
                                      <p:cBhvr>
                                        <p:cTn id="30" dur="1000" fill="hold"/>
                                        <p:tgtEl>
                                          <p:spTgt spid="6">
                                            <p:txEl>
                                              <p:pRg st="1" end="1"/>
                                            </p:txEl>
                                          </p:spTgt>
                                        </p:tgtEl>
                                        <p:attrNameLst>
                                          <p:attrName>ppt_y</p:attrName>
                                        </p:attrNameLst>
                                      </p:cBhvr>
                                      <p:tavLst>
                                        <p:tav tm="0">
                                          <p:val>
                                            <p:strVal val="#ppt_y+.1"/>
                                          </p:val>
                                        </p:tav>
                                        <p:tav tm="100000">
                                          <p:val>
                                            <p:strVal val="#ppt_y"/>
                                          </p:val>
                                        </p:tav>
                                      </p:tavLst>
                                    </p:anim>
                                  </p:childTnLst>
                                </p:cTn>
                              </p:par>
                              <p:par>
                                <p:cTn id="31" presetID="42" presetClass="entr" presetSubtype="0" fill="hold" nodeType="withEffect">
                                  <p:stCondLst>
                                    <p:cond delay="0"/>
                                  </p:stCondLst>
                                  <p:childTnLst>
                                    <p:set>
                                      <p:cBhvr>
                                        <p:cTn id="32" dur="1" fill="hold">
                                          <p:stCondLst>
                                            <p:cond delay="0"/>
                                          </p:stCondLst>
                                        </p:cTn>
                                        <p:tgtEl>
                                          <p:spTgt spid="6">
                                            <p:txEl>
                                              <p:pRg st="2" end="2"/>
                                            </p:txEl>
                                          </p:spTgt>
                                        </p:tgtEl>
                                        <p:attrNameLst>
                                          <p:attrName>style.visibility</p:attrName>
                                        </p:attrNameLst>
                                      </p:cBhvr>
                                      <p:to>
                                        <p:strVal val="visible"/>
                                      </p:to>
                                    </p:set>
                                    <p:animEffect transition="in" filter="fade">
                                      <p:cBhvr>
                                        <p:cTn id="33" dur="1000"/>
                                        <p:tgtEl>
                                          <p:spTgt spid="6">
                                            <p:txEl>
                                              <p:pRg st="2" end="2"/>
                                            </p:txEl>
                                          </p:spTgt>
                                        </p:tgtEl>
                                      </p:cBhvr>
                                    </p:animEffect>
                                    <p:anim calcmode="lin" valueType="num">
                                      <p:cBhvr>
                                        <p:cTn id="34" dur="1000" fill="hold"/>
                                        <p:tgtEl>
                                          <p:spTgt spid="6">
                                            <p:txEl>
                                              <p:pRg st="2" end="2"/>
                                            </p:txEl>
                                          </p:spTgt>
                                        </p:tgtEl>
                                        <p:attrNameLst>
                                          <p:attrName>ppt_x</p:attrName>
                                        </p:attrNameLst>
                                      </p:cBhvr>
                                      <p:tavLst>
                                        <p:tav tm="0">
                                          <p:val>
                                            <p:strVal val="#ppt_x"/>
                                          </p:val>
                                        </p:tav>
                                        <p:tav tm="100000">
                                          <p:val>
                                            <p:strVal val="#ppt_x"/>
                                          </p:val>
                                        </p:tav>
                                      </p:tavLst>
                                    </p:anim>
                                    <p:anim calcmode="lin" valueType="num">
                                      <p:cBhvr>
                                        <p:cTn id="35" dur="1000" fill="hold"/>
                                        <p:tgtEl>
                                          <p:spTgt spid="6">
                                            <p:txEl>
                                              <p:pRg st="2" end="2"/>
                                            </p:txEl>
                                          </p:spTgt>
                                        </p:tgtEl>
                                        <p:attrNameLst>
                                          <p:attrName>ppt_y</p:attrName>
                                        </p:attrNameLst>
                                      </p:cBhvr>
                                      <p:tavLst>
                                        <p:tav tm="0">
                                          <p:val>
                                            <p:strVal val="#ppt_y+.1"/>
                                          </p:val>
                                        </p:tav>
                                        <p:tav tm="100000">
                                          <p:val>
                                            <p:strVal val="#ppt_y"/>
                                          </p:val>
                                        </p:tav>
                                      </p:tavLst>
                                    </p:anim>
                                  </p:childTnLst>
                                </p:cTn>
                              </p:par>
                              <p:par>
                                <p:cTn id="36" presetID="42" presetClass="entr" presetSubtype="0" fill="hold" nodeType="withEffect">
                                  <p:stCondLst>
                                    <p:cond delay="0"/>
                                  </p:stCondLst>
                                  <p:childTnLst>
                                    <p:set>
                                      <p:cBhvr>
                                        <p:cTn id="37" dur="1" fill="hold">
                                          <p:stCondLst>
                                            <p:cond delay="0"/>
                                          </p:stCondLst>
                                        </p:cTn>
                                        <p:tgtEl>
                                          <p:spTgt spid="6">
                                            <p:txEl>
                                              <p:pRg st="3" end="3"/>
                                            </p:txEl>
                                          </p:spTgt>
                                        </p:tgtEl>
                                        <p:attrNameLst>
                                          <p:attrName>style.visibility</p:attrName>
                                        </p:attrNameLst>
                                      </p:cBhvr>
                                      <p:to>
                                        <p:strVal val="visible"/>
                                      </p:to>
                                    </p:set>
                                    <p:animEffect transition="in" filter="fade">
                                      <p:cBhvr>
                                        <p:cTn id="38" dur="1000"/>
                                        <p:tgtEl>
                                          <p:spTgt spid="6">
                                            <p:txEl>
                                              <p:pRg st="3" end="3"/>
                                            </p:txEl>
                                          </p:spTgt>
                                        </p:tgtEl>
                                      </p:cBhvr>
                                    </p:animEffect>
                                    <p:anim calcmode="lin" valueType="num">
                                      <p:cBhvr>
                                        <p:cTn id="39" dur="1000" fill="hold"/>
                                        <p:tgtEl>
                                          <p:spTgt spid="6">
                                            <p:txEl>
                                              <p:pRg st="3" end="3"/>
                                            </p:txEl>
                                          </p:spTgt>
                                        </p:tgtEl>
                                        <p:attrNameLst>
                                          <p:attrName>ppt_x</p:attrName>
                                        </p:attrNameLst>
                                      </p:cBhvr>
                                      <p:tavLst>
                                        <p:tav tm="0">
                                          <p:val>
                                            <p:strVal val="#ppt_x"/>
                                          </p:val>
                                        </p:tav>
                                        <p:tav tm="100000">
                                          <p:val>
                                            <p:strVal val="#ppt_x"/>
                                          </p:val>
                                        </p:tav>
                                      </p:tavLst>
                                    </p:anim>
                                    <p:anim calcmode="lin" valueType="num">
                                      <p:cBhvr>
                                        <p:cTn id="40" dur="1000" fill="hold"/>
                                        <p:tgtEl>
                                          <p:spTgt spid="6">
                                            <p:txEl>
                                              <p:pRg st="3" end="3"/>
                                            </p:txEl>
                                          </p:spTgt>
                                        </p:tgtEl>
                                        <p:attrNameLst>
                                          <p:attrName>ppt_y</p:attrName>
                                        </p:attrNameLst>
                                      </p:cBhvr>
                                      <p:tavLst>
                                        <p:tav tm="0">
                                          <p:val>
                                            <p:strVal val="#ppt_y+.1"/>
                                          </p:val>
                                        </p:tav>
                                        <p:tav tm="100000">
                                          <p:val>
                                            <p:strVal val="#ppt_y"/>
                                          </p:val>
                                        </p:tav>
                                      </p:tavLst>
                                    </p:anim>
                                  </p:childTnLst>
                                </p:cTn>
                              </p:par>
                              <p:par>
                                <p:cTn id="41" presetID="42" presetClass="entr" presetSubtype="0" fill="hold" nodeType="withEffect">
                                  <p:stCondLst>
                                    <p:cond delay="0"/>
                                  </p:stCondLst>
                                  <p:childTnLst>
                                    <p:set>
                                      <p:cBhvr>
                                        <p:cTn id="42" dur="1" fill="hold">
                                          <p:stCondLst>
                                            <p:cond delay="0"/>
                                          </p:stCondLst>
                                        </p:cTn>
                                        <p:tgtEl>
                                          <p:spTgt spid="6">
                                            <p:txEl>
                                              <p:pRg st="4" end="4"/>
                                            </p:txEl>
                                          </p:spTgt>
                                        </p:tgtEl>
                                        <p:attrNameLst>
                                          <p:attrName>style.visibility</p:attrName>
                                        </p:attrNameLst>
                                      </p:cBhvr>
                                      <p:to>
                                        <p:strVal val="visible"/>
                                      </p:to>
                                    </p:set>
                                    <p:animEffect transition="in" filter="fade">
                                      <p:cBhvr>
                                        <p:cTn id="43" dur="1000"/>
                                        <p:tgtEl>
                                          <p:spTgt spid="6">
                                            <p:txEl>
                                              <p:pRg st="4" end="4"/>
                                            </p:txEl>
                                          </p:spTgt>
                                        </p:tgtEl>
                                      </p:cBhvr>
                                    </p:animEffect>
                                    <p:anim calcmode="lin" valueType="num">
                                      <p:cBhvr>
                                        <p:cTn id="44" dur="1000" fill="hold"/>
                                        <p:tgtEl>
                                          <p:spTgt spid="6">
                                            <p:txEl>
                                              <p:pRg st="4" end="4"/>
                                            </p:txEl>
                                          </p:spTgt>
                                        </p:tgtEl>
                                        <p:attrNameLst>
                                          <p:attrName>ppt_x</p:attrName>
                                        </p:attrNameLst>
                                      </p:cBhvr>
                                      <p:tavLst>
                                        <p:tav tm="0">
                                          <p:val>
                                            <p:strVal val="#ppt_x"/>
                                          </p:val>
                                        </p:tav>
                                        <p:tav tm="100000">
                                          <p:val>
                                            <p:strVal val="#ppt_x"/>
                                          </p:val>
                                        </p:tav>
                                      </p:tavLst>
                                    </p:anim>
                                    <p:anim calcmode="lin" valueType="num">
                                      <p:cBhvr>
                                        <p:cTn id="45" dur="1000" fill="hold"/>
                                        <p:tgtEl>
                                          <p:spTgt spid="6">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46" fill="hold">
                      <p:stCondLst>
                        <p:cond delay="indefinite"/>
                      </p:stCondLst>
                      <p:childTnLst>
                        <p:par>
                          <p:cTn id="47" fill="hold">
                            <p:stCondLst>
                              <p:cond delay="0"/>
                            </p:stCondLst>
                            <p:childTnLst>
                              <p:par>
                                <p:cTn id="48" presetID="53" presetClass="entr" presetSubtype="16" fill="hold" nodeType="clickEffect">
                                  <p:stCondLst>
                                    <p:cond delay="0"/>
                                  </p:stCondLst>
                                  <p:childTnLst>
                                    <p:set>
                                      <p:cBhvr>
                                        <p:cTn id="49" dur="1" fill="hold">
                                          <p:stCondLst>
                                            <p:cond delay="0"/>
                                          </p:stCondLst>
                                        </p:cTn>
                                        <p:tgtEl>
                                          <p:spTgt spid="6">
                                            <p:txEl>
                                              <p:pRg st="5" end="5"/>
                                            </p:txEl>
                                          </p:spTgt>
                                        </p:tgtEl>
                                        <p:attrNameLst>
                                          <p:attrName>style.visibility</p:attrName>
                                        </p:attrNameLst>
                                      </p:cBhvr>
                                      <p:to>
                                        <p:strVal val="visible"/>
                                      </p:to>
                                    </p:set>
                                    <p:anim calcmode="lin" valueType="num">
                                      <p:cBhvr>
                                        <p:cTn id="50" dur="500" fill="hold"/>
                                        <p:tgtEl>
                                          <p:spTgt spid="6">
                                            <p:txEl>
                                              <p:pRg st="5" end="5"/>
                                            </p:txEl>
                                          </p:spTgt>
                                        </p:tgtEl>
                                        <p:attrNameLst>
                                          <p:attrName>ppt_w</p:attrName>
                                        </p:attrNameLst>
                                      </p:cBhvr>
                                      <p:tavLst>
                                        <p:tav tm="0">
                                          <p:val>
                                            <p:fltVal val="0"/>
                                          </p:val>
                                        </p:tav>
                                        <p:tav tm="100000">
                                          <p:val>
                                            <p:strVal val="#ppt_w"/>
                                          </p:val>
                                        </p:tav>
                                      </p:tavLst>
                                    </p:anim>
                                    <p:anim calcmode="lin" valueType="num">
                                      <p:cBhvr>
                                        <p:cTn id="51" dur="500" fill="hold"/>
                                        <p:tgtEl>
                                          <p:spTgt spid="6">
                                            <p:txEl>
                                              <p:pRg st="5" end="5"/>
                                            </p:txEl>
                                          </p:spTgt>
                                        </p:tgtEl>
                                        <p:attrNameLst>
                                          <p:attrName>ppt_h</p:attrName>
                                        </p:attrNameLst>
                                      </p:cBhvr>
                                      <p:tavLst>
                                        <p:tav tm="0">
                                          <p:val>
                                            <p:fltVal val="0"/>
                                          </p:val>
                                        </p:tav>
                                        <p:tav tm="100000">
                                          <p:val>
                                            <p:strVal val="#ppt_h"/>
                                          </p:val>
                                        </p:tav>
                                      </p:tavLst>
                                    </p:anim>
                                    <p:animEffect transition="in" filter="fade">
                                      <p:cBhvr>
                                        <p:cTn id="52" dur="500"/>
                                        <p:tgtEl>
                                          <p:spTgt spid="6">
                                            <p:txEl>
                                              <p:pRg st="5" end="5"/>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22" presetClass="entr" presetSubtype="8" fill="hold" nodeType="clickEffect">
                                  <p:stCondLst>
                                    <p:cond delay="0"/>
                                  </p:stCondLst>
                                  <p:childTnLst>
                                    <p:set>
                                      <p:cBhvr>
                                        <p:cTn id="56" dur="1" fill="hold">
                                          <p:stCondLst>
                                            <p:cond delay="0"/>
                                          </p:stCondLst>
                                        </p:cTn>
                                        <p:tgtEl>
                                          <p:spTgt spid="6">
                                            <p:txEl>
                                              <p:pRg st="6" end="6"/>
                                            </p:txEl>
                                          </p:spTgt>
                                        </p:tgtEl>
                                        <p:attrNameLst>
                                          <p:attrName>style.visibility</p:attrName>
                                        </p:attrNameLst>
                                      </p:cBhvr>
                                      <p:to>
                                        <p:strVal val="visible"/>
                                      </p:to>
                                    </p:set>
                                    <p:animEffect transition="in" filter="wipe(left)">
                                      <p:cBhvr>
                                        <p:cTn id="57" dur="1500"/>
                                        <p:tgtEl>
                                          <p:spTgt spid="6">
                                            <p:txEl>
                                              <p:pRg st="6" end="6"/>
                                            </p:txEl>
                                          </p:spTgt>
                                        </p:tgtEl>
                                      </p:cBhvr>
                                    </p:animEffect>
                                  </p:childTnLst>
                                </p:cTn>
                              </p:par>
                            </p:childTnLst>
                          </p:cTn>
                        </p:par>
                      </p:childTnLst>
                    </p:cTn>
                  </p:par>
                  <p:par>
                    <p:cTn id="58" fill="hold">
                      <p:stCondLst>
                        <p:cond delay="indefinite"/>
                      </p:stCondLst>
                      <p:childTnLst>
                        <p:par>
                          <p:cTn id="59" fill="hold">
                            <p:stCondLst>
                              <p:cond delay="0"/>
                            </p:stCondLst>
                            <p:childTnLst>
                              <p:par>
                                <p:cTn id="60" presetID="10" presetClass="entr" presetSubtype="0" fill="hold" nodeType="clickEffect">
                                  <p:stCondLst>
                                    <p:cond delay="0"/>
                                  </p:stCondLst>
                                  <p:childTnLst>
                                    <p:set>
                                      <p:cBhvr>
                                        <p:cTn id="61" dur="1" fill="hold">
                                          <p:stCondLst>
                                            <p:cond delay="0"/>
                                          </p:stCondLst>
                                        </p:cTn>
                                        <p:tgtEl>
                                          <p:spTgt spid="6">
                                            <p:txEl>
                                              <p:pRg st="7" end="7"/>
                                            </p:txEl>
                                          </p:spTgt>
                                        </p:tgtEl>
                                        <p:attrNameLst>
                                          <p:attrName>style.visibility</p:attrName>
                                        </p:attrNameLst>
                                      </p:cBhvr>
                                      <p:to>
                                        <p:strVal val="visible"/>
                                      </p:to>
                                    </p:set>
                                    <p:animEffect transition="in" filter="fade">
                                      <p:cBhvr>
                                        <p:cTn id="62" dur="500"/>
                                        <p:tgtEl>
                                          <p:spTgt spid="6">
                                            <p:txEl>
                                              <p:pRg st="7" end="7"/>
                                            </p:txEl>
                                          </p:spTgt>
                                        </p:tgtEl>
                                      </p:cBhvr>
                                    </p:animEffect>
                                  </p:childTnLst>
                                </p:cTn>
                              </p:par>
                            </p:childTnLst>
                          </p:cTn>
                        </p:par>
                      </p:childTnLst>
                    </p:cTn>
                  </p:par>
                  <p:par>
                    <p:cTn id="63" fill="hold">
                      <p:stCondLst>
                        <p:cond delay="indefinite"/>
                      </p:stCondLst>
                      <p:childTnLst>
                        <p:par>
                          <p:cTn id="64" fill="hold">
                            <p:stCondLst>
                              <p:cond delay="0"/>
                            </p:stCondLst>
                            <p:childTnLst>
                              <p:par>
                                <p:cTn id="65" presetID="10" presetClass="entr" presetSubtype="0" fill="hold" nodeType="clickEffect">
                                  <p:stCondLst>
                                    <p:cond delay="0"/>
                                  </p:stCondLst>
                                  <p:childTnLst>
                                    <p:set>
                                      <p:cBhvr>
                                        <p:cTn id="66" dur="1" fill="hold">
                                          <p:stCondLst>
                                            <p:cond delay="0"/>
                                          </p:stCondLst>
                                        </p:cTn>
                                        <p:tgtEl>
                                          <p:spTgt spid="6">
                                            <p:txEl>
                                              <p:pRg st="8" end="8"/>
                                            </p:txEl>
                                          </p:spTgt>
                                        </p:tgtEl>
                                        <p:attrNameLst>
                                          <p:attrName>style.visibility</p:attrName>
                                        </p:attrNameLst>
                                      </p:cBhvr>
                                      <p:to>
                                        <p:strVal val="visible"/>
                                      </p:to>
                                    </p:set>
                                    <p:animEffect transition="in" filter="fade">
                                      <p:cBhvr>
                                        <p:cTn id="67" dur="500"/>
                                        <p:tgtEl>
                                          <p:spTgt spid="6">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B72A9BAA-648E-4480-A3B0-5C29230A15E4}"/>
              </a:ext>
            </a:extLst>
          </p:cNvPr>
          <p:cNvPicPr>
            <a:picLocks noChangeAspect="1"/>
          </p:cNvPicPr>
          <p:nvPr/>
        </p:nvPicPr>
        <p:blipFill>
          <a:blip r:embed="rId2"/>
          <a:stretch>
            <a:fillRect/>
          </a:stretch>
        </p:blipFill>
        <p:spPr>
          <a:xfrm>
            <a:off x="4128797" y="2452677"/>
            <a:ext cx="7422502" cy="4122505"/>
          </a:xfrm>
          <a:prstGeom prst="rect">
            <a:avLst/>
          </a:prstGeom>
        </p:spPr>
      </p:pic>
      <p:sp>
        <p:nvSpPr>
          <p:cNvPr id="4" name="Rectangle 3">
            <a:extLst>
              <a:ext uri="{FF2B5EF4-FFF2-40B4-BE49-F238E27FC236}">
                <a16:creationId xmlns:a16="http://schemas.microsoft.com/office/drawing/2014/main" id="{167AF312-3A0A-422C-9ABE-05FEDF0BD313}"/>
              </a:ext>
            </a:extLst>
          </p:cNvPr>
          <p:cNvSpPr/>
          <p:nvPr/>
        </p:nvSpPr>
        <p:spPr>
          <a:xfrm>
            <a:off x="526138" y="371951"/>
            <a:ext cx="11139723" cy="1591654"/>
          </a:xfrm>
          <a:prstGeom prst="rect">
            <a:avLst/>
          </a:prstGeom>
        </p:spPr>
        <p:txBody>
          <a:bodyPr wrap="square">
            <a:spAutoFit/>
          </a:bodyPr>
          <a:lstStyle/>
          <a:p>
            <a:pPr>
              <a:lnSpc>
                <a:spcPct val="140000"/>
              </a:lnSpc>
            </a:pPr>
            <a:r>
              <a:rPr lang="en-US" b="1">
                <a:solidFill>
                  <a:srgbClr val="0000FF"/>
                </a:solidFill>
                <a:latin typeface="UTM Avo" panose="02040603050506020204" pitchFamily="18" charset="0"/>
                <a:cs typeface="Times New Roman" panose="02020603050405020304" pitchFamily="18" charset="0"/>
              </a:rPr>
              <a:t>b) Nhập và sao chép dữ liệu vào trang tính </a:t>
            </a:r>
          </a:p>
          <a:p>
            <a:pPr>
              <a:lnSpc>
                <a:spcPct val="140000"/>
              </a:lnSpc>
            </a:pPr>
            <a:r>
              <a:rPr lang="vi-VN">
                <a:latin typeface="UTM Avo" panose="02040603050506020204" pitchFamily="18" charset="0"/>
                <a:cs typeface="Times New Roman" panose="02020603050405020304" pitchFamily="18" charset="0"/>
              </a:rPr>
              <a:t>- Nhập tại ô A2: </a:t>
            </a:r>
            <a:r>
              <a:rPr lang="vi-VN">
                <a:solidFill>
                  <a:srgbClr val="FF3399"/>
                </a:solidFill>
                <a:latin typeface="UTM Avo" panose="02040603050506020204" pitchFamily="18" charset="0"/>
                <a:cs typeface="Times New Roman" panose="02020603050405020304" pitchFamily="18" charset="0"/>
              </a:rPr>
              <a:t>Bảng 4. Dự kiến phân bổ cây cho các lớp</a:t>
            </a:r>
            <a:r>
              <a:rPr lang="vi-VN">
                <a:latin typeface="UTM Avo" panose="02040603050506020204" pitchFamily="18" charset="0"/>
                <a:cs typeface="Times New Roman" panose="02020603050405020304" pitchFamily="18" charset="0"/>
              </a:rPr>
              <a:t>. </a:t>
            </a:r>
            <a:endParaRPr lang="en-US">
              <a:latin typeface="UTM Avo" panose="02040603050506020204" pitchFamily="18" charset="0"/>
              <a:cs typeface="Times New Roman" panose="02020603050405020304" pitchFamily="18" charset="0"/>
            </a:endParaRPr>
          </a:p>
          <a:p>
            <a:pPr>
              <a:lnSpc>
                <a:spcPct val="140000"/>
              </a:lnSpc>
            </a:pPr>
            <a:r>
              <a:rPr lang="en-US">
                <a:latin typeface="UTM Avo" panose="02040603050506020204" pitchFamily="18" charset="0"/>
                <a:cs typeface="Times New Roman" panose="02020603050405020304" pitchFamily="18" charset="0"/>
              </a:rPr>
              <a:t>- </a:t>
            </a:r>
            <a:r>
              <a:rPr lang="vi-VN">
                <a:latin typeface="UTM Avo" panose="02040603050506020204" pitchFamily="18" charset="0"/>
                <a:cs typeface="Times New Roman" panose="02020603050405020304" pitchFamily="18" charset="0"/>
              </a:rPr>
              <a:t>Mở lại trang tính </a:t>
            </a:r>
            <a:r>
              <a:rPr lang="vi-VN">
                <a:solidFill>
                  <a:srgbClr val="FF3399"/>
                </a:solidFill>
                <a:latin typeface="UTM Avo" panose="02040603050506020204" pitchFamily="18" charset="0"/>
                <a:cs typeface="Times New Roman" panose="02020603050405020304" pitchFamily="18" charset="0"/>
              </a:rPr>
              <a:t>3. Tìm hiểu giống cây </a:t>
            </a:r>
            <a:r>
              <a:rPr lang="vi-VN">
                <a:latin typeface="UTM Avo" panose="02040603050506020204" pitchFamily="18" charset="0"/>
                <a:cs typeface="Times New Roman" panose="02020603050405020304" pitchFamily="18" charset="0"/>
              </a:rPr>
              <a:t>và sao chép vùng dữ liệu A3:C19 (3 cột đầu tiên</a:t>
            </a:r>
            <a:r>
              <a:rPr lang="en-US">
                <a:latin typeface="UTM Avo" panose="02040603050506020204" pitchFamily="18" charset="0"/>
                <a:cs typeface="Times New Roman" panose="02020603050405020304" pitchFamily="18" charset="0"/>
              </a:rPr>
              <a:t>) </a:t>
            </a:r>
            <a:r>
              <a:rPr lang="vi-VN">
                <a:latin typeface="UTM Avo" panose="02040603050506020204" pitchFamily="18" charset="0"/>
                <a:cs typeface="Times New Roman" panose="02020603050405020304" pitchFamily="18" charset="0"/>
              </a:rPr>
              <a:t>sang trang tính </a:t>
            </a:r>
            <a:r>
              <a:rPr lang="vi-VN">
                <a:solidFill>
                  <a:srgbClr val="FF3399"/>
                </a:solidFill>
                <a:latin typeface="UTM Avo" panose="02040603050506020204" pitchFamily="18" charset="0"/>
                <a:cs typeface="Times New Roman" panose="02020603050405020304" pitchFamily="18" charset="0"/>
              </a:rPr>
              <a:t>4. Dự kiến kết quả </a:t>
            </a:r>
            <a:r>
              <a:rPr lang="vi-VN">
                <a:latin typeface="UTM Avo" panose="02040603050506020204" pitchFamily="18" charset="0"/>
                <a:cs typeface="Times New Roman" panose="02020603050405020304" pitchFamily="18" charset="0"/>
              </a:rPr>
              <a:t>tại địa chỉ A3</a:t>
            </a:r>
            <a:r>
              <a:rPr lang="en-US">
                <a:latin typeface="UTM Avo" panose="02040603050506020204" pitchFamily="18" charset="0"/>
                <a:cs typeface="Times New Roman" panose="02020603050405020304" pitchFamily="18" charset="0"/>
              </a:rPr>
              <a:t>.</a:t>
            </a:r>
            <a:endParaRPr lang="vi-VN">
              <a:latin typeface="UTM Avo" panose="02040603050506020204" pitchFamily="18" charset="0"/>
              <a:cs typeface="Times New Roman" panose="02020603050405020304" pitchFamily="18" charset="0"/>
            </a:endParaRPr>
          </a:p>
        </p:txBody>
      </p:sp>
      <p:sp>
        <p:nvSpPr>
          <p:cNvPr id="5" name="Rectangle 4">
            <a:extLst>
              <a:ext uri="{FF2B5EF4-FFF2-40B4-BE49-F238E27FC236}">
                <a16:creationId xmlns:a16="http://schemas.microsoft.com/office/drawing/2014/main" id="{94075540-0399-43EE-9202-327CFC862EEC}"/>
              </a:ext>
            </a:extLst>
          </p:cNvPr>
          <p:cNvSpPr/>
          <p:nvPr/>
        </p:nvSpPr>
        <p:spPr>
          <a:xfrm>
            <a:off x="526137" y="1876092"/>
            <a:ext cx="11139724" cy="816057"/>
          </a:xfrm>
          <a:prstGeom prst="rect">
            <a:avLst/>
          </a:prstGeom>
        </p:spPr>
        <p:txBody>
          <a:bodyPr wrap="square">
            <a:spAutoFit/>
          </a:bodyPr>
          <a:lstStyle/>
          <a:p>
            <a:pPr algn="just">
              <a:lnSpc>
                <a:spcPct val="140000"/>
              </a:lnSpc>
            </a:pPr>
            <a:r>
              <a:rPr lang="vi-VN">
                <a:latin typeface="UTM Avo" panose="02040603050506020204" pitchFamily="18" charset="0"/>
                <a:cs typeface="Times New Roman" panose="02020603050405020304" pitchFamily="18" charset="0"/>
              </a:rPr>
              <a:t>- Nhập dữ liệu dự kiến phân bổ cho các lớp khối 7 được giao thực hiện dự án </a:t>
            </a:r>
            <a:r>
              <a:rPr lang="vi-VN" b="1">
                <a:latin typeface="UTM Avo" panose="02040603050506020204" pitchFamily="18" charset="0"/>
                <a:cs typeface="Times New Roman" panose="02020603050405020304" pitchFamily="18" charset="0"/>
              </a:rPr>
              <a:t>Trường học</a:t>
            </a:r>
            <a:r>
              <a:rPr lang="en-US" b="1">
                <a:latin typeface="UTM Avo" panose="02040603050506020204" pitchFamily="18" charset="0"/>
                <a:cs typeface="Times New Roman" panose="02020603050405020304" pitchFamily="18" charset="0"/>
              </a:rPr>
              <a:t> </a:t>
            </a:r>
            <a:r>
              <a:rPr lang="vi-VN" b="1">
                <a:latin typeface="UTM Avo" panose="02040603050506020204" pitchFamily="18" charset="0"/>
                <a:cs typeface="Times New Roman" panose="02020603050405020304" pitchFamily="18" charset="0"/>
              </a:rPr>
              <a:t>xanh </a:t>
            </a:r>
            <a:r>
              <a:rPr lang="vi-VN">
                <a:latin typeface="UTM Avo" panose="02040603050506020204" pitchFamily="18" charset="0"/>
                <a:cs typeface="Times New Roman" panose="02020603050405020304" pitchFamily="18" charset="0"/>
              </a:rPr>
              <a:t>như Hình 8.6.</a:t>
            </a:r>
          </a:p>
        </p:txBody>
      </p:sp>
      <p:pic>
        <p:nvPicPr>
          <p:cNvPr id="9" name="Picture 8" descr="A picture containing text, indoor&#10;&#10;Description automatically generated">
            <a:extLst>
              <a:ext uri="{FF2B5EF4-FFF2-40B4-BE49-F238E27FC236}">
                <a16:creationId xmlns:a16="http://schemas.microsoft.com/office/drawing/2014/main" id="{A42A508F-F6C5-47C4-89B9-E0A5E8F4BA6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36748" y="4700829"/>
            <a:ext cx="2370998" cy="1802833"/>
          </a:xfrm>
          <a:prstGeom prst="rect">
            <a:avLst/>
          </a:prstGeom>
        </p:spPr>
      </p:pic>
    </p:spTree>
    <p:extLst>
      <p:ext uri="{BB962C8B-B14F-4D97-AF65-F5344CB8AC3E}">
        <p14:creationId xmlns:p14="http://schemas.microsoft.com/office/powerpoint/2010/main" val="170171802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wipe(left)">
                                      <p:cBhvr>
                                        <p:cTn id="7" dur="1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fade">
                                      <p:cBhvr>
                                        <p:cTn id="12" dur="1000"/>
                                        <p:tgtEl>
                                          <p:spTgt spid="4">
                                            <p:txEl>
                                              <p:pRg st="1" end="1"/>
                                            </p:txEl>
                                          </p:spTgt>
                                        </p:tgtEl>
                                      </p:cBhvr>
                                    </p:animEffect>
                                    <p:anim calcmode="lin" valueType="num">
                                      <p:cBhvr>
                                        <p:cTn id="13" dur="1000" fill="hold"/>
                                        <p:tgtEl>
                                          <p:spTgt spid="4">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4">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4">
                                            <p:txEl>
                                              <p:pRg st="2" end="2"/>
                                            </p:txEl>
                                          </p:spTgt>
                                        </p:tgtEl>
                                        <p:attrNameLst>
                                          <p:attrName>style.visibility</p:attrName>
                                        </p:attrNameLst>
                                      </p:cBhvr>
                                      <p:to>
                                        <p:strVal val="visible"/>
                                      </p:to>
                                    </p:set>
                                    <p:animEffect transition="in" filter="fade">
                                      <p:cBhvr>
                                        <p:cTn id="19" dur="1000"/>
                                        <p:tgtEl>
                                          <p:spTgt spid="4">
                                            <p:txEl>
                                              <p:pRg st="2" end="2"/>
                                            </p:txEl>
                                          </p:spTgt>
                                        </p:tgtEl>
                                      </p:cBhvr>
                                    </p:animEffect>
                                    <p:anim calcmode="lin" valueType="num">
                                      <p:cBhvr>
                                        <p:cTn id="20" dur="1000" fill="hold"/>
                                        <p:tgtEl>
                                          <p:spTgt spid="4">
                                            <p:txEl>
                                              <p:pRg st="2" end="2"/>
                                            </p:txEl>
                                          </p:spTgt>
                                        </p:tgtEl>
                                        <p:attrNameLst>
                                          <p:attrName>ppt_x</p:attrName>
                                        </p:attrNameLst>
                                      </p:cBhvr>
                                      <p:tavLst>
                                        <p:tav tm="0">
                                          <p:val>
                                            <p:strVal val="#ppt_x"/>
                                          </p:val>
                                        </p:tav>
                                        <p:tav tm="100000">
                                          <p:val>
                                            <p:strVal val="#ppt_x"/>
                                          </p:val>
                                        </p:tav>
                                      </p:tavLst>
                                    </p:anim>
                                    <p:anim calcmode="lin" valueType="num">
                                      <p:cBhvr>
                                        <p:cTn id="21" dur="1000" fill="hold"/>
                                        <p:tgtEl>
                                          <p:spTgt spid="4">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nodeType="clickEffect">
                                  <p:stCondLst>
                                    <p:cond delay="0"/>
                                  </p:stCondLst>
                                  <p:childTnLst>
                                    <p:set>
                                      <p:cBhvr>
                                        <p:cTn id="25" dur="1" fill="hold">
                                          <p:stCondLst>
                                            <p:cond delay="0"/>
                                          </p:stCondLst>
                                        </p:cTn>
                                        <p:tgtEl>
                                          <p:spTgt spid="5">
                                            <p:txEl>
                                              <p:pRg st="0" end="0"/>
                                            </p:txEl>
                                          </p:spTgt>
                                        </p:tgtEl>
                                        <p:attrNameLst>
                                          <p:attrName>style.visibility</p:attrName>
                                        </p:attrNameLst>
                                      </p:cBhvr>
                                      <p:to>
                                        <p:strVal val="visible"/>
                                      </p:to>
                                    </p:set>
                                    <p:animEffect transition="in" filter="fade">
                                      <p:cBhvr>
                                        <p:cTn id="26" dur="1000"/>
                                        <p:tgtEl>
                                          <p:spTgt spid="5">
                                            <p:txEl>
                                              <p:pRg st="0" end="0"/>
                                            </p:txEl>
                                          </p:spTgt>
                                        </p:tgtEl>
                                      </p:cBhvr>
                                    </p:animEffect>
                                    <p:anim calcmode="lin" valueType="num">
                                      <p:cBhvr>
                                        <p:cTn id="27" dur="10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28" dur="1000" fill="hold"/>
                                        <p:tgtEl>
                                          <p:spTgt spid="5">
                                            <p:txEl>
                                              <p:pRg st="0" end="0"/>
                                            </p:txEl>
                                          </p:spTgt>
                                        </p:tgtEl>
                                        <p:attrNameLst>
                                          <p:attrName>ppt_y</p:attrName>
                                        </p:attrNameLst>
                                      </p:cBhvr>
                                      <p:tavLst>
                                        <p:tav tm="0">
                                          <p:val>
                                            <p:strVal val="#ppt_y+.1"/>
                                          </p:val>
                                        </p:tav>
                                        <p:tav tm="100000">
                                          <p:val>
                                            <p:strVal val="#ppt_y"/>
                                          </p:val>
                                        </p:tav>
                                      </p:tavLst>
                                    </p:anim>
                                  </p:childTnLst>
                                </p:cTn>
                              </p:par>
                            </p:childTnLst>
                          </p:cTn>
                        </p:par>
                        <p:par>
                          <p:cTn id="29" fill="hold">
                            <p:stCondLst>
                              <p:cond delay="1000"/>
                            </p:stCondLst>
                            <p:childTnLst>
                              <p:par>
                                <p:cTn id="30" presetID="53" presetClass="entr" presetSubtype="16" fill="hold" nodeType="afterEffect">
                                  <p:stCondLst>
                                    <p:cond delay="0"/>
                                  </p:stCondLst>
                                  <p:childTnLst>
                                    <p:set>
                                      <p:cBhvr>
                                        <p:cTn id="31" dur="1" fill="hold">
                                          <p:stCondLst>
                                            <p:cond delay="0"/>
                                          </p:stCondLst>
                                        </p:cTn>
                                        <p:tgtEl>
                                          <p:spTgt spid="3"/>
                                        </p:tgtEl>
                                        <p:attrNameLst>
                                          <p:attrName>style.visibility</p:attrName>
                                        </p:attrNameLst>
                                      </p:cBhvr>
                                      <p:to>
                                        <p:strVal val="visible"/>
                                      </p:to>
                                    </p:set>
                                    <p:anim calcmode="lin" valueType="num">
                                      <p:cBhvr>
                                        <p:cTn id="32" dur="500" fill="hold"/>
                                        <p:tgtEl>
                                          <p:spTgt spid="3"/>
                                        </p:tgtEl>
                                        <p:attrNameLst>
                                          <p:attrName>ppt_w</p:attrName>
                                        </p:attrNameLst>
                                      </p:cBhvr>
                                      <p:tavLst>
                                        <p:tav tm="0">
                                          <p:val>
                                            <p:fltVal val="0"/>
                                          </p:val>
                                        </p:tav>
                                        <p:tav tm="100000">
                                          <p:val>
                                            <p:strVal val="#ppt_w"/>
                                          </p:val>
                                        </p:tav>
                                      </p:tavLst>
                                    </p:anim>
                                    <p:anim calcmode="lin" valueType="num">
                                      <p:cBhvr>
                                        <p:cTn id="33" dur="500" fill="hold"/>
                                        <p:tgtEl>
                                          <p:spTgt spid="3"/>
                                        </p:tgtEl>
                                        <p:attrNameLst>
                                          <p:attrName>ppt_h</p:attrName>
                                        </p:attrNameLst>
                                      </p:cBhvr>
                                      <p:tavLst>
                                        <p:tav tm="0">
                                          <p:val>
                                            <p:fltVal val="0"/>
                                          </p:val>
                                        </p:tav>
                                        <p:tav tm="100000">
                                          <p:val>
                                            <p:strVal val="#ppt_h"/>
                                          </p:val>
                                        </p:tav>
                                      </p:tavLst>
                                    </p:anim>
                                    <p:animEffect transition="in" filter="fade">
                                      <p:cBhvr>
                                        <p:cTn id="34"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2C0E122D-B243-46BA-A088-99096A5B493B}"/>
              </a:ext>
            </a:extLst>
          </p:cNvPr>
          <p:cNvSpPr/>
          <p:nvPr/>
        </p:nvSpPr>
        <p:spPr>
          <a:xfrm>
            <a:off x="526138" y="445324"/>
            <a:ext cx="10758634" cy="2942024"/>
          </a:xfrm>
          <a:prstGeom prst="rect">
            <a:avLst/>
          </a:prstGeom>
        </p:spPr>
        <p:txBody>
          <a:bodyPr wrap="square">
            <a:spAutoFit/>
          </a:bodyPr>
          <a:lstStyle/>
          <a:p>
            <a:pPr algn="just">
              <a:lnSpc>
                <a:spcPct val="150000"/>
              </a:lnSpc>
            </a:pPr>
            <a:r>
              <a:rPr lang="vi-VN" b="1">
                <a:solidFill>
                  <a:srgbClr val="0000FF"/>
                </a:solidFill>
                <a:latin typeface="UTM Avo" panose="02040603050506020204" pitchFamily="18" charset="0"/>
                <a:cs typeface="Times New Roman" panose="02020603050405020304" pitchFamily="18" charset="0"/>
              </a:rPr>
              <a:t>c) Tính tổng số cây mỗi loại mà mỗi lớp trồng được</a:t>
            </a:r>
            <a:r>
              <a:rPr lang="vi-VN" b="1">
                <a:latin typeface="UTM Avo" panose="02040603050506020204" pitchFamily="18" charset="0"/>
                <a:cs typeface="Times New Roman" panose="02020603050405020304" pitchFamily="18" charset="0"/>
              </a:rPr>
              <a:t> </a:t>
            </a:r>
            <a:endParaRPr lang="en-US" b="1">
              <a:latin typeface="UTM Avo" panose="02040603050506020204" pitchFamily="18" charset="0"/>
              <a:cs typeface="Times New Roman" panose="02020603050405020304" pitchFamily="18" charset="0"/>
            </a:endParaRPr>
          </a:p>
          <a:p>
            <a:pPr algn="just">
              <a:lnSpc>
                <a:spcPct val="150000"/>
              </a:lnSpc>
            </a:pPr>
            <a:r>
              <a:rPr lang="vi-VN">
                <a:latin typeface="UTM Avo" panose="02040603050506020204" pitchFamily="18" charset="0"/>
                <a:cs typeface="Times New Roman" panose="02020603050405020304" pitchFamily="18" charset="0"/>
              </a:rPr>
              <a:t>- Chèn thêm hai hàng trống ở trên hàng 9 bằng cách thực hiện hai lần các thao tác sau: Chọn cả hàng số 9, nháy nút phải chuột tại hàng 9 và chọn lệnh </a:t>
            </a:r>
            <a:r>
              <a:rPr lang="vi-VN" b="1">
                <a:latin typeface="UTM Avo" panose="02040603050506020204" pitchFamily="18" charset="0"/>
                <a:cs typeface="Times New Roman" panose="02020603050405020304" pitchFamily="18" charset="0"/>
              </a:rPr>
              <a:t>Insert</a:t>
            </a:r>
            <a:r>
              <a:rPr lang="vi-VN">
                <a:latin typeface="UTM Avo" panose="02040603050506020204" pitchFamily="18" charset="0"/>
                <a:cs typeface="Times New Roman" panose="02020603050405020304" pitchFamily="18" charset="0"/>
              </a:rPr>
              <a:t>. </a:t>
            </a:r>
            <a:endParaRPr lang="en-US">
              <a:latin typeface="UTM Avo" panose="02040603050506020204" pitchFamily="18" charset="0"/>
              <a:cs typeface="Times New Roman" panose="02020603050405020304" pitchFamily="18" charset="0"/>
            </a:endParaRPr>
          </a:p>
          <a:p>
            <a:pPr algn="just">
              <a:lnSpc>
                <a:spcPct val="150000"/>
              </a:lnSpc>
            </a:pPr>
            <a:r>
              <a:rPr lang="vi-VN">
                <a:latin typeface="UTM Avo" panose="02040603050506020204" pitchFamily="18" charset="0"/>
                <a:cs typeface="Times New Roman" panose="02020603050405020304" pitchFamily="18" charset="0"/>
              </a:rPr>
              <a:t>- Thực hiện tương tự để chèn thêm hai hàng trống ở trên hàng có số thứ tự 12. </a:t>
            </a:r>
            <a:endParaRPr lang="en-US">
              <a:latin typeface="UTM Avo" panose="02040603050506020204" pitchFamily="18" charset="0"/>
              <a:cs typeface="Times New Roman" panose="02020603050405020304" pitchFamily="18" charset="0"/>
            </a:endParaRPr>
          </a:p>
          <a:p>
            <a:pPr algn="just">
              <a:lnSpc>
                <a:spcPct val="150000"/>
              </a:lnSpc>
            </a:pPr>
            <a:r>
              <a:rPr lang="vi-VN">
                <a:latin typeface="UTM Avo" panose="02040603050506020204" pitchFamily="18" charset="0"/>
                <a:cs typeface="Times New Roman" panose="02020603050405020304" pitchFamily="18" charset="0"/>
              </a:rPr>
              <a:t>- Tại ô D9 nhập công thức </a:t>
            </a:r>
            <a:r>
              <a:rPr lang="vi-VN">
                <a:solidFill>
                  <a:srgbClr val="0998D7"/>
                </a:solidFill>
                <a:latin typeface="UTM Avo" panose="02040603050506020204" pitchFamily="18" charset="0"/>
                <a:cs typeface="Times New Roman" panose="02020603050405020304" pitchFamily="18" charset="0"/>
              </a:rPr>
              <a:t>=SUM(D4:28) </a:t>
            </a:r>
            <a:r>
              <a:rPr lang="vi-VN">
                <a:latin typeface="UTM Avo" panose="02040603050506020204" pitchFamily="18" charset="0"/>
                <a:cs typeface="Times New Roman" panose="02020603050405020304" pitchFamily="18" charset="0"/>
              </a:rPr>
              <a:t>để tính số cây hoa của lớp 7A, sau đó sao chép</a:t>
            </a:r>
            <a:r>
              <a:rPr lang="en-US">
                <a:latin typeface="UTM Avo" panose="02040603050506020204" pitchFamily="18" charset="0"/>
                <a:cs typeface="Times New Roman" panose="02020603050405020304" pitchFamily="18" charset="0"/>
              </a:rPr>
              <a:t> </a:t>
            </a:r>
            <a:r>
              <a:rPr lang="vi-VN">
                <a:latin typeface="UTM Avo" panose="02040603050506020204" pitchFamily="18" charset="0"/>
                <a:cs typeface="Times New Roman" panose="02020603050405020304" pitchFamily="18" charset="0"/>
              </a:rPr>
              <a:t>công thức này sang các ô bên cạnh tương ứng với các lớp 7B, 7C, 70, 75, 76, 7H. </a:t>
            </a:r>
            <a:endParaRPr lang="en-US">
              <a:latin typeface="UTM Avo" panose="02040603050506020204" pitchFamily="18" charset="0"/>
              <a:cs typeface="Times New Roman" panose="02020603050405020304" pitchFamily="18" charset="0"/>
            </a:endParaRPr>
          </a:p>
          <a:p>
            <a:pPr algn="just">
              <a:lnSpc>
                <a:spcPct val="150000"/>
              </a:lnSpc>
            </a:pPr>
            <a:r>
              <a:rPr lang="vi-VN">
                <a:latin typeface="UTM Avo" panose="02040603050506020204" pitchFamily="18" charset="0"/>
                <a:cs typeface="Times New Roman" panose="02020603050405020304" pitchFamily="18" charset="0"/>
              </a:rPr>
              <a:t>- Thực hiện tương tự để tính tổng số cây ăn quả và cây bóng mát mà mỗi lớp đã trồng. </a:t>
            </a:r>
            <a:endParaRPr lang="en-US">
              <a:latin typeface="UTM Avo" panose="02040603050506020204" pitchFamily="18" charset="0"/>
              <a:cs typeface="Times New Roman" panose="02020603050405020304" pitchFamily="18" charset="0"/>
            </a:endParaRPr>
          </a:p>
        </p:txBody>
      </p:sp>
      <p:pic>
        <p:nvPicPr>
          <p:cNvPr id="10" name="Picture 9">
            <a:extLst>
              <a:ext uri="{FF2B5EF4-FFF2-40B4-BE49-F238E27FC236}">
                <a16:creationId xmlns:a16="http://schemas.microsoft.com/office/drawing/2014/main" id="{38A2611D-6209-4757-A0CB-4567E5DFF276}"/>
              </a:ext>
            </a:extLst>
          </p:cNvPr>
          <p:cNvPicPr>
            <a:picLocks noChangeAspect="1"/>
          </p:cNvPicPr>
          <p:nvPr/>
        </p:nvPicPr>
        <p:blipFill>
          <a:blip r:embed="rId2">
            <a:extLst>
              <a:ext uri="{BEBA8EAE-BF5A-486C-A8C5-ECC9F3942E4B}">
                <a14:imgProps xmlns:a14="http://schemas.microsoft.com/office/drawing/2010/main">
                  <a14:imgLayer r:embed="rId3">
                    <a14:imgEffect>
                      <a14:backgroundRemoval t="10000" b="90000" l="10000" r="90000">
                        <a14:foregroundMark x1="39617" y1="34505" x2="43930" y2="42492"/>
                        <a14:foregroundMark x1="59744" y1="35144" x2="63898" y2="44249"/>
                        <a14:foregroundMark x1="47125" y1="44089" x2="50479" y2="49042"/>
                      </a14:backgroundRemoval>
                    </a14:imgEffect>
                  </a14:imgLayer>
                </a14:imgProps>
              </a:ext>
              <a:ext uri="{28A0092B-C50C-407E-A947-70E740481C1C}">
                <a14:useLocalDpi xmlns:a14="http://schemas.microsoft.com/office/drawing/2010/main" val="0"/>
              </a:ext>
            </a:extLst>
          </a:blip>
          <a:srcRect/>
          <a:stretch/>
        </p:blipFill>
        <p:spPr>
          <a:xfrm>
            <a:off x="4221480" y="3174727"/>
            <a:ext cx="3663876" cy="3663876"/>
          </a:xfrm>
          <a:prstGeom prst="rect">
            <a:avLst/>
          </a:prstGeom>
        </p:spPr>
      </p:pic>
    </p:spTree>
    <p:extLst>
      <p:ext uri="{BB962C8B-B14F-4D97-AF65-F5344CB8AC3E}">
        <p14:creationId xmlns:p14="http://schemas.microsoft.com/office/powerpoint/2010/main" val="345088378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wipe(left)">
                                      <p:cBhvr>
                                        <p:cTn id="7" dur="1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fade">
                                      <p:cBhvr>
                                        <p:cTn id="12" dur="1000"/>
                                        <p:tgtEl>
                                          <p:spTgt spid="2">
                                            <p:txEl>
                                              <p:pRg st="1" end="1"/>
                                            </p:txEl>
                                          </p:spTgt>
                                        </p:tgtEl>
                                      </p:cBhvr>
                                    </p:animEffect>
                                    <p:anim calcmode="lin" valueType="num">
                                      <p:cBhvr>
                                        <p:cTn id="13" dur="1000" fill="hold"/>
                                        <p:tgtEl>
                                          <p:spTgt spid="2">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2">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2">
                                            <p:txEl>
                                              <p:pRg st="2" end="2"/>
                                            </p:txEl>
                                          </p:spTgt>
                                        </p:tgtEl>
                                        <p:attrNameLst>
                                          <p:attrName>style.visibility</p:attrName>
                                        </p:attrNameLst>
                                      </p:cBhvr>
                                      <p:to>
                                        <p:strVal val="visible"/>
                                      </p:to>
                                    </p:set>
                                    <p:animEffect transition="in" filter="fade">
                                      <p:cBhvr>
                                        <p:cTn id="19" dur="1000"/>
                                        <p:tgtEl>
                                          <p:spTgt spid="2">
                                            <p:txEl>
                                              <p:pRg st="2" end="2"/>
                                            </p:txEl>
                                          </p:spTgt>
                                        </p:tgtEl>
                                      </p:cBhvr>
                                    </p:animEffect>
                                    <p:anim calcmode="lin" valueType="num">
                                      <p:cBhvr>
                                        <p:cTn id="20" dur="1000" fill="hold"/>
                                        <p:tgtEl>
                                          <p:spTgt spid="2">
                                            <p:txEl>
                                              <p:pRg st="2" end="2"/>
                                            </p:txEl>
                                          </p:spTgt>
                                        </p:tgtEl>
                                        <p:attrNameLst>
                                          <p:attrName>ppt_x</p:attrName>
                                        </p:attrNameLst>
                                      </p:cBhvr>
                                      <p:tavLst>
                                        <p:tav tm="0">
                                          <p:val>
                                            <p:strVal val="#ppt_x"/>
                                          </p:val>
                                        </p:tav>
                                        <p:tav tm="100000">
                                          <p:val>
                                            <p:strVal val="#ppt_x"/>
                                          </p:val>
                                        </p:tav>
                                      </p:tavLst>
                                    </p:anim>
                                    <p:anim calcmode="lin" valueType="num">
                                      <p:cBhvr>
                                        <p:cTn id="21" dur="1000" fill="hold"/>
                                        <p:tgtEl>
                                          <p:spTgt spid="2">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nodeType="clickEffect">
                                  <p:stCondLst>
                                    <p:cond delay="0"/>
                                  </p:stCondLst>
                                  <p:childTnLst>
                                    <p:set>
                                      <p:cBhvr>
                                        <p:cTn id="25" dur="1" fill="hold">
                                          <p:stCondLst>
                                            <p:cond delay="0"/>
                                          </p:stCondLst>
                                        </p:cTn>
                                        <p:tgtEl>
                                          <p:spTgt spid="2">
                                            <p:txEl>
                                              <p:pRg st="3" end="3"/>
                                            </p:txEl>
                                          </p:spTgt>
                                        </p:tgtEl>
                                        <p:attrNameLst>
                                          <p:attrName>style.visibility</p:attrName>
                                        </p:attrNameLst>
                                      </p:cBhvr>
                                      <p:to>
                                        <p:strVal val="visible"/>
                                      </p:to>
                                    </p:set>
                                    <p:animEffect transition="in" filter="fade">
                                      <p:cBhvr>
                                        <p:cTn id="26" dur="1000"/>
                                        <p:tgtEl>
                                          <p:spTgt spid="2">
                                            <p:txEl>
                                              <p:pRg st="3" end="3"/>
                                            </p:txEl>
                                          </p:spTgt>
                                        </p:tgtEl>
                                      </p:cBhvr>
                                    </p:animEffect>
                                    <p:anim calcmode="lin" valueType="num">
                                      <p:cBhvr>
                                        <p:cTn id="27" dur="1000" fill="hold"/>
                                        <p:tgtEl>
                                          <p:spTgt spid="2">
                                            <p:txEl>
                                              <p:pRg st="3" end="3"/>
                                            </p:txEl>
                                          </p:spTgt>
                                        </p:tgtEl>
                                        <p:attrNameLst>
                                          <p:attrName>ppt_x</p:attrName>
                                        </p:attrNameLst>
                                      </p:cBhvr>
                                      <p:tavLst>
                                        <p:tav tm="0">
                                          <p:val>
                                            <p:strVal val="#ppt_x"/>
                                          </p:val>
                                        </p:tav>
                                        <p:tav tm="100000">
                                          <p:val>
                                            <p:strVal val="#ppt_x"/>
                                          </p:val>
                                        </p:tav>
                                      </p:tavLst>
                                    </p:anim>
                                    <p:anim calcmode="lin" valueType="num">
                                      <p:cBhvr>
                                        <p:cTn id="28" dur="1000" fill="hold"/>
                                        <p:tgtEl>
                                          <p:spTgt spid="2">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42" presetClass="entr" presetSubtype="0" fill="hold" nodeType="clickEffect">
                                  <p:stCondLst>
                                    <p:cond delay="0"/>
                                  </p:stCondLst>
                                  <p:childTnLst>
                                    <p:set>
                                      <p:cBhvr>
                                        <p:cTn id="32" dur="1" fill="hold">
                                          <p:stCondLst>
                                            <p:cond delay="0"/>
                                          </p:stCondLst>
                                        </p:cTn>
                                        <p:tgtEl>
                                          <p:spTgt spid="2">
                                            <p:txEl>
                                              <p:pRg st="4" end="4"/>
                                            </p:txEl>
                                          </p:spTgt>
                                        </p:tgtEl>
                                        <p:attrNameLst>
                                          <p:attrName>style.visibility</p:attrName>
                                        </p:attrNameLst>
                                      </p:cBhvr>
                                      <p:to>
                                        <p:strVal val="visible"/>
                                      </p:to>
                                    </p:set>
                                    <p:animEffect transition="in" filter="fade">
                                      <p:cBhvr>
                                        <p:cTn id="33" dur="1000"/>
                                        <p:tgtEl>
                                          <p:spTgt spid="2">
                                            <p:txEl>
                                              <p:pRg st="4" end="4"/>
                                            </p:txEl>
                                          </p:spTgt>
                                        </p:tgtEl>
                                      </p:cBhvr>
                                    </p:animEffect>
                                    <p:anim calcmode="lin" valueType="num">
                                      <p:cBhvr>
                                        <p:cTn id="34" dur="1000" fill="hold"/>
                                        <p:tgtEl>
                                          <p:spTgt spid="2">
                                            <p:txEl>
                                              <p:pRg st="4" end="4"/>
                                            </p:txEl>
                                          </p:spTgt>
                                        </p:tgtEl>
                                        <p:attrNameLst>
                                          <p:attrName>ppt_x</p:attrName>
                                        </p:attrNameLst>
                                      </p:cBhvr>
                                      <p:tavLst>
                                        <p:tav tm="0">
                                          <p:val>
                                            <p:strVal val="#ppt_x"/>
                                          </p:val>
                                        </p:tav>
                                        <p:tav tm="100000">
                                          <p:val>
                                            <p:strVal val="#ppt_x"/>
                                          </p:val>
                                        </p:tav>
                                      </p:tavLst>
                                    </p:anim>
                                    <p:anim calcmode="lin" valueType="num">
                                      <p:cBhvr>
                                        <p:cTn id="35" dur="1000" fill="hold"/>
                                        <p:tgtEl>
                                          <p:spTgt spid="2">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2C0E122D-B243-46BA-A088-99096A5B493B}"/>
              </a:ext>
            </a:extLst>
          </p:cNvPr>
          <p:cNvSpPr/>
          <p:nvPr/>
        </p:nvSpPr>
        <p:spPr>
          <a:xfrm>
            <a:off x="526138" y="370021"/>
            <a:ext cx="11139724" cy="5019516"/>
          </a:xfrm>
          <a:prstGeom prst="rect">
            <a:avLst/>
          </a:prstGeom>
        </p:spPr>
        <p:txBody>
          <a:bodyPr wrap="square">
            <a:spAutoFit/>
          </a:bodyPr>
          <a:lstStyle/>
          <a:p>
            <a:pPr algn="just">
              <a:lnSpc>
                <a:spcPct val="150000"/>
              </a:lnSpc>
            </a:pPr>
            <a:r>
              <a:rPr lang="vi-VN" b="1">
                <a:solidFill>
                  <a:srgbClr val="0000FF"/>
                </a:solidFill>
                <a:latin typeface="UTM Avo" panose="02040603050506020204" pitchFamily="18" charset="0"/>
                <a:cs typeface="Times New Roman" panose="02020603050405020304" pitchFamily="18" charset="0"/>
              </a:rPr>
              <a:t>d) Tính tổng số cây các loại mà mỗi lớp trồng được </a:t>
            </a:r>
            <a:endParaRPr lang="en-US" b="1">
              <a:solidFill>
                <a:srgbClr val="0000FF"/>
              </a:solidFill>
              <a:latin typeface="UTM Avo" panose="02040603050506020204" pitchFamily="18" charset="0"/>
              <a:cs typeface="Times New Roman" panose="02020603050405020304" pitchFamily="18" charset="0"/>
            </a:endParaRPr>
          </a:p>
          <a:p>
            <a:pPr algn="just">
              <a:lnSpc>
                <a:spcPct val="150000"/>
              </a:lnSpc>
            </a:pPr>
            <a:r>
              <a:rPr lang="vi-VN">
                <a:latin typeface="UTM Avo" panose="02040603050506020204" pitchFamily="18" charset="0"/>
                <a:cs typeface="Times New Roman" panose="02020603050405020304" pitchFamily="18" charset="0"/>
              </a:rPr>
              <a:t>- Tại ô D25 nhập công thức </a:t>
            </a:r>
            <a:r>
              <a:rPr lang="vi-VN">
                <a:solidFill>
                  <a:srgbClr val="0998D7"/>
                </a:solidFill>
                <a:latin typeface="UTM Avo" panose="02040603050506020204" pitchFamily="18" charset="0"/>
                <a:cs typeface="Times New Roman" panose="02020603050405020304" pitchFamily="18" charset="0"/>
              </a:rPr>
              <a:t>=D9+D17+D24 </a:t>
            </a:r>
            <a:r>
              <a:rPr lang="vi-VN">
                <a:latin typeface="UTM Avo" panose="02040603050506020204" pitchFamily="18" charset="0"/>
                <a:cs typeface="Times New Roman" panose="02020603050405020304" pitchFamily="18" charset="0"/>
              </a:rPr>
              <a:t>để tính tổng số cây đã trồng của lớp 7A. </a:t>
            </a:r>
            <a:endParaRPr lang="en-US">
              <a:latin typeface="UTM Avo" panose="02040603050506020204" pitchFamily="18" charset="0"/>
              <a:cs typeface="Times New Roman" panose="02020603050405020304" pitchFamily="18" charset="0"/>
            </a:endParaRPr>
          </a:p>
          <a:p>
            <a:pPr algn="just">
              <a:lnSpc>
                <a:spcPct val="150000"/>
              </a:lnSpc>
            </a:pPr>
            <a:r>
              <a:rPr lang="vi-VN">
                <a:latin typeface="UTM Avo" panose="02040603050506020204" pitchFamily="18" charset="0"/>
                <a:cs typeface="Times New Roman" panose="02020603050405020304" pitchFamily="18" charset="0"/>
              </a:rPr>
              <a:t>- Sao chép công thức tại ô D25 sang các ô E25, F25, G25, H25, 125, J25 để tính tổng số cây của các lớp 7B, 7C, 70, 75, 76, 7H. </a:t>
            </a:r>
            <a:endParaRPr lang="en-US">
              <a:latin typeface="UTM Avo" panose="02040603050506020204" pitchFamily="18" charset="0"/>
              <a:cs typeface="Times New Roman" panose="02020603050405020304" pitchFamily="18" charset="0"/>
            </a:endParaRPr>
          </a:p>
          <a:p>
            <a:pPr algn="just">
              <a:lnSpc>
                <a:spcPct val="150000"/>
              </a:lnSpc>
            </a:pPr>
            <a:r>
              <a:rPr lang="vi-VN">
                <a:latin typeface="UTM Avo" panose="02040603050506020204" pitchFamily="18" charset="0"/>
                <a:cs typeface="Times New Roman" panose="02020603050405020304" pitchFamily="18" charset="0"/>
              </a:rPr>
              <a:t>- Tại hàng 3, bên cạnh cột 7H tạo thêm hai cột Tổng số cây và Trung bình để tính tổng số</a:t>
            </a:r>
            <a:r>
              <a:rPr lang="en-US">
                <a:latin typeface="UTM Avo" panose="02040603050506020204" pitchFamily="18" charset="0"/>
                <a:cs typeface="Times New Roman" panose="02020603050405020304" pitchFamily="18" charset="0"/>
              </a:rPr>
              <a:t> </a:t>
            </a:r>
            <a:r>
              <a:rPr lang="vi-VN">
                <a:latin typeface="UTM Avo" panose="02040603050506020204" pitchFamily="18" charset="0"/>
                <a:cs typeface="Times New Roman" panose="02020603050405020304" pitchFamily="18" charset="0"/>
              </a:rPr>
              <a:t>mỗi cây và số cây trung bình mỗi lớp trồng. </a:t>
            </a:r>
            <a:endParaRPr lang="en-US">
              <a:latin typeface="UTM Avo" panose="02040603050506020204" pitchFamily="18" charset="0"/>
              <a:cs typeface="Times New Roman" panose="02020603050405020304" pitchFamily="18" charset="0"/>
            </a:endParaRPr>
          </a:p>
          <a:p>
            <a:pPr algn="just">
              <a:lnSpc>
                <a:spcPct val="150000"/>
              </a:lnSpc>
            </a:pPr>
            <a:r>
              <a:rPr lang="vi-VN">
                <a:latin typeface="UTM Avo" panose="02040603050506020204" pitchFamily="18" charset="0"/>
                <a:cs typeface="Times New Roman" panose="02020603050405020304" pitchFamily="18" charset="0"/>
              </a:rPr>
              <a:t>- Tại ô K4, nhập hàm </a:t>
            </a:r>
            <a:r>
              <a:rPr lang="vi-VN">
                <a:solidFill>
                  <a:srgbClr val="0998D7"/>
                </a:solidFill>
                <a:latin typeface="UTM Avo" panose="02040603050506020204" pitchFamily="18" charset="0"/>
                <a:cs typeface="Times New Roman" panose="02020603050405020304" pitchFamily="18" charset="0"/>
              </a:rPr>
              <a:t>=SUM(D4:34) </a:t>
            </a:r>
            <a:r>
              <a:rPr lang="vi-VN">
                <a:latin typeface="UTM Avo" panose="02040603050506020204" pitchFamily="18" charset="0"/>
                <a:cs typeface="Times New Roman" panose="02020603050405020304" pitchFamily="18" charset="0"/>
              </a:rPr>
              <a:t>tính tổng số cây Hoa mười giờ. </a:t>
            </a:r>
            <a:endParaRPr lang="en-US">
              <a:latin typeface="UTM Avo" panose="02040603050506020204" pitchFamily="18" charset="0"/>
              <a:cs typeface="Times New Roman" panose="02020603050405020304" pitchFamily="18" charset="0"/>
            </a:endParaRPr>
          </a:p>
          <a:p>
            <a:pPr algn="just">
              <a:lnSpc>
                <a:spcPct val="150000"/>
              </a:lnSpc>
            </a:pPr>
            <a:r>
              <a:rPr lang="en-US">
                <a:latin typeface="UTM Avo" panose="02040603050506020204" pitchFamily="18" charset="0"/>
                <a:cs typeface="Times New Roman" panose="02020603050405020304" pitchFamily="18" charset="0"/>
              </a:rPr>
              <a:t>- </a:t>
            </a:r>
            <a:r>
              <a:rPr lang="vi-VN">
                <a:latin typeface="UTM Avo" panose="02040603050506020204" pitchFamily="18" charset="0"/>
                <a:cs typeface="Times New Roman" panose="02020603050405020304" pitchFamily="18" charset="0"/>
              </a:rPr>
              <a:t>Tại ô L4 nhập hàm =</a:t>
            </a:r>
            <a:r>
              <a:rPr lang="vi-VN">
                <a:solidFill>
                  <a:srgbClr val="0998D7"/>
                </a:solidFill>
                <a:latin typeface="UTM Avo" panose="02040603050506020204" pitchFamily="18" charset="0"/>
                <a:cs typeface="Times New Roman" panose="02020603050405020304" pitchFamily="18" charset="0"/>
              </a:rPr>
              <a:t>AVERAGE(D4:34) </a:t>
            </a:r>
            <a:r>
              <a:rPr lang="vi-VN">
                <a:latin typeface="UTM Avo" panose="02040603050506020204" pitchFamily="18" charset="0"/>
                <a:cs typeface="Times New Roman" panose="02020603050405020304" pitchFamily="18" charset="0"/>
              </a:rPr>
              <a:t>tính số cây Hoa mười giờ trung bình của mỗi lớp. </a:t>
            </a:r>
            <a:endParaRPr lang="en-US">
              <a:latin typeface="UTM Avo" panose="02040603050506020204" pitchFamily="18" charset="0"/>
              <a:cs typeface="Times New Roman" panose="02020603050405020304" pitchFamily="18" charset="0"/>
            </a:endParaRPr>
          </a:p>
          <a:p>
            <a:pPr algn="just">
              <a:lnSpc>
                <a:spcPct val="150000"/>
              </a:lnSpc>
            </a:pPr>
            <a:r>
              <a:rPr lang="en-US">
                <a:latin typeface="UTM Avo" panose="02040603050506020204" pitchFamily="18" charset="0"/>
                <a:cs typeface="Times New Roman" panose="02020603050405020304" pitchFamily="18" charset="0"/>
              </a:rPr>
              <a:t>- </a:t>
            </a:r>
            <a:r>
              <a:rPr lang="vi-VN">
                <a:latin typeface="UTM Avo" panose="02040603050506020204" pitchFamily="18" charset="0"/>
                <a:cs typeface="Times New Roman" panose="02020603050405020304" pitchFamily="18" charset="0"/>
              </a:rPr>
              <a:t>Sao chép dữ liệu tại ô K4 xuống phía dưới cho đến ô K25, sau đó xoá đi dữ liệu tại các hàng trong là K10, K18 ứng với các hàng không có dữ liệu. </a:t>
            </a:r>
            <a:endParaRPr lang="en-US">
              <a:latin typeface="UTM Avo" panose="02040603050506020204" pitchFamily="18" charset="0"/>
              <a:cs typeface="Times New Roman" panose="02020603050405020304" pitchFamily="18" charset="0"/>
            </a:endParaRPr>
          </a:p>
          <a:p>
            <a:pPr algn="just">
              <a:lnSpc>
                <a:spcPct val="150000"/>
              </a:lnSpc>
            </a:pPr>
            <a:r>
              <a:rPr lang="vi-VN">
                <a:latin typeface="UTM Avo" panose="02040603050506020204" pitchFamily="18" charset="0"/>
                <a:cs typeface="Times New Roman" panose="02020603050405020304" pitchFamily="18" charset="0"/>
              </a:rPr>
              <a:t>- Sao chép dữ liệu tại ô L4 xuống phía dưới cho đến ô L25, sau đó xoá đi dữ liệu tại các hàng trống là L10, L18.</a:t>
            </a:r>
          </a:p>
        </p:txBody>
      </p:sp>
      <p:pic>
        <p:nvPicPr>
          <p:cNvPr id="4" name="Picture 3" descr="Icon&#10;&#10;Description automatically generated">
            <a:extLst>
              <a:ext uri="{FF2B5EF4-FFF2-40B4-BE49-F238E27FC236}">
                <a16:creationId xmlns:a16="http://schemas.microsoft.com/office/drawing/2014/main" id="{99B345A3-46C8-40B0-8FC6-1D41A1FA16D0}"/>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530930" y="5353047"/>
            <a:ext cx="1134932" cy="1134932"/>
          </a:xfrm>
          <a:prstGeom prst="rect">
            <a:avLst/>
          </a:prstGeom>
        </p:spPr>
      </p:pic>
    </p:spTree>
    <p:extLst>
      <p:ext uri="{BB962C8B-B14F-4D97-AF65-F5344CB8AC3E}">
        <p14:creationId xmlns:p14="http://schemas.microsoft.com/office/powerpoint/2010/main" val="262578012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wipe(left)">
                                      <p:cBhvr>
                                        <p:cTn id="7" dur="1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fade">
                                      <p:cBhvr>
                                        <p:cTn id="12" dur="1000"/>
                                        <p:tgtEl>
                                          <p:spTgt spid="2">
                                            <p:txEl>
                                              <p:pRg st="1" end="1"/>
                                            </p:txEl>
                                          </p:spTgt>
                                        </p:tgtEl>
                                      </p:cBhvr>
                                    </p:animEffect>
                                    <p:anim calcmode="lin" valueType="num">
                                      <p:cBhvr>
                                        <p:cTn id="13" dur="1000" fill="hold"/>
                                        <p:tgtEl>
                                          <p:spTgt spid="2">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2">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2">
                                            <p:txEl>
                                              <p:pRg st="2" end="2"/>
                                            </p:txEl>
                                          </p:spTgt>
                                        </p:tgtEl>
                                        <p:attrNameLst>
                                          <p:attrName>style.visibility</p:attrName>
                                        </p:attrNameLst>
                                      </p:cBhvr>
                                      <p:to>
                                        <p:strVal val="visible"/>
                                      </p:to>
                                    </p:set>
                                    <p:animEffect transition="in" filter="fade">
                                      <p:cBhvr>
                                        <p:cTn id="19" dur="1000"/>
                                        <p:tgtEl>
                                          <p:spTgt spid="2">
                                            <p:txEl>
                                              <p:pRg st="2" end="2"/>
                                            </p:txEl>
                                          </p:spTgt>
                                        </p:tgtEl>
                                      </p:cBhvr>
                                    </p:animEffect>
                                    <p:anim calcmode="lin" valueType="num">
                                      <p:cBhvr>
                                        <p:cTn id="20" dur="1000" fill="hold"/>
                                        <p:tgtEl>
                                          <p:spTgt spid="2">
                                            <p:txEl>
                                              <p:pRg st="2" end="2"/>
                                            </p:txEl>
                                          </p:spTgt>
                                        </p:tgtEl>
                                        <p:attrNameLst>
                                          <p:attrName>ppt_x</p:attrName>
                                        </p:attrNameLst>
                                      </p:cBhvr>
                                      <p:tavLst>
                                        <p:tav tm="0">
                                          <p:val>
                                            <p:strVal val="#ppt_x"/>
                                          </p:val>
                                        </p:tav>
                                        <p:tav tm="100000">
                                          <p:val>
                                            <p:strVal val="#ppt_x"/>
                                          </p:val>
                                        </p:tav>
                                      </p:tavLst>
                                    </p:anim>
                                    <p:anim calcmode="lin" valueType="num">
                                      <p:cBhvr>
                                        <p:cTn id="21" dur="1000" fill="hold"/>
                                        <p:tgtEl>
                                          <p:spTgt spid="2">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nodeType="clickEffect">
                                  <p:stCondLst>
                                    <p:cond delay="0"/>
                                  </p:stCondLst>
                                  <p:childTnLst>
                                    <p:set>
                                      <p:cBhvr>
                                        <p:cTn id="25" dur="1" fill="hold">
                                          <p:stCondLst>
                                            <p:cond delay="0"/>
                                          </p:stCondLst>
                                        </p:cTn>
                                        <p:tgtEl>
                                          <p:spTgt spid="2">
                                            <p:txEl>
                                              <p:pRg st="3" end="3"/>
                                            </p:txEl>
                                          </p:spTgt>
                                        </p:tgtEl>
                                        <p:attrNameLst>
                                          <p:attrName>style.visibility</p:attrName>
                                        </p:attrNameLst>
                                      </p:cBhvr>
                                      <p:to>
                                        <p:strVal val="visible"/>
                                      </p:to>
                                    </p:set>
                                    <p:animEffect transition="in" filter="fade">
                                      <p:cBhvr>
                                        <p:cTn id="26" dur="1000"/>
                                        <p:tgtEl>
                                          <p:spTgt spid="2">
                                            <p:txEl>
                                              <p:pRg st="3" end="3"/>
                                            </p:txEl>
                                          </p:spTgt>
                                        </p:tgtEl>
                                      </p:cBhvr>
                                    </p:animEffect>
                                    <p:anim calcmode="lin" valueType="num">
                                      <p:cBhvr>
                                        <p:cTn id="27" dur="1000" fill="hold"/>
                                        <p:tgtEl>
                                          <p:spTgt spid="2">
                                            <p:txEl>
                                              <p:pRg st="3" end="3"/>
                                            </p:txEl>
                                          </p:spTgt>
                                        </p:tgtEl>
                                        <p:attrNameLst>
                                          <p:attrName>ppt_x</p:attrName>
                                        </p:attrNameLst>
                                      </p:cBhvr>
                                      <p:tavLst>
                                        <p:tav tm="0">
                                          <p:val>
                                            <p:strVal val="#ppt_x"/>
                                          </p:val>
                                        </p:tav>
                                        <p:tav tm="100000">
                                          <p:val>
                                            <p:strVal val="#ppt_x"/>
                                          </p:val>
                                        </p:tav>
                                      </p:tavLst>
                                    </p:anim>
                                    <p:anim calcmode="lin" valueType="num">
                                      <p:cBhvr>
                                        <p:cTn id="28" dur="1000" fill="hold"/>
                                        <p:tgtEl>
                                          <p:spTgt spid="2">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42" presetClass="entr" presetSubtype="0" fill="hold" nodeType="clickEffect">
                                  <p:stCondLst>
                                    <p:cond delay="0"/>
                                  </p:stCondLst>
                                  <p:childTnLst>
                                    <p:set>
                                      <p:cBhvr>
                                        <p:cTn id="32" dur="1" fill="hold">
                                          <p:stCondLst>
                                            <p:cond delay="0"/>
                                          </p:stCondLst>
                                        </p:cTn>
                                        <p:tgtEl>
                                          <p:spTgt spid="2">
                                            <p:txEl>
                                              <p:pRg st="4" end="4"/>
                                            </p:txEl>
                                          </p:spTgt>
                                        </p:tgtEl>
                                        <p:attrNameLst>
                                          <p:attrName>style.visibility</p:attrName>
                                        </p:attrNameLst>
                                      </p:cBhvr>
                                      <p:to>
                                        <p:strVal val="visible"/>
                                      </p:to>
                                    </p:set>
                                    <p:animEffect transition="in" filter="fade">
                                      <p:cBhvr>
                                        <p:cTn id="33" dur="1000"/>
                                        <p:tgtEl>
                                          <p:spTgt spid="2">
                                            <p:txEl>
                                              <p:pRg st="4" end="4"/>
                                            </p:txEl>
                                          </p:spTgt>
                                        </p:tgtEl>
                                      </p:cBhvr>
                                    </p:animEffect>
                                    <p:anim calcmode="lin" valueType="num">
                                      <p:cBhvr>
                                        <p:cTn id="34" dur="1000" fill="hold"/>
                                        <p:tgtEl>
                                          <p:spTgt spid="2">
                                            <p:txEl>
                                              <p:pRg st="4" end="4"/>
                                            </p:txEl>
                                          </p:spTgt>
                                        </p:tgtEl>
                                        <p:attrNameLst>
                                          <p:attrName>ppt_x</p:attrName>
                                        </p:attrNameLst>
                                      </p:cBhvr>
                                      <p:tavLst>
                                        <p:tav tm="0">
                                          <p:val>
                                            <p:strVal val="#ppt_x"/>
                                          </p:val>
                                        </p:tav>
                                        <p:tav tm="100000">
                                          <p:val>
                                            <p:strVal val="#ppt_x"/>
                                          </p:val>
                                        </p:tav>
                                      </p:tavLst>
                                    </p:anim>
                                    <p:anim calcmode="lin" valueType="num">
                                      <p:cBhvr>
                                        <p:cTn id="35" dur="1000" fill="hold"/>
                                        <p:tgtEl>
                                          <p:spTgt spid="2">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42" presetClass="entr" presetSubtype="0" fill="hold" nodeType="clickEffect">
                                  <p:stCondLst>
                                    <p:cond delay="0"/>
                                  </p:stCondLst>
                                  <p:childTnLst>
                                    <p:set>
                                      <p:cBhvr>
                                        <p:cTn id="39" dur="1" fill="hold">
                                          <p:stCondLst>
                                            <p:cond delay="0"/>
                                          </p:stCondLst>
                                        </p:cTn>
                                        <p:tgtEl>
                                          <p:spTgt spid="2">
                                            <p:txEl>
                                              <p:pRg st="5" end="5"/>
                                            </p:txEl>
                                          </p:spTgt>
                                        </p:tgtEl>
                                        <p:attrNameLst>
                                          <p:attrName>style.visibility</p:attrName>
                                        </p:attrNameLst>
                                      </p:cBhvr>
                                      <p:to>
                                        <p:strVal val="visible"/>
                                      </p:to>
                                    </p:set>
                                    <p:animEffect transition="in" filter="fade">
                                      <p:cBhvr>
                                        <p:cTn id="40" dur="1000"/>
                                        <p:tgtEl>
                                          <p:spTgt spid="2">
                                            <p:txEl>
                                              <p:pRg st="5" end="5"/>
                                            </p:txEl>
                                          </p:spTgt>
                                        </p:tgtEl>
                                      </p:cBhvr>
                                    </p:animEffect>
                                    <p:anim calcmode="lin" valueType="num">
                                      <p:cBhvr>
                                        <p:cTn id="41" dur="1000" fill="hold"/>
                                        <p:tgtEl>
                                          <p:spTgt spid="2">
                                            <p:txEl>
                                              <p:pRg st="5" end="5"/>
                                            </p:txEl>
                                          </p:spTgt>
                                        </p:tgtEl>
                                        <p:attrNameLst>
                                          <p:attrName>ppt_x</p:attrName>
                                        </p:attrNameLst>
                                      </p:cBhvr>
                                      <p:tavLst>
                                        <p:tav tm="0">
                                          <p:val>
                                            <p:strVal val="#ppt_x"/>
                                          </p:val>
                                        </p:tav>
                                        <p:tav tm="100000">
                                          <p:val>
                                            <p:strVal val="#ppt_x"/>
                                          </p:val>
                                        </p:tav>
                                      </p:tavLst>
                                    </p:anim>
                                    <p:anim calcmode="lin" valueType="num">
                                      <p:cBhvr>
                                        <p:cTn id="42" dur="1000" fill="hold"/>
                                        <p:tgtEl>
                                          <p:spTgt spid="2">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42" presetClass="entr" presetSubtype="0" fill="hold" nodeType="clickEffect">
                                  <p:stCondLst>
                                    <p:cond delay="0"/>
                                  </p:stCondLst>
                                  <p:childTnLst>
                                    <p:set>
                                      <p:cBhvr>
                                        <p:cTn id="46" dur="1" fill="hold">
                                          <p:stCondLst>
                                            <p:cond delay="0"/>
                                          </p:stCondLst>
                                        </p:cTn>
                                        <p:tgtEl>
                                          <p:spTgt spid="2">
                                            <p:txEl>
                                              <p:pRg st="6" end="6"/>
                                            </p:txEl>
                                          </p:spTgt>
                                        </p:tgtEl>
                                        <p:attrNameLst>
                                          <p:attrName>style.visibility</p:attrName>
                                        </p:attrNameLst>
                                      </p:cBhvr>
                                      <p:to>
                                        <p:strVal val="visible"/>
                                      </p:to>
                                    </p:set>
                                    <p:animEffect transition="in" filter="fade">
                                      <p:cBhvr>
                                        <p:cTn id="47" dur="1000"/>
                                        <p:tgtEl>
                                          <p:spTgt spid="2">
                                            <p:txEl>
                                              <p:pRg st="6" end="6"/>
                                            </p:txEl>
                                          </p:spTgt>
                                        </p:tgtEl>
                                      </p:cBhvr>
                                    </p:animEffect>
                                    <p:anim calcmode="lin" valueType="num">
                                      <p:cBhvr>
                                        <p:cTn id="48" dur="1000" fill="hold"/>
                                        <p:tgtEl>
                                          <p:spTgt spid="2">
                                            <p:txEl>
                                              <p:pRg st="6" end="6"/>
                                            </p:txEl>
                                          </p:spTgt>
                                        </p:tgtEl>
                                        <p:attrNameLst>
                                          <p:attrName>ppt_x</p:attrName>
                                        </p:attrNameLst>
                                      </p:cBhvr>
                                      <p:tavLst>
                                        <p:tav tm="0">
                                          <p:val>
                                            <p:strVal val="#ppt_x"/>
                                          </p:val>
                                        </p:tav>
                                        <p:tav tm="100000">
                                          <p:val>
                                            <p:strVal val="#ppt_x"/>
                                          </p:val>
                                        </p:tav>
                                      </p:tavLst>
                                    </p:anim>
                                    <p:anim calcmode="lin" valueType="num">
                                      <p:cBhvr>
                                        <p:cTn id="49" dur="1000" fill="hold"/>
                                        <p:tgtEl>
                                          <p:spTgt spid="2">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50" fill="hold">
                      <p:stCondLst>
                        <p:cond delay="indefinite"/>
                      </p:stCondLst>
                      <p:childTnLst>
                        <p:par>
                          <p:cTn id="51" fill="hold">
                            <p:stCondLst>
                              <p:cond delay="0"/>
                            </p:stCondLst>
                            <p:childTnLst>
                              <p:par>
                                <p:cTn id="52" presetID="42" presetClass="entr" presetSubtype="0" fill="hold" nodeType="clickEffect">
                                  <p:stCondLst>
                                    <p:cond delay="0"/>
                                  </p:stCondLst>
                                  <p:childTnLst>
                                    <p:set>
                                      <p:cBhvr>
                                        <p:cTn id="53" dur="1" fill="hold">
                                          <p:stCondLst>
                                            <p:cond delay="0"/>
                                          </p:stCondLst>
                                        </p:cTn>
                                        <p:tgtEl>
                                          <p:spTgt spid="2">
                                            <p:txEl>
                                              <p:pRg st="7" end="7"/>
                                            </p:txEl>
                                          </p:spTgt>
                                        </p:tgtEl>
                                        <p:attrNameLst>
                                          <p:attrName>style.visibility</p:attrName>
                                        </p:attrNameLst>
                                      </p:cBhvr>
                                      <p:to>
                                        <p:strVal val="visible"/>
                                      </p:to>
                                    </p:set>
                                    <p:animEffect transition="in" filter="fade">
                                      <p:cBhvr>
                                        <p:cTn id="54" dur="1000"/>
                                        <p:tgtEl>
                                          <p:spTgt spid="2">
                                            <p:txEl>
                                              <p:pRg st="7" end="7"/>
                                            </p:txEl>
                                          </p:spTgt>
                                        </p:tgtEl>
                                      </p:cBhvr>
                                    </p:animEffect>
                                    <p:anim calcmode="lin" valueType="num">
                                      <p:cBhvr>
                                        <p:cTn id="55" dur="1000" fill="hold"/>
                                        <p:tgtEl>
                                          <p:spTgt spid="2">
                                            <p:txEl>
                                              <p:pRg st="7" end="7"/>
                                            </p:txEl>
                                          </p:spTgt>
                                        </p:tgtEl>
                                        <p:attrNameLst>
                                          <p:attrName>ppt_x</p:attrName>
                                        </p:attrNameLst>
                                      </p:cBhvr>
                                      <p:tavLst>
                                        <p:tav tm="0">
                                          <p:val>
                                            <p:strVal val="#ppt_x"/>
                                          </p:val>
                                        </p:tav>
                                        <p:tav tm="100000">
                                          <p:val>
                                            <p:strVal val="#ppt_x"/>
                                          </p:val>
                                        </p:tav>
                                      </p:tavLst>
                                    </p:anim>
                                    <p:anim calcmode="lin" valueType="num">
                                      <p:cBhvr>
                                        <p:cTn id="56" dur="1000" fill="hold"/>
                                        <p:tgtEl>
                                          <p:spTgt spid="2">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CE2988D8-F73F-443B-AF17-A928E64F3C2E}"/>
              </a:ext>
            </a:extLst>
          </p:cNvPr>
          <p:cNvPicPr>
            <a:picLocks noChangeAspect="1"/>
          </p:cNvPicPr>
          <p:nvPr/>
        </p:nvPicPr>
        <p:blipFill>
          <a:blip r:embed="rId2"/>
          <a:stretch>
            <a:fillRect/>
          </a:stretch>
        </p:blipFill>
        <p:spPr>
          <a:xfrm>
            <a:off x="3958814" y="1988419"/>
            <a:ext cx="7707047" cy="4497629"/>
          </a:xfrm>
          <a:prstGeom prst="rect">
            <a:avLst/>
          </a:prstGeom>
        </p:spPr>
      </p:pic>
      <p:sp>
        <p:nvSpPr>
          <p:cNvPr id="4" name="Rectangle 3">
            <a:extLst>
              <a:ext uri="{FF2B5EF4-FFF2-40B4-BE49-F238E27FC236}">
                <a16:creationId xmlns:a16="http://schemas.microsoft.com/office/drawing/2014/main" id="{2934C14D-7950-4CA2-9A88-5BE80B4934BA}"/>
              </a:ext>
            </a:extLst>
          </p:cNvPr>
          <p:cNvSpPr/>
          <p:nvPr/>
        </p:nvSpPr>
        <p:spPr>
          <a:xfrm>
            <a:off x="526138" y="371951"/>
            <a:ext cx="11139723" cy="1979453"/>
          </a:xfrm>
          <a:prstGeom prst="rect">
            <a:avLst/>
          </a:prstGeom>
        </p:spPr>
        <p:txBody>
          <a:bodyPr wrap="square">
            <a:spAutoFit/>
          </a:bodyPr>
          <a:lstStyle/>
          <a:p>
            <a:pPr>
              <a:lnSpc>
                <a:spcPct val="140000"/>
              </a:lnSpc>
            </a:pPr>
            <a:r>
              <a:rPr lang="en-US" b="1" i="1">
                <a:solidFill>
                  <a:srgbClr val="0000FF"/>
                </a:solidFill>
                <a:latin typeface="UTM Avo" panose="02040603050506020204" pitchFamily="18" charset="0"/>
                <a:cs typeface="Times New Roman" panose="02020603050405020304" pitchFamily="18" charset="0"/>
              </a:rPr>
              <a:t>e) Định dạng dữ liệu cho trang tính </a:t>
            </a:r>
          </a:p>
          <a:p>
            <a:pPr>
              <a:lnSpc>
                <a:spcPct val="140000"/>
              </a:lnSpc>
            </a:pPr>
            <a:r>
              <a:rPr lang="vi-VN">
                <a:latin typeface="UTM Avo" panose="02040603050506020204" pitchFamily="18" charset="0"/>
                <a:cs typeface="Times New Roman" panose="02020603050405020304" pitchFamily="18" charset="0"/>
              </a:rPr>
              <a:t>- Định dạng chữ in đậm cho tiêu đề bảng. </a:t>
            </a:r>
            <a:endParaRPr lang="en-US">
              <a:latin typeface="UTM Avo" panose="02040603050506020204" pitchFamily="18" charset="0"/>
              <a:cs typeface="Times New Roman" panose="02020603050405020304" pitchFamily="18" charset="0"/>
            </a:endParaRPr>
          </a:p>
          <a:p>
            <a:pPr>
              <a:lnSpc>
                <a:spcPct val="140000"/>
              </a:lnSpc>
            </a:pPr>
            <a:r>
              <a:rPr lang="vi-VN">
                <a:latin typeface="UTM Avo" panose="02040603050506020204" pitchFamily="18" charset="0"/>
                <a:cs typeface="Times New Roman" panose="02020603050405020304" pitchFamily="18" charset="0"/>
              </a:rPr>
              <a:t>- Hàng tiêu đề (hàng 3) định dạng chữ in đậm và có nền màu vàng. </a:t>
            </a:r>
            <a:endParaRPr lang="en-US">
              <a:latin typeface="UTM Avo" panose="02040603050506020204" pitchFamily="18" charset="0"/>
              <a:cs typeface="Times New Roman" panose="02020603050405020304" pitchFamily="18" charset="0"/>
            </a:endParaRPr>
          </a:p>
          <a:p>
            <a:pPr>
              <a:lnSpc>
                <a:spcPct val="140000"/>
              </a:lnSpc>
            </a:pPr>
            <a:r>
              <a:rPr lang="vi-VN">
                <a:latin typeface="UTM Avo" panose="02040603050506020204" pitchFamily="18" charset="0"/>
                <a:cs typeface="Times New Roman" panose="02020603050405020304" pitchFamily="18" charset="0"/>
              </a:rPr>
              <a:t>- Định dạng chữ in đậm cho tất cả các ô chứa dữ liệu tổng hợp để làm nổi bật. </a:t>
            </a:r>
            <a:endParaRPr lang="en-US">
              <a:latin typeface="UTM Avo" panose="02040603050506020204" pitchFamily="18" charset="0"/>
              <a:cs typeface="Times New Roman" panose="02020603050405020304" pitchFamily="18" charset="0"/>
            </a:endParaRPr>
          </a:p>
          <a:p>
            <a:pPr>
              <a:lnSpc>
                <a:spcPct val="140000"/>
              </a:lnSpc>
            </a:pPr>
            <a:r>
              <a:rPr lang="vi-VN">
                <a:latin typeface="UTM Avo" panose="02040603050506020204" pitchFamily="18" charset="0"/>
                <a:cs typeface="Times New Roman" panose="02020603050405020304" pitchFamily="18" charset="0"/>
              </a:rPr>
              <a:t>- Lưu lại kết quả.</a:t>
            </a:r>
          </a:p>
        </p:txBody>
      </p:sp>
      <p:pic>
        <p:nvPicPr>
          <p:cNvPr id="13" name="Picture 12" descr="A picture containing text&#10;&#10;Description automatically generated">
            <a:extLst>
              <a:ext uri="{FF2B5EF4-FFF2-40B4-BE49-F238E27FC236}">
                <a16:creationId xmlns:a16="http://schemas.microsoft.com/office/drawing/2014/main" id="{BFB1FBF1-244D-4F77-8FB9-B5B837A3666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1692" y="3535328"/>
            <a:ext cx="3938357" cy="2950720"/>
          </a:xfrm>
          <a:prstGeom prst="rect">
            <a:avLst/>
          </a:prstGeom>
        </p:spPr>
      </p:pic>
    </p:spTree>
    <p:extLst>
      <p:ext uri="{BB962C8B-B14F-4D97-AF65-F5344CB8AC3E}">
        <p14:creationId xmlns:p14="http://schemas.microsoft.com/office/powerpoint/2010/main" val="68264748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wipe(left)">
                                      <p:cBhvr>
                                        <p:cTn id="7" dur="1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randombar(horizontal)">
                                      <p:cBhvr>
                                        <p:cTn id="12" dur="500"/>
                                        <p:tgtEl>
                                          <p:spTgt spid="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nodeType="click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animEffect transition="in" filter="randombar(horizontal)">
                                      <p:cBhvr>
                                        <p:cTn id="17" dur="500"/>
                                        <p:tgtEl>
                                          <p:spTgt spid="4">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4" presetClass="entr" presetSubtype="10" fill="hold" nodeType="clickEffect">
                                  <p:stCondLst>
                                    <p:cond delay="0"/>
                                  </p:stCondLst>
                                  <p:childTnLst>
                                    <p:set>
                                      <p:cBhvr>
                                        <p:cTn id="21" dur="1" fill="hold">
                                          <p:stCondLst>
                                            <p:cond delay="0"/>
                                          </p:stCondLst>
                                        </p:cTn>
                                        <p:tgtEl>
                                          <p:spTgt spid="4">
                                            <p:txEl>
                                              <p:pRg st="3" end="3"/>
                                            </p:txEl>
                                          </p:spTgt>
                                        </p:tgtEl>
                                        <p:attrNameLst>
                                          <p:attrName>style.visibility</p:attrName>
                                        </p:attrNameLst>
                                      </p:cBhvr>
                                      <p:to>
                                        <p:strVal val="visible"/>
                                      </p:to>
                                    </p:set>
                                    <p:animEffect transition="in" filter="randombar(horizontal)">
                                      <p:cBhvr>
                                        <p:cTn id="22" dur="500"/>
                                        <p:tgtEl>
                                          <p:spTgt spid="4">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4" presetClass="entr" presetSubtype="10" fill="hold" nodeType="clickEffect">
                                  <p:stCondLst>
                                    <p:cond delay="0"/>
                                  </p:stCondLst>
                                  <p:childTnLst>
                                    <p:set>
                                      <p:cBhvr>
                                        <p:cTn id="26" dur="1" fill="hold">
                                          <p:stCondLst>
                                            <p:cond delay="0"/>
                                          </p:stCondLst>
                                        </p:cTn>
                                        <p:tgtEl>
                                          <p:spTgt spid="4">
                                            <p:txEl>
                                              <p:pRg st="4" end="4"/>
                                            </p:txEl>
                                          </p:spTgt>
                                        </p:tgtEl>
                                        <p:attrNameLst>
                                          <p:attrName>style.visibility</p:attrName>
                                        </p:attrNameLst>
                                      </p:cBhvr>
                                      <p:to>
                                        <p:strVal val="visible"/>
                                      </p:to>
                                    </p:set>
                                    <p:animEffect transition="in" filter="randombar(horizontal)">
                                      <p:cBhvr>
                                        <p:cTn id="27" dur="500"/>
                                        <p:tgtEl>
                                          <p:spTgt spid="4">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875CAAC1-EE95-4EFF-BF8A-FDCE91CA6A0E}"/>
              </a:ext>
            </a:extLst>
          </p:cNvPr>
          <p:cNvPicPr>
            <a:picLocks noChangeAspect="1"/>
          </p:cNvPicPr>
          <p:nvPr/>
        </p:nvPicPr>
        <p:blipFill rotWithShape="1">
          <a:blip r:embed="rId2"/>
          <a:srcRect t="16894" b="67099"/>
          <a:stretch/>
        </p:blipFill>
        <p:spPr>
          <a:xfrm>
            <a:off x="510166" y="1573618"/>
            <a:ext cx="11250553" cy="776178"/>
          </a:xfrm>
          <a:prstGeom prst="rect">
            <a:avLst/>
          </a:prstGeom>
        </p:spPr>
      </p:pic>
      <p:pic>
        <p:nvPicPr>
          <p:cNvPr id="4" name="Picture 3">
            <a:extLst>
              <a:ext uri="{FF2B5EF4-FFF2-40B4-BE49-F238E27FC236}">
                <a16:creationId xmlns:a16="http://schemas.microsoft.com/office/drawing/2014/main" id="{D5088B78-654D-4591-A477-41145F1A47F1}"/>
              </a:ext>
            </a:extLst>
          </p:cNvPr>
          <p:cNvPicPr>
            <a:picLocks noChangeAspect="1"/>
          </p:cNvPicPr>
          <p:nvPr/>
        </p:nvPicPr>
        <p:blipFill>
          <a:blip r:embed="rId3"/>
          <a:stretch>
            <a:fillRect/>
          </a:stretch>
        </p:blipFill>
        <p:spPr>
          <a:xfrm>
            <a:off x="510166" y="377154"/>
            <a:ext cx="3490335" cy="936005"/>
          </a:xfrm>
          <a:prstGeom prst="rect">
            <a:avLst/>
          </a:prstGeom>
        </p:spPr>
      </p:pic>
      <p:pic>
        <p:nvPicPr>
          <p:cNvPr id="6" name="Picture 5">
            <a:extLst>
              <a:ext uri="{FF2B5EF4-FFF2-40B4-BE49-F238E27FC236}">
                <a16:creationId xmlns:a16="http://schemas.microsoft.com/office/drawing/2014/main" id="{D06BA9F1-EE25-4B97-B50A-DD016FA3E556}"/>
              </a:ext>
            </a:extLst>
          </p:cNvPr>
          <p:cNvPicPr>
            <a:picLocks noChangeAspect="1"/>
          </p:cNvPicPr>
          <p:nvPr/>
        </p:nvPicPr>
        <p:blipFill rotWithShape="1">
          <a:blip r:embed="rId2"/>
          <a:srcRect t="54393" b="656"/>
          <a:stretch/>
        </p:blipFill>
        <p:spPr>
          <a:xfrm>
            <a:off x="510166" y="3548904"/>
            <a:ext cx="11250553" cy="2179636"/>
          </a:xfrm>
          <a:prstGeom prst="rect">
            <a:avLst/>
          </a:prstGeom>
        </p:spPr>
      </p:pic>
      <p:pic>
        <p:nvPicPr>
          <p:cNvPr id="7" name="Picture 6">
            <a:extLst>
              <a:ext uri="{FF2B5EF4-FFF2-40B4-BE49-F238E27FC236}">
                <a16:creationId xmlns:a16="http://schemas.microsoft.com/office/drawing/2014/main" id="{6984EAA8-CC77-473C-A62D-7499485E0DBB}"/>
              </a:ext>
            </a:extLst>
          </p:cNvPr>
          <p:cNvPicPr>
            <a:picLocks noChangeAspect="1"/>
          </p:cNvPicPr>
          <p:nvPr/>
        </p:nvPicPr>
        <p:blipFill>
          <a:blip r:embed="rId4"/>
          <a:stretch>
            <a:fillRect/>
          </a:stretch>
        </p:blipFill>
        <p:spPr>
          <a:xfrm>
            <a:off x="510166" y="2473116"/>
            <a:ext cx="3490335" cy="952468"/>
          </a:xfrm>
          <a:prstGeom prst="rect">
            <a:avLst/>
          </a:prstGeom>
        </p:spPr>
      </p:pic>
    </p:spTree>
    <p:extLst>
      <p:ext uri="{BB962C8B-B14F-4D97-AF65-F5344CB8AC3E}">
        <p14:creationId xmlns:p14="http://schemas.microsoft.com/office/powerpoint/2010/main" val="23097064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7"/>
                                        </p:tgtEl>
                                        <p:attrNameLst>
                                          <p:attrName>style.visibility</p:attrName>
                                        </p:attrNameLst>
                                      </p:cBhvr>
                                      <p:to>
                                        <p:strVal val="visible"/>
                                      </p:to>
                                    </p:set>
                                    <p:anim calcmode="lin" valueType="num">
                                      <p:cBhvr>
                                        <p:cTn id="14" dur="500" fill="hold"/>
                                        <p:tgtEl>
                                          <p:spTgt spid="7"/>
                                        </p:tgtEl>
                                        <p:attrNameLst>
                                          <p:attrName>ppt_w</p:attrName>
                                        </p:attrNameLst>
                                      </p:cBhvr>
                                      <p:tavLst>
                                        <p:tav tm="0">
                                          <p:val>
                                            <p:fltVal val="0"/>
                                          </p:val>
                                        </p:tav>
                                        <p:tav tm="100000">
                                          <p:val>
                                            <p:strVal val="#ppt_w"/>
                                          </p:val>
                                        </p:tav>
                                      </p:tavLst>
                                    </p:anim>
                                    <p:anim calcmode="lin" valueType="num">
                                      <p:cBhvr>
                                        <p:cTn id="15" dur="500" fill="hold"/>
                                        <p:tgtEl>
                                          <p:spTgt spid="7"/>
                                        </p:tgtEl>
                                        <p:attrNameLst>
                                          <p:attrName>ppt_h</p:attrName>
                                        </p:attrNameLst>
                                      </p:cBhvr>
                                      <p:tavLst>
                                        <p:tav tm="0">
                                          <p:val>
                                            <p:fltVal val="0"/>
                                          </p:val>
                                        </p:tav>
                                        <p:tav tm="100000">
                                          <p:val>
                                            <p:strVal val="#ppt_h"/>
                                          </p:val>
                                        </p:tav>
                                      </p:tavLst>
                                    </p:anim>
                                    <p:animEffect transition="in" filter="fade">
                                      <p:cBhvr>
                                        <p:cTn id="16" dur="500"/>
                                        <p:tgtEl>
                                          <p:spTgt spid="7"/>
                                        </p:tgtEl>
                                      </p:cBhvr>
                                    </p:animEffect>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fade">
                                      <p:cBhvr>
                                        <p:cTn id="21" dur="1000"/>
                                        <p:tgtEl>
                                          <p:spTgt spid="6"/>
                                        </p:tgtEl>
                                      </p:cBhvr>
                                    </p:animEffect>
                                    <p:anim calcmode="lin" valueType="num">
                                      <p:cBhvr>
                                        <p:cTn id="22" dur="1000" fill="hold"/>
                                        <p:tgtEl>
                                          <p:spTgt spid="6"/>
                                        </p:tgtEl>
                                        <p:attrNameLst>
                                          <p:attrName>ppt_x</p:attrName>
                                        </p:attrNameLst>
                                      </p:cBhvr>
                                      <p:tavLst>
                                        <p:tav tm="0">
                                          <p:val>
                                            <p:strVal val="#ppt_x"/>
                                          </p:val>
                                        </p:tav>
                                        <p:tav tm="100000">
                                          <p:val>
                                            <p:strVal val="#ppt_x"/>
                                          </p:val>
                                        </p:tav>
                                      </p:tavLst>
                                    </p:anim>
                                    <p:anim calcmode="lin" valueType="num">
                                      <p:cBhvr>
                                        <p:cTn id="23"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grpSp>
        <p:nvGrpSpPr>
          <p:cNvPr id="23" name="组合 1">
            <a:extLst>
              <a:ext uri="{FF2B5EF4-FFF2-40B4-BE49-F238E27FC236}">
                <a16:creationId xmlns:a16="http://schemas.microsoft.com/office/drawing/2014/main" id="{2C6CC85F-80B1-4649-B207-B5609F0D9149}"/>
              </a:ext>
            </a:extLst>
          </p:cNvPr>
          <p:cNvGrpSpPr/>
          <p:nvPr/>
        </p:nvGrpSpPr>
        <p:grpSpPr>
          <a:xfrm>
            <a:off x="2980607" y="1150453"/>
            <a:ext cx="5976143" cy="4679926"/>
            <a:chOff x="2424113" y="688975"/>
            <a:chExt cx="6713537" cy="5619751"/>
          </a:xfrm>
        </p:grpSpPr>
        <p:sp>
          <p:nvSpPr>
            <p:cNvPr id="24" name="AutoShape 3">
              <a:extLst>
                <a:ext uri="{FF2B5EF4-FFF2-40B4-BE49-F238E27FC236}">
                  <a16:creationId xmlns:a16="http://schemas.microsoft.com/office/drawing/2014/main" id="{96F37804-D255-4A9B-A31C-D534DA152B5D}"/>
                </a:ext>
              </a:extLst>
            </p:cNvPr>
            <p:cNvSpPr>
              <a:spLocks noChangeAspect="1" noChangeArrowheads="1" noTextEdit="1"/>
            </p:cNvSpPr>
            <p:nvPr/>
          </p:nvSpPr>
          <p:spPr bwMode="auto">
            <a:xfrm>
              <a:off x="2424113" y="692150"/>
              <a:ext cx="6710362" cy="561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5" name="Freeform 24">
              <a:extLst>
                <a:ext uri="{FF2B5EF4-FFF2-40B4-BE49-F238E27FC236}">
                  <a16:creationId xmlns:a16="http://schemas.microsoft.com/office/drawing/2014/main" id="{0510F233-43DE-4063-A25A-4E4D90C9700C}"/>
                </a:ext>
              </a:extLst>
            </p:cNvPr>
            <p:cNvSpPr>
              <a:spLocks/>
            </p:cNvSpPr>
            <p:nvPr/>
          </p:nvSpPr>
          <p:spPr bwMode="auto">
            <a:xfrm>
              <a:off x="2427288" y="1592263"/>
              <a:ext cx="800100" cy="1198563"/>
            </a:xfrm>
            <a:custGeom>
              <a:avLst/>
              <a:gdLst>
                <a:gd name="T0" fmla="*/ 302 w 302"/>
                <a:gd name="T1" fmla="*/ 432 h 452"/>
                <a:gd name="T2" fmla="*/ 289 w 302"/>
                <a:gd name="T3" fmla="*/ 452 h 452"/>
                <a:gd name="T4" fmla="*/ 13 w 302"/>
                <a:gd name="T5" fmla="*/ 452 h 452"/>
                <a:gd name="T6" fmla="*/ 0 w 302"/>
                <a:gd name="T7" fmla="*/ 432 h 452"/>
                <a:gd name="T8" fmla="*/ 0 w 302"/>
                <a:gd name="T9" fmla="*/ 20 h 452"/>
                <a:gd name="T10" fmla="*/ 13 w 302"/>
                <a:gd name="T11" fmla="*/ 0 h 452"/>
                <a:gd name="T12" fmla="*/ 289 w 302"/>
                <a:gd name="T13" fmla="*/ 0 h 452"/>
                <a:gd name="T14" fmla="*/ 302 w 302"/>
                <a:gd name="T15" fmla="*/ 20 h 452"/>
                <a:gd name="T16" fmla="*/ 302 w 302"/>
                <a:gd name="T17" fmla="*/ 432 h 4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2" h="452">
                  <a:moveTo>
                    <a:pt x="302" y="432"/>
                  </a:moveTo>
                  <a:cubicBezTo>
                    <a:pt x="302" y="443"/>
                    <a:pt x="296" y="452"/>
                    <a:pt x="289" y="452"/>
                  </a:cubicBezTo>
                  <a:cubicBezTo>
                    <a:pt x="13" y="452"/>
                    <a:pt x="13" y="452"/>
                    <a:pt x="13" y="452"/>
                  </a:cubicBezTo>
                  <a:cubicBezTo>
                    <a:pt x="6" y="452"/>
                    <a:pt x="0" y="443"/>
                    <a:pt x="0" y="432"/>
                  </a:cubicBezTo>
                  <a:cubicBezTo>
                    <a:pt x="0" y="20"/>
                    <a:pt x="0" y="20"/>
                    <a:pt x="0" y="20"/>
                  </a:cubicBezTo>
                  <a:cubicBezTo>
                    <a:pt x="0" y="9"/>
                    <a:pt x="6" y="0"/>
                    <a:pt x="13" y="0"/>
                  </a:cubicBezTo>
                  <a:cubicBezTo>
                    <a:pt x="289" y="0"/>
                    <a:pt x="289" y="0"/>
                    <a:pt x="289" y="0"/>
                  </a:cubicBezTo>
                  <a:cubicBezTo>
                    <a:pt x="296" y="0"/>
                    <a:pt x="302" y="9"/>
                    <a:pt x="302" y="20"/>
                  </a:cubicBezTo>
                  <a:lnTo>
                    <a:pt x="302" y="432"/>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26" name="Freeform 6">
              <a:extLst>
                <a:ext uri="{FF2B5EF4-FFF2-40B4-BE49-F238E27FC236}">
                  <a16:creationId xmlns:a16="http://schemas.microsoft.com/office/drawing/2014/main" id="{D5B3B4D8-2899-4E06-A301-F5AE91FEAC7E}"/>
                </a:ext>
              </a:extLst>
            </p:cNvPr>
            <p:cNvSpPr>
              <a:spLocks/>
            </p:cNvSpPr>
            <p:nvPr/>
          </p:nvSpPr>
          <p:spPr bwMode="auto">
            <a:xfrm>
              <a:off x="3355975" y="703263"/>
              <a:ext cx="800100" cy="1198563"/>
            </a:xfrm>
            <a:custGeom>
              <a:avLst/>
              <a:gdLst>
                <a:gd name="T0" fmla="*/ 302 w 302"/>
                <a:gd name="T1" fmla="*/ 432 h 452"/>
                <a:gd name="T2" fmla="*/ 288 w 302"/>
                <a:gd name="T3" fmla="*/ 452 h 452"/>
                <a:gd name="T4" fmla="*/ 13 w 302"/>
                <a:gd name="T5" fmla="*/ 452 h 452"/>
                <a:gd name="T6" fmla="*/ 0 w 302"/>
                <a:gd name="T7" fmla="*/ 432 h 452"/>
                <a:gd name="T8" fmla="*/ 0 w 302"/>
                <a:gd name="T9" fmla="*/ 20 h 452"/>
                <a:gd name="T10" fmla="*/ 13 w 302"/>
                <a:gd name="T11" fmla="*/ 0 h 452"/>
                <a:gd name="T12" fmla="*/ 288 w 302"/>
                <a:gd name="T13" fmla="*/ 0 h 452"/>
                <a:gd name="T14" fmla="*/ 302 w 302"/>
                <a:gd name="T15" fmla="*/ 20 h 452"/>
                <a:gd name="T16" fmla="*/ 302 w 302"/>
                <a:gd name="T17" fmla="*/ 432 h 4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2" h="452">
                  <a:moveTo>
                    <a:pt x="302" y="432"/>
                  </a:moveTo>
                  <a:cubicBezTo>
                    <a:pt x="302" y="443"/>
                    <a:pt x="296" y="452"/>
                    <a:pt x="288" y="452"/>
                  </a:cubicBezTo>
                  <a:cubicBezTo>
                    <a:pt x="13" y="452"/>
                    <a:pt x="13" y="452"/>
                    <a:pt x="13" y="452"/>
                  </a:cubicBezTo>
                  <a:cubicBezTo>
                    <a:pt x="6" y="452"/>
                    <a:pt x="0" y="443"/>
                    <a:pt x="0" y="432"/>
                  </a:cubicBezTo>
                  <a:cubicBezTo>
                    <a:pt x="0" y="20"/>
                    <a:pt x="0" y="20"/>
                    <a:pt x="0" y="20"/>
                  </a:cubicBezTo>
                  <a:cubicBezTo>
                    <a:pt x="0" y="9"/>
                    <a:pt x="6" y="0"/>
                    <a:pt x="13" y="0"/>
                  </a:cubicBezTo>
                  <a:cubicBezTo>
                    <a:pt x="288" y="0"/>
                    <a:pt x="288" y="0"/>
                    <a:pt x="288" y="0"/>
                  </a:cubicBezTo>
                  <a:cubicBezTo>
                    <a:pt x="296" y="0"/>
                    <a:pt x="302" y="9"/>
                    <a:pt x="302" y="20"/>
                  </a:cubicBezTo>
                  <a:lnTo>
                    <a:pt x="302" y="432"/>
                  </a:lnTo>
                  <a:close/>
                </a:path>
              </a:pathLst>
            </a:custGeom>
            <a:solidFill>
              <a:srgbClr val="F68D91"/>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27" name="Freeform 7">
              <a:extLst>
                <a:ext uri="{FF2B5EF4-FFF2-40B4-BE49-F238E27FC236}">
                  <a16:creationId xmlns:a16="http://schemas.microsoft.com/office/drawing/2014/main" id="{E5DC7212-55A6-41AB-BC0E-A36C5609930B}"/>
                </a:ext>
              </a:extLst>
            </p:cNvPr>
            <p:cNvSpPr>
              <a:spLocks/>
            </p:cNvSpPr>
            <p:nvPr/>
          </p:nvSpPr>
          <p:spPr bwMode="auto">
            <a:xfrm>
              <a:off x="4254500" y="1127125"/>
              <a:ext cx="801687" cy="1200150"/>
            </a:xfrm>
            <a:custGeom>
              <a:avLst/>
              <a:gdLst>
                <a:gd name="T0" fmla="*/ 302 w 302"/>
                <a:gd name="T1" fmla="*/ 432 h 452"/>
                <a:gd name="T2" fmla="*/ 289 w 302"/>
                <a:gd name="T3" fmla="*/ 452 h 452"/>
                <a:gd name="T4" fmla="*/ 14 w 302"/>
                <a:gd name="T5" fmla="*/ 452 h 452"/>
                <a:gd name="T6" fmla="*/ 0 w 302"/>
                <a:gd name="T7" fmla="*/ 432 h 452"/>
                <a:gd name="T8" fmla="*/ 0 w 302"/>
                <a:gd name="T9" fmla="*/ 20 h 452"/>
                <a:gd name="T10" fmla="*/ 14 w 302"/>
                <a:gd name="T11" fmla="*/ 0 h 452"/>
                <a:gd name="T12" fmla="*/ 289 w 302"/>
                <a:gd name="T13" fmla="*/ 0 h 452"/>
                <a:gd name="T14" fmla="*/ 302 w 302"/>
                <a:gd name="T15" fmla="*/ 20 h 452"/>
                <a:gd name="T16" fmla="*/ 302 w 302"/>
                <a:gd name="T17" fmla="*/ 432 h 4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2" h="452">
                  <a:moveTo>
                    <a:pt x="302" y="432"/>
                  </a:moveTo>
                  <a:cubicBezTo>
                    <a:pt x="302" y="443"/>
                    <a:pt x="296" y="452"/>
                    <a:pt x="289" y="452"/>
                  </a:cubicBezTo>
                  <a:cubicBezTo>
                    <a:pt x="14" y="452"/>
                    <a:pt x="14" y="452"/>
                    <a:pt x="14" y="452"/>
                  </a:cubicBezTo>
                  <a:cubicBezTo>
                    <a:pt x="6" y="452"/>
                    <a:pt x="0" y="443"/>
                    <a:pt x="0" y="432"/>
                  </a:cubicBezTo>
                  <a:cubicBezTo>
                    <a:pt x="0" y="20"/>
                    <a:pt x="0" y="20"/>
                    <a:pt x="0" y="20"/>
                  </a:cubicBezTo>
                  <a:cubicBezTo>
                    <a:pt x="0" y="9"/>
                    <a:pt x="6" y="0"/>
                    <a:pt x="14" y="0"/>
                  </a:cubicBezTo>
                  <a:cubicBezTo>
                    <a:pt x="289" y="0"/>
                    <a:pt x="289" y="0"/>
                    <a:pt x="289" y="0"/>
                  </a:cubicBezTo>
                  <a:cubicBezTo>
                    <a:pt x="296" y="0"/>
                    <a:pt x="302" y="9"/>
                    <a:pt x="302" y="20"/>
                  </a:cubicBezTo>
                  <a:lnTo>
                    <a:pt x="302" y="432"/>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28" name="Freeform 8">
              <a:extLst>
                <a:ext uri="{FF2B5EF4-FFF2-40B4-BE49-F238E27FC236}">
                  <a16:creationId xmlns:a16="http://schemas.microsoft.com/office/drawing/2014/main" id="{C6D25AEF-636D-4758-BC36-3DE084FA5FFC}"/>
                </a:ext>
              </a:extLst>
            </p:cNvPr>
            <p:cNvSpPr>
              <a:spLocks/>
            </p:cNvSpPr>
            <p:nvPr/>
          </p:nvSpPr>
          <p:spPr bwMode="auto">
            <a:xfrm>
              <a:off x="4254500" y="2419350"/>
              <a:ext cx="801687" cy="800100"/>
            </a:xfrm>
            <a:custGeom>
              <a:avLst/>
              <a:gdLst>
                <a:gd name="T0" fmla="*/ 302 w 302"/>
                <a:gd name="T1" fmla="*/ 288 h 301"/>
                <a:gd name="T2" fmla="*/ 289 w 302"/>
                <a:gd name="T3" fmla="*/ 301 h 301"/>
                <a:gd name="T4" fmla="*/ 14 w 302"/>
                <a:gd name="T5" fmla="*/ 301 h 301"/>
                <a:gd name="T6" fmla="*/ 0 w 302"/>
                <a:gd name="T7" fmla="*/ 288 h 301"/>
                <a:gd name="T8" fmla="*/ 0 w 302"/>
                <a:gd name="T9" fmla="*/ 13 h 301"/>
                <a:gd name="T10" fmla="*/ 14 w 302"/>
                <a:gd name="T11" fmla="*/ 0 h 301"/>
                <a:gd name="T12" fmla="*/ 289 w 302"/>
                <a:gd name="T13" fmla="*/ 0 h 301"/>
                <a:gd name="T14" fmla="*/ 302 w 302"/>
                <a:gd name="T15" fmla="*/ 13 h 301"/>
                <a:gd name="T16" fmla="*/ 302 w 302"/>
                <a:gd name="T17" fmla="*/ 288 h 3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2" h="301">
                  <a:moveTo>
                    <a:pt x="302" y="288"/>
                  </a:moveTo>
                  <a:cubicBezTo>
                    <a:pt x="302" y="295"/>
                    <a:pt x="296" y="301"/>
                    <a:pt x="289" y="301"/>
                  </a:cubicBezTo>
                  <a:cubicBezTo>
                    <a:pt x="14" y="301"/>
                    <a:pt x="14" y="301"/>
                    <a:pt x="14" y="301"/>
                  </a:cubicBezTo>
                  <a:cubicBezTo>
                    <a:pt x="6" y="301"/>
                    <a:pt x="0" y="295"/>
                    <a:pt x="0" y="288"/>
                  </a:cubicBezTo>
                  <a:cubicBezTo>
                    <a:pt x="0" y="13"/>
                    <a:pt x="0" y="13"/>
                    <a:pt x="0" y="13"/>
                  </a:cubicBezTo>
                  <a:cubicBezTo>
                    <a:pt x="0" y="6"/>
                    <a:pt x="6" y="0"/>
                    <a:pt x="14" y="0"/>
                  </a:cubicBezTo>
                  <a:cubicBezTo>
                    <a:pt x="289" y="0"/>
                    <a:pt x="289" y="0"/>
                    <a:pt x="289" y="0"/>
                  </a:cubicBezTo>
                  <a:cubicBezTo>
                    <a:pt x="296" y="0"/>
                    <a:pt x="302" y="6"/>
                    <a:pt x="302" y="13"/>
                  </a:cubicBezTo>
                  <a:lnTo>
                    <a:pt x="302" y="288"/>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29" name="Freeform 9">
              <a:extLst>
                <a:ext uri="{FF2B5EF4-FFF2-40B4-BE49-F238E27FC236}">
                  <a16:creationId xmlns:a16="http://schemas.microsoft.com/office/drawing/2014/main" id="{25B2E583-AE1D-42C1-952E-E6AF49F059D8}"/>
                </a:ext>
              </a:extLst>
            </p:cNvPr>
            <p:cNvSpPr>
              <a:spLocks/>
            </p:cNvSpPr>
            <p:nvPr/>
          </p:nvSpPr>
          <p:spPr bwMode="auto">
            <a:xfrm>
              <a:off x="2427288" y="2847975"/>
              <a:ext cx="800100" cy="798513"/>
            </a:xfrm>
            <a:custGeom>
              <a:avLst/>
              <a:gdLst>
                <a:gd name="T0" fmla="*/ 302 w 302"/>
                <a:gd name="T1" fmla="*/ 287 h 301"/>
                <a:gd name="T2" fmla="*/ 289 w 302"/>
                <a:gd name="T3" fmla="*/ 301 h 301"/>
                <a:gd name="T4" fmla="*/ 13 w 302"/>
                <a:gd name="T5" fmla="*/ 301 h 301"/>
                <a:gd name="T6" fmla="*/ 0 w 302"/>
                <a:gd name="T7" fmla="*/ 287 h 301"/>
                <a:gd name="T8" fmla="*/ 0 w 302"/>
                <a:gd name="T9" fmla="*/ 13 h 301"/>
                <a:gd name="T10" fmla="*/ 13 w 302"/>
                <a:gd name="T11" fmla="*/ 0 h 301"/>
                <a:gd name="T12" fmla="*/ 289 w 302"/>
                <a:gd name="T13" fmla="*/ 0 h 301"/>
                <a:gd name="T14" fmla="*/ 302 w 302"/>
                <a:gd name="T15" fmla="*/ 13 h 301"/>
                <a:gd name="T16" fmla="*/ 302 w 302"/>
                <a:gd name="T17" fmla="*/ 287 h 3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2" h="301">
                  <a:moveTo>
                    <a:pt x="302" y="287"/>
                  </a:moveTo>
                  <a:cubicBezTo>
                    <a:pt x="302" y="295"/>
                    <a:pt x="296" y="301"/>
                    <a:pt x="289" y="301"/>
                  </a:cubicBezTo>
                  <a:cubicBezTo>
                    <a:pt x="13" y="301"/>
                    <a:pt x="13" y="301"/>
                    <a:pt x="13" y="301"/>
                  </a:cubicBezTo>
                  <a:cubicBezTo>
                    <a:pt x="6" y="301"/>
                    <a:pt x="0" y="295"/>
                    <a:pt x="0" y="287"/>
                  </a:cubicBezTo>
                  <a:cubicBezTo>
                    <a:pt x="0" y="13"/>
                    <a:pt x="0" y="13"/>
                    <a:pt x="0" y="13"/>
                  </a:cubicBezTo>
                  <a:cubicBezTo>
                    <a:pt x="0" y="6"/>
                    <a:pt x="6" y="0"/>
                    <a:pt x="13" y="0"/>
                  </a:cubicBezTo>
                  <a:cubicBezTo>
                    <a:pt x="289" y="0"/>
                    <a:pt x="289" y="0"/>
                    <a:pt x="289" y="0"/>
                  </a:cubicBezTo>
                  <a:cubicBezTo>
                    <a:pt x="296" y="0"/>
                    <a:pt x="302" y="6"/>
                    <a:pt x="302" y="13"/>
                  </a:cubicBezTo>
                  <a:lnTo>
                    <a:pt x="302" y="287"/>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30" name="Freeform 10">
              <a:extLst>
                <a:ext uri="{FF2B5EF4-FFF2-40B4-BE49-F238E27FC236}">
                  <a16:creationId xmlns:a16="http://schemas.microsoft.com/office/drawing/2014/main" id="{33A802D5-A787-4B92-BCB5-8E1C86E731B6}"/>
                </a:ext>
              </a:extLst>
            </p:cNvPr>
            <p:cNvSpPr>
              <a:spLocks/>
            </p:cNvSpPr>
            <p:nvPr/>
          </p:nvSpPr>
          <p:spPr bwMode="auto">
            <a:xfrm>
              <a:off x="2854325" y="1165225"/>
              <a:ext cx="381000" cy="379413"/>
            </a:xfrm>
            <a:custGeom>
              <a:avLst/>
              <a:gdLst>
                <a:gd name="T0" fmla="*/ 144 w 144"/>
                <a:gd name="T1" fmla="*/ 137 h 143"/>
                <a:gd name="T2" fmla="*/ 138 w 144"/>
                <a:gd name="T3" fmla="*/ 143 h 143"/>
                <a:gd name="T4" fmla="*/ 6 w 144"/>
                <a:gd name="T5" fmla="*/ 143 h 143"/>
                <a:gd name="T6" fmla="*/ 0 w 144"/>
                <a:gd name="T7" fmla="*/ 137 h 143"/>
                <a:gd name="T8" fmla="*/ 0 w 144"/>
                <a:gd name="T9" fmla="*/ 7 h 143"/>
                <a:gd name="T10" fmla="*/ 6 w 144"/>
                <a:gd name="T11" fmla="*/ 0 h 143"/>
                <a:gd name="T12" fmla="*/ 138 w 144"/>
                <a:gd name="T13" fmla="*/ 0 h 143"/>
                <a:gd name="T14" fmla="*/ 144 w 144"/>
                <a:gd name="T15" fmla="*/ 7 h 143"/>
                <a:gd name="T16" fmla="*/ 144 w 144"/>
                <a:gd name="T17" fmla="*/ 137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3">
                  <a:moveTo>
                    <a:pt x="144" y="137"/>
                  </a:moveTo>
                  <a:cubicBezTo>
                    <a:pt x="144" y="140"/>
                    <a:pt x="141" y="143"/>
                    <a:pt x="138" y="143"/>
                  </a:cubicBezTo>
                  <a:cubicBezTo>
                    <a:pt x="6" y="143"/>
                    <a:pt x="6" y="143"/>
                    <a:pt x="6" y="143"/>
                  </a:cubicBezTo>
                  <a:cubicBezTo>
                    <a:pt x="3" y="143"/>
                    <a:pt x="0" y="140"/>
                    <a:pt x="0" y="137"/>
                  </a:cubicBezTo>
                  <a:cubicBezTo>
                    <a:pt x="0" y="7"/>
                    <a:pt x="0" y="7"/>
                    <a:pt x="0" y="7"/>
                  </a:cubicBezTo>
                  <a:cubicBezTo>
                    <a:pt x="0" y="3"/>
                    <a:pt x="3" y="0"/>
                    <a:pt x="6" y="0"/>
                  </a:cubicBezTo>
                  <a:cubicBezTo>
                    <a:pt x="138" y="0"/>
                    <a:pt x="138" y="0"/>
                    <a:pt x="138" y="0"/>
                  </a:cubicBezTo>
                  <a:cubicBezTo>
                    <a:pt x="141" y="0"/>
                    <a:pt x="144" y="3"/>
                    <a:pt x="144" y="7"/>
                  </a:cubicBezTo>
                  <a:lnTo>
                    <a:pt x="144" y="137"/>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31" name="Freeform 11">
              <a:extLst>
                <a:ext uri="{FF2B5EF4-FFF2-40B4-BE49-F238E27FC236}">
                  <a16:creationId xmlns:a16="http://schemas.microsoft.com/office/drawing/2014/main" id="{6AEE02AB-4BDC-4469-BEEB-58E5D2F3BE85}"/>
                </a:ext>
              </a:extLst>
            </p:cNvPr>
            <p:cNvSpPr>
              <a:spLocks/>
            </p:cNvSpPr>
            <p:nvPr/>
          </p:nvSpPr>
          <p:spPr bwMode="auto">
            <a:xfrm>
              <a:off x="4254500" y="703263"/>
              <a:ext cx="382587" cy="376238"/>
            </a:xfrm>
            <a:custGeom>
              <a:avLst/>
              <a:gdLst>
                <a:gd name="T0" fmla="*/ 144 w 144"/>
                <a:gd name="T1" fmla="*/ 136 h 142"/>
                <a:gd name="T2" fmla="*/ 138 w 144"/>
                <a:gd name="T3" fmla="*/ 142 h 142"/>
                <a:gd name="T4" fmla="*/ 7 w 144"/>
                <a:gd name="T5" fmla="*/ 142 h 142"/>
                <a:gd name="T6" fmla="*/ 0 w 144"/>
                <a:gd name="T7" fmla="*/ 136 h 142"/>
                <a:gd name="T8" fmla="*/ 0 w 144"/>
                <a:gd name="T9" fmla="*/ 6 h 142"/>
                <a:gd name="T10" fmla="*/ 7 w 144"/>
                <a:gd name="T11" fmla="*/ 0 h 142"/>
                <a:gd name="T12" fmla="*/ 138 w 144"/>
                <a:gd name="T13" fmla="*/ 0 h 142"/>
                <a:gd name="T14" fmla="*/ 144 w 144"/>
                <a:gd name="T15" fmla="*/ 6 h 142"/>
                <a:gd name="T16" fmla="*/ 144 w 144"/>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2">
                  <a:moveTo>
                    <a:pt x="144" y="136"/>
                  </a:moveTo>
                  <a:cubicBezTo>
                    <a:pt x="144" y="139"/>
                    <a:pt x="141" y="142"/>
                    <a:pt x="138" y="142"/>
                  </a:cubicBezTo>
                  <a:cubicBezTo>
                    <a:pt x="7" y="142"/>
                    <a:pt x="7" y="142"/>
                    <a:pt x="7" y="142"/>
                  </a:cubicBezTo>
                  <a:cubicBezTo>
                    <a:pt x="3" y="142"/>
                    <a:pt x="0" y="139"/>
                    <a:pt x="0" y="136"/>
                  </a:cubicBezTo>
                  <a:cubicBezTo>
                    <a:pt x="0" y="6"/>
                    <a:pt x="0" y="6"/>
                    <a:pt x="0" y="6"/>
                  </a:cubicBezTo>
                  <a:cubicBezTo>
                    <a:pt x="0" y="2"/>
                    <a:pt x="3" y="0"/>
                    <a:pt x="7" y="0"/>
                  </a:cubicBezTo>
                  <a:cubicBezTo>
                    <a:pt x="138" y="0"/>
                    <a:pt x="138" y="0"/>
                    <a:pt x="138" y="0"/>
                  </a:cubicBezTo>
                  <a:cubicBezTo>
                    <a:pt x="141" y="0"/>
                    <a:pt x="144" y="2"/>
                    <a:pt x="144" y="6"/>
                  </a:cubicBezTo>
                  <a:lnTo>
                    <a:pt x="144" y="136"/>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32" name="Freeform 12">
              <a:extLst>
                <a:ext uri="{FF2B5EF4-FFF2-40B4-BE49-F238E27FC236}">
                  <a16:creationId xmlns:a16="http://schemas.microsoft.com/office/drawing/2014/main" id="{6AF9EF2C-B8BB-4594-AA12-A7C2B3ADB4AB}"/>
                </a:ext>
              </a:extLst>
            </p:cNvPr>
            <p:cNvSpPr>
              <a:spLocks/>
            </p:cNvSpPr>
            <p:nvPr/>
          </p:nvSpPr>
          <p:spPr bwMode="auto">
            <a:xfrm>
              <a:off x="6948488" y="688975"/>
              <a:ext cx="382587" cy="379413"/>
            </a:xfrm>
            <a:custGeom>
              <a:avLst/>
              <a:gdLst>
                <a:gd name="T0" fmla="*/ 144 w 144"/>
                <a:gd name="T1" fmla="*/ 137 h 143"/>
                <a:gd name="T2" fmla="*/ 138 w 144"/>
                <a:gd name="T3" fmla="*/ 143 h 143"/>
                <a:gd name="T4" fmla="*/ 7 w 144"/>
                <a:gd name="T5" fmla="*/ 143 h 143"/>
                <a:gd name="T6" fmla="*/ 0 w 144"/>
                <a:gd name="T7" fmla="*/ 137 h 143"/>
                <a:gd name="T8" fmla="*/ 0 w 144"/>
                <a:gd name="T9" fmla="*/ 7 h 143"/>
                <a:gd name="T10" fmla="*/ 7 w 144"/>
                <a:gd name="T11" fmla="*/ 0 h 143"/>
                <a:gd name="T12" fmla="*/ 138 w 144"/>
                <a:gd name="T13" fmla="*/ 0 h 143"/>
                <a:gd name="T14" fmla="*/ 144 w 144"/>
                <a:gd name="T15" fmla="*/ 7 h 143"/>
                <a:gd name="T16" fmla="*/ 144 w 144"/>
                <a:gd name="T17" fmla="*/ 137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3">
                  <a:moveTo>
                    <a:pt x="144" y="137"/>
                  </a:moveTo>
                  <a:cubicBezTo>
                    <a:pt x="144" y="140"/>
                    <a:pt x="141" y="143"/>
                    <a:pt x="138" y="143"/>
                  </a:cubicBezTo>
                  <a:cubicBezTo>
                    <a:pt x="7" y="143"/>
                    <a:pt x="7" y="143"/>
                    <a:pt x="7" y="143"/>
                  </a:cubicBezTo>
                  <a:cubicBezTo>
                    <a:pt x="3" y="143"/>
                    <a:pt x="0" y="140"/>
                    <a:pt x="0" y="137"/>
                  </a:cubicBezTo>
                  <a:cubicBezTo>
                    <a:pt x="0" y="7"/>
                    <a:pt x="0" y="7"/>
                    <a:pt x="0" y="7"/>
                  </a:cubicBezTo>
                  <a:cubicBezTo>
                    <a:pt x="0" y="3"/>
                    <a:pt x="3" y="0"/>
                    <a:pt x="7" y="0"/>
                  </a:cubicBezTo>
                  <a:cubicBezTo>
                    <a:pt x="138" y="0"/>
                    <a:pt x="138" y="0"/>
                    <a:pt x="138" y="0"/>
                  </a:cubicBezTo>
                  <a:cubicBezTo>
                    <a:pt x="141" y="0"/>
                    <a:pt x="144" y="3"/>
                    <a:pt x="144" y="7"/>
                  </a:cubicBezTo>
                  <a:lnTo>
                    <a:pt x="144" y="137"/>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33" name="Freeform 13">
              <a:extLst>
                <a:ext uri="{FF2B5EF4-FFF2-40B4-BE49-F238E27FC236}">
                  <a16:creationId xmlns:a16="http://schemas.microsoft.com/office/drawing/2014/main" id="{A22CE38D-535D-4CAF-8AF4-13C41A68BB6D}"/>
                </a:ext>
              </a:extLst>
            </p:cNvPr>
            <p:cNvSpPr>
              <a:spLocks/>
            </p:cNvSpPr>
            <p:nvPr/>
          </p:nvSpPr>
          <p:spPr bwMode="auto">
            <a:xfrm>
              <a:off x="8320088" y="1157288"/>
              <a:ext cx="382587" cy="376238"/>
            </a:xfrm>
            <a:custGeom>
              <a:avLst/>
              <a:gdLst>
                <a:gd name="T0" fmla="*/ 144 w 144"/>
                <a:gd name="T1" fmla="*/ 136 h 142"/>
                <a:gd name="T2" fmla="*/ 138 w 144"/>
                <a:gd name="T3" fmla="*/ 142 h 142"/>
                <a:gd name="T4" fmla="*/ 7 w 144"/>
                <a:gd name="T5" fmla="*/ 142 h 142"/>
                <a:gd name="T6" fmla="*/ 0 w 144"/>
                <a:gd name="T7" fmla="*/ 136 h 142"/>
                <a:gd name="T8" fmla="*/ 0 w 144"/>
                <a:gd name="T9" fmla="*/ 6 h 142"/>
                <a:gd name="T10" fmla="*/ 7 w 144"/>
                <a:gd name="T11" fmla="*/ 0 h 142"/>
                <a:gd name="T12" fmla="*/ 138 w 144"/>
                <a:gd name="T13" fmla="*/ 0 h 142"/>
                <a:gd name="T14" fmla="*/ 144 w 144"/>
                <a:gd name="T15" fmla="*/ 6 h 142"/>
                <a:gd name="T16" fmla="*/ 144 w 144"/>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2">
                  <a:moveTo>
                    <a:pt x="144" y="136"/>
                  </a:moveTo>
                  <a:cubicBezTo>
                    <a:pt x="144" y="140"/>
                    <a:pt x="141" y="142"/>
                    <a:pt x="138" y="142"/>
                  </a:cubicBezTo>
                  <a:cubicBezTo>
                    <a:pt x="7" y="142"/>
                    <a:pt x="7" y="142"/>
                    <a:pt x="7" y="142"/>
                  </a:cubicBezTo>
                  <a:cubicBezTo>
                    <a:pt x="3" y="142"/>
                    <a:pt x="0" y="140"/>
                    <a:pt x="0" y="136"/>
                  </a:cubicBezTo>
                  <a:cubicBezTo>
                    <a:pt x="0" y="6"/>
                    <a:pt x="0" y="6"/>
                    <a:pt x="0" y="6"/>
                  </a:cubicBezTo>
                  <a:cubicBezTo>
                    <a:pt x="0" y="3"/>
                    <a:pt x="3" y="0"/>
                    <a:pt x="7" y="0"/>
                  </a:cubicBezTo>
                  <a:cubicBezTo>
                    <a:pt x="138" y="0"/>
                    <a:pt x="138" y="0"/>
                    <a:pt x="138" y="0"/>
                  </a:cubicBezTo>
                  <a:cubicBezTo>
                    <a:pt x="141" y="0"/>
                    <a:pt x="144" y="3"/>
                    <a:pt x="144" y="6"/>
                  </a:cubicBezTo>
                  <a:lnTo>
                    <a:pt x="144" y="136"/>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34" name="Freeform 14">
              <a:extLst>
                <a:ext uri="{FF2B5EF4-FFF2-40B4-BE49-F238E27FC236}">
                  <a16:creationId xmlns:a16="http://schemas.microsoft.com/office/drawing/2014/main" id="{39B64302-DA1B-4996-A180-A08EC12E8CF6}"/>
                </a:ext>
              </a:extLst>
            </p:cNvPr>
            <p:cNvSpPr>
              <a:spLocks/>
            </p:cNvSpPr>
            <p:nvPr/>
          </p:nvSpPr>
          <p:spPr bwMode="auto">
            <a:xfrm>
              <a:off x="7845425" y="1976438"/>
              <a:ext cx="381000" cy="377825"/>
            </a:xfrm>
            <a:custGeom>
              <a:avLst/>
              <a:gdLst>
                <a:gd name="T0" fmla="*/ 144 w 144"/>
                <a:gd name="T1" fmla="*/ 136 h 142"/>
                <a:gd name="T2" fmla="*/ 138 w 144"/>
                <a:gd name="T3" fmla="*/ 142 h 142"/>
                <a:gd name="T4" fmla="*/ 7 w 144"/>
                <a:gd name="T5" fmla="*/ 142 h 142"/>
                <a:gd name="T6" fmla="*/ 0 w 144"/>
                <a:gd name="T7" fmla="*/ 136 h 142"/>
                <a:gd name="T8" fmla="*/ 0 w 144"/>
                <a:gd name="T9" fmla="*/ 6 h 142"/>
                <a:gd name="T10" fmla="*/ 7 w 144"/>
                <a:gd name="T11" fmla="*/ 0 h 142"/>
                <a:gd name="T12" fmla="*/ 138 w 144"/>
                <a:gd name="T13" fmla="*/ 0 h 142"/>
                <a:gd name="T14" fmla="*/ 144 w 144"/>
                <a:gd name="T15" fmla="*/ 6 h 142"/>
                <a:gd name="T16" fmla="*/ 144 w 144"/>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2">
                  <a:moveTo>
                    <a:pt x="144" y="136"/>
                  </a:moveTo>
                  <a:cubicBezTo>
                    <a:pt x="144" y="139"/>
                    <a:pt x="141" y="142"/>
                    <a:pt x="138" y="142"/>
                  </a:cubicBezTo>
                  <a:cubicBezTo>
                    <a:pt x="7" y="142"/>
                    <a:pt x="7" y="142"/>
                    <a:pt x="7" y="142"/>
                  </a:cubicBezTo>
                  <a:cubicBezTo>
                    <a:pt x="3" y="142"/>
                    <a:pt x="0" y="139"/>
                    <a:pt x="0" y="136"/>
                  </a:cubicBezTo>
                  <a:cubicBezTo>
                    <a:pt x="0" y="6"/>
                    <a:pt x="0" y="6"/>
                    <a:pt x="0" y="6"/>
                  </a:cubicBezTo>
                  <a:cubicBezTo>
                    <a:pt x="0" y="2"/>
                    <a:pt x="3" y="0"/>
                    <a:pt x="7" y="0"/>
                  </a:cubicBezTo>
                  <a:cubicBezTo>
                    <a:pt x="138" y="0"/>
                    <a:pt x="138" y="0"/>
                    <a:pt x="138" y="0"/>
                  </a:cubicBezTo>
                  <a:cubicBezTo>
                    <a:pt x="141" y="0"/>
                    <a:pt x="144" y="2"/>
                    <a:pt x="144" y="6"/>
                  </a:cubicBezTo>
                  <a:lnTo>
                    <a:pt x="144" y="136"/>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35" name="Freeform 15">
              <a:extLst>
                <a:ext uri="{FF2B5EF4-FFF2-40B4-BE49-F238E27FC236}">
                  <a16:creationId xmlns:a16="http://schemas.microsoft.com/office/drawing/2014/main" id="{A30D1B24-4AA2-4F12-8789-6062A4B00180}"/>
                </a:ext>
              </a:extLst>
            </p:cNvPr>
            <p:cNvSpPr>
              <a:spLocks/>
            </p:cNvSpPr>
            <p:nvPr/>
          </p:nvSpPr>
          <p:spPr bwMode="auto">
            <a:xfrm>
              <a:off x="8320088" y="3717925"/>
              <a:ext cx="382587" cy="376238"/>
            </a:xfrm>
            <a:custGeom>
              <a:avLst/>
              <a:gdLst>
                <a:gd name="T0" fmla="*/ 144 w 144"/>
                <a:gd name="T1" fmla="*/ 136 h 142"/>
                <a:gd name="T2" fmla="*/ 138 w 144"/>
                <a:gd name="T3" fmla="*/ 142 h 142"/>
                <a:gd name="T4" fmla="*/ 7 w 144"/>
                <a:gd name="T5" fmla="*/ 142 h 142"/>
                <a:gd name="T6" fmla="*/ 0 w 144"/>
                <a:gd name="T7" fmla="*/ 136 h 142"/>
                <a:gd name="T8" fmla="*/ 0 w 144"/>
                <a:gd name="T9" fmla="*/ 6 h 142"/>
                <a:gd name="T10" fmla="*/ 7 w 144"/>
                <a:gd name="T11" fmla="*/ 0 h 142"/>
                <a:gd name="T12" fmla="*/ 138 w 144"/>
                <a:gd name="T13" fmla="*/ 0 h 142"/>
                <a:gd name="T14" fmla="*/ 144 w 144"/>
                <a:gd name="T15" fmla="*/ 6 h 142"/>
                <a:gd name="T16" fmla="*/ 144 w 144"/>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2">
                  <a:moveTo>
                    <a:pt x="144" y="136"/>
                  </a:moveTo>
                  <a:cubicBezTo>
                    <a:pt x="144" y="140"/>
                    <a:pt x="141" y="142"/>
                    <a:pt x="138" y="142"/>
                  </a:cubicBezTo>
                  <a:cubicBezTo>
                    <a:pt x="7" y="142"/>
                    <a:pt x="7" y="142"/>
                    <a:pt x="7" y="142"/>
                  </a:cubicBezTo>
                  <a:cubicBezTo>
                    <a:pt x="3" y="142"/>
                    <a:pt x="0" y="140"/>
                    <a:pt x="0" y="136"/>
                  </a:cubicBezTo>
                  <a:cubicBezTo>
                    <a:pt x="0" y="6"/>
                    <a:pt x="0" y="6"/>
                    <a:pt x="0" y="6"/>
                  </a:cubicBezTo>
                  <a:cubicBezTo>
                    <a:pt x="0" y="3"/>
                    <a:pt x="3" y="0"/>
                    <a:pt x="7" y="0"/>
                  </a:cubicBezTo>
                  <a:cubicBezTo>
                    <a:pt x="138" y="0"/>
                    <a:pt x="138" y="0"/>
                    <a:pt x="138" y="0"/>
                  </a:cubicBezTo>
                  <a:cubicBezTo>
                    <a:pt x="141" y="0"/>
                    <a:pt x="144" y="3"/>
                    <a:pt x="144" y="6"/>
                  </a:cubicBezTo>
                  <a:lnTo>
                    <a:pt x="144" y="136"/>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36" name="Freeform 16">
              <a:extLst>
                <a:ext uri="{FF2B5EF4-FFF2-40B4-BE49-F238E27FC236}">
                  <a16:creationId xmlns:a16="http://schemas.microsoft.com/office/drawing/2014/main" id="{D621600D-6724-4750-A869-B7C63B67DA46}"/>
                </a:ext>
              </a:extLst>
            </p:cNvPr>
            <p:cNvSpPr>
              <a:spLocks/>
            </p:cNvSpPr>
            <p:nvPr/>
          </p:nvSpPr>
          <p:spPr bwMode="auto">
            <a:xfrm>
              <a:off x="8320088" y="2425700"/>
              <a:ext cx="817562" cy="790575"/>
            </a:xfrm>
            <a:custGeom>
              <a:avLst/>
              <a:gdLst>
                <a:gd name="T0" fmla="*/ 308 w 308"/>
                <a:gd name="T1" fmla="*/ 285 h 298"/>
                <a:gd name="T2" fmla="*/ 295 w 308"/>
                <a:gd name="T3" fmla="*/ 298 h 298"/>
                <a:gd name="T4" fmla="*/ 14 w 308"/>
                <a:gd name="T5" fmla="*/ 298 h 298"/>
                <a:gd name="T6" fmla="*/ 0 w 308"/>
                <a:gd name="T7" fmla="*/ 285 h 298"/>
                <a:gd name="T8" fmla="*/ 0 w 308"/>
                <a:gd name="T9" fmla="*/ 13 h 298"/>
                <a:gd name="T10" fmla="*/ 14 w 308"/>
                <a:gd name="T11" fmla="*/ 0 h 298"/>
                <a:gd name="T12" fmla="*/ 295 w 308"/>
                <a:gd name="T13" fmla="*/ 0 h 298"/>
                <a:gd name="T14" fmla="*/ 308 w 308"/>
                <a:gd name="T15" fmla="*/ 13 h 298"/>
                <a:gd name="T16" fmla="*/ 308 w 308"/>
                <a:gd name="T17" fmla="*/ 285 h 2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298">
                  <a:moveTo>
                    <a:pt x="308" y="285"/>
                  </a:moveTo>
                  <a:cubicBezTo>
                    <a:pt x="308" y="292"/>
                    <a:pt x="302" y="298"/>
                    <a:pt x="295" y="298"/>
                  </a:cubicBezTo>
                  <a:cubicBezTo>
                    <a:pt x="14" y="298"/>
                    <a:pt x="14" y="298"/>
                    <a:pt x="14" y="298"/>
                  </a:cubicBezTo>
                  <a:cubicBezTo>
                    <a:pt x="7" y="298"/>
                    <a:pt x="0" y="292"/>
                    <a:pt x="0" y="285"/>
                  </a:cubicBezTo>
                  <a:cubicBezTo>
                    <a:pt x="0" y="13"/>
                    <a:pt x="0" y="13"/>
                    <a:pt x="0" y="13"/>
                  </a:cubicBezTo>
                  <a:cubicBezTo>
                    <a:pt x="0" y="6"/>
                    <a:pt x="7" y="0"/>
                    <a:pt x="14" y="0"/>
                  </a:cubicBezTo>
                  <a:cubicBezTo>
                    <a:pt x="295" y="0"/>
                    <a:pt x="295" y="0"/>
                    <a:pt x="295" y="0"/>
                  </a:cubicBezTo>
                  <a:cubicBezTo>
                    <a:pt x="302" y="0"/>
                    <a:pt x="308" y="6"/>
                    <a:pt x="308" y="13"/>
                  </a:cubicBezTo>
                  <a:lnTo>
                    <a:pt x="308" y="285"/>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37" name="Freeform 17">
              <a:extLst>
                <a:ext uri="{FF2B5EF4-FFF2-40B4-BE49-F238E27FC236}">
                  <a16:creationId xmlns:a16="http://schemas.microsoft.com/office/drawing/2014/main" id="{ECE8626B-FB43-409C-A027-541E3CD43BDB}"/>
                </a:ext>
              </a:extLst>
            </p:cNvPr>
            <p:cNvSpPr>
              <a:spLocks/>
            </p:cNvSpPr>
            <p:nvPr/>
          </p:nvSpPr>
          <p:spPr bwMode="auto">
            <a:xfrm>
              <a:off x="7418388" y="2411413"/>
              <a:ext cx="815975" cy="792163"/>
            </a:xfrm>
            <a:custGeom>
              <a:avLst/>
              <a:gdLst>
                <a:gd name="T0" fmla="*/ 308 w 308"/>
                <a:gd name="T1" fmla="*/ 285 h 298"/>
                <a:gd name="T2" fmla="*/ 294 w 308"/>
                <a:gd name="T3" fmla="*/ 298 h 298"/>
                <a:gd name="T4" fmla="*/ 14 w 308"/>
                <a:gd name="T5" fmla="*/ 298 h 298"/>
                <a:gd name="T6" fmla="*/ 0 w 308"/>
                <a:gd name="T7" fmla="*/ 285 h 298"/>
                <a:gd name="T8" fmla="*/ 0 w 308"/>
                <a:gd name="T9" fmla="*/ 13 h 298"/>
                <a:gd name="T10" fmla="*/ 14 w 308"/>
                <a:gd name="T11" fmla="*/ 0 h 298"/>
                <a:gd name="T12" fmla="*/ 294 w 308"/>
                <a:gd name="T13" fmla="*/ 0 h 298"/>
                <a:gd name="T14" fmla="*/ 308 w 308"/>
                <a:gd name="T15" fmla="*/ 13 h 298"/>
                <a:gd name="T16" fmla="*/ 308 w 308"/>
                <a:gd name="T17" fmla="*/ 285 h 2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298">
                  <a:moveTo>
                    <a:pt x="308" y="285"/>
                  </a:moveTo>
                  <a:cubicBezTo>
                    <a:pt x="308" y="292"/>
                    <a:pt x="302" y="298"/>
                    <a:pt x="294" y="298"/>
                  </a:cubicBezTo>
                  <a:cubicBezTo>
                    <a:pt x="14" y="298"/>
                    <a:pt x="14" y="298"/>
                    <a:pt x="14" y="298"/>
                  </a:cubicBezTo>
                  <a:cubicBezTo>
                    <a:pt x="6" y="298"/>
                    <a:pt x="0" y="292"/>
                    <a:pt x="0" y="285"/>
                  </a:cubicBezTo>
                  <a:cubicBezTo>
                    <a:pt x="0" y="13"/>
                    <a:pt x="0" y="13"/>
                    <a:pt x="0" y="13"/>
                  </a:cubicBezTo>
                  <a:cubicBezTo>
                    <a:pt x="0" y="6"/>
                    <a:pt x="6" y="0"/>
                    <a:pt x="14" y="0"/>
                  </a:cubicBezTo>
                  <a:cubicBezTo>
                    <a:pt x="294" y="0"/>
                    <a:pt x="294" y="0"/>
                    <a:pt x="294" y="0"/>
                  </a:cubicBezTo>
                  <a:cubicBezTo>
                    <a:pt x="302" y="0"/>
                    <a:pt x="308" y="6"/>
                    <a:pt x="308" y="13"/>
                  </a:cubicBezTo>
                  <a:lnTo>
                    <a:pt x="308" y="285"/>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38" name="Freeform 18">
              <a:extLst>
                <a:ext uri="{FF2B5EF4-FFF2-40B4-BE49-F238E27FC236}">
                  <a16:creationId xmlns:a16="http://schemas.microsoft.com/office/drawing/2014/main" id="{B4D258B4-846A-4E33-BC05-D6C0F8980487}"/>
                </a:ext>
              </a:extLst>
            </p:cNvPr>
            <p:cNvSpPr>
              <a:spLocks/>
            </p:cNvSpPr>
            <p:nvPr/>
          </p:nvSpPr>
          <p:spPr bwMode="auto">
            <a:xfrm>
              <a:off x="6534150" y="1562100"/>
              <a:ext cx="817562" cy="792163"/>
            </a:xfrm>
            <a:custGeom>
              <a:avLst/>
              <a:gdLst>
                <a:gd name="T0" fmla="*/ 308 w 308"/>
                <a:gd name="T1" fmla="*/ 285 h 298"/>
                <a:gd name="T2" fmla="*/ 294 w 308"/>
                <a:gd name="T3" fmla="*/ 298 h 298"/>
                <a:gd name="T4" fmla="*/ 13 w 308"/>
                <a:gd name="T5" fmla="*/ 298 h 298"/>
                <a:gd name="T6" fmla="*/ 0 w 308"/>
                <a:gd name="T7" fmla="*/ 285 h 298"/>
                <a:gd name="T8" fmla="*/ 0 w 308"/>
                <a:gd name="T9" fmla="*/ 13 h 298"/>
                <a:gd name="T10" fmla="*/ 13 w 308"/>
                <a:gd name="T11" fmla="*/ 0 h 298"/>
                <a:gd name="T12" fmla="*/ 294 w 308"/>
                <a:gd name="T13" fmla="*/ 0 h 298"/>
                <a:gd name="T14" fmla="*/ 308 w 308"/>
                <a:gd name="T15" fmla="*/ 13 h 298"/>
                <a:gd name="T16" fmla="*/ 308 w 308"/>
                <a:gd name="T17" fmla="*/ 285 h 2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298">
                  <a:moveTo>
                    <a:pt x="308" y="285"/>
                  </a:moveTo>
                  <a:cubicBezTo>
                    <a:pt x="308" y="292"/>
                    <a:pt x="302" y="298"/>
                    <a:pt x="294" y="298"/>
                  </a:cubicBezTo>
                  <a:cubicBezTo>
                    <a:pt x="13" y="298"/>
                    <a:pt x="13" y="298"/>
                    <a:pt x="13" y="298"/>
                  </a:cubicBezTo>
                  <a:cubicBezTo>
                    <a:pt x="6" y="298"/>
                    <a:pt x="0" y="292"/>
                    <a:pt x="0" y="285"/>
                  </a:cubicBezTo>
                  <a:cubicBezTo>
                    <a:pt x="0" y="13"/>
                    <a:pt x="0" y="13"/>
                    <a:pt x="0" y="13"/>
                  </a:cubicBezTo>
                  <a:cubicBezTo>
                    <a:pt x="0" y="6"/>
                    <a:pt x="6" y="0"/>
                    <a:pt x="13" y="0"/>
                  </a:cubicBezTo>
                  <a:cubicBezTo>
                    <a:pt x="294" y="0"/>
                    <a:pt x="294" y="0"/>
                    <a:pt x="294" y="0"/>
                  </a:cubicBezTo>
                  <a:cubicBezTo>
                    <a:pt x="302" y="0"/>
                    <a:pt x="308" y="6"/>
                    <a:pt x="308" y="13"/>
                  </a:cubicBezTo>
                  <a:lnTo>
                    <a:pt x="308" y="285"/>
                  </a:lnTo>
                  <a:close/>
                </a:path>
              </a:pathLst>
            </a:custGeom>
            <a:solidFill>
              <a:srgbClr val="F68D91"/>
            </a:solidFill>
            <a:ln>
              <a:noFill/>
            </a:ln>
          </p:spPr>
          <p:txBody>
            <a:bodyPr vert="horz" wrap="square" lIns="91440" tIns="45720" rIns="91440" bIns="45720" numCol="1" anchor="t" anchorCtr="0" compatLnSpc="1">
              <a:prstTxWarp prst="textNoShape">
                <a:avLst/>
              </a:prstTxWarp>
            </a:bodyPr>
            <a:lstStyle/>
            <a:p>
              <a:endParaRPr lang="zh-CN" altLang="en-US">
                <a:solidFill>
                  <a:srgbClr val="F68D91"/>
                </a:solidFill>
                <a:latin typeface="iCiel Cadena"/>
              </a:endParaRPr>
            </a:p>
          </p:txBody>
        </p:sp>
        <p:sp>
          <p:nvSpPr>
            <p:cNvPr id="39" name="Freeform 19">
              <a:extLst>
                <a:ext uri="{FF2B5EF4-FFF2-40B4-BE49-F238E27FC236}">
                  <a16:creationId xmlns:a16="http://schemas.microsoft.com/office/drawing/2014/main" id="{C8195DB7-3FEF-40C7-B7F8-C0BD1ADFD77D}"/>
                </a:ext>
              </a:extLst>
            </p:cNvPr>
            <p:cNvSpPr>
              <a:spLocks/>
            </p:cNvSpPr>
            <p:nvPr/>
          </p:nvSpPr>
          <p:spPr bwMode="auto">
            <a:xfrm>
              <a:off x="8320088" y="1584325"/>
              <a:ext cx="817562" cy="790575"/>
            </a:xfrm>
            <a:custGeom>
              <a:avLst/>
              <a:gdLst>
                <a:gd name="T0" fmla="*/ 308 w 308"/>
                <a:gd name="T1" fmla="*/ 285 h 298"/>
                <a:gd name="T2" fmla="*/ 295 w 308"/>
                <a:gd name="T3" fmla="*/ 298 h 298"/>
                <a:gd name="T4" fmla="*/ 14 w 308"/>
                <a:gd name="T5" fmla="*/ 298 h 298"/>
                <a:gd name="T6" fmla="*/ 0 w 308"/>
                <a:gd name="T7" fmla="*/ 285 h 298"/>
                <a:gd name="T8" fmla="*/ 0 w 308"/>
                <a:gd name="T9" fmla="*/ 14 h 298"/>
                <a:gd name="T10" fmla="*/ 14 w 308"/>
                <a:gd name="T11" fmla="*/ 0 h 298"/>
                <a:gd name="T12" fmla="*/ 295 w 308"/>
                <a:gd name="T13" fmla="*/ 0 h 298"/>
                <a:gd name="T14" fmla="*/ 308 w 308"/>
                <a:gd name="T15" fmla="*/ 14 h 298"/>
                <a:gd name="T16" fmla="*/ 308 w 308"/>
                <a:gd name="T17" fmla="*/ 285 h 2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298">
                  <a:moveTo>
                    <a:pt x="308" y="285"/>
                  </a:moveTo>
                  <a:cubicBezTo>
                    <a:pt x="308" y="292"/>
                    <a:pt x="302" y="298"/>
                    <a:pt x="295" y="298"/>
                  </a:cubicBezTo>
                  <a:cubicBezTo>
                    <a:pt x="14" y="298"/>
                    <a:pt x="14" y="298"/>
                    <a:pt x="14" y="298"/>
                  </a:cubicBezTo>
                  <a:cubicBezTo>
                    <a:pt x="7" y="298"/>
                    <a:pt x="0" y="292"/>
                    <a:pt x="0" y="285"/>
                  </a:cubicBezTo>
                  <a:cubicBezTo>
                    <a:pt x="0" y="14"/>
                    <a:pt x="0" y="14"/>
                    <a:pt x="0" y="14"/>
                  </a:cubicBezTo>
                  <a:cubicBezTo>
                    <a:pt x="0" y="6"/>
                    <a:pt x="7" y="0"/>
                    <a:pt x="14" y="0"/>
                  </a:cubicBezTo>
                  <a:cubicBezTo>
                    <a:pt x="295" y="0"/>
                    <a:pt x="295" y="0"/>
                    <a:pt x="295" y="0"/>
                  </a:cubicBezTo>
                  <a:cubicBezTo>
                    <a:pt x="302" y="0"/>
                    <a:pt x="308" y="6"/>
                    <a:pt x="308" y="14"/>
                  </a:cubicBezTo>
                  <a:lnTo>
                    <a:pt x="308" y="285"/>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40" name="Freeform 20">
              <a:extLst>
                <a:ext uri="{FF2B5EF4-FFF2-40B4-BE49-F238E27FC236}">
                  <a16:creationId xmlns:a16="http://schemas.microsoft.com/office/drawing/2014/main" id="{446FF0C3-3437-4D5D-BA15-872119D4E111}"/>
                </a:ext>
              </a:extLst>
            </p:cNvPr>
            <p:cNvSpPr>
              <a:spLocks/>
            </p:cNvSpPr>
            <p:nvPr/>
          </p:nvSpPr>
          <p:spPr bwMode="auto">
            <a:xfrm>
              <a:off x="7423150" y="4614863"/>
              <a:ext cx="382587" cy="379413"/>
            </a:xfrm>
            <a:custGeom>
              <a:avLst/>
              <a:gdLst>
                <a:gd name="T0" fmla="*/ 144 w 144"/>
                <a:gd name="T1" fmla="*/ 136 h 143"/>
                <a:gd name="T2" fmla="*/ 137 w 144"/>
                <a:gd name="T3" fmla="*/ 143 h 143"/>
                <a:gd name="T4" fmla="*/ 6 w 144"/>
                <a:gd name="T5" fmla="*/ 143 h 143"/>
                <a:gd name="T6" fmla="*/ 0 w 144"/>
                <a:gd name="T7" fmla="*/ 136 h 143"/>
                <a:gd name="T8" fmla="*/ 0 w 144"/>
                <a:gd name="T9" fmla="*/ 6 h 143"/>
                <a:gd name="T10" fmla="*/ 6 w 144"/>
                <a:gd name="T11" fmla="*/ 0 h 143"/>
                <a:gd name="T12" fmla="*/ 137 w 144"/>
                <a:gd name="T13" fmla="*/ 0 h 143"/>
                <a:gd name="T14" fmla="*/ 144 w 144"/>
                <a:gd name="T15" fmla="*/ 6 h 143"/>
                <a:gd name="T16" fmla="*/ 144 w 144"/>
                <a:gd name="T17" fmla="*/ 136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3">
                  <a:moveTo>
                    <a:pt x="144" y="136"/>
                  </a:moveTo>
                  <a:cubicBezTo>
                    <a:pt x="144" y="140"/>
                    <a:pt x="141" y="143"/>
                    <a:pt x="137" y="143"/>
                  </a:cubicBezTo>
                  <a:cubicBezTo>
                    <a:pt x="6" y="143"/>
                    <a:pt x="6" y="143"/>
                    <a:pt x="6" y="143"/>
                  </a:cubicBezTo>
                  <a:cubicBezTo>
                    <a:pt x="3" y="143"/>
                    <a:pt x="0" y="140"/>
                    <a:pt x="0" y="136"/>
                  </a:cubicBezTo>
                  <a:cubicBezTo>
                    <a:pt x="0" y="6"/>
                    <a:pt x="0" y="6"/>
                    <a:pt x="0" y="6"/>
                  </a:cubicBezTo>
                  <a:cubicBezTo>
                    <a:pt x="0" y="3"/>
                    <a:pt x="3" y="0"/>
                    <a:pt x="6" y="0"/>
                  </a:cubicBezTo>
                  <a:cubicBezTo>
                    <a:pt x="137" y="0"/>
                    <a:pt x="137" y="0"/>
                    <a:pt x="137" y="0"/>
                  </a:cubicBezTo>
                  <a:cubicBezTo>
                    <a:pt x="141" y="0"/>
                    <a:pt x="144" y="3"/>
                    <a:pt x="144" y="6"/>
                  </a:cubicBezTo>
                  <a:lnTo>
                    <a:pt x="144" y="136"/>
                  </a:lnTo>
                  <a:close/>
                </a:path>
              </a:pathLst>
            </a:custGeom>
            <a:solidFill>
              <a:srgbClr val="F68D91"/>
            </a:solidFill>
            <a:ln>
              <a:noFill/>
            </a:ln>
          </p:spPr>
          <p:txBody>
            <a:bodyPr vert="horz" wrap="square" lIns="91440" tIns="45720" rIns="91440" bIns="45720" numCol="1" anchor="t" anchorCtr="0" compatLnSpc="1">
              <a:prstTxWarp prst="textNoShape">
                <a:avLst/>
              </a:prstTxWarp>
            </a:bodyPr>
            <a:lstStyle/>
            <a:p>
              <a:endParaRPr lang="zh-CN" altLang="en-US">
                <a:solidFill>
                  <a:srgbClr val="F68D91"/>
                </a:solidFill>
                <a:latin typeface="iCiel Cadena"/>
              </a:endParaRPr>
            </a:p>
          </p:txBody>
        </p:sp>
        <p:sp>
          <p:nvSpPr>
            <p:cNvPr id="41" name="Freeform 21">
              <a:extLst>
                <a:ext uri="{FF2B5EF4-FFF2-40B4-BE49-F238E27FC236}">
                  <a16:creationId xmlns:a16="http://schemas.microsoft.com/office/drawing/2014/main" id="{88FAF475-E03B-445A-83A7-A0168B7A2929}"/>
                </a:ext>
              </a:extLst>
            </p:cNvPr>
            <p:cNvSpPr>
              <a:spLocks/>
            </p:cNvSpPr>
            <p:nvPr/>
          </p:nvSpPr>
          <p:spPr bwMode="auto">
            <a:xfrm>
              <a:off x="6486525" y="5483225"/>
              <a:ext cx="382587" cy="379413"/>
            </a:xfrm>
            <a:custGeom>
              <a:avLst/>
              <a:gdLst>
                <a:gd name="T0" fmla="*/ 144 w 144"/>
                <a:gd name="T1" fmla="*/ 137 h 143"/>
                <a:gd name="T2" fmla="*/ 137 w 144"/>
                <a:gd name="T3" fmla="*/ 143 h 143"/>
                <a:gd name="T4" fmla="*/ 6 w 144"/>
                <a:gd name="T5" fmla="*/ 143 h 143"/>
                <a:gd name="T6" fmla="*/ 0 w 144"/>
                <a:gd name="T7" fmla="*/ 137 h 143"/>
                <a:gd name="T8" fmla="*/ 0 w 144"/>
                <a:gd name="T9" fmla="*/ 6 h 143"/>
                <a:gd name="T10" fmla="*/ 6 w 144"/>
                <a:gd name="T11" fmla="*/ 0 h 143"/>
                <a:gd name="T12" fmla="*/ 137 w 144"/>
                <a:gd name="T13" fmla="*/ 0 h 143"/>
                <a:gd name="T14" fmla="*/ 144 w 144"/>
                <a:gd name="T15" fmla="*/ 6 h 143"/>
                <a:gd name="T16" fmla="*/ 144 w 144"/>
                <a:gd name="T17" fmla="*/ 137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3">
                  <a:moveTo>
                    <a:pt x="144" y="137"/>
                  </a:moveTo>
                  <a:cubicBezTo>
                    <a:pt x="144" y="140"/>
                    <a:pt x="141" y="143"/>
                    <a:pt x="137" y="143"/>
                  </a:cubicBezTo>
                  <a:cubicBezTo>
                    <a:pt x="6" y="143"/>
                    <a:pt x="6" y="143"/>
                    <a:pt x="6" y="143"/>
                  </a:cubicBezTo>
                  <a:cubicBezTo>
                    <a:pt x="3" y="143"/>
                    <a:pt x="0" y="140"/>
                    <a:pt x="0" y="137"/>
                  </a:cubicBezTo>
                  <a:cubicBezTo>
                    <a:pt x="0" y="6"/>
                    <a:pt x="0" y="6"/>
                    <a:pt x="0" y="6"/>
                  </a:cubicBezTo>
                  <a:cubicBezTo>
                    <a:pt x="0" y="3"/>
                    <a:pt x="3" y="0"/>
                    <a:pt x="6" y="0"/>
                  </a:cubicBezTo>
                  <a:cubicBezTo>
                    <a:pt x="137" y="0"/>
                    <a:pt x="137" y="0"/>
                    <a:pt x="137" y="0"/>
                  </a:cubicBezTo>
                  <a:cubicBezTo>
                    <a:pt x="141" y="0"/>
                    <a:pt x="144" y="3"/>
                    <a:pt x="144" y="6"/>
                  </a:cubicBezTo>
                  <a:lnTo>
                    <a:pt x="144" y="137"/>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42" name="Freeform 22">
              <a:extLst>
                <a:ext uri="{FF2B5EF4-FFF2-40B4-BE49-F238E27FC236}">
                  <a16:creationId xmlns:a16="http://schemas.microsoft.com/office/drawing/2014/main" id="{1865E573-CDAB-4975-958D-52B077E338BC}"/>
                </a:ext>
              </a:extLst>
            </p:cNvPr>
            <p:cNvSpPr>
              <a:spLocks/>
            </p:cNvSpPr>
            <p:nvPr/>
          </p:nvSpPr>
          <p:spPr bwMode="auto">
            <a:xfrm>
              <a:off x="5554663" y="5929313"/>
              <a:ext cx="722312" cy="379413"/>
            </a:xfrm>
            <a:custGeom>
              <a:avLst/>
              <a:gdLst>
                <a:gd name="T0" fmla="*/ 272 w 272"/>
                <a:gd name="T1" fmla="*/ 137 h 143"/>
                <a:gd name="T2" fmla="*/ 260 w 272"/>
                <a:gd name="T3" fmla="*/ 143 h 143"/>
                <a:gd name="T4" fmla="*/ 12 w 272"/>
                <a:gd name="T5" fmla="*/ 143 h 143"/>
                <a:gd name="T6" fmla="*/ 0 w 272"/>
                <a:gd name="T7" fmla="*/ 137 h 143"/>
                <a:gd name="T8" fmla="*/ 0 w 272"/>
                <a:gd name="T9" fmla="*/ 7 h 143"/>
                <a:gd name="T10" fmla="*/ 12 w 272"/>
                <a:gd name="T11" fmla="*/ 0 h 143"/>
                <a:gd name="T12" fmla="*/ 260 w 272"/>
                <a:gd name="T13" fmla="*/ 0 h 143"/>
                <a:gd name="T14" fmla="*/ 272 w 272"/>
                <a:gd name="T15" fmla="*/ 7 h 143"/>
                <a:gd name="T16" fmla="*/ 272 w 272"/>
                <a:gd name="T17" fmla="*/ 137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72" h="143">
                  <a:moveTo>
                    <a:pt x="272" y="137"/>
                  </a:moveTo>
                  <a:cubicBezTo>
                    <a:pt x="272" y="140"/>
                    <a:pt x="266" y="143"/>
                    <a:pt x="260" y="143"/>
                  </a:cubicBezTo>
                  <a:cubicBezTo>
                    <a:pt x="12" y="143"/>
                    <a:pt x="12" y="143"/>
                    <a:pt x="12" y="143"/>
                  </a:cubicBezTo>
                  <a:cubicBezTo>
                    <a:pt x="5" y="143"/>
                    <a:pt x="0" y="140"/>
                    <a:pt x="0" y="137"/>
                  </a:cubicBezTo>
                  <a:cubicBezTo>
                    <a:pt x="0" y="7"/>
                    <a:pt x="0" y="7"/>
                    <a:pt x="0" y="7"/>
                  </a:cubicBezTo>
                  <a:cubicBezTo>
                    <a:pt x="0" y="3"/>
                    <a:pt x="5" y="0"/>
                    <a:pt x="12" y="0"/>
                  </a:cubicBezTo>
                  <a:cubicBezTo>
                    <a:pt x="260" y="0"/>
                    <a:pt x="260" y="0"/>
                    <a:pt x="260" y="0"/>
                  </a:cubicBezTo>
                  <a:cubicBezTo>
                    <a:pt x="266" y="0"/>
                    <a:pt x="272" y="3"/>
                    <a:pt x="272" y="7"/>
                  </a:cubicBezTo>
                  <a:lnTo>
                    <a:pt x="272" y="137"/>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43" name="Freeform 23">
              <a:extLst>
                <a:ext uri="{FF2B5EF4-FFF2-40B4-BE49-F238E27FC236}">
                  <a16:creationId xmlns:a16="http://schemas.microsoft.com/office/drawing/2014/main" id="{4A985ED5-8112-404F-BB55-1F9E159066CE}"/>
                </a:ext>
              </a:extLst>
            </p:cNvPr>
            <p:cNvSpPr>
              <a:spLocks/>
            </p:cNvSpPr>
            <p:nvPr/>
          </p:nvSpPr>
          <p:spPr bwMode="auto">
            <a:xfrm>
              <a:off x="6510338" y="5026025"/>
              <a:ext cx="817562" cy="377825"/>
            </a:xfrm>
            <a:custGeom>
              <a:avLst/>
              <a:gdLst>
                <a:gd name="T0" fmla="*/ 308 w 308"/>
                <a:gd name="T1" fmla="*/ 136 h 142"/>
                <a:gd name="T2" fmla="*/ 295 w 308"/>
                <a:gd name="T3" fmla="*/ 142 h 142"/>
                <a:gd name="T4" fmla="*/ 14 w 308"/>
                <a:gd name="T5" fmla="*/ 142 h 142"/>
                <a:gd name="T6" fmla="*/ 0 w 308"/>
                <a:gd name="T7" fmla="*/ 136 h 142"/>
                <a:gd name="T8" fmla="*/ 0 w 308"/>
                <a:gd name="T9" fmla="*/ 6 h 142"/>
                <a:gd name="T10" fmla="*/ 14 w 308"/>
                <a:gd name="T11" fmla="*/ 0 h 142"/>
                <a:gd name="T12" fmla="*/ 295 w 308"/>
                <a:gd name="T13" fmla="*/ 0 h 142"/>
                <a:gd name="T14" fmla="*/ 308 w 308"/>
                <a:gd name="T15" fmla="*/ 6 h 142"/>
                <a:gd name="T16" fmla="*/ 308 w 308"/>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142">
                  <a:moveTo>
                    <a:pt x="308" y="136"/>
                  </a:moveTo>
                  <a:cubicBezTo>
                    <a:pt x="308" y="140"/>
                    <a:pt x="302" y="142"/>
                    <a:pt x="295" y="142"/>
                  </a:cubicBezTo>
                  <a:cubicBezTo>
                    <a:pt x="14" y="142"/>
                    <a:pt x="14" y="142"/>
                    <a:pt x="14" y="142"/>
                  </a:cubicBezTo>
                  <a:cubicBezTo>
                    <a:pt x="6" y="142"/>
                    <a:pt x="0" y="140"/>
                    <a:pt x="0" y="136"/>
                  </a:cubicBezTo>
                  <a:cubicBezTo>
                    <a:pt x="0" y="6"/>
                    <a:pt x="0" y="6"/>
                    <a:pt x="0" y="6"/>
                  </a:cubicBezTo>
                  <a:cubicBezTo>
                    <a:pt x="0" y="3"/>
                    <a:pt x="6" y="0"/>
                    <a:pt x="14" y="0"/>
                  </a:cubicBezTo>
                  <a:cubicBezTo>
                    <a:pt x="295" y="0"/>
                    <a:pt x="295" y="0"/>
                    <a:pt x="295" y="0"/>
                  </a:cubicBezTo>
                  <a:cubicBezTo>
                    <a:pt x="302" y="0"/>
                    <a:pt x="308" y="3"/>
                    <a:pt x="308" y="6"/>
                  </a:cubicBezTo>
                  <a:lnTo>
                    <a:pt x="308" y="136"/>
                  </a:lnTo>
                  <a:close/>
                </a:path>
              </a:pathLst>
            </a:custGeom>
            <a:solidFill>
              <a:srgbClr val="F68D91"/>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44" name="Freeform 24">
              <a:extLst>
                <a:ext uri="{FF2B5EF4-FFF2-40B4-BE49-F238E27FC236}">
                  <a16:creationId xmlns:a16="http://schemas.microsoft.com/office/drawing/2014/main" id="{B9B4BA42-CEFC-477D-AAD1-92B56619B100}"/>
                </a:ext>
              </a:extLst>
            </p:cNvPr>
            <p:cNvSpPr>
              <a:spLocks/>
            </p:cNvSpPr>
            <p:nvPr/>
          </p:nvSpPr>
          <p:spPr bwMode="auto">
            <a:xfrm>
              <a:off x="6510338" y="1122363"/>
              <a:ext cx="817562" cy="379413"/>
            </a:xfrm>
            <a:custGeom>
              <a:avLst/>
              <a:gdLst>
                <a:gd name="T0" fmla="*/ 308 w 308"/>
                <a:gd name="T1" fmla="*/ 136 h 143"/>
                <a:gd name="T2" fmla="*/ 295 w 308"/>
                <a:gd name="T3" fmla="*/ 143 h 143"/>
                <a:gd name="T4" fmla="*/ 14 w 308"/>
                <a:gd name="T5" fmla="*/ 143 h 143"/>
                <a:gd name="T6" fmla="*/ 0 w 308"/>
                <a:gd name="T7" fmla="*/ 136 h 143"/>
                <a:gd name="T8" fmla="*/ 0 w 308"/>
                <a:gd name="T9" fmla="*/ 6 h 143"/>
                <a:gd name="T10" fmla="*/ 14 w 308"/>
                <a:gd name="T11" fmla="*/ 0 h 143"/>
                <a:gd name="T12" fmla="*/ 295 w 308"/>
                <a:gd name="T13" fmla="*/ 0 h 143"/>
                <a:gd name="T14" fmla="*/ 308 w 308"/>
                <a:gd name="T15" fmla="*/ 6 h 143"/>
                <a:gd name="T16" fmla="*/ 308 w 308"/>
                <a:gd name="T17" fmla="*/ 136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143">
                  <a:moveTo>
                    <a:pt x="308" y="136"/>
                  </a:moveTo>
                  <a:cubicBezTo>
                    <a:pt x="308" y="140"/>
                    <a:pt x="302" y="143"/>
                    <a:pt x="295" y="143"/>
                  </a:cubicBezTo>
                  <a:cubicBezTo>
                    <a:pt x="14" y="143"/>
                    <a:pt x="14" y="143"/>
                    <a:pt x="14" y="143"/>
                  </a:cubicBezTo>
                  <a:cubicBezTo>
                    <a:pt x="6" y="143"/>
                    <a:pt x="0" y="140"/>
                    <a:pt x="0" y="136"/>
                  </a:cubicBezTo>
                  <a:cubicBezTo>
                    <a:pt x="0" y="6"/>
                    <a:pt x="0" y="6"/>
                    <a:pt x="0" y="6"/>
                  </a:cubicBezTo>
                  <a:cubicBezTo>
                    <a:pt x="0" y="3"/>
                    <a:pt x="6" y="0"/>
                    <a:pt x="14" y="0"/>
                  </a:cubicBezTo>
                  <a:cubicBezTo>
                    <a:pt x="295" y="0"/>
                    <a:pt x="295" y="0"/>
                    <a:pt x="295" y="0"/>
                  </a:cubicBezTo>
                  <a:cubicBezTo>
                    <a:pt x="302" y="0"/>
                    <a:pt x="308" y="3"/>
                    <a:pt x="308" y="6"/>
                  </a:cubicBezTo>
                  <a:lnTo>
                    <a:pt x="308" y="136"/>
                  </a:lnTo>
                  <a:close/>
                </a:path>
              </a:pathLst>
            </a:custGeom>
            <a:solidFill>
              <a:srgbClr val="F68D91"/>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45" name="Freeform 25">
              <a:extLst>
                <a:ext uri="{FF2B5EF4-FFF2-40B4-BE49-F238E27FC236}">
                  <a16:creationId xmlns:a16="http://schemas.microsoft.com/office/drawing/2014/main" id="{2CE17DD6-3BBA-4441-B1E5-054F5B8A9ABB}"/>
                </a:ext>
              </a:extLst>
            </p:cNvPr>
            <p:cNvSpPr>
              <a:spLocks/>
            </p:cNvSpPr>
            <p:nvPr/>
          </p:nvSpPr>
          <p:spPr bwMode="auto">
            <a:xfrm>
              <a:off x="7418388" y="4181475"/>
              <a:ext cx="815975" cy="377825"/>
            </a:xfrm>
            <a:custGeom>
              <a:avLst/>
              <a:gdLst>
                <a:gd name="T0" fmla="*/ 308 w 308"/>
                <a:gd name="T1" fmla="*/ 136 h 142"/>
                <a:gd name="T2" fmla="*/ 294 w 308"/>
                <a:gd name="T3" fmla="*/ 142 h 142"/>
                <a:gd name="T4" fmla="*/ 14 w 308"/>
                <a:gd name="T5" fmla="*/ 142 h 142"/>
                <a:gd name="T6" fmla="*/ 0 w 308"/>
                <a:gd name="T7" fmla="*/ 136 h 142"/>
                <a:gd name="T8" fmla="*/ 0 w 308"/>
                <a:gd name="T9" fmla="*/ 6 h 142"/>
                <a:gd name="T10" fmla="*/ 14 w 308"/>
                <a:gd name="T11" fmla="*/ 0 h 142"/>
                <a:gd name="T12" fmla="*/ 294 w 308"/>
                <a:gd name="T13" fmla="*/ 0 h 142"/>
                <a:gd name="T14" fmla="*/ 308 w 308"/>
                <a:gd name="T15" fmla="*/ 6 h 142"/>
                <a:gd name="T16" fmla="*/ 308 w 308"/>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142">
                  <a:moveTo>
                    <a:pt x="308" y="136"/>
                  </a:moveTo>
                  <a:cubicBezTo>
                    <a:pt x="308" y="140"/>
                    <a:pt x="302" y="142"/>
                    <a:pt x="294" y="142"/>
                  </a:cubicBezTo>
                  <a:cubicBezTo>
                    <a:pt x="14" y="142"/>
                    <a:pt x="14" y="142"/>
                    <a:pt x="14" y="142"/>
                  </a:cubicBezTo>
                  <a:cubicBezTo>
                    <a:pt x="6" y="142"/>
                    <a:pt x="0" y="140"/>
                    <a:pt x="0" y="136"/>
                  </a:cubicBezTo>
                  <a:cubicBezTo>
                    <a:pt x="0" y="6"/>
                    <a:pt x="0" y="6"/>
                    <a:pt x="0" y="6"/>
                  </a:cubicBezTo>
                  <a:cubicBezTo>
                    <a:pt x="0" y="3"/>
                    <a:pt x="6" y="0"/>
                    <a:pt x="14" y="0"/>
                  </a:cubicBezTo>
                  <a:cubicBezTo>
                    <a:pt x="294" y="0"/>
                    <a:pt x="294" y="0"/>
                    <a:pt x="294" y="0"/>
                  </a:cubicBezTo>
                  <a:cubicBezTo>
                    <a:pt x="302" y="0"/>
                    <a:pt x="308" y="3"/>
                    <a:pt x="308" y="6"/>
                  </a:cubicBezTo>
                  <a:lnTo>
                    <a:pt x="308" y="136"/>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46" name="Freeform 26">
              <a:extLst>
                <a:ext uri="{FF2B5EF4-FFF2-40B4-BE49-F238E27FC236}">
                  <a16:creationId xmlns:a16="http://schemas.microsoft.com/office/drawing/2014/main" id="{E9B3D340-EC01-4036-B03B-4703C1ED7BA3}"/>
                </a:ext>
              </a:extLst>
            </p:cNvPr>
            <p:cNvSpPr>
              <a:spLocks/>
            </p:cNvSpPr>
            <p:nvPr/>
          </p:nvSpPr>
          <p:spPr bwMode="auto">
            <a:xfrm>
              <a:off x="7418388" y="3733800"/>
              <a:ext cx="815975" cy="379413"/>
            </a:xfrm>
            <a:custGeom>
              <a:avLst/>
              <a:gdLst>
                <a:gd name="T0" fmla="*/ 308 w 308"/>
                <a:gd name="T1" fmla="*/ 136 h 143"/>
                <a:gd name="T2" fmla="*/ 294 w 308"/>
                <a:gd name="T3" fmla="*/ 143 h 143"/>
                <a:gd name="T4" fmla="*/ 14 w 308"/>
                <a:gd name="T5" fmla="*/ 143 h 143"/>
                <a:gd name="T6" fmla="*/ 0 w 308"/>
                <a:gd name="T7" fmla="*/ 136 h 143"/>
                <a:gd name="T8" fmla="*/ 0 w 308"/>
                <a:gd name="T9" fmla="*/ 6 h 143"/>
                <a:gd name="T10" fmla="*/ 14 w 308"/>
                <a:gd name="T11" fmla="*/ 0 h 143"/>
                <a:gd name="T12" fmla="*/ 294 w 308"/>
                <a:gd name="T13" fmla="*/ 0 h 143"/>
                <a:gd name="T14" fmla="*/ 308 w 308"/>
                <a:gd name="T15" fmla="*/ 6 h 143"/>
                <a:gd name="T16" fmla="*/ 308 w 308"/>
                <a:gd name="T17" fmla="*/ 136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143">
                  <a:moveTo>
                    <a:pt x="308" y="136"/>
                  </a:moveTo>
                  <a:cubicBezTo>
                    <a:pt x="308" y="140"/>
                    <a:pt x="302" y="143"/>
                    <a:pt x="294" y="143"/>
                  </a:cubicBezTo>
                  <a:cubicBezTo>
                    <a:pt x="14" y="143"/>
                    <a:pt x="14" y="143"/>
                    <a:pt x="14" y="143"/>
                  </a:cubicBezTo>
                  <a:cubicBezTo>
                    <a:pt x="6" y="143"/>
                    <a:pt x="0" y="140"/>
                    <a:pt x="0" y="136"/>
                  </a:cubicBezTo>
                  <a:cubicBezTo>
                    <a:pt x="0" y="6"/>
                    <a:pt x="0" y="6"/>
                    <a:pt x="0" y="6"/>
                  </a:cubicBezTo>
                  <a:cubicBezTo>
                    <a:pt x="0" y="3"/>
                    <a:pt x="6" y="0"/>
                    <a:pt x="14" y="0"/>
                  </a:cubicBezTo>
                  <a:cubicBezTo>
                    <a:pt x="294" y="0"/>
                    <a:pt x="294" y="0"/>
                    <a:pt x="294" y="0"/>
                  </a:cubicBezTo>
                  <a:cubicBezTo>
                    <a:pt x="302" y="0"/>
                    <a:pt x="308" y="3"/>
                    <a:pt x="308" y="6"/>
                  </a:cubicBezTo>
                  <a:lnTo>
                    <a:pt x="308" y="136"/>
                  </a:lnTo>
                  <a:close/>
                </a:path>
              </a:pathLst>
            </a:custGeom>
            <a:solidFill>
              <a:srgbClr val="F68D91"/>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47" name="Freeform 27">
              <a:extLst>
                <a:ext uri="{FF2B5EF4-FFF2-40B4-BE49-F238E27FC236}">
                  <a16:creationId xmlns:a16="http://schemas.microsoft.com/office/drawing/2014/main" id="{F2B8D980-9442-4FCB-BD10-185D1A79EAFD}"/>
                </a:ext>
              </a:extLst>
            </p:cNvPr>
            <p:cNvSpPr>
              <a:spLocks/>
            </p:cNvSpPr>
            <p:nvPr/>
          </p:nvSpPr>
          <p:spPr bwMode="auto">
            <a:xfrm>
              <a:off x="8320088" y="3268663"/>
              <a:ext cx="817562" cy="377825"/>
            </a:xfrm>
            <a:custGeom>
              <a:avLst/>
              <a:gdLst>
                <a:gd name="T0" fmla="*/ 308 w 308"/>
                <a:gd name="T1" fmla="*/ 136 h 142"/>
                <a:gd name="T2" fmla="*/ 295 w 308"/>
                <a:gd name="T3" fmla="*/ 142 h 142"/>
                <a:gd name="T4" fmla="*/ 14 w 308"/>
                <a:gd name="T5" fmla="*/ 142 h 142"/>
                <a:gd name="T6" fmla="*/ 0 w 308"/>
                <a:gd name="T7" fmla="*/ 136 h 142"/>
                <a:gd name="T8" fmla="*/ 0 w 308"/>
                <a:gd name="T9" fmla="*/ 6 h 142"/>
                <a:gd name="T10" fmla="*/ 14 w 308"/>
                <a:gd name="T11" fmla="*/ 0 h 142"/>
                <a:gd name="T12" fmla="*/ 295 w 308"/>
                <a:gd name="T13" fmla="*/ 0 h 142"/>
                <a:gd name="T14" fmla="*/ 308 w 308"/>
                <a:gd name="T15" fmla="*/ 6 h 142"/>
                <a:gd name="T16" fmla="*/ 308 w 308"/>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142">
                  <a:moveTo>
                    <a:pt x="308" y="136"/>
                  </a:moveTo>
                  <a:cubicBezTo>
                    <a:pt x="308" y="140"/>
                    <a:pt x="302" y="142"/>
                    <a:pt x="295" y="142"/>
                  </a:cubicBezTo>
                  <a:cubicBezTo>
                    <a:pt x="14" y="142"/>
                    <a:pt x="14" y="142"/>
                    <a:pt x="14" y="142"/>
                  </a:cubicBezTo>
                  <a:cubicBezTo>
                    <a:pt x="7" y="142"/>
                    <a:pt x="0" y="140"/>
                    <a:pt x="0" y="136"/>
                  </a:cubicBezTo>
                  <a:cubicBezTo>
                    <a:pt x="0" y="6"/>
                    <a:pt x="0" y="6"/>
                    <a:pt x="0" y="6"/>
                  </a:cubicBezTo>
                  <a:cubicBezTo>
                    <a:pt x="0" y="3"/>
                    <a:pt x="7" y="0"/>
                    <a:pt x="14" y="0"/>
                  </a:cubicBezTo>
                  <a:cubicBezTo>
                    <a:pt x="295" y="0"/>
                    <a:pt x="295" y="0"/>
                    <a:pt x="295" y="0"/>
                  </a:cubicBezTo>
                  <a:cubicBezTo>
                    <a:pt x="302" y="0"/>
                    <a:pt x="308" y="3"/>
                    <a:pt x="308" y="6"/>
                  </a:cubicBezTo>
                  <a:lnTo>
                    <a:pt x="308" y="136"/>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48" name="Freeform 28">
              <a:extLst>
                <a:ext uri="{FF2B5EF4-FFF2-40B4-BE49-F238E27FC236}">
                  <a16:creationId xmlns:a16="http://schemas.microsoft.com/office/drawing/2014/main" id="{85911E16-34EC-4BE8-A277-08F4B1A67DE2}"/>
                </a:ext>
              </a:extLst>
            </p:cNvPr>
            <p:cNvSpPr>
              <a:spLocks/>
            </p:cNvSpPr>
            <p:nvPr/>
          </p:nvSpPr>
          <p:spPr bwMode="auto">
            <a:xfrm>
              <a:off x="6534150" y="3733800"/>
              <a:ext cx="817562" cy="379413"/>
            </a:xfrm>
            <a:custGeom>
              <a:avLst/>
              <a:gdLst>
                <a:gd name="T0" fmla="*/ 308 w 308"/>
                <a:gd name="T1" fmla="*/ 136 h 143"/>
                <a:gd name="T2" fmla="*/ 294 w 308"/>
                <a:gd name="T3" fmla="*/ 143 h 143"/>
                <a:gd name="T4" fmla="*/ 13 w 308"/>
                <a:gd name="T5" fmla="*/ 143 h 143"/>
                <a:gd name="T6" fmla="*/ 0 w 308"/>
                <a:gd name="T7" fmla="*/ 136 h 143"/>
                <a:gd name="T8" fmla="*/ 0 w 308"/>
                <a:gd name="T9" fmla="*/ 6 h 143"/>
                <a:gd name="T10" fmla="*/ 13 w 308"/>
                <a:gd name="T11" fmla="*/ 0 h 143"/>
                <a:gd name="T12" fmla="*/ 294 w 308"/>
                <a:gd name="T13" fmla="*/ 0 h 143"/>
                <a:gd name="T14" fmla="*/ 308 w 308"/>
                <a:gd name="T15" fmla="*/ 6 h 143"/>
                <a:gd name="T16" fmla="*/ 308 w 308"/>
                <a:gd name="T17" fmla="*/ 136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143">
                  <a:moveTo>
                    <a:pt x="308" y="136"/>
                  </a:moveTo>
                  <a:cubicBezTo>
                    <a:pt x="308" y="140"/>
                    <a:pt x="302" y="143"/>
                    <a:pt x="294" y="143"/>
                  </a:cubicBezTo>
                  <a:cubicBezTo>
                    <a:pt x="13" y="143"/>
                    <a:pt x="13" y="143"/>
                    <a:pt x="13" y="143"/>
                  </a:cubicBezTo>
                  <a:cubicBezTo>
                    <a:pt x="6" y="143"/>
                    <a:pt x="0" y="140"/>
                    <a:pt x="0" y="136"/>
                  </a:cubicBezTo>
                  <a:cubicBezTo>
                    <a:pt x="0" y="6"/>
                    <a:pt x="0" y="6"/>
                    <a:pt x="0" y="6"/>
                  </a:cubicBezTo>
                  <a:cubicBezTo>
                    <a:pt x="0" y="3"/>
                    <a:pt x="6" y="0"/>
                    <a:pt x="13" y="0"/>
                  </a:cubicBezTo>
                  <a:cubicBezTo>
                    <a:pt x="294" y="0"/>
                    <a:pt x="294" y="0"/>
                    <a:pt x="294" y="0"/>
                  </a:cubicBezTo>
                  <a:cubicBezTo>
                    <a:pt x="302" y="0"/>
                    <a:pt x="308" y="3"/>
                    <a:pt x="308" y="6"/>
                  </a:cubicBezTo>
                  <a:lnTo>
                    <a:pt x="308" y="136"/>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49" name="Freeform 29">
              <a:extLst>
                <a:ext uri="{FF2B5EF4-FFF2-40B4-BE49-F238E27FC236}">
                  <a16:creationId xmlns:a16="http://schemas.microsoft.com/office/drawing/2014/main" id="{4F1A3DF0-A097-4B67-968F-B60672337A66}"/>
                </a:ext>
              </a:extLst>
            </p:cNvPr>
            <p:cNvSpPr>
              <a:spLocks/>
            </p:cNvSpPr>
            <p:nvPr/>
          </p:nvSpPr>
          <p:spPr bwMode="auto">
            <a:xfrm>
              <a:off x="5159375" y="5483225"/>
              <a:ext cx="379412" cy="379413"/>
            </a:xfrm>
            <a:custGeom>
              <a:avLst/>
              <a:gdLst>
                <a:gd name="T0" fmla="*/ 143 w 143"/>
                <a:gd name="T1" fmla="*/ 137 h 143"/>
                <a:gd name="T2" fmla="*/ 137 w 143"/>
                <a:gd name="T3" fmla="*/ 143 h 143"/>
                <a:gd name="T4" fmla="*/ 6 w 143"/>
                <a:gd name="T5" fmla="*/ 143 h 143"/>
                <a:gd name="T6" fmla="*/ 0 w 143"/>
                <a:gd name="T7" fmla="*/ 137 h 143"/>
                <a:gd name="T8" fmla="*/ 0 w 143"/>
                <a:gd name="T9" fmla="*/ 6 h 143"/>
                <a:gd name="T10" fmla="*/ 6 w 143"/>
                <a:gd name="T11" fmla="*/ 0 h 143"/>
                <a:gd name="T12" fmla="*/ 137 w 143"/>
                <a:gd name="T13" fmla="*/ 0 h 143"/>
                <a:gd name="T14" fmla="*/ 143 w 143"/>
                <a:gd name="T15" fmla="*/ 6 h 143"/>
                <a:gd name="T16" fmla="*/ 143 w 143"/>
                <a:gd name="T17" fmla="*/ 137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3" h="143">
                  <a:moveTo>
                    <a:pt x="143" y="137"/>
                  </a:moveTo>
                  <a:cubicBezTo>
                    <a:pt x="143" y="140"/>
                    <a:pt x="141" y="143"/>
                    <a:pt x="137" y="143"/>
                  </a:cubicBezTo>
                  <a:cubicBezTo>
                    <a:pt x="6" y="143"/>
                    <a:pt x="6" y="143"/>
                    <a:pt x="6" y="143"/>
                  </a:cubicBezTo>
                  <a:cubicBezTo>
                    <a:pt x="2" y="143"/>
                    <a:pt x="0" y="140"/>
                    <a:pt x="0" y="137"/>
                  </a:cubicBezTo>
                  <a:cubicBezTo>
                    <a:pt x="0" y="6"/>
                    <a:pt x="0" y="6"/>
                    <a:pt x="0" y="6"/>
                  </a:cubicBezTo>
                  <a:cubicBezTo>
                    <a:pt x="0" y="3"/>
                    <a:pt x="2" y="0"/>
                    <a:pt x="6" y="0"/>
                  </a:cubicBezTo>
                  <a:cubicBezTo>
                    <a:pt x="137" y="0"/>
                    <a:pt x="137" y="0"/>
                    <a:pt x="137" y="0"/>
                  </a:cubicBezTo>
                  <a:cubicBezTo>
                    <a:pt x="141" y="0"/>
                    <a:pt x="143" y="3"/>
                    <a:pt x="143" y="6"/>
                  </a:cubicBezTo>
                  <a:lnTo>
                    <a:pt x="143" y="137"/>
                  </a:lnTo>
                  <a:close/>
                </a:path>
              </a:pathLst>
            </a:custGeom>
            <a:solidFill>
              <a:srgbClr val="F68D91"/>
            </a:solidFill>
            <a:ln>
              <a:noFill/>
            </a:ln>
          </p:spPr>
          <p:txBody>
            <a:bodyPr vert="horz" wrap="square" lIns="91440" tIns="45720" rIns="91440" bIns="45720" numCol="1" anchor="t" anchorCtr="0" compatLnSpc="1">
              <a:prstTxWarp prst="textNoShape">
                <a:avLst/>
              </a:prstTxWarp>
            </a:bodyPr>
            <a:lstStyle/>
            <a:p>
              <a:endParaRPr lang="zh-CN" altLang="en-US">
                <a:solidFill>
                  <a:srgbClr val="F68D91"/>
                </a:solidFill>
                <a:latin typeface="iCiel Cadena"/>
              </a:endParaRPr>
            </a:p>
          </p:txBody>
        </p:sp>
        <p:sp>
          <p:nvSpPr>
            <p:cNvPr id="50" name="Freeform 30">
              <a:extLst>
                <a:ext uri="{FF2B5EF4-FFF2-40B4-BE49-F238E27FC236}">
                  <a16:creationId xmlns:a16="http://schemas.microsoft.com/office/drawing/2014/main" id="{B462CC04-E75E-484C-80CB-C323F951C73A}"/>
                </a:ext>
              </a:extLst>
            </p:cNvPr>
            <p:cNvSpPr>
              <a:spLocks/>
            </p:cNvSpPr>
            <p:nvPr/>
          </p:nvSpPr>
          <p:spPr bwMode="auto">
            <a:xfrm>
              <a:off x="3838575" y="4614863"/>
              <a:ext cx="382587" cy="379413"/>
            </a:xfrm>
            <a:custGeom>
              <a:avLst/>
              <a:gdLst>
                <a:gd name="T0" fmla="*/ 144 w 144"/>
                <a:gd name="T1" fmla="*/ 136 h 143"/>
                <a:gd name="T2" fmla="*/ 137 w 144"/>
                <a:gd name="T3" fmla="*/ 143 h 143"/>
                <a:gd name="T4" fmla="*/ 6 w 144"/>
                <a:gd name="T5" fmla="*/ 143 h 143"/>
                <a:gd name="T6" fmla="*/ 0 w 144"/>
                <a:gd name="T7" fmla="*/ 136 h 143"/>
                <a:gd name="T8" fmla="*/ 0 w 144"/>
                <a:gd name="T9" fmla="*/ 6 h 143"/>
                <a:gd name="T10" fmla="*/ 6 w 144"/>
                <a:gd name="T11" fmla="*/ 0 h 143"/>
                <a:gd name="T12" fmla="*/ 137 w 144"/>
                <a:gd name="T13" fmla="*/ 0 h 143"/>
                <a:gd name="T14" fmla="*/ 144 w 144"/>
                <a:gd name="T15" fmla="*/ 6 h 143"/>
                <a:gd name="T16" fmla="*/ 144 w 144"/>
                <a:gd name="T17" fmla="*/ 136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3">
                  <a:moveTo>
                    <a:pt x="144" y="136"/>
                  </a:moveTo>
                  <a:cubicBezTo>
                    <a:pt x="144" y="140"/>
                    <a:pt x="141" y="143"/>
                    <a:pt x="137" y="143"/>
                  </a:cubicBezTo>
                  <a:cubicBezTo>
                    <a:pt x="6" y="143"/>
                    <a:pt x="6" y="143"/>
                    <a:pt x="6" y="143"/>
                  </a:cubicBezTo>
                  <a:cubicBezTo>
                    <a:pt x="3" y="143"/>
                    <a:pt x="0" y="140"/>
                    <a:pt x="0" y="136"/>
                  </a:cubicBezTo>
                  <a:cubicBezTo>
                    <a:pt x="0" y="6"/>
                    <a:pt x="0" y="6"/>
                    <a:pt x="0" y="6"/>
                  </a:cubicBezTo>
                  <a:cubicBezTo>
                    <a:pt x="0" y="3"/>
                    <a:pt x="3" y="0"/>
                    <a:pt x="6" y="0"/>
                  </a:cubicBezTo>
                  <a:cubicBezTo>
                    <a:pt x="137" y="0"/>
                    <a:pt x="137" y="0"/>
                    <a:pt x="137" y="0"/>
                  </a:cubicBezTo>
                  <a:cubicBezTo>
                    <a:pt x="141" y="0"/>
                    <a:pt x="144" y="3"/>
                    <a:pt x="144" y="6"/>
                  </a:cubicBezTo>
                  <a:lnTo>
                    <a:pt x="144" y="136"/>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51" name="Freeform 31">
              <a:extLst>
                <a:ext uri="{FF2B5EF4-FFF2-40B4-BE49-F238E27FC236}">
                  <a16:creationId xmlns:a16="http://schemas.microsoft.com/office/drawing/2014/main" id="{8ED94519-1B51-4A42-B79F-0508C1ACE880}"/>
                </a:ext>
              </a:extLst>
            </p:cNvPr>
            <p:cNvSpPr>
              <a:spLocks/>
            </p:cNvSpPr>
            <p:nvPr/>
          </p:nvSpPr>
          <p:spPr bwMode="auto">
            <a:xfrm>
              <a:off x="4284663" y="4614863"/>
              <a:ext cx="379412" cy="788988"/>
            </a:xfrm>
            <a:custGeom>
              <a:avLst/>
              <a:gdLst>
                <a:gd name="T0" fmla="*/ 143 w 143"/>
                <a:gd name="T1" fmla="*/ 284 h 297"/>
                <a:gd name="T2" fmla="*/ 137 w 143"/>
                <a:gd name="T3" fmla="*/ 297 h 297"/>
                <a:gd name="T4" fmla="*/ 6 w 143"/>
                <a:gd name="T5" fmla="*/ 297 h 297"/>
                <a:gd name="T6" fmla="*/ 0 w 143"/>
                <a:gd name="T7" fmla="*/ 284 h 297"/>
                <a:gd name="T8" fmla="*/ 0 w 143"/>
                <a:gd name="T9" fmla="*/ 13 h 297"/>
                <a:gd name="T10" fmla="*/ 6 w 143"/>
                <a:gd name="T11" fmla="*/ 0 h 297"/>
                <a:gd name="T12" fmla="*/ 137 w 143"/>
                <a:gd name="T13" fmla="*/ 0 h 297"/>
                <a:gd name="T14" fmla="*/ 143 w 143"/>
                <a:gd name="T15" fmla="*/ 13 h 297"/>
                <a:gd name="T16" fmla="*/ 143 w 143"/>
                <a:gd name="T17" fmla="*/ 284 h 2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3" h="297">
                  <a:moveTo>
                    <a:pt x="143" y="284"/>
                  </a:moveTo>
                  <a:cubicBezTo>
                    <a:pt x="143" y="292"/>
                    <a:pt x="141" y="297"/>
                    <a:pt x="137" y="297"/>
                  </a:cubicBezTo>
                  <a:cubicBezTo>
                    <a:pt x="6" y="297"/>
                    <a:pt x="6" y="297"/>
                    <a:pt x="6" y="297"/>
                  </a:cubicBezTo>
                  <a:cubicBezTo>
                    <a:pt x="2" y="297"/>
                    <a:pt x="0" y="292"/>
                    <a:pt x="0" y="284"/>
                  </a:cubicBezTo>
                  <a:cubicBezTo>
                    <a:pt x="0" y="13"/>
                    <a:pt x="0" y="13"/>
                    <a:pt x="0" y="13"/>
                  </a:cubicBezTo>
                  <a:cubicBezTo>
                    <a:pt x="0" y="6"/>
                    <a:pt x="2" y="0"/>
                    <a:pt x="6" y="0"/>
                  </a:cubicBezTo>
                  <a:cubicBezTo>
                    <a:pt x="137" y="0"/>
                    <a:pt x="137" y="0"/>
                    <a:pt x="137" y="0"/>
                  </a:cubicBezTo>
                  <a:cubicBezTo>
                    <a:pt x="141" y="0"/>
                    <a:pt x="143" y="6"/>
                    <a:pt x="143" y="13"/>
                  </a:cubicBezTo>
                  <a:lnTo>
                    <a:pt x="143" y="284"/>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52" name="Freeform 32">
              <a:extLst>
                <a:ext uri="{FF2B5EF4-FFF2-40B4-BE49-F238E27FC236}">
                  <a16:creationId xmlns:a16="http://schemas.microsoft.com/office/drawing/2014/main" id="{D7A6CF31-BF6F-4671-9FAA-721289DFA42E}"/>
                </a:ext>
              </a:extLst>
            </p:cNvPr>
            <p:cNvSpPr>
              <a:spLocks/>
            </p:cNvSpPr>
            <p:nvPr/>
          </p:nvSpPr>
          <p:spPr bwMode="auto">
            <a:xfrm>
              <a:off x="6942138" y="4184650"/>
              <a:ext cx="382587" cy="788988"/>
            </a:xfrm>
            <a:custGeom>
              <a:avLst/>
              <a:gdLst>
                <a:gd name="T0" fmla="*/ 144 w 144"/>
                <a:gd name="T1" fmla="*/ 284 h 297"/>
                <a:gd name="T2" fmla="*/ 137 w 144"/>
                <a:gd name="T3" fmla="*/ 297 h 297"/>
                <a:gd name="T4" fmla="*/ 6 w 144"/>
                <a:gd name="T5" fmla="*/ 297 h 297"/>
                <a:gd name="T6" fmla="*/ 0 w 144"/>
                <a:gd name="T7" fmla="*/ 284 h 297"/>
                <a:gd name="T8" fmla="*/ 0 w 144"/>
                <a:gd name="T9" fmla="*/ 13 h 297"/>
                <a:gd name="T10" fmla="*/ 6 w 144"/>
                <a:gd name="T11" fmla="*/ 0 h 297"/>
                <a:gd name="T12" fmla="*/ 137 w 144"/>
                <a:gd name="T13" fmla="*/ 0 h 297"/>
                <a:gd name="T14" fmla="*/ 144 w 144"/>
                <a:gd name="T15" fmla="*/ 13 h 297"/>
                <a:gd name="T16" fmla="*/ 144 w 144"/>
                <a:gd name="T17" fmla="*/ 284 h 2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297">
                  <a:moveTo>
                    <a:pt x="144" y="284"/>
                  </a:moveTo>
                  <a:cubicBezTo>
                    <a:pt x="144" y="291"/>
                    <a:pt x="141" y="297"/>
                    <a:pt x="137" y="297"/>
                  </a:cubicBezTo>
                  <a:cubicBezTo>
                    <a:pt x="6" y="297"/>
                    <a:pt x="6" y="297"/>
                    <a:pt x="6" y="297"/>
                  </a:cubicBezTo>
                  <a:cubicBezTo>
                    <a:pt x="3" y="297"/>
                    <a:pt x="0" y="291"/>
                    <a:pt x="0" y="284"/>
                  </a:cubicBezTo>
                  <a:cubicBezTo>
                    <a:pt x="0" y="13"/>
                    <a:pt x="0" y="13"/>
                    <a:pt x="0" y="13"/>
                  </a:cubicBezTo>
                  <a:cubicBezTo>
                    <a:pt x="0" y="6"/>
                    <a:pt x="3" y="0"/>
                    <a:pt x="6" y="0"/>
                  </a:cubicBezTo>
                  <a:cubicBezTo>
                    <a:pt x="137" y="0"/>
                    <a:pt x="137" y="0"/>
                    <a:pt x="137" y="0"/>
                  </a:cubicBezTo>
                  <a:cubicBezTo>
                    <a:pt x="141" y="0"/>
                    <a:pt x="144" y="6"/>
                    <a:pt x="144" y="13"/>
                  </a:cubicBezTo>
                  <a:lnTo>
                    <a:pt x="144" y="284"/>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53" name="Freeform 33">
              <a:extLst>
                <a:ext uri="{FF2B5EF4-FFF2-40B4-BE49-F238E27FC236}">
                  <a16:creationId xmlns:a16="http://schemas.microsoft.com/office/drawing/2014/main" id="{4DA6197D-968E-4547-B4DD-9D32DA530C80}"/>
                </a:ext>
              </a:extLst>
            </p:cNvPr>
            <p:cNvSpPr>
              <a:spLocks/>
            </p:cNvSpPr>
            <p:nvPr/>
          </p:nvSpPr>
          <p:spPr bwMode="auto">
            <a:xfrm>
              <a:off x="2854325" y="3697288"/>
              <a:ext cx="381000" cy="379413"/>
            </a:xfrm>
            <a:custGeom>
              <a:avLst/>
              <a:gdLst>
                <a:gd name="T0" fmla="*/ 144 w 144"/>
                <a:gd name="T1" fmla="*/ 137 h 143"/>
                <a:gd name="T2" fmla="*/ 138 w 144"/>
                <a:gd name="T3" fmla="*/ 143 h 143"/>
                <a:gd name="T4" fmla="*/ 7 w 144"/>
                <a:gd name="T5" fmla="*/ 143 h 143"/>
                <a:gd name="T6" fmla="*/ 0 w 144"/>
                <a:gd name="T7" fmla="*/ 137 h 143"/>
                <a:gd name="T8" fmla="*/ 0 w 144"/>
                <a:gd name="T9" fmla="*/ 7 h 143"/>
                <a:gd name="T10" fmla="*/ 7 w 144"/>
                <a:gd name="T11" fmla="*/ 0 h 143"/>
                <a:gd name="T12" fmla="*/ 138 w 144"/>
                <a:gd name="T13" fmla="*/ 0 h 143"/>
                <a:gd name="T14" fmla="*/ 144 w 144"/>
                <a:gd name="T15" fmla="*/ 7 h 143"/>
                <a:gd name="T16" fmla="*/ 144 w 144"/>
                <a:gd name="T17" fmla="*/ 137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3">
                  <a:moveTo>
                    <a:pt x="144" y="137"/>
                  </a:moveTo>
                  <a:cubicBezTo>
                    <a:pt x="144" y="140"/>
                    <a:pt x="141" y="143"/>
                    <a:pt x="138" y="143"/>
                  </a:cubicBezTo>
                  <a:cubicBezTo>
                    <a:pt x="7" y="143"/>
                    <a:pt x="7" y="143"/>
                    <a:pt x="7" y="143"/>
                  </a:cubicBezTo>
                  <a:cubicBezTo>
                    <a:pt x="3" y="143"/>
                    <a:pt x="0" y="140"/>
                    <a:pt x="0" y="137"/>
                  </a:cubicBezTo>
                  <a:cubicBezTo>
                    <a:pt x="0" y="7"/>
                    <a:pt x="0" y="7"/>
                    <a:pt x="0" y="7"/>
                  </a:cubicBezTo>
                  <a:cubicBezTo>
                    <a:pt x="0" y="3"/>
                    <a:pt x="3" y="0"/>
                    <a:pt x="7" y="0"/>
                  </a:cubicBezTo>
                  <a:cubicBezTo>
                    <a:pt x="138" y="0"/>
                    <a:pt x="138" y="0"/>
                    <a:pt x="138" y="0"/>
                  </a:cubicBezTo>
                  <a:cubicBezTo>
                    <a:pt x="141" y="0"/>
                    <a:pt x="144" y="3"/>
                    <a:pt x="144" y="7"/>
                  </a:cubicBezTo>
                  <a:lnTo>
                    <a:pt x="144" y="137"/>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54" name="Freeform 34">
              <a:extLst>
                <a:ext uri="{FF2B5EF4-FFF2-40B4-BE49-F238E27FC236}">
                  <a16:creationId xmlns:a16="http://schemas.microsoft.com/office/drawing/2014/main" id="{D3C9F0CA-4BAA-47B4-BA79-3D34FDDB3093}"/>
                </a:ext>
              </a:extLst>
            </p:cNvPr>
            <p:cNvSpPr>
              <a:spLocks/>
            </p:cNvSpPr>
            <p:nvPr/>
          </p:nvSpPr>
          <p:spPr bwMode="auto">
            <a:xfrm>
              <a:off x="5159375" y="4181475"/>
              <a:ext cx="379412" cy="377825"/>
            </a:xfrm>
            <a:custGeom>
              <a:avLst/>
              <a:gdLst>
                <a:gd name="T0" fmla="*/ 143 w 143"/>
                <a:gd name="T1" fmla="*/ 136 h 142"/>
                <a:gd name="T2" fmla="*/ 137 w 143"/>
                <a:gd name="T3" fmla="*/ 142 h 142"/>
                <a:gd name="T4" fmla="*/ 6 w 143"/>
                <a:gd name="T5" fmla="*/ 142 h 142"/>
                <a:gd name="T6" fmla="*/ 0 w 143"/>
                <a:gd name="T7" fmla="*/ 136 h 142"/>
                <a:gd name="T8" fmla="*/ 0 w 143"/>
                <a:gd name="T9" fmla="*/ 6 h 142"/>
                <a:gd name="T10" fmla="*/ 6 w 143"/>
                <a:gd name="T11" fmla="*/ 0 h 142"/>
                <a:gd name="T12" fmla="*/ 137 w 143"/>
                <a:gd name="T13" fmla="*/ 0 h 142"/>
                <a:gd name="T14" fmla="*/ 143 w 143"/>
                <a:gd name="T15" fmla="*/ 6 h 142"/>
                <a:gd name="T16" fmla="*/ 143 w 143"/>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3" h="142">
                  <a:moveTo>
                    <a:pt x="143" y="136"/>
                  </a:moveTo>
                  <a:cubicBezTo>
                    <a:pt x="143" y="140"/>
                    <a:pt x="141" y="142"/>
                    <a:pt x="137" y="142"/>
                  </a:cubicBezTo>
                  <a:cubicBezTo>
                    <a:pt x="6" y="142"/>
                    <a:pt x="6" y="142"/>
                    <a:pt x="6" y="142"/>
                  </a:cubicBezTo>
                  <a:cubicBezTo>
                    <a:pt x="2" y="142"/>
                    <a:pt x="0" y="140"/>
                    <a:pt x="0" y="136"/>
                  </a:cubicBezTo>
                  <a:cubicBezTo>
                    <a:pt x="0" y="6"/>
                    <a:pt x="0" y="6"/>
                    <a:pt x="0" y="6"/>
                  </a:cubicBezTo>
                  <a:cubicBezTo>
                    <a:pt x="0" y="3"/>
                    <a:pt x="2" y="0"/>
                    <a:pt x="6" y="0"/>
                  </a:cubicBezTo>
                  <a:cubicBezTo>
                    <a:pt x="137" y="0"/>
                    <a:pt x="137" y="0"/>
                    <a:pt x="137" y="0"/>
                  </a:cubicBezTo>
                  <a:cubicBezTo>
                    <a:pt x="141" y="0"/>
                    <a:pt x="143" y="3"/>
                    <a:pt x="143" y="6"/>
                  </a:cubicBezTo>
                  <a:lnTo>
                    <a:pt x="143" y="136"/>
                  </a:lnTo>
                  <a:close/>
                </a:path>
              </a:pathLst>
            </a:custGeom>
            <a:solidFill>
              <a:srgbClr val="F68D91"/>
            </a:solidFill>
            <a:ln>
              <a:noFill/>
            </a:ln>
          </p:spPr>
          <p:txBody>
            <a:bodyPr vert="horz" wrap="square" lIns="91440" tIns="45720" rIns="91440" bIns="45720" numCol="1" anchor="t" anchorCtr="0" compatLnSpc="1">
              <a:prstTxWarp prst="textNoShape">
                <a:avLst/>
              </a:prstTxWarp>
            </a:bodyPr>
            <a:lstStyle/>
            <a:p>
              <a:endParaRPr lang="zh-CN" altLang="en-US">
                <a:solidFill>
                  <a:srgbClr val="F68D91"/>
                </a:solidFill>
                <a:latin typeface="iCiel Cadena"/>
              </a:endParaRPr>
            </a:p>
          </p:txBody>
        </p:sp>
        <p:sp>
          <p:nvSpPr>
            <p:cNvPr id="55" name="Freeform 35">
              <a:extLst>
                <a:ext uri="{FF2B5EF4-FFF2-40B4-BE49-F238E27FC236}">
                  <a16:creationId xmlns:a16="http://schemas.microsoft.com/office/drawing/2014/main" id="{C0926FC1-276C-4B39-9A3A-523A86234176}"/>
                </a:ext>
              </a:extLst>
            </p:cNvPr>
            <p:cNvSpPr>
              <a:spLocks/>
            </p:cNvSpPr>
            <p:nvPr/>
          </p:nvSpPr>
          <p:spPr bwMode="auto">
            <a:xfrm>
              <a:off x="7426325" y="1976438"/>
              <a:ext cx="381000" cy="377825"/>
            </a:xfrm>
            <a:custGeom>
              <a:avLst/>
              <a:gdLst>
                <a:gd name="T0" fmla="*/ 144 w 144"/>
                <a:gd name="T1" fmla="*/ 136 h 142"/>
                <a:gd name="T2" fmla="*/ 138 w 144"/>
                <a:gd name="T3" fmla="*/ 142 h 142"/>
                <a:gd name="T4" fmla="*/ 6 w 144"/>
                <a:gd name="T5" fmla="*/ 142 h 142"/>
                <a:gd name="T6" fmla="*/ 0 w 144"/>
                <a:gd name="T7" fmla="*/ 136 h 142"/>
                <a:gd name="T8" fmla="*/ 0 w 144"/>
                <a:gd name="T9" fmla="*/ 6 h 142"/>
                <a:gd name="T10" fmla="*/ 6 w 144"/>
                <a:gd name="T11" fmla="*/ 0 h 142"/>
                <a:gd name="T12" fmla="*/ 138 w 144"/>
                <a:gd name="T13" fmla="*/ 0 h 142"/>
                <a:gd name="T14" fmla="*/ 144 w 144"/>
                <a:gd name="T15" fmla="*/ 6 h 142"/>
                <a:gd name="T16" fmla="*/ 144 w 144"/>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2">
                  <a:moveTo>
                    <a:pt x="144" y="136"/>
                  </a:moveTo>
                  <a:cubicBezTo>
                    <a:pt x="144" y="139"/>
                    <a:pt x="141" y="142"/>
                    <a:pt x="138" y="142"/>
                  </a:cubicBezTo>
                  <a:cubicBezTo>
                    <a:pt x="6" y="142"/>
                    <a:pt x="6" y="142"/>
                    <a:pt x="6" y="142"/>
                  </a:cubicBezTo>
                  <a:cubicBezTo>
                    <a:pt x="3" y="142"/>
                    <a:pt x="0" y="139"/>
                    <a:pt x="0" y="136"/>
                  </a:cubicBezTo>
                  <a:cubicBezTo>
                    <a:pt x="0" y="6"/>
                    <a:pt x="0" y="6"/>
                    <a:pt x="0" y="6"/>
                  </a:cubicBezTo>
                  <a:cubicBezTo>
                    <a:pt x="0" y="2"/>
                    <a:pt x="3" y="0"/>
                    <a:pt x="6" y="0"/>
                  </a:cubicBezTo>
                  <a:cubicBezTo>
                    <a:pt x="138" y="0"/>
                    <a:pt x="138" y="0"/>
                    <a:pt x="138" y="0"/>
                  </a:cubicBezTo>
                  <a:cubicBezTo>
                    <a:pt x="141" y="0"/>
                    <a:pt x="144" y="2"/>
                    <a:pt x="144" y="6"/>
                  </a:cubicBezTo>
                  <a:lnTo>
                    <a:pt x="144" y="136"/>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56" name="Freeform 36">
              <a:extLst>
                <a:ext uri="{FF2B5EF4-FFF2-40B4-BE49-F238E27FC236}">
                  <a16:creationId xmlns:a16="http://schemas.microsoft.com/office/drawing/2014/main" id="{26C9039D-D265-4917-95DD-DBE0AED5E301}"/>
                </a:ext>
              </a:extLst>
            </p:cNvPr>
            <p:cNvSpPr>
              <a:spLocks/>
            </p:cNvSpPr>
            <p:nvPr/>
          </p:nvSpPr>
          <p:spPr bwMode="auto">
            <a:xfrm>
              <a:off x="7845425" y="3268663"/>
              <a:ext cx="381000" cy="377825"/>
            </a:xfrm>
            <a:custGeom>
              <a:avLst/>
              <a:gdLst>
                <a:gd name="T0" fmla="*/ 144 w 144"/>
                <a:gd name="T1" fmla="*/ 136 h 142"/>
                <a:gd name="T2" fmla="*/ 138 w 144"/>
                <a:gd name="T3" fmla="*/ 142 h 142"/>
                <a:gd name="T4" fmla="*/ 7 w 144"/>
                <a:gd name="T5" fmla="*/ 142 h 142"/>
                <a:gd name="T6" fmla="*/ 0 w 144"/>
                <a:gd name="T7" fmla="*/ 136 h 142"/>
                <a:gd name="T8" fmla="*/ 0 w 144"/>
                <a:gd name="T9" fmla="*/ 6 h 142"/>
                <a:gd name="T10" fmla="*/ 7 w 144"/>
                <a:gd name="T11" fmla="*/ 0 h 142"/>
                <a:gd name="T12" fmla="*/ 138 w 144"/>
                <a:gd name="T13" fmla="*/ 0 h 142"/>
                <a:gd name="T14" fmla="*/ 144 w 144"/>
                <a:gd name="T15" fmla="*/ 6 h 142"/>
                <a:gd name="T16" fmla="*/ 144 w 144"/>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2">
                  <a:moveTo>
                    <a:pt x="144" y="136"/>
                  </a:moveTo>
                  <a:cubicBezTo>
                    <a:pt x="144" y="140"/>
                    <a:pt x="141" y="142"/>
                    <a:pt x="138" y="142"/>
                  </a:cubicBezTo>
                  <a:cubicBezTo>
                    <a:pt x="7" y="142"/>
                    <a:pt x="7" y="142"/>
                    <a:pt x="7" y="142"/>
                  </a:cubicBezTo>
                  <a:cubicBezTo>
                    <a:pt x="3" y="142"/>
                    <a:pt x="0" y="140"/>
                    <a:pt x="0" y="136"/>
                  </a:cubicBezTo>
                  <a:cubicBezTo>
                    <a:pt x="0" y="6"/>
                    <a:pt x="0" y="6"/>
                    <a:pt x="0" y="6"/>
                  </a:cubicBezTo>
                  <a:cubicBezTo>
                    <a:pt x="0" y="3"/>
                    <a:pt x="3" y="0"/>
                    <a:pt x="7" y="0"/>
                  </a:cubicBezTo>
                  <a:cubicBezTo>
                    <a:pt x="138" y="0"/>
                    <a:pt x="138" y="0"/>
                    <a:pt x="138" y="0"/>
                  </a:cubicBezTo>
                  <a:cubicBezTo>
                    <a:pt x="141" y="0"/>
                    <a:pt x="144" y="3"/>
                    <a:pt x="144" y="6"/>
                  </a:cubicBezTo>
                  <a:lnTo>
                    <a:pt x="144" y="136"/>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57" name="Freeform 37">
              <a:extLst>
                <a:ext uri="{FF2B5EF4-FFF2-40B4-BE49-F238E27FC236}">
                  <a16:creationId xmlns:a16="http://schemas.microsoft.com/office/drawing/2014/main" id="{F51D5F3D-71A7-4CB3-8A2A-62FBC16ECD30}"/>
                </a:ext>
              </a:extLst>
            </p:cNvPr>
            <p:cNvSpPr>
              <a:spLocks/>
            </p:cNvSpPr>
            <p:nvPr/>
          </p:nvSpPr>
          <p:spPr bwMode="auto">
            <a:xfrm>
              <a:off x="7426325" y="3268663"/>
              <a:ext cx="381000" cy="377825"/>
            </a:xfrm>
            <a:custGeom>
              <a:avLst/>
              <a:gdLst>
                <a:gd name="T0" fmla="*/ 144 w 144"/>
                <a:gd name="T1" fmla="*/ 136 h 142"/>
                <a:gd name="T2" fmla="*/ 138 w 144"/>
                <a:gd name="T3" fmla="*/ 142 h 142"/>
                <a:gd name="T4" fmla="*/ 6 w 144"/>
                <a:gd name="T5" fmla="*/ 142 h 142"/>
                <a:gd name="T6" fmla="*/ 0 w 144"/>
                <a:gd name="T7" fmla="*/ 136 h 142"/>
                <a:gd name="T8" fmla="*/ 0 w 144"/>
                <a:gd name="T9" fmla="*/ 6 h 142"/>
                <a:gd name="T10" fmla="*/ 6 w 144"/>
                <a:gd name="T11" fmla="*/ 0 h 142"/>
                <a:gd name="T12" fmla="*/ 138 w 144"/>
                <a:gd name="T13" fmla="*/ 0 h 142"/>
                <a:gd name="T14" fmla="*/ 144 w 144"/>
                <a:gd name="T15" fmla="*/ 6 h 142"/>
                <a:gd name="T16" fmla="*/ 144 w 144"/>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2">
                  <a:moveTo>
                    <a:pt x="144" y="136"/>
                  </a:moveTo>
                  <a:cubicBezTo>
                    <a:pt x="144" y="140"/>
                    <a:pt x="141" y="142"/>
                    <a:pt x="138" y="142"/>
                  </a:cubicBezTo>
                  <a:cubicBezTo>
                    <a:pt x="6" y="142"/>
                    <a:pt x="6" y="142"/>
                    <a:pt x="6" y="142"/>
                  </a:cubicBezTo>
                  <a:cubicBezTo>
                    <a:pt x="3" y="142"/>
                    <a:pt x="0" y="140"/>
                    <a:pt x="0" y="136"/>
                  </a:cubicBezTo>
                  <a:cubicBezTo>
                    <a:pt x="0" y="6"/>
                    <a:pt x="0" y="6"/>
                    <a:pt x="0" y="6"/>
                  </a:cubicBezTo>
                  <a:cubicBezTo>
                    <a:pt x="0" y="3"/>
                    <a:pt x="3" y="0"/>
                    <a:pt x="6" y="0"/>
                  </a:cubicBezTo>
                  <a:cubicBezTo>
                    <a:pt x="138" y="0"/>
                    <a:pt x="138" y="0"/>
                    <a:pt x="138" y="0"/>
                  </a:cubicBezTo>
                  <a:cubicBezTo>
                    <a:pt x="141" y="0"/>
                    <a:pt x="144" y="3"/>
                    <a:pt x="144" y="6"/>
                  </a:cubicBezTo>
                  <a:lnTo>
                    <a:pt x="144" y="136"/>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58" name="Freeform 38">
              <a:extLst>
                <a:ext uri="{FF2B5EF4-FFF2-40B4-BE49-F238E27FC236}">
                  <a16:creationId xmlns:a16="http://schemas.microsoft.com/office/drawing/2014/main" id="{463A32C7-479A-4B51-BAB3-AA5F8904332D}"/>
                </a:ext>
              </a:extLst>
            </p:cNvPr>
            <p:cNvSpPr>
              <a:spLocks/>
            </p:cNvSpPr>
            <p:nvPr/>
          </p:nvSpPr>
          <p:spPr bwMode="auto">
            <a:xfrm>
              <a:off x="6027738" y="3268663"/>
              <a:ext cx="379412" cy="377825"/>
            </a:xfrm>
            <a:custGeom>
              <a:avLst/>
              <a:gdLst>
                <a:gd name="T0" fmla="*/ 143 w 143"/>
                <a:gd name="T1" fmla="*/ 136 h 142"/>
                <a:gd name="T2" fmla="*/ 137 w 143"/>
                <a:gd name="T3" fmla="*/ 142 h 142"/>
                <a:gd name="T4" fmla="*/ 6 w 143"/>
                <a:gd name="T5" fmla="*/ 142 h 142"/>
                <a:gd name="T6" fmla="*/ 0 w 143"/>
                <a:gd name="T7" fmla="*/ 136 h 142"/>
                <a:gd name="T8" fmla="*/ 0 w 143"/>
                <a:gd name="T9" fmla="*/ 6 h 142"/>
                <a:gd name="T10" fmla="*/ 6 w 143"/>
                <a:gd name="T11" fmla="*/ 0 h 142"/>
                <a:gd name="T12" fmla="*/ 137 w 143"/>
                <a:gd name="T13" fmla="*/ 0 h 142"/>
                <a:gd name="T14" fmla="*/ 143 w 143"/>
                <a:gd name="T15" fmla="*/ 6 h 142"/>
                <a:gd name="T16" fmla="*/ 143 w 143"/>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3" h="142">
                  <a:moveTo>
                    <a:pt x="143" y="136"/>
                  </a:moveTo>
                  <a:cubicBezTo>
                    <a:pt x="143" y="140"/>
                    <a:pt x="141" y="142"/>
                    <a:pt x="137" y="142"/>
                  </a:cubicBezTo>
                  <a:cubicBezTo>
                    <a:pt x="6" y="142"/>
                    <a:pt x="6" y="142"/>
                    <a:pt x="6" y="142"/>
                  </a:cubicBezTo>
                  <a:cubicBezTo>
                    <a:pt x="2" y="142"/>
                    <a:pt x="0" y="140"/>
                    <a:pt x="0" y="136"/>
                  </a:cubicBezTo>
                  <a:cubicBezTo>
                    <a:pt x="0" y="6"/>
                    <a:pt x="0" y="6"/>
                    <a:pt x="0" y="6"/>
                  </a:cubicBezTo>
                  <a:cubicBezTo>
                    <a:pt x="0" y="3"/>
                    <a:pt x="2" y="0"/>
                    <a:pt x="6" y="0"/>
                  </a:cubicBezTo>
                  <a:cubicBezTo>
                    <a:pt x="137" y="0"/>
                    <a:pt x="137" y="0"/>
                    <a:pt x="137" y="0"/>
                  </a:cubicBezTo>
                  <a:cubicBezTo>
                    <a:pt x="141" y="0"/>
                    <a:pt x="143" y="3"/>
                    <a:pt x="143" y="6"/>
                  </a:cubicBezTo>
                  <a:lnTo>
                    <a:pt x="143" y="136"/>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59" name="Freeform 39">
              <a:extLst>
                <a:ext uri="{FF2B5EF4-FFF2-40B4-BE49-F238E27FC236}">
                  <a16:creationId xmlns:a16="http://schemas.microsoft.com/office/drawing/2014/main" id="{258DD1E4-D60D-4DEF-A219-EB7C38A9720E}"/>
                </a:ext>
              </a:extLst>
            </p:cNvPr>
            <p:cNvSpPr>
              <a:spLocks/>
            </p:cNvSpPr>
            <p:nvPr/>
          </p:nvSpPr>
          <p:spPr bwMode="auto">
            <a:xfrm>
              <a:off x="6035675" y="3733800"/>
              <a:ext cx="382587" cy="379413"/>
            </a:xfrm>
            <a:custGeom>
              <a:avLst/>
              <a:gdLst>
                <a:gd name="T0" fmla="*/ 144 w 144"/>
                <a:gd name="T1" fmla="*/ 136 h 143"/>
                <a:gd name="T2" fmla="*/ 137 w 144"/>
                <a:gd name="T3" fmla="*/ 143 h 143"/>
                <a:gd name="T4" fmla="*/ 6 w 144"/>
                <a:gd name="T5" fmla="*/ 143 h 143"/>
                <a:gd name="T6" fmla="*/ 0 w 144"/>
                <a:gd name="T7" fmla="*/ 136 h 143"/>
                <a:gd name="T8" fmla="*/ 0 w 144"/>
                <a:gd name="T9" fmla="*/ 6 h 143"/>
                <a:gd name="T10" fmla="*/ 6 w 144"/>
                <a:gd name="T11" fmla="*/ 0 h 143"/>
                <a:gd name="T12" fmla="*/ 137 w 144"/>
                <a:gd name="T13" fmla="*/ 0 h 143"/>
                <a:gd name="T14" fmla="*/ 144 w 144"/>
                <a:gd name="T15" fmla="*/ 6 h 143"/>
                <a:gd name="T16" fmla="*/ 144 w 144"/>
                <a:gd name="T17" fmla="*/ 136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3">
                  <a:moveTo>
                    <a:pt x="144" y="136"/>
                  </a:moveTo>
                  <a:cubicBezTo>
                    <a:pt x="144" y="140"/>
                    <a:pt x="141" y="143"/>
                    <a:pt x="137" y="143"/>
                  </a:cubicBezTo>
                  <a:cubicBezTo>
                    <a:pt x="6" y="143"/>
                    <a:pt x="6" y="143"/>
                    <a:pt x="6" y="143"/>
                  </a:cubicBezTo>
                  <a:cubicBezTo>
                    <a:pt x="3" y="143"/>
                    <a:pt x="0" y="140"/>
                    <a:pt x="0" y="136"/>
                  </a:cubicBezTo>
                  <a:cubicBezTo>
                    <a:pt x="0" y="6"/>
                    <a:pt x="0" y="6"/>
                    <a:pt x="0" y="6"/>
                  </a:cubicBezTo>
                  <a:cubicBezTo>
                    <a:pt x="0" y="3"/>
                    <a:pt x="3" y="0"/>
                    <a:pt x="6" y="0"/>
                  </a:cubicBezTo>
                  <a:cubicBezTo>
                    <a:pt x="137" y="0"/>
                    <a:pt x="137" y="0"/>
                    <a:pt x="137" y="0"/>
                  </a:cubicBezTo>
                  <a:cubicBezTo>
                    <a:pt x="141" y="0"/>
                    <a:pt x="144" y="3"/>
                    <a:pt x="144" y="6"/>
                  </a:cubicBezTo>
                  <a:lnTo>
                    <a:pt x="144" y="136"/>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0" name="Freeform 40">
              <a:extLst>
                <a:ext uri="{FF2B5EF4-FFF2-40B4-BE49-F238E27FC236}">
                  <a16:creationId xmlns:a16="http://schemas.microsoft.com/office/drawing/2014/main" id="{870D3001-83D2-4DC2-8FDD-208F7BE655E6}"/>
                </a:ext>
              </a:extLst>
            </p:cNvPr>
            <p:cNvSpPr>
              <a:spLocks/>
            </p:cNvSpPr>
            <p:nvPr/>
          </p:nvSpPr>
          <p:spPr bwMode="auto">
            <a:xfrm>
              <a:off x="5170488" y="1562100"/>
              <a:ext cx="1230312" cy="1643063"/>
            </a:xfrm>
            <a:custGeom>
              <a:avLst/>
              <a:gdLst>
                <a:gd name="T0" fmla="*/ 464 w 464"/>
                <a:gd name="T1" fmla="*/ 592 h 619"/>
                <a:gd name="T2" fmla="*/ 443 w 464"/>
                <a:gd name="T3" fmla="*/ 619 h 619"/>
                <a:gd name="T4" fmla="*/ 21 w 464"/>
                <a:gd name="T5" fmla="*/ 619 h 619"/>
                <a:gd name="T6" fmla="*/ 0 w 464"/>
                <a:gd name="T7" fmla="*/ 592 h 619"/>
                <a:gd name="T8" fmla="*/ 0 w 464"/>
                <a:gd name="T9" fmla="*/ 28 h 619"/>
                <a:gd name="T10" fmla="*/ 21 w 464"/>
                <a:gd name="T11" fmla="*/ 0 h 619"/>
                <a:gd name="T12" fmla="*/ 443 w 464"/>
                <a:gd name="T13" fmla="*/ 0 h 619"/>
                <a:gd name="T14" fmla="*/ 464 w 464"/>
                <a:gd name="T15" fmla="*/ 28 h 619"/>
                <a:gd name="T16" fmla="*/ 464 w 464"/>
                <a:gd name="T17" fmla="*/ 592 h 6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64" h="619">
                  <a:moveTo>
                    <a:pt x="464" y="592"/>
                  </a:moveTo>
                  <a:cubicBezTo>
                    <a:pt x="464" y="607"/>
                    <a:pt x="454" y="619"/>
                    <a:pt x="443" y="619"/>
                  </a:cubicBezTo>
                  <a:cubicBezTo>
                    <a:pt x="21" y="619"/>
                    <a:pt x="21" y="619"/>
                    <a:pt x="21" y="619"/>
                  </a:cubicBezTo>
                  <a:cubicBezTo>
                    <a:pt x="9" y="619"/>
                    <a:pt x="0" y="607"/>
                    <a:pt x="0" y="592"/>
                  </a:cubicBezTo>
                  <a:cubicBezTo>
                    <a:pt x="0" y="28"/>
                    <a:pt x="0" y="28"/>
                    <a:pt x="0" y="28"/>
                  </a:cubicBezTo>
                  <a:cubicBezTo>
                    <a:pt x="0" y="12"/>
                    <a:pt x="9" y="0"/>
                    <a:pt x="21" y="0"/>
                  </a:cubicBezTo>
                  <a:cubicBezTo>
                    <a:pt x="443" y="0"/>
                    <a:pt x="443" y="0"/>
                    <a:pt x="443" y="0"/>
                  </a:cubicBezTo>
                  <a:cubicBezTo>
                    <a:pt x="454" y="0"/>
                    <a:pt x="464" y="12"/>
                    <a:pt x="464" y="28"/>
                  </a:cubicBezTo>
                  <a:lnTo>
                    <a:pt x="464" y="592"/>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1" name="Freeform 41">
              <a:extLst>
                <a:ext uri="{FF2B5EF4-FFF2-40B4-BE49-F238E27FC236}">
                  <a16:creationId xmlns:a16="http://schemas.microsoft.com/office/drawing/2014/main" id="{F49E952E-8D94-4BFD-B940-69187D07D709}"/>
                </a:ext>
              </a:extLst>
            </p:cNvPr>
            <p:cNvSpPr>
              <a:spLocks/>
            </p:cNvSpPr>
            <p:nvPr/>
          </p:nvSpPr>
          <p:spPr bwMode="auto">
            <a:xfrm>
              <a:off x="4703763" y="4625975"/>
              <a:ext cx="835025" cy="777875"/>
            </a:xfrm>
            <a:custGeom>
              <a:avLst/>
              <a:gdLst>
                <a:gd name="T0" fmla="*/ 315 w 315"/>
                <a:gd name="T1" fmla="*/ 280 h 293"/>
                <a:gd name="T2" fmla="*/ 301 w 315"/>
                <a:gd name="T3" fmla="*/ 293 h 293"/>
                <a:gd name="T4" fmla="*/ 14 w 315"/>
                <a:gd name="T5" fmla="*/ 293 h 293"/>
                <a:gd name="T6" fmla="*/ 0 w 315"/>
                <a:gd name="T7" fmla="*/ 280 h 293"/>
                <a:gd name="T8" fmla="*/ 0 w 315"/>
                <a:gd name="T9" fmla="*/ 13 h 293"/>
                <a:gd name="T10" fmla="*/ 14 w 315"/>
                <a:gd name="T11" fmla="*/ 0 h 293"/>
                <a:gd name="T12" fmla="*/ 301 w 315"/>
                <a:gd name="T13" fmla="*/ 0 h 293"/>
                <a:gd name="T14" fmla="*/ 315 w 315"/>
                <a:gd name="T15" fmla="*/ 13 h 293"/>
                <a:gd name="T16" fmla="*/ 315 w 315"/>
                <a:gd name="T17" fmla="*/ 280 h 2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15" h="293">
                  <a:moveTo>
                    <a:pt x="315" y="280"/>
                  </a:moveTo>
                  <a:cubicBezTo>
                    <a:pt x="315" y="288"/>
                    <a:pt x="309" y="293"/>
                    <a:pt x="301" y="293"/>
                  </a:cubicBezTo>
                  <a:cubicBezTo>
                    <a:pt x="14" y="293"/>
                    <a:pt x="14" y="293"/>
                    <a:pt x="14" y="293"/>
                  </a:cubicBezTo>
                  <a:cubicBezTo>
                    <a:pt x="6" y="293"/>
                    <a:pt x="0" y="288"/>
                    <a:pt x="0" y="280"/>
                  </a:cubicBezTo>
                  <a:cubicBezTo>
                    <a:pt x="0" y="13"/>
                    <a:pt x="0" y="13"/>
                    <a:pt x="0" y="13"/>
                  </a:cubicBezTo>
                  <a:cubicBezTo>
                    <a:pt x="0" y="6"/>
                    <a:pt x="6" y="0"/>
                    <a:pt x="14" y="0"/>
                  </a:cubicBezTo>
                  <a:cubicBezTo>
                    <a:pt x="301" y="0"/>
                    <a:pt x="301" y="0"/>
                    <a:pt x="301" y="0"/>
                  </a:cubicBezTo>
                  <a:cubicBezTo>
                    <a:pt x="309" y="0"/>
                    <a:pt x="315" y="6"/>
                    <a:pt x="315" y="13"/>
                  </a:cubicBezTo>
                  <a:lnTo>
                    <a:pt x="315" y="280"/>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2" name="Freeform 42">
              <a:extLst>
                <a:ext uri="{FF2B5EF4-FFF2-40B4-BE49-F238E27FC236}">
                  <a16:creationId xmlns:a16="http://schemas.microsoft.com/office/drawing/2014/main" id="{1E5CC48C-A6AF-4347-B4A4-ABAE741FE41F}"/>
                </a:ext>
              </a:extLst>
            </p:cNvPr>
            <p:cNvSpPr>
              <a:spLocks/>
            </p:cNvSpPr>
            <p:nvPr/>
          </p:nvSpPr>
          <p:spPr bwMode="auto">
            <a:xfrm>
              <a:off x="5605463" y="5068888"/>
              <a:ext cx="817562" cy="779463"/>
            </a:xfrm>
            <a:custGeom>
              <a:avLst/>
              <a:gdLst>
                <a:gd name="T0" fmla="*/ 308 w 308"/>
                <a:gd name="T1" fmla="*/ 281 h 294"/>
                <a:gd name="T2" fmla="*/ 294 w 308"/>
                <a:gd name="T3" fmla="*/ 294 h 294"/>
                <a:gd name="T4" fmla="*/ 14 w 308"/>
                <a:gd name="T5" fmla="*/ 294 h 294"/>
                <a:gd name="T6" fmla="*/ 0 w 308"/>
                <a:gd name="T7" fmla="*/ 281 h 294"/>
                <a:gd name="T8" fmla="*/ 0 w 308"/>
                <a:gd name="T9" fmla="*/ 13 h 294"/>
                <a:gd name="T10" fmla="*/ 14 w 308"/>
                <a:gd name="T11" fmla="*/ 0 h 294"/>
                <a:gd name="T12" fmla="*/ 294 w 308"/>
                <a:gd name="T13" fmla="*/ 0 h 294"/>
                <a:gd name="T14" fmla="*/ 308 w 308"/>
                <a:gd name="T15" fmla="*/ 13 h 294"/>
                <a:gd name="T16" fmla="*/ 308 w 308"/>
                <a:gd name="T17" fmla="*/ 281 h 2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294">
                  <a:moveTo>
                    <a:pt x="308" y="281"/>
                  </a:moveTo>
                  <a:cubicBezTo>
                    <a:pt x="308" y="288"/>
                    <a:pt x="302" y="294"/>
                    <a:pt x="294" y="294"/>
                  </a:cubicBezTo>
                  <a:cubicBezTo>
                    <a:pt x="14" y="294"/>
                    <a:pt x="14" y="294"/>
                    <a:pt x="14" y="294"/>
                  </a:cubicBezTo>
                  <a:cubicBezTo>
                    <a:pt x="6" y="294"/>
                    <a:pt x="0" y="288"/>
                    <a:pt x="0" y="281"/>
                  </a:cubicBezTo>
                  <a:cubicBezTo>
                    <a:pt x="0" y="13"/>
                    <a:pt x="0" y="13"/>
                    <a:pt x="0" y="13"/>
                  </a:cubicBezTo>
                  <a:cubicBezTo>
                    <a:pt x="0" y="6"/>
                    <a:pt x="6" y="0"/>
                    <a:pt x="14" y="0"/>
                  </a:cubicBezTo>
                  <a:cubicBezTo>
                    <a:pt x="294" y="0"/>
                    <a:pt x="294" y="0"/>
                    <a:pt x="294" y="0"/>
                  </a:cubicBezTo>
                  <a:cubicBezTo>
                    <a:pt x="302" y="0"/>
                    <a:pt x="308" y="6"/>
                    <a:pt x="308" y="13"/>
                  </a:cubicBezTo>
                  <a:lnTo>
                    <a:pt x="308" y="281"/>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3" name="Freeform 43">
              <a:extLst>
                <a:ext uri="{FF2B5EF4-FFF2-40B4-BE49-F238E27FC236}">
                  <a16:creationId xmlns:a16="http://schemas.microsoft.com/office/drawing/2014/main" id="{9FE3AAA6-983C-40A9-8F1C-B812655D6946}"/>
                </a:ext>
              </a:extLst>
            </p:cNvPr>
            <p:cNvSpPr>
              <a:spLocks/>
            </p:cNvSpPr>
            <p:nvPr/>
          </p:nvSpPr>
          <p:spPr bwMode="auto">
            <a:xfrm>
              <a:off x="5167313" y="3316288"/>
              <a:ext cx="809625" cy="777875"/>
            </a:xfrm>
            <a:custGeom>
              <a:avLst/>
              <a:gdLst>
                <a:gd name="T0" fmla="*/ 305 w 305"/>
                <a:gd name="T1" fmla="*/ 280 h 293"/>
                <a:gd name="T2" fmla="*/ 291 w 305"/>
                <a:gd name="T3" fmla="*/ 293 h 293"/>
                <a:gd name="T4" fmla="*/ 13 w 305"/>
                <a:gd name="T5" fmla="*/ 293 h 293"/>
                <a:gd name="T6" fmla="*/ 0 w 305"/>
                <a:gd name="T7" fmla="*/ 280 h 293"/>
                <a:gd name="T8" fmla="*/ 0 w 305"/>
                <a:gd name="T9" fmla="*/ 13 h 293"/>
                <a:gd name="T10" fmla="*/ 13 w 305"/>
                <a:gd name="T11" fmla="*/ 0 h 293"/>
                <a:gd name="T12" fmla="*/ 291 w 305"/>
                <a:gd name="T13" fmla="*/ 0 h 293"/>
                <a:gd name="T14" fmla="*/ 305 w 305"/>
                <a:gd name="T15" fmla="*/ 13 h 293"/>
                <a:gd name="T16" fmla="*/ 305 w 305"/>
                <a:gd name="T17" fmla="*/ 280 h 2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5" h="293">
                  <a:moveTo>
                    <a:pt x="305" y="280"/>
                  </a:moveTo>
                  <a:cubicBezTo>
                    <a:pt x="305" y="288"/>
                    <a:pt x="299" y="293"/>
                    <a:pt x="291" y="293"/>
                  </a:cubicBezTo>
                  <a:cubicBezTo>
                    <a:pt x="13" y="293"/>
                    <a:pt x="13" y="293"/>
                    <a:pt x="13" y="293"/>
                  </a:cubicBezTo>
                  <a:cubicBezTo>
                    <a:pt x="6" y="293"/>
                    <a:pt x="0" y="288"/>
                    <a:pt x="0" y="280"/>
                  </a:cubicBezTo>
                  <a:cubicBezTo>
                    <a:pt x="0" y="13"/>
                    <a:pt x="0" y="13"/>
                    <a:pt x="0" y="13"/>
                  </a:cubicBezTo>
                  <a:cubicBezTo>
                    <a:pt x="0" y="6"/>
                    <a:pt x="6" y="0"/>
                    <a:pt x="13" y="0"/>
                  </a:cubicBezTo>
                  <a:cubicBezTo>
                    <a:pt x="291" y="0"/>
                    <a:pt x="291" y="0"/>
                    <a:pt x="291" y="0"/>
                  </a:cubicBezTo>
                  <a:cubicBezTo>
                    <a:pt x="299" y="0"/>
                    <a:pt x="305" y="6"/>
                    <a:pt x="305" y="13"/>
                  </a:cubicBezTo>
                  <a:lnTo>
                    <a:pt x="305" y="280"/>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4" name="Freeform 44">
              <a:extLst>
                <a:ext uri="{FF2B5EF4-FFF2-40B4-BE49-F238E27FC236}">
                  <a16:creationId xmlns:a16="http://schemas.microsoft.com/office/drawing/2014/main" id="{CCC666AD-2635-48AC-BB69-17CED0467E79}"/>
                </a:ext>
              </a:extLst>
            </p:cNvPr>
            <p:cNvSpPr>
              <a:spLocks/>
            </p:cNvSpPr>
            <p:nvPr/>
          </p:nvSpPr>
          <p:spPr bwMode="auto">
            <a:xfrm>
              <a:off x="7426325" y="703263"/>
              <a:ext cx="800100" cy="1198563"/>
            </a:xfrm>
            <a:custGeom>
              <a:avLst/>
              <a:gdLst>
                <a:gd name="T0" fmla="*/ 302 w 302"/>
                <a:gd name="T1" fmla="*/ 432 h 452"/>
                <a:gd name="T2" fmla="*/ 289 w 302"/>
                <a:gd name="T3" fmla="*/ 452 h 452"/>
                <a:gd name="T4" fmla="*/ 13 w 302"/>
                <a:gd name="T5" fmla="*/ 452 h 452"/>
                <a:gd name="T6" fmla="*/ 0 w 302"/>
                <a:gd name="T7" fmla="*/ 432 h 452"/>
                <a:gd name="T8" fmla="*/ 0 w 302"/>
                <a:gd name="T9" fmla="*/ 20 h 452"/>
                <a:gd name="T10" fmla="*/ 13 w 302"/>
                <a:gd name="T11" fmla="*/ 0 h 452"/>
                <a:gd name="T12" fmla="*/ 289 w 302"/>
                <a:gd name="T13" fmla="*/ 0 h 452"/>
                <a:gd name="T14" fmla="*/ 302 w 302"/>
                <a:gd name="T15" fmla="*/ 20 h 452"/>
                <a:gd name="T16" fmla="*/ 302 w 302"/>
                <a:gd name="T17" fmla="*/ 432 h 4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2" h="452">
                  <a:moveTo>
                    <a:pt x="302" y="432"/>
                  </a:moveTo>
                  <a:cubicBezTo>
                    <a:pt x="302" y="443"/>
                    <a:pt x="296" y="452"/>
                    <a:pt x="289" y="452"/>
                  </a:cubicBezTo>
                  <a:cubicBezTo>
                    <a:pt x="13" y="452"/>
                    <a:pt x="13" y="452"/>
                    <a:pt x="13" y="452"/>
                  </a:cubicBezTo>
                  <a:cubicBezTo>
                    <a:pt x="6" y="452"/>
                    <a:pt x="0" y="443"/>
                    <a:pt x="0" y="432"/>
                  </a:cubicBezTo>
                  <a:cubicBezTo>
                    <a:pt x="0" y="20"/>
                    <a:pt x="0" y="20"/>
                    <a:pt x="0" y="20"/>
                  </a:cubicBezTo>
                  <a:cubicBezTo>
                    <a:pt x="0" y="9"/>
                    <a:pt x="6" y="0"/>
                    <a:pt x="13" y="0"/>
                  </a:cubicBezTo>
                  <a:cubicBezTo>
                    <a:pt x="289" y="0"/>
                    <a:pt x="289" y="0"/>
                    <a:pt x="289" y="0"/>
                  </a:cubicBezTo>
                  <a:cubicBezTo>
                    <a:pt x="296" y="0"/>
                    <a:pt x="302" y="9"/>
                    <a:pt x="302" y="20"/>
                  </a:cubicBezTo>
                  <a:lnTo>
                    <a:pt x="302" y="432"/>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5" name="Freeform 45">
              <a:extLst>
                <a:ext uri="{FF2B5EF4-FFF2-40B4-BE49-F238E27FC236}">
                  <a16:creationId xmlns:a16="http://schemas.microsoft.com/office/drawing/2014/main" id="{AEE195D8-6357-4095-AA8D-2A2694C12801}"/>
                </a:ext>
              </a:extLst>
            </p:cNvPr>
            <p:cNvSpPr>
              <a:spLocks/>
            </p:cNvSpPr>
            <p:nvPr/>
          </p:nvSpPr>
          <p:spPr bwMode="auto">
            <a:xfrm>
              <a:off x="6546850" y="2419350"/>
              <a:ext cx="801687" cy="1200150"/>
            </a:xfrm>
            <a:custGeom>
              <a:avLst/>
              <a:gdLst>
                <a:gd name="T0" fmla="*/ 302 w 302"/>
                <a:gd name="T1" fmla="*/ 432 h 452"/>
                <a:gd name="T2" fmla="*/ 289 w 302"/>
                <a:gd name="T3" fmla="*/ 452 h 452"/>
                <a:gd name="T4" fmla="*/ 14 w 302"/>
                <a:gd name="T5" fmla="*/ 452 h 452"/>
                <a:gd name="T6" fmla="*/ 0 w 302"/>
                <a:gd name="T7" fmla="*/ 432 h 452"/>
                <a:gd name="T8" fmla="*/ 0 w 302"/>
                <a:gd name="T9" fmla="*/ 20 h 452"/>
                <a:gd name="T10" fmla="*/ 14 w 302"/>
                <a:gd name="T11" fmla="*/ 0 h 452"/>
                <a:gd name="T12" fmla="*/ 289 w 302"/>
                <a:gd name="T13" fmla="*/ 0 h 452"/>
                <a:gd name="T14" fmla="*/ 302 w 302"/>
                <a:gd name="T15" fmla="*/ 20 h 452"/>
                <a:gd name="T16" fmla="*/ 302 w 302"/>
                <a:gd name="T17" fmla="*/ 432 h 4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2" h="452">
                  <a:moveTo>
                    <a:pt x="302" y="432"/>
                  </a:moveTo>
                  <a:cubicBezTo>
                    <a:pt x="302" y="443"/>
                    <a:pt x="296" y="452"/>
                    <a:pt x="289" y="452"/>
                  </a:cubicBezTo>
                  <a:cubicBezTo>
                    <a:pt x="14" y="452"/>
                    <a:pt x="14" y="452"/>
                    <a:pt x="14" y="452"/>
                  </a:cubicBezTo>
                  <a:cubicBezTo>
                    <a:pt x="6" y="452"/>
                    <a:pt x="0" y="443"/>
                    <a:pt x="0" y="432"/>
                  </a:cubicBezTo>
                  <a:cubicBezTo>
                    <a:pt x="0" y="20"/>
                    <a:pt x="0" y="20"/>
                    <a:pt x="0" y="20"/>
                  </a:cubicBezTo>
                  <a:cubicBezTo>
                    <a:pt x="0" y="9"/>
                    <a:pt x="6" y="0"/>
                    <a:pt x="14" y="0"/>
                  </a:cubicBezTo>
                  <a:cubicBezTo>
                    <a:pt x="289" y="0"/>
                    <a:pt x="289" y="0"/>
                    <a:pt x="289" y="0"/>
                  </a:cubicBezTo>
                  <a:cubicBezTo>
                    <a:pt x="296" y="0"/>
                    <a:pt x="302" y="9"/>
                    <a:pt x="302" y="20"/>
                  </a:cubicBezTo>
                  <a:lnTo>
                    <a:pt x="302" y="432"/>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6" name="Freeform 46">
              <a:extLst>
                <a:ext uri="{FF2B5EF4-FFF2-40B4-BE49-F238E27FC236}">
                  <a16:creationId xmlns:a16="http://schemas.microsoft.com/office/drawing/2014/main" id="{18BB957F-1EE8-4FF0-85A8-5227C4852FC1}"/>
                </a:ext>
              </a:extLst>
            </p:cNvPr>
            <p:cNvSpPr>
              <a:spLocks/>
            </p:cNvSpPr>
            <p:nvPr/>
          </p:nvSpPr>
          <p:spPr bwMode="auto">
            <a:xfrm>
              <a:off x="5605463" y="4206875"/>
              <a:ext cx="1223962" cy="766763"/>
            </a:xfrm>
            <a:custGeom>
              <a:avLst/>
              <a:gdLst>
                <a:gd name="T0" fmla="*/ 461 w 461"/>
                <a:gd name="T1" fmla="*/ 276 h 289"/>
                <a:gd name="T2" fmla="*/ 441 w 461"/>
                <a:gd name="T3" fmla="*/ 289 h 289"/>
                <a:gd name="T4" fmla="*/ 20 w 461"/>
                <a:gd name="T5" fmla="*/ 289 h 289"/>
                <a:gd name="T6" fmla="*/ 0 w 461"/>
                <a:gd name="T7" fmla="*/ 276 h 289"/>
                <a:gd name="T8" fmla="*/ 0 w 461"/>
                <a:gd name="T9" fmla="*/ 13 h 289"/>
                <a:gd name="T10" fmla="*/ 20 w 461"/>
                <a:gd name="T11" fmla="*/ 0 h 289"/>
                <a:gd name="T12" fmla="*/ 441 w 461"/>
                <a:gd name="T13" fmla="*/ 0 h 289"/>
                <a:gd name="T14" fmla="*/ 461 w 461"/>
                <a:gd name="T15" fmla="*/ 13 h 289"/>
                <a:gd name="T16" fmla="*/ 461 w 461"/>
                <a:gd name="T17" fmla="*/ 276 h 2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61" h="289">
                  <a:moveTo>
                    <a:pt x="461" y="276"/>
                  </a:moveTo>
                  <a:cubicBezTo>
                    <a:pt x="461" y="283"/>
                    <a:pt x="452" y="289"/>
                    <a:pt x="441" y="289"/>
                  </a:cubicBezTo>
                  <a:cubicBezTo>
                    <a:pt x="20" y="289"/>
                    <a:pt x="20" y="289"/>
                    <a:pt x="20" y="289"/>
                  </a:cubicBezTo>
                  <a:cubicBezTo>
                    <a:pt x="9" y="289"/>
                    <a:pt x="0" y="283"/>
                    <a:pt x="0" y="276"/>
                  </a:cubicBezTo>
                  <a:cubicBezTo>
                    <a:pt x="0" y="13"/>
                    <a:pt x="0" y="13"/>
                    <a:pt x="0" y="13"/>
                  </a:cubicBezTo>
                  <a:cubicBezTo>
                    <a:pt x="0" y="6"/>
                    <a:pt x="9" y="0"/>
                    <a:pt x="20" y="0"/>
                  </a:cubicBezTo>
                  <a:cubicBezTo>
                    <a:pt x="441" y="0"/>
                    <a:pt x="441" y="0"/>
                    <a:pt x="441" y="0"/>
                  </a:cubicBezTo>
                  <a:cubicBezTo>
                    <a:pt x="452" y="0"/>
                    <a:pt x="461" y="6"/>
                    <a:pt x="461" y="13"/>
                  </a:cubicBezTo>
                  <a:lnTo>
                    <a:pt x="461" y="276"/>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7" name="Freeform 47">
              <a:extLst>
                <a:ext uri="{FF2B5EF4-FFF2-40B4-BE49-F238E27FC236}">
                  <a16:creationId xmlns:a16="http://schemas.microsoft.com/office/drawing/2014/main" id="{CADECC54-B54F-467C-B5B0-1CE0E77A6E97}"/>
                </a:ext>
              </a:extLst>
            </p:cNvPr>
            <p:cNvSpPr>
              <a:spLocks/>
            </p:cNvSpPr>
            <p:nvPr/>
          </p:nvSpPr>
          <p:spPr bwMode="auto">
            <a:xfrm>
              <a:off x="3352800" y="3322638"/>
              <a:ext cx="1716087" cy="1201738"/>
            </a:xfrm>
            <a:custGeom>
              <a:avLst/>
              <a:gdLst>
                <a:gd name="T0" fmla="*/ 647 w 647"/>
                <a:gd name="T1" fmla="*/ 433 h 453"/>
                <a:gd name="T2" fmla="*/ 618 w 647"/>
                <a:gd name="T3" fmla="*/ 453 h 453"/>
                <a:gd name="T4" fmla="*/ 29 w 647"/>
                <a:gd name="T5" fmla="*/ 453 h 453"/>
                <a:gd name="T6" fmla="*/ 0 w 647"/>
                <a:gd name="T7" fmla="*/ 433 h 453"/>
                <a:gd name="T8" fmla="*/ 0 w 647"/>
                <a:gd name="T9" fmla="*/ 20 h 453"/>
                <a:gd name="T10" fmla="*/ 29 w 647"/>
                <a:gd name="T11" fmla="*/ 0 h 453"/>
                <a:gd name="T12" fmla="*/ 618 w 647"/>
                <a:gd name="T13" fmla="*/ 0 h 453"/>
                <a:gd name="T14" fmla="*/ 647 w 647"/>
                <a:gd name="T15" fmla="*/ 20 h 453"/>
                <a:gd name="T16" fmla="*/ 647 w 647"/>
                <a:gd name="T17" fmla="*/ 433 h 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47" h="453">
                  <a:moveTo>
                    <a:pt x="647" y="433"/>
                  </a:moveTo>
                  <a:cubicBezTo>
                    <a:pt x="647" y="444"/>
                    <a:pt x="634" y="453"/>
                    <a:pt x="618" y="453"/>
                  </a:cubicBezTo>
                  <a:cubicBezTo>
                    <a:pt x="29" y="453"/>
                    <a:pt x="29" y="453"/>
                    <a:pt x="29" y="453"/>
                  </a:cubicBezTo>
                  <a:cubicBezTo>
                    <a:pt x="13" y="453"/>
                    <a:pt x="0" y="444"/>
                    <a:pt x="0" y="433"/>
                  </a:cubicBezTo>
                  <a:cubicBezTo>
                    <a:pt x="0" y="20"/>
                    <a:pt x="0" y="20"/>
                    <a:pt x="0" y="20"/>
                  </a:cubicBezTo>
                  <a:cubicBezTo>
                    <a:pt x="0" y="9"/>
                    <a:pt x="13" y="0"/>
                    <a:pt x="29" y="0"/>
                  </a:cubicBezTo>
                  <a:cubicBezTo>
                    <a:pt x="618" y="0"/>
                    <a:pt x="618" y="0"/>
                    <a:pt x="618" y="0"/>
                  </a:cubicBezTo>
                  <a:cubicBezTo>
                    <a:pt x="634" y="0"/>
                    <a:pt x="647" y="9"/>
                    <a:pt x="647" y="20"/>
                  </a:cubicBezTo>
                  <a:lnTo>
                    <a:pt x="647" y="433"/>
                  </a:lnTo>
                  <a:close/>
                </a:path>
              </a:pathLst>
            </a:custGeom>
            <a:solidFill>
              <a:srgbClr val="F68D91"/>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8" name="Freeform 48">
              <a:extLst>
                <a:ext uri="{FF2B5EF4-FFF2-40B4-BE49-F238E27FC236}">
                  <a16:creationId xmlns:a16="http://schemas.microsoft.com/office/drawing/2014/main" id="{180124DB-F2AE-47AC-981D-66F4BB1CB4F0}"/>
                </a:ext>
              </a:extLst>
            </p:cNvPr>
            <p:cNvSpPr>
              <a:spLocks/>
            </p:cNvSpPr>
            <p:nvPr/>
          </p:nvSpPr>
          <p:spPr bwMode="auto">
            <a:xfrm>
              <a:off x="3355975" y="2014538"/>
              <a:ext cx="800100" cy="1209675"/>
            </a:xfrm>
            <a:custGeom>
              <a:avLst/>
              <a:gdLst>
                <a:gd name="T0" fmla="*/ 302 w 302"/>
                <a:gd name="T1" fmla="*/ 436 h 456"/>
                <a:gd name="T2" fmla="*/ 288 w 302"/>
                <a:gd name="T3" fmla="*/ 456 h 456"/>
                <a:gd name="T4" fmla="*/ 13 w 302"/>
                <a:gd name="T5" fmla="*/ 456 h 456"/>
                <a:gd name="T6" fmla="*/ 0 w 302"/>
                <a:gd name="T7" fmla="*/ 436 h 456"/>
                <a:gd name="T8" fmla="*/ 0 w 302"/>
                <a:gd name="T9" fmla="*/ 20 h 456"/>
                <a:gd name="T10" fmla="*/ 13 w 302"/>
                <a:gd name="T11" fmla="*/ 0 h 456"/>
                <a:gd name="T12" fmla="*/ 288 w 302"/>
                <a:gd name="T13" fmla="*/ 0 h 456"/>
                <a:gd name="T14" fmla="*/ 302 w 302"/>
                <a:gd name="T15" fmla="*/ 20 h 456"/>
                <a:gd name="T16" fmla="*/ 302 w 302"/>
                <a:gd name="T17" fmla="*/ 436 h 4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2" h="456">
                  <a:moveTo>
                    <a:pt x="302" y="436"/>
                  </a:moveTo>
                  <a:cubicBezTo>
                    <a:pt x="302" y="447"/>
                    <a:pt x="296" y="456"/>
                    <a:pt x="288" y="456"/>
                  </a:cubicBezTo>
                  <a:cubicBezTo>
                    <a:pt x="13" y="456"/>
                    <a:pt x="13" y="456"/>
                    <a:pt x="13" y="456"/>
                  </a:cubicBezTo>
                  <a:cubicBezTo>
                    <a:pt x="6" y="456"/>
                    <a:pt x="0" y="447"/>
                    <a:pt x="0" y="436"/>
                  </a:cubicBezTo>
                  <a:cubicBezTo>
                    <a:pt x="0" y="20"/>
                    <a:pt x="0" y="20"/>
                    <a:pt x="0" y="20"/>
                  </a:cubicBezTo>
                  <a:cubicBezTo>
                    <a:pt x="0" y="9"/>
                    <a:pt x="6" y="0"/>
                    <a:pt x="13" y="0"/>
                  </a:cubicBezTo>
                  <a:cubicBezTo>
                    <a:pt x="288" y="0"/>
                    <a:pt x="288" y="0"/>
                    <a:pt x="288" y="0"/>
                  </a:cubicBezTo>
                  <a:cubicBezTo>
                    <a:pt x="296" y="0"/>
                    <a:pt x="302" y="9"/>
                    <a:pt x="302" y="20"/>
                  </a:cubicBezTo>
                  <a:lnTo>
                    <a:pt x="302" y="436"/>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9" name="Rectangle 49">
              <a:extLst>
                <a:ext uri="{FF2B5EF4-FFF2-40B4-BE49-F238E27FC236}">
                  <a16:creationId xmlns:a16="http://schemas.microsoft.com/office/drawing/2014/main" id="{15F1DBC8-B663-4CB9-9B42-271E4CB93563}"/>
                </a:ext>
              </a:extLst>
            </p:cNvPr>
            <p:cNvSpPr>
              <a:spLocks noChangeArrowheads="1"/>
            </p:cNvSpPr>
            <p:nvPr/>
          </p:nvSpPr>
          <p:spPr bwMode="auto">
            <a:xfrm>
              <a:off x="7464697" y="1984678"/>
              <a:ext cx="606005" cy="3695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2000" b="0" i="0" u="none" strike="noStrike" cap="none" normalizeH="0" baseline="0" dirty="0">
                  <a:ln>
                    <a:noFill/>
                  </a:ln>
                  <a:solidFill>
                    <a:srgbClr val="FFFFFF"/>
                  </a:solidFill>
                  <a:effectLst/>
                  <a:latin typeface="iCiel Cadena"/>
                  <a:ea typeface="微软雅黑" panose="020B0503020204020204" pitchFamily="34" charset="-122"/>
                </a:rPr>
                <a:t>LOVE</a:t>
              </a:r>
              <a:endParaRPr kumimoji="0" lang="zh-CN" altLang="zh-CN" sz="1600" b="0" i="0" u="none" strike="noStrike" cap="none" normalizeH="0" baseline="0" dirty="0">
                <a:ln>
                  <a:noFill/>
                </a:ln>
                <a:solidFill>
                  <a:schemeClr val="tx1"/>
                </a:solidFill>
                <a:effectLst/>
                <a:latin typeface="iCiel Cadena"/>
              </a:endParaRPr>
            </a:p>
          </p:txBody>
        </p:sp>
        <p:sp>
          <p:nvSpPr>
            <p:cNvPr id="70" name="Rectangle 50">
              <a:extLst>
                <a:ext uri="{FF2B5EF4-FFF2-40B4-BE49-F238E27FC236}">
                  <a16:creationId xmlns:a16="http://schemas.microsoft.com/office/drawing/2014/main" id="{41E5E95D-8AE9-420E-ABD9-6F7DD481F1B6}"/>
                </a:ext>
              </a:extLst>
            </p:cNvPr>
            <p:cNvSpPr>
              <a:spLocks noChangeArrowheads="1"/>
            </p:cNvSpPr>
            <p:nvPr/>
          </p:nvSpPr>
          <p:spPr bwMode="auto">
            <a:xfrm>
              <a:off x="2908300" y="1149350"/>
              <a:ext cx="138662" cy="4250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lang="en-US" altLang="zh-CN" sz="2300" dirty="0">
                  <a:solidFill>
                    <a:srgbClr val="FFFFFF"/>
                  </a:solidFill>
                  <a:latin typeface="iCiel Cadena"/>
                  <a:ea typeface="微软雅黑" panose="020B0503020204020204" pitchFamily="34" charset="-122"/>
                </a:rPr>
                <a:t>L</a:t>
              </a:r>
              <a:endParaRPr kumimoji="0" lang="zh-CN" altLang="zh-CN" sz="1800" b="0" i="0" u="none" strike="noStrike" cap="none" normalizeH="0" baseline="0" dirty="0">
                <a:ln>
                  <a:noFill/>
                </a:ln>
                <a:solidFill>
                  <a:schemeClr val="tx1"/>
                </a:solidFill>
                <a:effectLst/>
                <a:latin typeface="iCiel Cadena"/>
              </a:endParaRPr>
            </a:p>
          </p:txBody>
        </p:sp>
        <p:sp>
          <p:nvSpPr>
            <p:cNvPr id="71" name="Rectangle 51">
              <a:extLst>
                <a:ext uri="{FF2B5EF4-FFF2-40B4-BE49-F238E27FC236}">
                  <a16:creationId xmlns:a16="http://schemas.microsoft.com/office/drawing/2014/main" id="{66B708E3-0311-4D3D-AC73-EE47BD38CE95}"/>
                </a:ext>
              </a:extLst>
            </p:cNvPr>
            <p:cNvSpPr>
              <a:spLocks noChangeArrowheads="1"/>
            </p:cNvSpPr>
            <p:nvPr/>
          </p:nvSpPr>
          <p:spPr bwMode="auto">
            <a:xfrm>
              <a:off x="2908300" y="3684587"/>
              <a:ext cx="145865" cy="4435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2400" b="0" i="0" u="none" strike="noStrike" cap="none" normalizeH="0" baseline="0" dirty="0">
                  <a:ln>
                    <a:noFill/>
                  </a:ln>
                  <a:solidFill>
                    <a:srgbClr val="FFFFFF"/>
                  </a:solidFill>
                  <a:effectLst/>
                  <a:latin typeface="iCiel Cadena"/>
                  <a:ea typeface="微软雅黑" panose="020B0503020204020204" pitchFamily="34" charset="-122"/>
                </a:rPr>
                <a:t>L</a:t>
              </a:r>
              <a:endParaRPr kumimoji="0" lang="zh-CN" altLang="zh-CN" sz="1800" b="0" i="0" u="none" strike="noStrike" cap="none" normalizeH="0" baseline="0" dirty="0">
                <a:ln>
                  <a:noFill/>
                </a:ln>
                <a:solidFill>
                  <a:schemeClr val="tx1"/>
                </a:solidFill>
                <a:effectLst/>
                <a:latin typeface="iCiel Cadena"/>
              </a:endParaRPr>
            </a:p>
          </p:txBody>
        </p:sp>
        <p:sp>
          <p:nvSpPr>
            <p:cNvPr id="72" name="Rectangle 52">
              <a:extLst>
                <a:ext uri="{FF2B5EF4-FFF2-40B4-BE49-F238E27FC236}">
                  <a16:creationId xmlns:a16="http://schemas.microsoft.com/office/drawing/2014/main" id="{FBDF44F0-B975-4DBF-80DF-F60717F3BD3F}"/>
                </a:ext>
              </a:extLst>
            </p:cNvPr>
            <p:cNvSpPr>
              <a:spLocks noChangeArrowheads="1"/>
            </p:cNvSpPr>
            <p:nvPr/>
          </p:nvSpPr>
          <p:spPr bwMode="auto">
            <a:xfrm>
              <a:off x="8366125" y="1149350"/>
              <a:ext cx="260350" cy="425022"/>
            </a:xfrm>
            <a:prstGeom prst="rect">
              <a:avLst/>
            </a:prstGeom>
            <a:noFill/>
            <a:ln>
              <a:noFill/>
            </a:ln>
          </p:spPr>
          <p:txBody>
            <a:bodyPr vert="horz" wrap="squar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2300" b="0" i="0" u="none" strike="noStrike" cap="none" normalizeH="0" baseline="0" dirty="0">
                  <a:ln>
                    <a:noFill/>
                  </a:ln>
                  <a:solidFill>
                    <a:schemeClr val="bg1"/>
                  </a:solidFill>
                  <a:effectLst/>
                  <a:latin typeface="iCiel Cadena"/>
                  <a:ea typeface="微软雅黑" panose="020B0503020204020204" pitchFamily="34" charset="-122"/>
                </a:rPr>
                <a:t>L</a:t>
              </a:r>
              <a:endParaRPr kumimoji="0" lang="zh-CN" altLang="zh-CN" sz="1800" b="0" i="0" u="none" strike="noStrike" cap="none" normalizeH="0" baseline="0" dirty="0">
                <a:ln>
                  <a:noFill/>
                </a:ln>
                <a:solidFill>
                  <a:schemeClr val="bg1"/>
                </a:solidFill>
                <a:effectLst/>
                <a:latin typeface="iCiel Cadena"/>
              </a:endParaRPr>
            </a:p>
          </p:txBody>
        </p:sp>
        <p:sp>
          <p:nvSpPr>
            <p:cNvPr id="73" name="Rectangle 53">
              <a:extLst>
                <a:ext uri="{FF2B5EF4-FFF2-40B4-BE49-F238E27FC236}">
                  <a16:creationId xmlns:a16="http://schemas.microsoft.com/office/drawing/2014/main" id="{1FB81681-A380-4158-9AF9-F7EFD2BDCA80}"/>
                </a:ext>
              </a:extLst>
            </p:cNvPr>
            <p:cNvSpPr>
              <a:spLocks noChangeArrowheads="1"/>
            </p:cNvSpPr>
            <p:nvPr/>
          </p:nvSpPr>
          <p:spPr bwMode="auto">
            <a:xfrm>
              <a:off x="6526213" y="5449888"/>
              <a:ext cx="145865" cy="4435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2400" b="0" i="0" u="none" strike="noStrike" cap="none" normalizeH="0" baseline="0" dirty="0">
                  <a:ln>
                    <a:noFill/>
                  </a:ln>
                  <a:solidFill>
                    <a:srgbClr val="FFFFFF"/>
                  </a:solidFill>
                  <a:effectLst/>
                  <a:latin typeface="iCiel Cadena"/>
                  <a:ea typeface="微软雅黑" panose="020B0503020204020204" pitchFamily="34" charset="-122"/>
                </a:rPr>
                <a:t>L</a:t>
              </a:r>
              <a:endParaRPr kumimoji="0" lang="zh-CN" altLang="zh-CN" sz="1800" b="0" i="0" u="none" strike="noStrike" cap="none" normalizeH="0" baseline="0" dirty="0">
                <a:ln>
                  <a:noFill/>
                </a:ln>
                <a:solidFill>
                  <a:schemeClr val="tx1"/>
                </a:solidFill>
                <a:effectLst/>
                <a:latin typeface="iCiel Cadena"/>
              </a:endParaRPr>
            </a:p>
          </p:txBody>
        </p:sp>
        <p:sp>
          <p:nvSpPr>
            <p:cNvPr id="74" name="Rectangle 54">
              <a:extLst>
                <a:ext uri="{FF2B5EF4-FFF2-40B4-BE49-F238E27FC236}">
                  <a16:creationId xmlns:a16="http://schemas.microsoft.com/office/drawing/2014/main" id="{2FA22E07-C71A-482B-9422-81D404CC81E4}"/>
                </a:ext>
              </a:extLst>
            </p:cNvPr>
            <p:cNvSpPr>
              <a:spLocks noChangeArrowheads="1"/>
            </p:cNvSpPr>
            <p:nvPr/>
          </p:nvSpPr>
          <p:spPr bwMode="auto">
            <a:xfrm>
              <a:off x="7436353" y="3302375"/>
              <a:ext cx="600963" cy="332626"/>
            </a:xfrm>
            <a:prstGeom prst="rect">
              <a:avLst/>
            </a:prstGeom>
            <a:noFill/>
            <a:ln>
              <a:noFill/>
            </a:ln>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b="0" i="0" u="none" strike="noStrike" cap="none" normalizeH="0" baseline="0" dirty="0">
                  <a:ln>
                    <a:noFill/>
                  </a:ln>
                  <a:solidFill>
                    <a:schemeClr val="bg1"/>
                  </a:solidFill>
                  <a:effectLst/>
                  <a:latin typeface="iCiel Cadena"/>
                  <a:ea typeface="微软雅黑" panose="020B0503020204020204" pitchFamily="34" charset="-122"/>
                </a:rPr>
                <a:t>PIRCE</a:t>
              </a:r>
              <a:endParaRPr kumimoji="0" lang="zh-CN" altLang="zh-CN" sz="1400" b="0" i="0" u="none" strike="noStrike" cap="none" normalizeH="0" baseline="0" dirty="0">
                <a:ln>
                  <a:noFill/>
                </a:ln>
                <a:solidFill>
                  <a:schemeClr val="bg1"/>
                </a:solidFill>
                <a:effectLst/>
                <a:latin typeface="iCiel Cadena"/>
              </a:endParaRPr>
            </a:p>
          </p:txBody>
        </p:sp>
        <p:sp>
          <p:nvSpPr>
            <p:cNvPr id="75" name="Rectangle 55">
              <a:extLst>
                <a:ext uri="{FF2B5EF4-FFF2-40B4-BE49-F238E27FC236}">
                  <a16:creationId xmlns:a16="http://schemas.microsoft.com/office/drawing/2014/main" id="{F4994BDB-0663-453D-8693-5509DC8D4AF5}"/>
                </a:ext>
              </a:extLst>
            </p:cNvPr>
            <p:cNvSpPr>
              <a:spLocks noChangeArrowheads="1"/>
            </p:cNvSpPr>
            <p:nvPr/>
          </p:nvSpPr>
          <p:spPr bwMode="auto">
            <a:xfrm>
              <a:off x="6073774" y="3275013"/>
              <a:ext cx="217897" cy="4435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2400" b="0" i="0" u="none" strike="noStrike" cap="none" normalizeH="0" baseline="0" dirty="0">
                  <a:ln>
                    <a:noFill/>
                  </a:ln>
                  <a:solidFill>
                    <a:srgbClr val="FFFFFF"/>
                  </a:solidFill>
                  <a:effectLst/>
                  <a:latin typeface="iCiel Cadena"/>
                  <a:ea typeface="微软雅黑" panose="020B0503020204020204" pitchFamily="34" charset="-122"/>
                </a:rPr>
                <a:t>G</a:t>
              </a:r>
              <a:endParaRPr kumimoji="0" lang="zh-CN" altLang="zh-CN" sz="1800" b="0" i="0" u="none" strike="noStrike" cap="none" normalizeH="0" baseline="0" dirty="0">
                <a:ln>
                  <a:noFill/>
                </a:ln>
                <a:solidFill>
                  <a:schemeClr val="tx1"/>
                </a:solidFill>
                <a:effectLst/>
                <a:latin typeface="iCiel Cadena"/>
              </a:endParaRPr>
            </a:p>
          </p:txBody>
        </p:sp>
        <p:sp>
          <p:nvSpPr>
            <p:cNvPr id="76" name="Rectangle 56">
              <a:extLst>
                <a:ext uri="{FF2B5EF4-FFF2-40B4-BE49-F238E27FC236}">
                  <a16:creationId xmlns:a16="http://schemas.microsoft.com/office/drawing/2014/main" id="{9A64F0FB-6F84-4FFF-9CB8-EAFD443A43AC}"/>
                </a:ext>
              </a:extLst>
            </p:cNvPr>
            <p:cNvSpPr>
              <a:spLocks noChangeArrowheads="1"/>
            </p:cNvSpPr>
            <p:nvPr/>
          </p:nvSpPr>
          <p:spPr bwMode="auto">
            <a:xfrm>
              <a:off x="6073774" y="3709988"/>
              <a:ext cx="158470" cy="4435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2400" b="0" i="0" u="none" strike="noStrike" cap="none" normalizeH="0" baseline="0" dirty="0">
                  <a:ln>
                    <a:noFill/>
                  </a:ln>
                  <a:solidFill>
                    <a:srgbClr val="FFFFFF"/>
                  </a:solidFill>
                  <a:effectLst/>
                  <a:latin typeface="iCiel Cadena"/>
                  <a:ea typeface="微软雅黑" panose="020B0503020204020204" pitchFamily="34" charset="-122"/>
                </a:rPr>
                <a:t>S</a:t>
              </a:r>
              <a:endParaRPr kumimoji="0" lang="zh-CN" altLang="zh-CN" sz="1800" b="0" i="0" u="none" strike="noStrike" cap="none" normalizeH="0" baseline="0" dirty="0">
                <a:ln>
                  <a:noFill/>
                </a:ln>
                <a:solidFill>
                  <a:schemeClr val="tx1"/>
                </a:solidFill>
                <a:effectLst/>
                <a:latin typeface="iCiel Cadena"/>
              </a:endParaRPr>
            </a:p>
          </p:txBody>
        </p:sp>
        <p:sp>
          <p:nvSpPr>
            <p:cNvPr id="77" name="Rectangle 57">
              <a:extLst>
                <a:ext uri="{FF2B5EF4-FFF2-40B4-BE49-F238E27FC236}">
                  <a16:creationId xmlns:a16="http://schemas.microsoft.com/office/drawing/2014/main" id="{E4C505D5-C5ED-434D-8653-EE649CADCB6F}"/>
                </a:ext>
              </a:extLst>
            </p:cNvPr>
            <p:cNvSpPr>
              <a:spLocks noChangeArrowheads="1"/>
            </p:cNvSpPr>
            <p:nvPr/>
          </p:nvSpPr>
          <p:spPr bwMode="auto">
            <a:xfrm>
              <a:off x="4335463" y="4602163"/>
              <a:ext cx="169275" cy="4435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2400" b="0" i="0" u="none" strike="noStrike" cap="none" normalizeH="0" baseline="0" dirty="0">
                  <a:ln>
                    <a:noFill/>
                  </a:ln>
                  <a:solidFill>
                    <a:srgbClr val="FFFFFF"/>
                  </a:solidFill>
                  <a:effectLst/>
                  <a:latin typeface="iCiel Cadena"/>
                  <a:ea typeface="微软雅黑" panose="020B0503020204020204" pitchFamily="34" charset="-122"/>
                </a:rPr>
                <a:t>T</a:t>
              </a:r>
              <a:endParaRPr kumimoji="0" lang="zh-CN" altLang="zh-CN" sz="1800" b="0" i="0" u="none" strike="noStrike" cap="none" normalizeH="0" baseline="0" dirty="0">
                <a:ln>
                  <a:noFill/>
                </a:ln>
                <a:solidFill>
                  <a:schemeClr val="tx1"/>
                </a:solidFill>
                <a:effectLst/>
                <a:latin typeface="iCiel Cadena"/>
              </a:endParaRPr>
            </a:p>
          </p:txBody>
        </p:sp>
        <p:sp>
          <p:nvSpPr>
            <p:cNvPr id="78" name="Rectangle 58">
              <a:extLst>
                <a:ext uri="{FF2B5EF4-FFF2-40B4-BE49-F238E27FC236}">
                  <a16:creationId xmlns:a16="http://schemas.microsoft.com/office/drawing/2014/main" id="{DEFF40AE-ED0F-4466-ABCE-E566165508D5}"/>
                </a:ext>
              </a:extLst>
            </p:cNvPr>
            <p:cNvSpPr>
              <a:spLocks noChangeArrowheads="1"/>
            </p:cNvSpPr>
            <p:nvPr/>
          </p:nvSpPr>
          <p:spPr bwMode="auto">
            <a:xfrm>
              <a:off x="4335463" y="4948238"/>
              <a:ext cx="216095" cy="4435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2400" b="0" i="0" u="none" strike="noStrike" cap="none" normalizeH="0" baseline="0" dirty="0">
                  <a:ln>
                    <a:noFill/>
                  </a:ln>
                  <a:solidFill>
                    <a:srgbClr val="FFFFFF"/>
                  </a:solidFill>
                  <a:effectLst/>
                  <a:latin typeface="iCiel Cadena"/>
                  <a:ea typeface="微软雅黑" panose="020B0503020204020204" pitchFamily="34" charset="-122"/>
                </a:rPr>
                <a:t>H</a:t>
              </a:r>
              <a:endParaRPr kumimoji="0" lang="zh-CN" altLang="zh-CN" sz="1800" b="0" i="0" u="none" strike="noStrike" cap="none" normalizeH="0" baseline="0" dirty="0">
                <a:ln>
                  <a:noFill/>
                </a:ln>
                <a:solidFill>
                  <a:schemeClr val="tx1"/>
                </a:solidFill>
                <a:effectLst/>
                <a:latin typeface="iCiel Cadena"/>
              </a:endParaRPr>
            </a:p>
          </p:txBody>
        </p:sp>
      </p:grpSp>
      <p:sp>
        <p:nvSpPr>
          <p:cNvPr id="79" name="Rectangle 78"/>
          <p:cNvSpPr/>
          <p:nvPr/>
        </p:nvSpPr>
        <p:spPr>
          <a:xfrm>
            <a:off x="1967602" y="3249041"/>
            <a:ext cx="8417625" cy="830997"/>
          </a:xfrm>
          <a:prstGeom prst="rect">
            <a:avLst/>
          </a:prstGeom>
          <a:solidFill>
            <a:schemeClr val="bg1"/>
          </a:solidFill>
        </p:spPr>
        <p:txBody>
          <a:bodyPr wrap="none" lIns="91440" tIns="45720" rIns="91440" bIns="45720">
            <a:spAutoFit/>
          </a:bodyPr>
          <a:lstStyle/>
          <a:p>
            <a:pPr algn="ctr"/>
            <a:r>
              <a:rPr lang="en-US" sz="4800" b="1" dirty="0">
                <a:ln w="22225">
                  <a:solidFill>
                    <a:schemeClr val="accent2"/>
                  </a:solidFill>
                  <a:prstDash val="solid"/>
                </a:ln>
                <a:solidFill>
                  <a:schemeClr val="accent2">
                    <a:lumMod val="75000"/>
                  </a:schemeClr>
                </a:solidFill>
                <a:latin typeface="Times New Roman" panose="02020603050405020304" pitchFamily="18" charset="0"/>
                <a:cs typeface="Times New Roman" panose="02020603050405020304" pitchFamily="18" charset="0"/>
              </a:rPr>
              <a:t>TẠM BIỆT VÀ HẸN GẶP LẠI</a:t>
            </a:r>
          </a:p>
        </p:txBody>
      </p:sp>
      <p:pic>
        <p:nvPicPr>
          <p:cNvPr id="83" name="图片 14">
            <a:extLst>
              <a:ext uri="{FF2B5EF4-FFF2-40B4-BE49-F238E27FC236}">
                <a16:creationId xmlns:a16="http://schemas.microsoft.com/office/drawing/2014/main" id="{24C4C1C4-43C3-40EE-887E-6B37C3452A65}"/>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737270" y="4748311"/>
            <a:ext cx="4084635" cy="2041582"/>
          </a:xfrm>
          <a:prstGeom prst="rect">
            <a:avLst/>
          </a:prstGeom>
        </p:spPr>
      </p:pic>
    </p:spTree>
    <p:extLst>
      <p:ext uri="{BB962C8B-B14F-4D97-AF65-F5344CB8AC3E}">
        <p14:creationId xmlns:p14="http://schemas.microsoft.com/office/powerpoint/2010/main" val="217694279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9A39F2B0-0FD3-45FD-AEF3-32682C6C3C8B}"/>
              </a:ext>
            </a:extLst>
          </p:cNvPr>
          <p:cNvPicPr>
            <a:picLocks noChangeAspect="1"/>
          </p:cNvPicPr>
          <p:nvPr/>
        </p:nvPicPr>
        <p:blipFill>
          <a:blip r:embed="rId2"/>
          <a:stretch>
            <a:fillRect/>
          </a:stretch>
        </p:blipFill>
        <p:spPr>
          <a:xfrm>
            <a:off x="949119" y="448581"/>
            <a:ext cx="888648" cy="903074"/>
          </a:xfrm>
          <a:prstGeom prst="rect">
            <a:avLst/>
          </a:prstGeom>
        </p:spPr>
      </p:pic>
      <p:sp>
        <p:nvSpPr>
          <p:cNvPr id="3" name="Rectangle 2">
            <a:extLst>
              <a:ext uri="{FF2B5EF4-FFF2-40B4-BE49-F238E27FC236}">
                <a16:creationId xmlns:a16="http://schemas.microsoft.com/office/drawing/2014/main" id="{F2AFEF14-0CF7-46D2-9FD1-23226676AD84}"/>
              </a:ext>
            </a:extLst>
          </p:cNvPr>
          <p:cNvSpPr/>
          <p:nvPr/>
        </p:nvSpPr>
        <p:spPr>
          <a:xfrm>
            <a:off x="1837767" y="428633"/>
            <a:ext cx="9260538" cy="950325"/>
          </a:xfrm>
          <a:prstGeom prst="rect">
            <a:avLst/>
          </a:prstGeom>
        </p:spPr>
        <p:txBody>
          <a:bodyPr wrap="square">
            <a:spAutoFit/>
          </a:bodyPr>
          <a:lstStyle/>
          <a:p>
            <a:pPr algn="just" defTabSz="342900">
              <a:lnSpc>
                <a:spcPct val="150000"/>
              </a:lnSpc>
            </a:pPr>
            <a:r>
              <a:rPr lang="vi-VN" sz="2000">
                <a:latin typeface="UTM Avo" panose="02040603050506020204" pitchFamily="18" charset="0"/>
                <a:cs typeface="Times New Roman" panose="02020603050405020304" pitchFamily="18" charset="0"/>
              </a:rPr>
              <a:t>Trong bài trước em đã biết cách tính toán theo công thức trên trang tính. Phần mềm bảng tính còn có các hàm giúp em tính toán. </a:t>
            </a:r>
          </a:p>
        </p:txBody>
      </p:sp>
      <p:sp>
        <p:nvSpPr>
          <p:cNvPr id="5" name="Rectangle 4">
            <a:extLst>
              <a:ext uri="{FF2B5EF4-FFF2-40B4-BE49-F238E27FC236}">
                <a16:creationId xmlns:a16="http://schemas.microsoft.com/office/drawing/2014/main" id="{93CFB8C8-825B-448B-9D51-674B3829C500}"/>
              </a:ext>
            </a:extLst>
          </p:cNvPr>
          <p:cNvSpPr/>
          <p:nvPr/>
        </p:nvSpPr>
        <p:spPr>
          <a:xfrm>
            <a:off x="1093694" y="1369948"/>
            <a:ext cx="10004611" cy="950325"/>
          </a:xfrm>
          <a:prstGeom prst="rect">
            <a:avLst/>
          </a:prstGeom>
        </p:spPr>
        <p:txBody>
          <a:bodyPr wrap="square">
            <a:spAutoFit/>
          </a:bodyPr>
          <a:lstStyle/>
          <a:p>
            <a:pPr algn="just" defTabSz="342900">
              <a:lnSpc>
                <a:spcPct val="150000"/>
              </a:lnSpc>
            </a:pPr>
            <a:r>
              <a:rPr lang="vi-VN" sz="2000">
                <a:latin typeface="UTM Avo" panose="02040603050506020204" pitchFamily="18" charset="0"/>
                <a:cs typeface="Times New Roman" panose="02020603050405020304" pitchFamily="18" charset="0"/>
              </a:rPr>
              <a:t>Trong phần mềm bảng tính, hàm là công thức (hoặc kết hợp nhiều công thức) được định nghĩa từ trước. Hàm được sử dụng để thực hiện tính toán theo công</a:t>
            </a:r>
          </a:p>
        </p:txBody>
      </p:sp>
      <p:pic>
        <p:nvPicPr>
          <p:cNvPr id="7" name="Picture 6" descr="A picture containing text, vector graphics&#10;&#10;Description automatically generated">
            <a:extLst>
              <a:ext uri="{FF2B5EF4-FFF2-40B4-BE49-F238E27FC236}">
                <a16:creationId xmlns:a16="http://schemas.microsoft.com/office/drawing/2014/main" id="{3CB8A2C2-3819-4E9F-A71C-55268C85C35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078005" y="2420470"/>
            <a:ext cx="4437530" cy="4437530"/>
          </a:xfrm>
          <a:prstGeom prst="rect">
            <a:avLst/>
          </a:prstGeom>
        </p:spPr>
      </p:pic>
      <p:sp>
        <p:nvSpPr>
          <p:cNvPr id="8" name="Rectangle 7">
            <a:extLst>
              <a:ext uri="{FF2B5EF4-FFF2-40B4-BE49-F238E27FC236}">
                <a16:creationId xmlns:a16="http://schemas.microsoft.com/office/drawing/2014/main" id="{71C5EB61-BE3C-429A-92B2-1435E9D95FE6}"/>
              </a:ext>
            </a:extLst>
          </p:cNvPr>
          <p:cNvSpPr/>
          <p:nvPr/>
        </p:nvSpPr>
        <p:spPr>
          <a:xfrm>
            <a:off x="1093694" y="2255476"/>
            <a:ext cx="7383332" cy="2335319"/>
          </a:xfrm>
          <a:prstGeom prst="rect">
            <a:avLst/>
          </a:prstGeom>
        </p:spPr>
        <p:txBody>
          <a:bodyPr wrap="square">
            <a:spAutoFit/>
          </a:bodyPr>
          <a:lstStyle/>
          <a:p>
            <a:pPr algn="just" defTabSz="342900">
              <a:lnSpc>
                <a:spcPct val="150000"/>
              </a:lnSpc>
            </a:pPr>
            <a:r>
              <a:rPr lang="vi-VN" sz="2000">
                <a:latin typeface="UTM Avo" panose="02040603050506020204" pitchFamily="18" charset="0"/>
                <a:cs typeface="Times New Roman" panose="02020603050405020304" pitchFamily="18" charset="0"/>
              </a:rPr>
              <a:t>thức với các giá trị dữ liệu cụ thể. Phần mềm bảng tính có rất nhiều hàm có sẵn hỗ trợ tính toán, ví dụ hàm tính tổng, hàm đếm, hàm tính giá trị trung bình,... Trong dự án </a:t>
            </a:r>
            <a:r>
              <a:rPr lang="vi-VN" sz="2000" b="1">
                <a:latin typeface="UTM Avo" panose="02040603050506020204" pitchFamily="18" charset="0"/>
                <a:cs typeface="Times New Roman" panose="02020603050405020304" pitchFamily="18" charset="0"/>
              </a:rPr>
              <a:t>Trường học xanh </a:t>
            </a:r>
            <a:r>
              <a:rPr lang="vi-VN" sz="2000">
                <a:latin typeface="UTM Avo" panose="02040603050506020204" pitchFamily="18" charset="0"/>
                <a:cs typeface="Times New Roman" panose="02020603050405020304" pitchFamily="18" charset="0"/>
              </a:rPr>
              <a:t>có cần dùng các hàm này để tính toán không, chúng ta hãy cùng tìm hiểu nhé.</a:t>
            </a:r>
          </a:p>
        </p:txBody>
      </p:sp>
    </p:spTree>
    <p:extLst>
      <p:ext uri="{BB962C8B-B14F-4D97-AF65-F5344CB8AC3E}">
        <p14:creationId xmlns:p14="http://schemas.microsoft.com/office/powerpoint/2010/main" val="70518094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afterEffect" p14:presetBounceEnd="30000">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14:bounceEnd="30000">
                                          <p:cBhvr additive="base">
                                            <p:cTn id="7" dur="500" fill="hold"/>
                                            <p:tgtEl>
                                              <p:spTgt spid="7"/>
                                            </p:tgtEl>
                                            <p:attrNameLst>
                                              <p:attrName>ppt_x</p:attrName>
                                            </p:attrNameLst>
                                          </p:cBhvr>
                                          <p:tavLst>
                                            <p:tav tm="0">
                                              <p:val>
                                                <p:strVal val="1+#ppt_w/2"/>
                                              </p:val>
                                            </p:tav>
                                            <p:tav tm="100000">
                                              <p:val>
                                                <p:strVal val="#ppt_x"/>
                                              </p:val>
                                            </p:tav>
                                          </p:tavLst>
                                        </p:anim>
                                        <p:anim calcmode="lin" valueType="num" p14:bounceEnd="30000">
                                          <p:cBhvr additive="base">
                                            <p:cTn id="8" dur="500" fill="hold"/>
                                            <p:tgtEl>
                                              <p:spTgt spid="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1+#ppt_w/2"/>
                                              </p:val>
                                            </p:tav>
                                            <p:tav tm="100000">
                                              <p:val>
                                                <p:strVal val="#ppt_x"/>
                                              </p:val>
                                            </p:tav>
                                          </p:tavLst>
                                        </p:anim>
                                        <p:anim calcmode="lin" valueType="num">
                                          <p:cBhvr additive="base">
                                            <p:cTn id="8" dur="500" fill="hold"/>
                                            <p:tgtEl>
                                              <p:spTgt spid="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74DC10E6-0FBF-4E09-9391-FD27E008D0C9}"/>
              </a:ext>
            </a:extLst>
          </p:cNvPr>
          <p:cNvPicPr>
            <a:picLocks noChangeAspect="1"/>
          </p:cNvPicPr>
          <p:nvPr/>
        </p:nvPicPr>
        <p:blipFill>
          <a:blip r:embed="rId2"/>
          <a:stretch>
            <a:fillRect/>
          </a:stretch>
        </p:blipFill>
        <p:spPr>
          <a:xfrm>
            <a:off x="540911" y="1062485"/>
            <a:ext cx="7203498" cy="4422147"/>
          </a:xfrm>
          <a:prstGeom prst="rect">
            <a:avLst/>
          </a:prstGeom>
        </p:spPr>
      </p:pic>
      <p:sp>
        <p:nvSpPr>
          <p:cNvPr id="4" name="Rectangle 3">
            <a:extLst>
              <a:ext uri="{FF2B5EF4-FFF2-40B4-BE49-F238E27FC236}">
                <a16:creationId xmlns:a16="http://schemas.microsoft.com/office/drawing/2014/main" id="{A9C7B5BD-6930-423B-B3AD-CA8C7E53E8B9}"/>
              </a:ext>
            </a:extLst>
          </p:cNvPr>
          <p:cNvSpPr/>
          <p:nvPr/>
        </p:nvSpPr>
        <p:spPr>
          <a:xfrm>
            <a:off x="540910" y="326246"/>
            <a:ext cx="10583827" cy="642933"/>
          </a:xfrm>
          <a:prstGeom prst="rect">
            <a:avLst/>
          </a:prstGeom>
        </p:spPr>
        <p:txBody>
          <a:bodyPr wrap="square">
            <a:spAutoFit/>
          </a:bodyPr>
          <a:lstStyle/>
          <a:p>
            <a:pPr defTabSz="342900">
              <a:lnSpc>
                <a:spcPct val="150000"/>
              </a:lnSpc>
            </a:pPr>
            <a:r>
              <a:rPr lang="en-US" sz="2800" b="1">
                <a:solidFill>
                  <a:srgbClr val="F03C69"/>
                </a:solidFill>
                <a:latin typeface="SVN-SAF" panose="02040603050506020204" pitchFamily="18" charset="0"/>
                <a:cs typeface="Times New Roman" panose="02020603050405020304" pitchFamily="18" charset="0"/>
              </a:rPr>
              <a:t>1. HÀM TRONG BẢNG TÍNH</a:t>
            </a:r>
            <a:endParaRPr lang="vi-VN" sz="2800" b="1">
              <a:solidFill>
                <a:srgbClr val="F03C69"/>
              </a:solidFill>
              <a:latin typeface="SVN-SAF" panose="02040603050506020204" pitchFamily="18" charset="0"/>
              <a:cs typeface="Times New Roman" panose="02020603050405020304" pitchFamily="18" charset="0"/>
            </a:endParaRPr>
          </a:p>
        </p:txBody>
      </p:sp>
      <p:sp>
        <p:nvSpPr>
          <p:cNvPr id="5" name="Rectangle 4">
            <a:extLst>
              <a:ext uri="{FF2B5EF4-FFF2-40B4-BE49-F238E27FC236}">
                <a16:creationId xmlns:a16="http://schemas.microsoft.com/office/drawing/2014/main" id="{8451C538-1331-477D-944F-ABFC0E336B13}"/>
              </a:ext>
            </a:extLst>
          </p:cNvPr>
          <p:cNvSpPr/>
          <p:nvPr/>
        </p:nvSpPr>
        <p:spPr>
          <a:xfrm>
            <a:off x="8657272" y="1422986"/>
            <a:ext cx="2993818" cy="816057"/>
          </a:xfrm>
          <a:prstGeom prst="rect">
            <a:avLst/>
          </a:prstGeom>
        </p:spPr>
        <p:txBody>
          <a:bodyPr wrap="square">
            <a:spAutoFit/>
          </a:bodyPr>
          <a:lstStyle/>
          <a:p>
            <a:pPr algn="just" defTabSz="342900">
              <a:lnSpc>
                <a:spcPct val="140000"/>
              </a:lnSpc>
            </a:pPr>
            <a:r>
              <a:rPr lang="vi-VN">
                <a:latin typeface="UTM Avo" panose="02040603050506020204" pitchFamily="18" charset="0"/>
                <a:cs typeface="Times New Roman" panose="02020603050405020304" pitchFamily="18" charset="0"/>
              </a:rPr>
              <a:t>Mỗi hàm trong bảng tính sẽ được xác định bởi:</a:t>
            </a:r>
          </a:p>
        </p:txBody>
      </p:sp>
      <p:pic>
        <p:nvPicPr>
          <p:cNvPr id="6" name="Picture 5">
            <a:extLst>
              <a:ext uri="{FF2B5EF4-FFF2-40B4-BE49-F238E27FC236}">
                <a16:creationId xmlns:a16="http://schemas.microsoft.com/office/drawing/2014/main" id="{F75CC7C8-A64F-45E3-B652-4FB2B945E974}"/>
              </a:ext>
            </a:extLst>
          </p:cNvPr>
          <p:cNvPicPr>
            <a:picLocks noChangeAspect="1"/>
          </p:cNvPicPr>
          <p:nvPr/>
        </p:nvPicPr>
        <p:blipFill>
          <a:blip r:embed="rId3"/>
          <a:stretch>
            <a:fillRect/>
          </a:stretch>
        </p:blipFill>
        <p:spPr>
          <a:xfrm>
            <a:off x="7822730" y="1478386"/>
            <a:ext cx="756220" cy="753733"/>
          </a:xfrm>
          <a:prstGeom prst="rect">
            <a:avLst/>
          </a:prstGeom>
        </p:spPr>
      </p:pic>
      <p:sp>
        <p:nvSpPr>
          <p:cNvPr id="7" name="Rectangle 6">
            <a:extLst>
              <a:ext uri="{FF2B5EF4-FFF2-40B4-BE49-F238E27FC236}">
                <a16:creationId xmlns:a16="http://schemas.microsoft.com/office/drawing/2014/main" id="{68FF02AE-A56C-4F8B-9779-2DE5B1B43C68}"/>
              </a:ext>
            </a:extLst>
          </p:cNvPr>
          <p:cNvSpPr/>
          <p:nvPr/>
        </p:nvSpPr>
        <p:spPr>
          <a:xfrm>
            <a:off x="7884368" y="2254540"/>
            <a:ext cx="3766721" cy="3142848"/>
          </a:xfrm>
          <a:prstGeom prst="rect">
            <a:avLst/>
          </a:prstGeom>
        </p:spPr>
        <p:txBody>
          <a:bodyPr wrap="square">
            <a:spAutoFit/>
          </a:bodyPr>
          <a:lstStyle/>
          <a:p>
            <a:pPr algn="just" defTabSz="342900">
              <a:lnSpc>
                <a:spcPct val="140000"/>
              </a:lnSpc>
            </a:pPr>
            <a:r>
              <a:rPr lang="vi-VN">
                <a:latin typeface="UTM Avo" panose="02040603050506020204" pitchFamily="18" charset="0"/>
                <a:cs typeface="Times New Roman" panose="02020603050405020304" pitchFamily="18" charset="0"/>
              </a:rPr>
              <a:t>- Tên của hàm số </a:t>
            </a:r>
            <a:endParaRPr lang="en-US">
              <a:latin typeface="UTM Avo" panose="02040603050506020204" pitchFamily="18" charset="0"/>
              <a:cs typeface="Times New Roman" panose="02020603050405020304" pitchFamily="18" charset="0"/>
            </a:endParaRPr>
          </a:p>
          <a:p>
            <a:pPr algn="just" defTabSz="342900">
              <a:lnSpc>
                <a:spcPct val="140000"/>
              </a:lnSpc>
            </a:pPr>
            <a:r>
              <a:rPr lang="vi-VN">
                <a:latin typeface="UTM Avo" panose="02040603050506020204" pitchFamily="18" charset="0"/>
                <a:cs typeface="Times New Roman" panose="02020603050405020304" pitchFamily="18" charset="0"/>
              </a:rPr>
              <a:t>- Ý nghĩa hàm số</a:t>
            </a:r>
          </a:p>
          <a:p>
            <a:pPr algn="just" defTabSz="342900">
              <a:lnSpc>
                <a:spcPct val="140000"/>
              </a:lnSpc>
            </a:pPr>
            <a:r>
              <a:rPr lang="en-US">
                <a:latin typeface="UTM Avo" panose="02040603050506020204" pitchFamily="18" charset="0"/>
                <a:cs typeface="Times New Roman" panose="02020603050405020304" pitchFamily="18" charset="0"/>
              </a:rPr>
              <a:t>- </a:t>
            </a:r>
            <a:r>
              <a:rPr lang="vi-VN">
                <a:latin typeface="UTM Avo" panose="02040603050506020204" pitchFamily="18" charset="0"/>
                <a:cs typeface="Times New Roman" panose="02020603050405020304" pitchFamily="18" charset="0"/>
              </a:rPr>
              <a:t>Các tham số của hàm có thể là dãy bao</a:t>
            </a:r>
            <a:r>
              <a:rPr lang="en-US">
                <a:latin typeface="UTM Avo" panose="02040603050506020204" pitchFamily="18" charset="0"/>
                <a:cs typeface="Times New Roman" panose="02020603050405020304" pitchFamily="18" charset="0"/>
              </a:rPr>
              <a:t> </a:t>
            </a:r>
            <a:r>
              <a:rPr lang="vi-VN">
                <a:latin typeface="UTM Avo" panose="02040603050506020204" pitchFamily="18" charset="0"/>
                <a:cs typeface="Times New Roman" panose="02020603050405020304" pitchFamily="18" charset="0"/>
              </a:rPr>
              <a:t>gồm các </a:t>
            </a:r>
            <a:r>
              <a:rPr lang="en-US">
                <a:latin typeface="UTM Avo" panose="02040603050506020204" pitchFamily="18" charset="0"/>
                <a:cs typeface="Times New Roman" panose="02020603050405020304" pitchFamily="18" charset="0"/>
              </a:rPr>
              <a:t>số</a:t>
            </a:r>
            <a:r>
              <a:rPr lang="vi-VN">
                <a:latin typeface="UTM Avo" panose="02040603050506020204" pitchFamily="18" charset="0"/>
                <a:cs typeface="Times New Roman" panose="02020603050405020304" pitchFamily="18" charset="0"/>
              </a:rPr>
              <a:t>, địa chỉ ô, địa chỉ vùng dữ liệu</a:t>
            </a:r>
            <a:r>
              <a:rPr lang="en-US">
                <a:latin typeface="UTM Avo" panose="02040603050506020204" pitchFamily="18" charset="0"/>
                <a:cs typeface="Times New Roman" panose="02020603050405020304" pitchFamily="18" charset="0"/>
              </a:rPr>
              <a:t> </a:t>
            </a:r>
            <a:r>
              <a:rPr lang="vi-VN">
                <a:latin typeface="UTM Avo" panose="02040603050506020204" pitchFamily="18" charset="0"/>
                <a:cs typeface="Times New Roman" panose="02020603050405020304" pitchFamily="18" charset="0"/>
              </a:rPr>
              <a:t>được viết cách nhau bởi dấu "," hoặc dấu “;”. Cách sử dụng hàm:</a:t>
            </a:r>
          </a:p>
          <a:p>
            <a:pPr algn="ctr" defTabSz="342900">
              <a:lnSpc>
                <a:spcPct val="140000"/>
              </a:lnSpc>
            </a:pPr>
            <a:r>
              <a:rPr lang="en-US" b="1">
                <a:solidFill>
                  <a:srgbClr val="FF0000"/>
                </a:solidFill>
                <a:latin typeface="UTM Avo" panose="02040603050506020204" pitchFamily="18" charset="0"/>
                <a:cs typeface="Times New Roman" panose="02020603050405020304" pitchFamily="18" charset="0"/>
              </a:rPr>
              <a:t>= </a:t>
            </a:r>
            <a:r>
              <a:rPr lang="vi-VN" b="1">
                <a:solidFill>
                  <a:srgbClr val="FF0000"/>
                </a:solidFill>
                <a:latin typeface="UTM Avo" panose="02040603050506020204" pitchFamily="18" charset="0"/>
                <a:cs typeface="Times New Roman" panose="02020603050405020304" pitchFamily="18" charset="0"/>
              </a:rPr>
              <a:t>&lt;tên hàm&gt;(&lt;các tham số&gt;)</a:t>
            </a:r>
          </a:p>
        </p:txBody>
      </p:sp>
      <p:pic>
        <p:nvPicPr>
          <p:cNvPr id="8" name="Picture 7">
            <a:extLst>
              <a:ext uri="{FF2B5EF4-FFF2-40B4-BE49-F238E27FC236}">
                <a16:creationId xmlns:a16="http://schemas.microsoft.com/office/drawing/2014/main" id="{C14071B0-F1FB-4EA5-8329-0592D24B12E3}"/>
              </a:ext>
            </a:extLst>
          </p:cNvPr>
          <p:cNvPicPr>
            <a:picLocks noChangeAspect="1"/>
          </p:cNvPicPr>
          <p:nvPr/>
        </p:nvPicPr>
        <p:blipFill>
          <a:blip r:embed="rId4"/>
          <a:stretch>
            <a:fillRect/>
          </a:stretch>
        </p:blipFill>
        <p:spPr>
          <a:xfrm>
            <a:off x="540910" y="5577938"/>
            <a:ext cx="7203499" cy="805423"/>
          </a:xfrm>
          <a:prstGeom prst="rect">
            <a:avLst/>
          </a:prstGeom>
        </p:spPr>
      </p:pic>
    </p:spTree>
    <p:extLst>
      <p:ext uri="{BB962C8B-B14F-4D97-AF65-F5344CB8AC3E}">
        <p14:creationId xmlns:p14="http://schemas.microsoft.com/office/powerpoint/2010/main" val="5330394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p:cTn id="7" dur="500" fill="hold"/>
                                        <p:tgtEl>
                                          <p:spTgt spid="4">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4">
                                            <p:txEl>
                                              <p:pRg st="0" end="0"/>
                                            </p:txEl>
                                          </p:spTgt>
                                        </p:tgtEl>
                                        <p:attrNameLst>
                                          <p:attrName>ppt_y</p:attrName>
                                        </p:attrNameLst>
                                      </p:cBhvr>
                                      <p:tavLst>
                                        <p:tav tm="0">
                                          <p:val>
                                            <p:strVal val="#ppt_y"/>
                                          </p:val>
                                        </p:tav>
                                        <p:tav tm="100000">
                                          <p:val>
                                            <p:strVal val="#ppt_y"/>
                                          </p:val>
                                        </p:tav>
                                      </p:tavLst>
                                    </p:anim>
                                    <p:anim calcmode="lin" valueType="num">
                                      <p:cBhvr>
                                        <p:cTn id="9" dur="500" fill="hold"/>
                                        <p:tgtEl>
                                          <p:spTgt spid="4">
                                            <p:txEl>
                                              <p:pRg st="0" end="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4">
                                            <p:txEl>
                                              <p:pRg st="0" end="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4">
                                            <p:txEl>
                                              <p:pRg st="0" end="0"/>
                                            </p:txEl>
                                          </p:spTgt>
                                        </p:tgtEl>
                                      </p:cBhvr>
                                    </p:animEffect>
                                  </p:childTnLst>
                                </p:cTn>
                              </p:par>
                            </p:childTnLst>
                          </p:cTn>
                        </p:par>
                        <p:par>
                          <p:cTn id="12" fill="hold">
                            <p:stCondLst>
                              <p:cond delay="1350"/>
                            </p:stCondLst>
                            <p:childTnLst>
                              <p:par>
                                <p:cTn id="13" presetID="42" presetClass="entr" presetSubtype="0" fill="hold" nodeType="after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fade">
                                      <p:cBhvr>
                                        <p:cTn id="15" dur="1000"/>
                                        <p:tgtEl>
                                          <p:spTgt spid="3"/>
                                        </p:tgtEl>
                                      </p:cBhvr>
                                    </p:animEffect>
                                    <p:anim calcmode="lin" valueType="num">
                                      <p:cBhvr>
                                        <p:cTn id="16" dur="1000" fill="hold"/>
                                        <p:tgtEl>
                                          <p:spTgt spid="3"/>
                                        </p:tgtEl>
                                        <p:attrNameLst>
                                          <p:attrName>ppt_x</p:attrName>
                                        </p:attrNameLst>
                                      </p:cBhvr>
                                      <p:tavLst>
                                        <p:tav tm="0">
                                          <p:val>
                                            <p:strVal val="#ppt_x"/>
                                          </p:val>
                                        </p:tav>
                                        <p:tav tm="100000">
                                          <p:val>
                                            <p:strVal val="#ppt_x"/>
                                          </p:val>
                                        </p:tav>
                                      </p:tavLst>
                                    </p:anim>
                                    <p:anim calcmode="lin" valueType="num">
                                      <p:cBhvr>
                                        <p:cTn id="17"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fade">
                                      <p:cBhvr>
                                        <p:cTn id="22" dur="500"/>
                                        <p:tgtEl>
                                          <p:spTgt spid="6"/>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5"/>
                                        </p:tgtEl>
                                        <p:attrNameLst>
                                          <p:attrName>style.visibility</p:attrName>
                                        </p:attrNameLst>
                                      </p:cBhvr>
                                      <p:to>
                                        <p:strVal val="visible"/>
                                      </p:to>
                                    </p:set>
                                    <p:animEffect transition="in" filter="fade">
                                      <p:cBhvr>
                                        <p:cTn id="25" dur="500"/>
                                        <p:tgtEl>
                                          <p:spTgt spid="5"/>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7"/>
                                        </p:tgtEl>
                                        <p:attrNameLst>
                                          <p:attrName>style.visibility</p:attrName>
                                        </p:attrNameLst>
                                      </p:cBhvr>
                                      <p:to>
                                        <p:strVal val="visible"/>
                                      </p:to>
                                    </p:set>
                                    <p:animEffect transition="in" filter="fade">
                                      <p:cBhvr>
                                        <p:cTn id="28" dur="500"/>
                                        <p:tgtEl>
                                          <p:spTgt spid="7"/>
                                        </p:tgtEl>
                                      </p:cBhvr>
                                    </p:animEffect>
                                  </p:childTnLst>
                                </p:cTn>
                              </p:par>
                            </p:childTnLst>
                          </p:cTn>
                        </p:par>
                      </p:childTnLst>
                    </p:cTn>
                  </p:par>
                  <p:par>
                    <p:cTn id="29" fill="hold">
                      <p:stCondLst>
                        <p:cond delay="indefinite"/>
                      </p:stCondLst>
                      <p:childTnLst>
                        <p:par>
                          <p:cTn id="30" fill="hold">
                            <p:stCondLst>
                              <p:cond delay="0"/>
                            </p:stCondLst>
                            <p:childTnLst>
                              <p:par>
                                <p:cTn id="31" presetID="53" presetClass="entr" presetSubtype="16" fill="hold" nodeType="clickEffect">
                                  <p:stCondLst>
                                    <p:cond delay="0"/>
                                  </p:stCondLst>
                                  <p:childTnLst>
                                    <p:set>
                                      <p:cBhvr>
                                        <p:cTn id="32" dur="1" fill="hold">
                                          <p:stCondLst>
                                            <p:cond delay="0"/>
                                          </p:stCondLst>
                                        </p:cTn>
                                        <p:tgtEl>
                                          <p:spTgt spid="8"/>
                                        </p:tgtEl>
                                        <p:attrNameLst>
                                          <p:attrName>style.visibility</p:attrName>
                                        </p:attrNameLst>
                                      </p:cBhvr>
                                      <p:to>
                                        <p:strVal val="visible"/>
                                      </p:to>
                                    </p:set>
                                    <p:anim calcmode="lin" valueType="num">
                                      <p:cBhvr>
                                        <p:cTn id="33" dur="500" fill="hold"/>
                                        <p:tgtEl>
                                          <p:spTgt spid="8"/>
                                        </p:tgtEl>
                                        <p:attrNameLst>
                                          <p:attrName>ppt_w</p:attrName>
                                        </p:attrNameLst>
                                      </p:cBhvr>
                                      <p:tavLst>
                                        <p:tav tm="0">
                                          <p:val>
                                            <p:fltVal val="0"/>
                                          </p:val>
                                        </p:tav>
                                        <p:tav tm="100000">
                                          <p:val>
                                            <p:strVal val="#ppt_w"/>
                                          </p:val>
                                        </p:tav>
                                      </p:tavLst>
                                    </p:anim>
                                    <p:anim calcmode="lin" valueType="num">
                                      <p:cBhvr>
                                        <p:cTn id="34" dur="500" fill="hold"/>
                                        <p:tgtEl>
                                          <p:spTgt spid="8"/>
                                        </p:tgtEl>
                                        <p:attrNameLst>
                                          <p:attrName>ppt_h</p:attrName>
                                        </p:attrNameLst>
                                      </p:cBhvr>
                                      <p:tavLst>
                                        <p:tav tm="0">
                                          <p:val>
                                            <p:fltVal val="0"/>
                                          </p:val>
                                        </p:tav>
                                        <p:tav tm="100000">
                                          <p:val>
                                            <p:strVal val="#ppt_h"/>
                                          </p:val>
                                        </p:tav>
                                      </p:tavLst>
                                    </p:anim>
                                    <p:animEffect transition="in" filter="fade">
                                      <p:cBhvr>
                                        <p:cTn id="35"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P spid="5" grpId="0"/>
      <p:bldP spid="7"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E9F98ACF-6C43-4EE6-BF9C-1AF362B870C3}"/>
              </a:ext>
            </a:extLst>
          </p:cNvPr>
          <p:cNvSpPr/>
          <p:nvPr/>
        </p:nvSpPr>
        <p:spPr>
          <a:xfrm>
            <a:off x="1286086" y="405950"/>
            <a:ext cx="10507805" cy="1758238"/>
          </a:xfrm>
          <a:prstGeom prst="rect">
            <a:avLst/>
          </a:prstGeom>
        </p:spPr>
        <p:txBody>
          <a:bodyPr wrap="square">
            <a:spAutoFit/>
          </a:bodyPr>
          <a:lstStyle/>
          <a:p>
            <a:pPr algn="just" defTabSz="342900">
              <a:lnSpc>
                <a:spcPct val="140000"/>
              </a:lnSpc>
            </a:pPr>
            <a:r>
              <a:rPr lang="vi-VN" sz="2000">
                <a:latin typeface="UTM Avo" panose="02040603050506020204" pitchFamily="18" charset="0"/>
                <a:cs typeface="Times New Roman" panose="02020603050405020304" pitchFamily="18" charset="0"/>
              </a:rPr>
              <a:t>Quan sát bảng dữ liệu phân bổ các cây hoa cho khối lớp 7 như trong Hình 8.3. </a:t>
            </a:r>
            <a:endParaRPr lang="en-US" sz="2000">
              <a:latin typeface="UTM Avo" panose="02040603050506020204" pitchFamily="18" charset="0"/>
              <a:cs typeface="Times New Roman" panose="02020603050405020304" pitchFamily="18" charset="0"/>
            </a:endParaRPr>
          </a:p>
          <a:p>
            <a:pPr algn="just" defTabSz="342900">
              <a:lnSpc>
                <a:spcPct val="140000"/>
              </a:lnSpc>
            </a:pPr>
            <a:r>
              <a:rPr lang="vi-VN" sz="2000">
                <a:latin typeface="UTM Avo" panose="02040603050506020204" pitchFamily="18" charset="0"/>
                <a:cs typeface="Times New Roman" panose="02020603050405020304" pitchFamily="18" charset="0"/>
              </a:rPr>
              <a:t>Chúng ta sẽ nhập hàm tại các ô từ 19 đến 19 để tính tổng các cây được phân bổ cho mỗi lớp. Quan sát các bước thực hiện sau và rút ra nhận xét về cách nhập hàm trên bảng tính.</a:t>
            </a:r>
          </a:p>
        </p:txBody>
      </p:sp>
      <p:pic>
        <p:nvPicPr>
          <p:cNvPr id="5" name="Picture 4">
            <a:extLst>
              <a:ext uri="{FF2B5EF4-FFF2-40B4-BE49-F238E27FC236}">
                <a16:creationId xmlns:a16="http://schemas.microsoft.com/office/drawing/2014/main" id="{4C2EA2E1-8590-43FE-8AA2-45A6FF9E7245}"/>
              </a:ext>
            </a:extLst>
          </p:cNvPr>
          <p:cNvPicPr>
            <a:picLocks noChangeAspect="1"/>
          </p:cNvPicPr>
          <p:nvPr/>
        </p:nvPicPr>
        <p:blipFill>
          <a:blip r:embed="rId2"/>
          <a:stretch>
            <a:fillRect/>
          </a:stretch>
        </p:blipFill>
        <p:spPr>
          <a:xfrm>
            <a:off x="488869" y="461350"/>
            <a:ext cx="756220" cy="753733"/>
          </a:xfrm>
          <a:prstGeom prst="rect">
            <a:avLst/>
          </a:prstGeom>
        </p:spPr>
      </p:pic>
      <p:pic>
        <p:nvPicPr>
          <p:cNvPr id="7" name="Picture 6">
            <a:extLst>
              <a:ext uri="{FF2B5EF4-FFF2-40B4-BE49-F238E27FC236}">
                <a16:creationId xmlns:a16="http://schemas.microsoft.com/office/drawing/2014/main" id="{4266C618-3760-4004-93CB-7D54A23CE4C5}"/>
              </a:ext>
            </a:extLst>
          </p:cNvPr>
          <p:cNvPicPr>
            <a:picLocks noChangeAspect="1"/>
          </p:cNvPicPr>
          <p:nvPr/>
        </p:nvPicPr>
        <p:blipFill>
          <a:blip r:embed="rId3"/>
          <a:stretch>
            <a:fillRect/>
          </a:stretch>
        </p:blipFill>
        <p:spPr>
          <a:xfrm>
            <a:off x="668694" y="2188097"/>
            <a:ext cx="11034437" cy="4208553"/>
          </a:xfrm>
          <a:prstGeom prst="rect">
            <a:avLst/>
          </a:prstGeom>
        </p:spPr>
      </p:pic>
    </p:spTree>
    <p:extLst>
      <p:ext uri="{BB962C8B-B14F-4D97-AF65-F5344CB8AC3E}">
        <p14:creationId xmlns:p14="http://schemas.microsoft.com/office/powerpoint/2010/main" val="173064108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childTnLst>
                          </p:cTn>
                        </p:par>
                        <p:par>
                          <p:cTn id="11" fill="hold">
                            <p:stCondLst>
                              <p:cond delay="500"/>
                            </p:stCondLst>
                            <p:childTnLst>
                              <p:par>
                                <p:cTn id="12" presetID="53" presetClass="entr" presetSubtype="16" fill="hold" nodeType="afterEffect">
                                  <p:stCondLst>
                                    <p:cond delay="0"/>
                                  </p:stCondLst>
                                  <p:childTnLst>
                                    <p:set>
                                      <p:cBhvr>
                                        <p:cTn id="13" dur="1" fill="hold">
                                          <p:stCondLst>
                                            <p:cond delay="0"/>
                                          </p:stCondLst>
                                        </p:cTn>
                                        <p:tgtEl>
                                          <p:spTgt spid="7"/>
                                        </p:tgtEl>
                                        <p:attrNameLst>
                                          <p:attrName>style.visibility</p:attrName>
                                        </p:attrNameLst>
                                      </p:cBhvr>
                                      <p:to>
                                        <p:strVal val="visible"/>
                                      </p:to>
                                    </p:set>
                                    <p:anim calcmode="lin" valueType="num">
                                      <p:cBhvr>
                                        <p:cTn id="14" dur="500" fill="hold"/>
                                        <p:tgtEl>
                                          <p:spTgt spid="7"/>
                                        </p:tgtEl>
                                        <p:attrNameLst>
                                          <p:attrName>ppt_w</p:attrName>
                                        </p:attrNameLst>
                                      </p:cBhvr>
                                      <p:tavLst>
                                        <p:tav tm="0">
                                          <p:val>
                                            <p:fltVal val="0"/>
                                          </p:val>
                                        </p:tav>
                                        <p:tav tm="100000">
                                          <p:val>
                                            <p:strVal val="#ppt_w"/>
                                          </p:val>
                                        </p:tav>
                                      </p:tavLst>
                                    </p:anim>
                                    <p:anim calcmode="lin" valueType="num">
                                      <p:cBhvr>
                                        <p:cTn id="15" dur="500" fill="hold"/>
                                        <p:tgtEl>
                                          <p:spTgt spid="7"/>
                                        </p:tgtEl>
                                        <p:attrNameLst>
                                          <p:attrName>ppt_h</p:attrName>
                                        </p:attrNameLst>
                                      </p:cBhvr>
                                      <p:tavLst>
                                        <p:tav tm="0">
                                          <p:val>
                                            <p:fltVal val="0"/>
                                          </p:val>
                                        </p:tav>
                                        <p:tav tm="100000">
                                          <p:val>
                                            <p:strVal val="#ppt_h"/>
                                          </p:val>
                                        </p:tav>
                                      </p:tavLst>
                                    </p:anim>
                                    <p:animEffect transition="in" filter="fade">
                                      <p:cBhvr>
                                        <p:cTn id="16"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E582A2D0-FBBA-472F-B25D-4F24FBAFBE50}"/>
              </a:ext>
            </a:extLst>
          </p:cNvPr>
          <p:cNvPicPr>
            <a:picLocks noChangeAspect="1"/>
          </p:cNvPicPr>
          <p:nvPr/>
        </p:nvPicPr>
        <p:blipFill>
          <a:blip r:embed="rId2"/>
          <a:stretch>
            <a:fillRect/>
          </a:stretch>
        </p:blipFill>
        <p:spPr>
          <a:xfrm>
            <a:off x="512531" y="755781"/>
            <a:ext cx="11166938" cy="4174694"/>
          </a:xfrm>
          <a:prstGeom prst="rect">
            <a:avLst/>
          </a:prstGeom>
        </p:spPr>
      </p:pic>
      <p:sp>
        <p:nvSpPr>
          <p:cNvPr id="4" name="Rectangle 3">
            <a:extLst>
              <a:ext uri="{FF2B5EF4-FFF2-40B4-BE49-F238E27FC236}">
                <a16:creationId xmlns:a16="http://schemas.microsoft.com/office/drawing/2014/main" id="{435D1F80-1995-40A9-8A26-F14F84030653}"/>
              </a:ext>
            </a:extLst>
          </p:cNvPr>
          <p:cNvSpPr/>
          <p:nvPr/>
        </p:nvSpPr>
        <p:spPr>
          <a:xfrm>
            <a:off x="512531" y="5123901"/>
            <a:ext cx="9088670" cy="950325"/>
          </a:xfrm>
          <a:prstGeom prst="rect">
            <a:avLst/>
          </a:prstGeom>
        </p:spPr>
        <p:txBody>
          <a:bodyPr wrap="square">
            <a:spAutoFit/>
          </a:bodyPr>
          <a:lstStyle/>
          <a:p>
            <a:pPr algn="just" defTabSz="342900">
              <a:lnSpc>
                <a:spcPct val="150000"/>
              </a:lnSpc>
            </a:pPr>
            <a:r>
              <a:rPr lang="vi-VN" sz="2000">
                <a:latin typeface="UTM Avo" panose="02040603050506020204" pitchFamily="18" charset="0"/>
                <a:cs typeface="Times New Roman" panose="02020603050405020304" pitchFamily="18" charset="0"/>
              </a:rPr>
              <a:t>Tương tự nhập hàm tính tổng cho các lớp khác tại các ô từ D9 đến 19. </a:t>
            </a:r>
            <a:endParaRPr lang="en-US" sz="2000">
              <a:latin typeface="UTM Avo" panose="02040603050506020204" pitchFamily="18" charset="0"/>
              <a:cs typeface="Times New Roman" panose="02020603050405020304" pitchFamily="18" charset="0"/>
            </a:endParaRPr>
          </a:p>
          <a:p>
            <a:pPr algn="just" defTabSz="342900">
              <a:lnSpc>
                <a:spcPct val="150000"/>
              </a:lnSpc>
            </a:pPr>
            <a:r>
              <a:rPr lang="vi-VN" sz="2000">
                <a:latin typeface="UTM Avo" panose="02040603050506020204" pitchFamily="18" charset="0"/>
                <a:cs typeface="Times New Roman" panose="02020603050405020304" pitchFamily="18" charset="0"/>
              </a:rPr>
              <a:t>Có thể sao chép công thức đã có từ ô C9 sang các ô từ D9 đến 19.</a:t>
            </a:r>
          </a:p>
        </p:txBody>
      </p:sp>
    </p:spTree>
    <p:extLst>
      <p:ext uri="{BB962C8B-B14F-4D97-AF65-F5344CB8AC3E}">
        <p14:creationId xmlns:p14="http://schemas.microsoft.com/office/powerpoint/2010/main" val="145967723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0" presetClass="entr" presetSubtype="0" decel="10000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p:cTn id="7" dur="1000" fill="hold"/>
                                        <p:tgtEl>
                                          <p:spTgt spid="4">
                                            <p:txEl>
                                              <p:pRg st="0" end="0"/>
                                            </p:txEl>
                                          </p:spTgt>
                                        </p:tgtEl>
                                        <p:attrNameLst>
                                          <p:attrName>ppt_w</p:attrName>
                                        </p:attrNameLst>
                                      </p:cBhvr>
                                      <p:tavLst>
                                        <p:tav tm="0">
                                          <p:val>
                                            <p:strVal val="#ppt_w+.3"/>
                                          </p:val>
                                        </p:tav>
                                        <p:tav tm="100000">
                                          <p:val>
                                            <p:strVal val="#ppt_w"/>
                                          </p:val>
                                        </p:tav>
                                      </p:tavLst>
                                    </p:anim>
                                    <p:anim calcmode="lin" valueType="num">
                                      <p:cBhvr>
                                        <p:cTn id="8" dur="1000" fill="hold"/>
                                        <p:tgtEl>
                                          <p:spTgt spid="4">
                                            <p:txEl>
                                              <p:pRg st="0" end="0"/>
                                            </p:txEl>
                                          </p:spTgt>
                                        </p:tgtEl>
                                        <p:attrNameLst>
                                          <p:attrName>ppt_h</p:attrName>
                                        </p:attrNameLst>
                                      </p:cBhvr>
                                      <p:tavLst>
                                        <p:tav tm="0">
                                          <p:val>
                                            <p:strVal val="#ppt_h"/>
                                          </p:val>
                                        </p:tav>
                                        <p:tav tm="100000">
                                          <p:val>
                                            <p:strVal val="#ppt_h"/>
                                          </p:val>
                                        </p:tav>
                                      </p:tavLst>
                                    </p:anim>
                                    <p:animEffect transition="in" filter="fade">
                                      <p:cBhvr>
                                        <p:cTn id="9" dur="1000"/>
                                        <p:tgtEl>
                                          <p:spTgt spid="4">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0" presetClass="entr" presetSubtype="0" decel="100000" fill="hold" nodeType="clickEffect">
                                  <p:stCondLst>
                                    <p:cond delay="0"/>
                                  </p:stCondLst>
                                  <p:childTnLst>
                                    <p:set>
                                      <p:cBhvr>
                                        <p:cTn id="13" dur="1" fill="hold">
                                          <p:stCondLst>
                                            <p:cond delay="0"/>
                                          </p:stCondLst>
                                        </p:cTn>
                                        <p:tgtEl>
                                          <p:spTgt spid="4">
                                            <p:txEl>
                                              <p:pRg st="1" end="1"/>
                                            </p:txEl>
                                          </p:spTgt>
                                        </p:tgtEl>
                                        <p:attrNameLst>
                                          <p:attrName>style.visibility</p:attrName>
                                        </p:attrNameLst>
                                      </p:cBhvr>
                                      <p:to>
                                        <p:strVal val="visible"/>
                                      </p:to>
                                    </p:set>
                                    <p:anim calcmode="lin" valueType="num">
                                      <p:cBhvr>
                                        <p:cTn id="14" dur="1000" fill="hold"/>
                                        <p:tgtEl>
                                          <p:spTgt spid="4">
                                            <p:txEl>
                                              <p:pRg st="1" end="1"/>
                                            </p:txEl>
                                          </p:spTgt>
                                        </p:tgtEl>
                                        <p:attrNameLst>
                                          <p:attrName>ppt_w</p:attrName>
                                        </p:attrNameLst>
                                      </p:cBhvr>
                                      <p:tavLst>
                                        <p:tav tm="0">
                                          <p:val>
                                            <p:strVal val="#ppt_w+.3"/>
                                          </p:val>
                                        </p:tav>
                                        <p:tav tm="100000">
                                          <p:val>
                                            <p:strVal val="#ppt_w"/>
                                          </p:val>
                                        </p:tav>
                                      </p:tavLst>
                                    </p:anim>
                                    <p:anim calcmode="lin" valueType="num">
                                      <p:cBhvr>
                                        <p:cTn id="15" dur="1000" fill="hold"/>
                                        <p:tgtEl>
                                          <p:spTgt spid="4">
                                            <p:txEl>
                                              <p:pRg st="1" end="1"/>
                                            </p:txEl>
                                          </p:spTgt>
                                        </p:tgtEl>
                                        <p:attrNameLst>
                                          <p:attrName>ppt_h</p:attrName>
                                        </p:attrNameLst>
                                      </p:cBhvr>
                                      <p:tavLst>
                                        <p:tav tm="0">
                                          <p:val>
                                            <p:strVal val="#ppt_h"/>
                                          </p:val>
                                        </p:tav>
                                        <p:tav tm="100000">
                                          <p:val>
                                            <p:strVal val="#ppt_h"/>
                                          </p:val>
                                        </p:tav>
                                      </p:tavLst>
                                    </p:anim>
                                    <p:animEffect transition="in" filter="fade">
                                      <p:cBhvr>
                                        <p:cTn id="16" dur="1000"/>
                                        <p:tgtEl>
                                          <p:spTgt spid="4">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4672A09C-45BE-4FFC-B0AC-AC370E4E80E9}"/>
              </a:ext>
            </a:extLst>
          </p:cNvPr>
          <p:cNvPicPr>
            <a:picLocks noChangeAspect="1"/>
          </p:cNvPicPr>
          <p:nvPr/>
        </p:nvPicPr>
        <p:blipFill rotWithShape="1">
          <a:blip r:embed="rId2"/>
          <a:srcRect b="39928"/>
          <a:stretch/>
        </p:blipFill>
        <p:spPr>
          <a:xfrm>
            <a:off x="503854" y="518149"/>
            <a:ext cx="10859993" cy="2306331"/>
          </a:xfrm>
          <a:prstGeom prst="rect">
            <a:avLst/>
          </a:prstGeom>
        </p:spPr>
      </p:pic>
      <p:pic>
        <p:nvPicPr>
          <p:cNvPr id="4" name="Picture 3">
            <a:extLst>
              <a:ext uri="{FF2B5EF4-FFF2-40B4-BE49-F238E27FC236}">
                <a16:creationId xmlns:a16="http://schemas.microsoft.com/office/drawing/2014/main" id="{994A680D-09DA-403B-AA7C-25BC42FA1A7F}"/>
              </a:ext>
            </a:extLst>
          </p:cNvPr>
          <p:cNvPicPr>
            <a:picLocks noChangeAspect="1"/>
          </p:cNvPicPr>
          <p:nvPr/>
        </p:nvPicPr>
        <p:blipFill rotWithShape="1">
          <a:blip r:embed="rId2"/>
          <a:srcRect t="62850" b="366"/>
          <a:stretch/>
        </p:blipFill>
        <p:spPr>
          <a:xfrm>
            <a:off x="503853" y="3220720"/>
            <a:ext cx="10859993" cy="1412240"/>
          </a:xfrm>
          <a:prstGeom prst="rect">
            <a:avLst/>
          </a:prstGeom>
        </p:spPr>
      </p:pic>
    </p:spTree>
    <p:extLst>
      <p:ext uri="{BB962C8B-B14F-4D97-AF65-F5344CB8AC3E}">
        <p14:creationId xmlns:p14="http://schemas.microsoft.com/office/powerpoint/2010/main" val="66949997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p:cTn id="12" dur="500" fill="hold"/>
                                        <p:tgtEl>
                                          <p:spTgt spid="4"/>
                                        </p:tgtEl>
                                        <p:attrNameLst>
                                          <p:attrName>ppt_w</p:attrName>
                                        </p:attrNameLst>
                                      </p:cBhvr>
                                      <p:tavLst>
                                        <p:tav tm="0">
                                          <p:val>
                                            <p:fltVal val="0"/>
                                          </p:val>
                                        </p:tav>
                                        <p:tav tm="100000">
                                          <p:val>
                                            <p:strVal val="#ppt_w"/>
                                          </p:val>
                                        </p:tav>
                                      </p:tavLst>
                                    </p:anim>
                                    <p:anim calcmode="lin" valueType="num">
                                      <p:cBhvr>
                                        <p:cTn id="13" dur="500" fill="hold"/>
                                        <p:tgtEl>
                                          <p:spTgt spid="4"/>
                                        </p:tgtEl>
                                        <p:attrNameLst>
                                          <p:attrName>ppt_h</p:attrName>
                                        </p:attrNameLst>
                                      </p:cBhvr>
                                      <p:tavLst>
                                        <p:tav tm="0">
                                          <p:val>
                                            <p:fltVal val="0"/>
                                          </p:val>
                                        </p:tav>
                                        <p:tav tm="100000">
                                          <p:val>
                                            <p:strVal val="#ppt_h"/>
                                          </p:val>
                                        </p:tav>
                                      </p:tavLst>
                                    </p:anim>
                                    <p:animEffect transition="in" filter="fade">
                                      <p:cBhvr>
                                        <p:cTn id="14"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2E2BCF18-766C-4417-B52D-67A4E8862204}"/>
              </a:ext>
            </a:extLst>
          </p:cNvPr>
          <p:cNvPicPr>
            <a:picLocks noChangeAspect="1"/>
          </p:cNvPicPr>
          <p:nvPr/>
        </p:nvPicPr>
        <p:blipFill>
          <a:blip r:embed="rId2"/>
          <a:stretch>
            <a:fillRect/>
          </a:stretch>
        </p:blipFill>
        <p:spPr>
          <a:xfrm>
            <a:off x="610814" y="1111259"/>
            <a:ext cx="10970370" cy="1594442"/>
          </a:xfrm>
          <a:prstGeom prst="rect">
            <a:avLst/>
          </a:prstGeom>
        </p:spPr>
      </p:pic>
      <p:sp>
        <p:nvSpPr>
          <p:cNvPr id="4" name="Rectangle 3">
            <a:extLst>
              <a:ext uri="{FF2B5EF4-FFF2-40B4-BE49-F238E27FC236}">
                <a16:creationId xmlns:a16="http://schemas.microsoft.com/office/drawing/2014/main" id="{40664814-0AB4-434A-BB73-08137FE8A1F5}"/>
              </a:ext>
            </a:extLst>
          </p:cNvPr>
          <p:cNvSpPr/>
          <p:nvPr/>
        </p:nvSpPr>
        <p:spPr>
          <a:xfrm>
            <a:off x="540910" y="326246"/>
            <a:ext cx="10583827" cy="642933"/>
          </a:xfrm>
          <a:prstGeom prst="rect">
            <a:avLst/>
          </a:prstGeom>
        </p:spPr>
        <p:txBody>
          <a:bodyPr wrap="square">
            <a:spAutoFit/>
          </a:bodyPr>
          <a:lstStyle/>
          <a:p>
            <a:pPr defTabSz="342900">
              <a:lnSpc>
                <a:spcPct val="150000"/>
              </a:lnSpc>
            </a:pPr>
            <a:r>
              <a:rPr lang="vi-VN" sz="2800" b="1">
                <a:solidFill>
                  <a:srgbClr val="F03C69"/>
                </a:solidFill>
                <a:latin typeface="SVN-SAF" panose="02040603050506020204" pitchFamily="18" charset="0"/>
                <a:cs typeface="Times New Roman" panose="02020603050405020304" pitchFamily="18" charset="0"/>
              </a:rPr>
              <a:t>2. MỘT SỐ HÀM TÍNH TOÁN ĐƠN GIẢN</a:t>
            </a:r>
          </a:p>
        </p:txBody>
      </p:sp>
      <p:sp>
        <p:nvSpPr>
          <p:cNvPr id="5" name="Rectangle 4">
            <a:extLst>
              <a:ext uri="{FF2B5EF4-FFF2-40B4-BE49-F238E27FC236}">
                <a16:creationId xmlns:a16="http://schemas.microsoft.com/office/drawing/2014/main" id="{6B3258CF-E069-4F3A-A9A1-5BBD86EC4CD0}"/>
              </a:ext>
            </a:extLst>
          </p:cNvPr>
          <p:cNvSpPr/>
          <p:nvPr/>
        </p:nvSpPr>
        <p:spPr>
          <a:xfrm>
            <a:off x="1338126" y="2847781"/>
            <a:ext cx="10312963" cy="2189125"/>
          </a:xfrm>
          <a:prstGeom prst="rect">
            <a:avLst/>
          </a:prstGeom>
        </p:spPr>
        <p:txBody>
          <a:bodyPr wrap="square">
            <a:spAutoFit/>
          </a:bodyPr>
          <a:lstStyle/>
          <a:p>
            <a:pPr algn="just" defTabSz="342900">
              <a:lnSpc>
                <a:spcPct val="140000"/>
              </a:lnSpc>
            </a:pPr>
            <a:r>
              <a:rPr lang="en-US" sz="2000">
                <a:latin typeface="UTM Avo" panose="02040603050506020204" pitchFamily="18" charset="0"/>
                <a:cs typeface="Times New Roman" panose="02020603050405020304" pitchFamily="18" charset="0"/>
              </a:rPr>
              <a:t>S</a:t>
            </a:r>
            <a:r>
              <a:rPr lang="vi-VN" sz="2000">
                <a:latin typeface="UTM Avo" panose="02040603050506020204" pitchFamily="18" charset="0"/>
                <a:cs typeface="Times New Roman" panose="02020603050405020304" pitchFamily="18" charset="0"/>
              </a:rPr>
              <a:t>ử dụng các hàm</a:t>
            </a:r>
            <a:r>
              <a:rPr lang="en-US" sz="2000">
                <a:latin typeface="UTM Avo" panose="02040603050506020204" pitchFamily="18" charset="0"/>
                <a:cs typeface="Times New Roman" panose="02020603050405020304" pitchFamily="18" charset="0"/>
              </a:rPr>
              <a:t>:	- </a:t>
            </a:r>
            <a:r>
              <a:rPr lang="vi-VN" sz="2000">
                <a:latin typeface="UTM Avo" panose="02040603050506020204" pitchFamily="18" charset="0"/>
                <a:cs typeface="Times New Roman" panose="02020603050405020304" pitchFamily="18" charset="0"/>
              </a:rPr>
              <a:t>SUM (tính tổng)</a:t>
            </a:r>
            <a:endParaRPr lang="en-US" sz="2000">
              <a:latin typeface="UTM Avo" panose="02040603050506020204" pitchFamily="18" charset="0"/>
              <a:cs typeface="Times New Roman" panose="02020603050405020304" pitchFamily="18" charset="0"/>
            </a:endParaRPr>
          </a:p>
          <a:p>
            <a:pPr indent="2398713" algn="just" defTabSz="342900">
              <a:lnSpc>
                <a:spcPct val="140000"/>
              </a:lnSpc>
            </a:pPr>
            <a:r>
              <a:rPr lang="en-US" sz="2000">
                <a:latin typeface="UTM Avo" panose="02040603050506020204" pitchFamily="18" charset="0"/>
                <a:cs typeface="Times New Roman" panose="02020603050405020304" pitchFamily="18" charset="0"/>
              </a:rPr>
              <a:t>- </a:t>
            </a:r>
            <a:r>
              <a:rPr lang="vi-VN" sz="2000">
                <a:latin typeface="UTM Avo" panose="02040603050506020204" pitchFamily="18" charset="0"/>
                <a:cs typeface="Times New Roman" panose="02020603050405020304" pitchFamily="18" charset="0"/>
              </a:rPr>
              <a:t>AVERAGE (tính trung bình), </a:t>
            </a:r>
            <a:endParaRPr lang="en-US" sz="2000">
              <a:latin typeface="UTM Avo" panose="02040603050506020204" pitchFamily="18" charset="0"/>
              <a:cs typeface="Times New Roman" panose="02020603050405020304" pitchFamily="18" charset="0"/>
            </a:endParaRPr>
          </a:p>
          <a:p>
            <a:pPr indent="2398713" algn="just" defTabSz="342900">
              <a:lnSpc>
                <a:spcPct val="140000"/>
              </a:lnSpc>
            </a:pPr>
            <a:r>
              <a:rPr lang="en-US" sz="2000">
                <a:latin typeface="UTM Avo" panose="02040603050506020204" pitchFamily="18" charset="0"/>
                <a:cs typeface="Times New Roman" panose="02020603050405020304" pitchFamily="18" charset="0"/>
              </a:rPr>
              <a:t>- </a:t>
            </a:r>
            <a:r>
              <a:rPr lang="vi-VN" sz="2000">
                <a:latin typeface="UTM Avo" panose="02040603050506020204" pitchFamily="18" charset="0"/>
                <a:cs typeface="Times New Roman" panose="02020603050405020304" pitchFamily="18" charset="0"/>
              </a:rPr>
              <a:t>MIN (tính giá trị nhỏ nhất), </a:t>
            </a:r>
            <a:endParaRPr lang="en-US" sz="2000">
              <a:latin typeface="UTM Avo" panose="02040603050506020204" pitchFamily="18" charset="0"/>
              <a:cs typeface="Times New Roman" panose="02020603050405020304" pitchFamily="18" charset="0"/>
            </a:endParaRPr>
          </a:p>
          <a:p>
            <a:pPr indent="2398713" algn="just" defTabSz="342900">
              <a:lnSpc>
                <a:spcPct val="140000"/>
              </a:lnSpc>
            </a:pPr>
            <a:r>
              <a:rPr lang="en-US" sz="2000">
                <a:latin typeface="UTM Avo" panose="02040603050506020204" pitchFamily="18" charset="0"/>
                <a:cs typeface="Times New Roman" panose="02020603050405020304" pitchFamily="18" charset="0"/>
              </a:rPr>
              <a:t>- </a:t>
            </a:r>
            <a:r>
              <a:rPr lang="vi-VN" sz="2000">
                <a:latin typeface="UTM Avo" panose="02040603050506020204" pitchFamily="18" charset="0"/>
                <a:cs typeface="Times New Roman" panose="02020603050405020304" pitchFamily="18" charset="0"/>
              </a:rPr>
              <a:t>MAX (tính giá trị lớn nhất), </a:t>
            </a:r>
            <a:endParaRPr lang="en-US" sz="2000">
              <a:latin typeface="UTM Avo" panose="02040603050506020204" pitchFamily="18" charset="0"/>
              <a:cs typeface="Times New Roman" panose="02020603050405020304" pitchFamily="18" charset="0"/>
            </a:endParaRPr>
          </a:p>
          <a:p>
            <a:pPr indent="2398713" algn="just" defTabSz="342900">
              <a:lnSpc>
                <a:spcPct val="140000"/>
              </a:lnSpc>
            </a:pPr>
            <a:r>
              <a:rPr lang="en-US" sz="2000">
                <a:latin typeface="UTM Avo" panose="02040603050506020204" pitchFamily="18" charset="0"/>
                <a:cs typeface="Times New Roman" panose="02020603050405020304" pitchFamily="18" charset="0"/>
              </a:rPr>
              <a:t>- </a:t>
            </a:r>
            <a:r>
              <a:rPr lang="vi-VN" sz="2000">
                <a:latin typeface="UTM Avo" panose="02040603050506020204" pitchFamily="18" charset="0"/>
                <a:cs typeface="Times New Roman" panose="02020603050405020304" pitchFamily="18" charset="0"/>
              </a:rPr>
              <a:t>COUNT (đếm) để thực hiện các yêu cầu</a:t>
            </a:r>
            <a:endParaRPr lang="en-US" sz="2000">
              <a:latin typeface="UTM Avo" panose="02040603050506020204" pitchFamily="18" charset="0"/>
              <a:cs typeface="Times New Roman" panose="02020603050405020304" pitchFamily="18" charset="0"/>
            </a:endParaRPr>
          </a:p>
        </p:txBody>
      </p:sp>
      <p:pic>
        <p:nvPicPr>
          <p:cNvPr id="6" name="Picture 5">
            <a:extLst>
              <a:ext uri="{FF2B5EF4-FFF2-40B4-BE49-F238E27FC236}">
                <a16:creationId xmlns:a16="http://schemas.microsoft.com/office/drawing/2014/main" id="{EAA15AE1-D145-4015-BBF4-18BBD1754926}"/>
              </a:ext>
            </a:extLst>
          </p:cNvPr>
          <p:cNvPicPr>
            <a:picLocks noChangeAspect="1"/>
          </p:cNvPicPr>
          <p:nvPr/>
        </p:nvPicPr>
        <p:blipFill>
          <a:blip r:embed="rId3"/>
          <a:stretch>
            <a:fillRect/>
          </a:stretch>
        </p:blipFill>
        <p:spPr>
          <a:xfrm>
            <a:off x="540909" y="2903181"/>
            <a:ext cx="756220" cy="753733"/>
          </a:xfrm>
          <a:prstGeom prst="rect">
            <a:avLst/>
          </a:prstGeom>
        </p:spPr>
      </p:pic>
      <p:sp>
        <p:nvSpPr>
          <p:cNvPr id="8" name="Rectangle 7">
            <a:extLst>
              <a:ext uri="{FF2B5EF4-FFF2-40B4-BE49-F238E27FC236}">
                <a16:creationId xmlns:a16="http://schemas.microsoft.com/office/drawing/2014/main" id="{EB194415-6E68-4902-90E9-3E9E15CB8A4D}"/>
              </a:ext>
            </a:extLst>
          </p:cNvPr>
          <p:cNvSpPr/>
          <p:nvPr/>
        </p:nvSpPr>
        <p:spPr>
          <a:xfrm>
            <a:off x="575861" y="5036906"/>
            <a:ext cx="11040275" cy="465577"/>
          </a:xfrm>
          <a:prstGeom prst="rect">
            <a:avLst/>
          </a:prstGeom>
        </p:spPr>
        <p:txBody>
          <a:bodyPr wrap="square">
            <a:spAutoFit/>
          </a:bodyPr>
          <a:lstStyle/>
          <a:p>
            <a:pPr algn="just" defTabSz="342900">
              <a:lnSpc>
                <a:spcPct val="140000"/>
              </a:lnSpc>
            </a:pPr>
            <a:r>
              <a:rPr lang="vi-VN" sz="2000">
                <a:latin typeface="UTM Avo" panose="02040603050506020204" pitchFamily="18" charset="0"/>
                <a:cs typeface="Times New Roman" panose="02020603050405020304" pitchFamily="18" charset="0"/>
              </a:rPr>
              <a:t>Chú ý</a:t>
            </a:r>
            <a:r>
              <a:rPr lang="en-US" sz="2000">
                <a:latin typeface="UTM Avo" panose="02040603050506020204" pitchFamily="18" charset="0"/>
                <a:cs typeface="Times New Roman" panose="02020603050405020304" pitchFamily="18" charset="0"/>
              </a:rPr>
              <a:t>:</a:t>
            </a:r>
            <a:r>
              <a:rPr lang="vi-VN" sz="2000">
                <a:latin typeface="UTM Avo" panose="02040603050506020204" pitchFamily="18" charset="0"/>
                <a:cs typeface="Times New Roman" panose="02020603050405020304" pitchFamily="18" charset="0"/>
              </a:rPr>
              <a:t> tất cả các hàm số này đều có cú pháp sử dụng tương tự như hàm SUM đã biết).</a:t>
            </a:r>
          </a:p>
        </p:txBody>
      </p:sp>
    </p:spTree>
    <p:extLst>
      <p:ext uri="{BB962C8B-B14F-4D97-AF65-F5344CB8AC3E}">
        <p14:creationId xmlns:p14="http://schemas.microsoft.com/office/powerpoint/2010/main" val="78249383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p:cTn id="7" dur="500" fill="hold"/>
                                        <p:tgtEl>
                                          <p:spTgt spid="4">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4">
                                            <p:txEl>
                                              <p:pRg st="0" end="0"/>
                                            </p:txEl>
                                          </p:spTgt>
                                        </p:tgtEl>
                                        <p:attrNameLst>
                                          <p:attrName>ppt_y</p:attrName>
                                        </p:attrNameLst>
                                      </p:cBhvr>
                                      <p:tavLst>
                                        <p:tav tm="0">
                                          <p:val>
                                            <p:strVal val="#ppt_y"/>
                                          </p:val>
                                        </p:tav>
                                        <p:tav tm="100000">
                                          <p:val>
                                            <p:strVal val="#ppt_y"/>
                                          </p:val>
                                        </p:tav>
                                      </p:tavLst>
                                    </p:anim>
                                    <p:anim calcmode="lin" valueType="num">
                                      <p:cBhvr>
                                        <p:cTn id="9" dur="500" fill="hold"/>
                                        <p:tgtEl>
                                          <p:spTgt spid="4">
                                            <p:txEl>
                                              <p:pRg st="0" end="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4">
                                            <p:txEl>
                                              <p:pRg st="0" end="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4">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53" presetClass="entr" presetSubtype="16" fill="hold" nodeType="click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p:cTn id="16" dur="500" fill="hold"/>
                                        <p:tgtEl>
                                          <p:spTgt spid="3"/>
                                        </p:tgtEl>
                                        <p:attrNameLst>
                                          <p:attrName>ppt_w</p:attrName>
                                        </p:attrNameLst>
                                      </p:cBhvr>
                                      <p:tavLst>
                                        <p:tav tm="0">
                                          <p:val>
                                            <p:fltVal val="0"/>
                                          </p:val>
                                        </p:tav>
                                        <p:tav tm="100000">
                                          <p:val>
                                            <p:strVal val="#ppt_w"/>
                                          </p:val>
                                        </p:tav>
                                      </p:tavLst>
                                    </p:anim>
                                    <p:anim calcmode="lin" valueType="num">
                                      <p:cBhvr>
                                        <p:cTn id="17" dur="500" fill="hold"/>
                                        <p:tgtEl>
                                          <p:spTgt spid="3"/>
                                        </p:tgtEl>
                                        <p:attrNameLst>
                                          <p:attrName>ppt_h</p:attrName>
                                        </p:attrNameLst>
                                      </p:cBhvr>
                                      <p:tavLst>
                                        <p:tav tm="0">
                                          <p:val>
                                            <p:fltVal val="0"/>
                                          </p:val>
                                        </p:tav>
                                        <p:tav tm="100000">
                                          <p:val>
                                            <p:strVal val="#ppt_h"/>
                                          </p:val>
                                        </p:tav>
                                      </p:tavLst>
                                    </p:anim>
                                    <p:animEffect transition="in" filter="fade">
                                      <p:cBhvr>
                                        <p:cTn id="18" dur="500"/>
                                        <p:tgtEl>
                                          <p:spTgt spid="3"/>
                                        </p:tgtEl>
                                      </p:cBhvr>
                                    </p:animEffect>
                                  </p:childTnLst>
                                </p:cTn>
                              </p:par>
                            </p:childTnLst>
                          </p:cTn>
                        </p:par>
                      </p:childTnLst>
                    </p:cTn>
                  </p:par>
                  <p:par>
                    <p:cTn id="19" fill="hold">
                      <p:stCondLst>
                        <p:cond delay="indefinite"/>
                      </p:stCondLst>
                      <p:childTnLst>
                        <p:par>
                          <p:cTn id="20" fill="hold">
                            <p:stCondLst>
                              <p:cond delay="0"/>
                            </p:stCondLst>
                            <p:childTnLst>
                              <p:par>
                                <p:cTn id="21" presetID="37" presetClass="entr" presetSubtype="0" fill="hold" nodeType="clickEffect">
                                  <p:stCondLst>
                                    <p:cond delay="0"/>
                                  </p:stCondLst>
                                  <p:childTnLst>
                                    <p:set>
                                      <p:cBhvr>
                                        <p:cTn id="22" dur="1" fill="hold">
                                          <p:stCondLst>
                                            <p:cond delay="0"/>
                                          </p:stCondLst>
                                        </p:cTn>
                                        <p:tgtEl>
                                          <p:spTgt spid="6"/>
                                        </p:tgtEl>
                                        <p:attrNameLst>
                                          <p:attrName>style.visibility</p:attrName>
                                        </p:attrNameLst>
                                      </p:cBhvr>
                                      <p:to>
                                        <p:strVal val="visible"/>
                                      </p:to>
                                    </p:set>
                                    <p:animEffect transition="in" filter="fade">
                                      <p:cBhvr>
                                        <p:cTn id="23" dur="1000"/>
                                        <p:tgtEl>
                                          <p:spTgt spid="6"/>
                                        </p:tgtEl>
                                      </p:cBhvr>
                                    </p:animEffect>
                                    <p:anim calcmode="lin" valueType="num">
                                      <p:cBhvr>
                                        <p:cTn id="24" dur="1000" fill="hold"/>
                                        <p:tgtEl>
                                          <p:spTgt spid="6"/>
                                        </p:tgtEl>
                                        <p:attrNameLst>
                                          <p:attrName>ppt_x</p:attrName>
                                        </p:attrNameLst>
                                      </p:cBhvr>
                                      <p:tavLst>
                                        <p:tav tm="0">
                                          <p:val>
                                            <p:strVal val="#ppt_x"/>
                                          </p:val>
                                        </p:tav>
                                        <p:tav tm="100000">
                                          <p:val>
                                            <p:strVal val="#ppt_x"/>
                                          </p:val>
                                        </p:tav>
                                      </p:tavLst>
                                    </p:anim>
                                    <p:anim calcmode="lin" valueType="num">
                                      <p:cBhvr>
                                        <p:cTn id="25" dur="900" decel="100000" fill="hold"/>
                                        <p:tgtEl>
                                          <p:spTgt spid="6"/>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6"/>
                                        </p:tgtEl>
                                        <p:attrNameLst>
                                          <p:attrName>ppt_y</p:attrName>
                                        </p:attrNameLst>
                                      </p:cBhvr>
                                      <p:tavLst>
                                        <p:tav tm="0">
                                          <p:val>
                                            <p:strVal val="#ppt_y-.03"/>
                                          </p:val>
                                        </p:tav>
                                        <p:tav tm="100000">
                                          <p:val>
                                            <p:strVal val="#ppt_y"/>
                                          </p:val>
                                        </p:tav>
                                      </p:tavLst>
                                    </p:anim>
                                  </p:childTnLst>
                                </p:cTn>
                              </p:par>
                              <p:par>
                                <p:cTn id="27" presetID="37" presetClass="entr" presetSubtype="0" fill="hold" grpId="0" nodeType="withEffect">
                                  <p:stCondLst>
                                    <p:cond delay="0"/>
                                  </p:stCondLst>
                                  <p:childTnLst>
                                    <p:set>
                                      <p:cBhvr>
                                        <p:cTn id="28" dur="1" fill="hold">
                                          <p:stCondLst>
                                            <p:cond delay="0"/>
                                          </p:stCondLst>
                                        </p:cTn>
                                        <p:tgtEl>
                                          <p:spTgt spid="5"/>
                                        </p:tgtEl>
                                        <p:attrNameLst>
                                          <p:attrName>style.visibility</p:attrName>
                                        </p:attrNameLst>
                                      </p:cBhvr>
                                      <p:to>
                                        <p:strVal val="visible"/>
                                      </p:to>
                                    </p:set>
                                    <p:animEffect transition="in" filter="fade">
                                      <p:cBhvr>
                                        <p:cTn id="29" dur="1000"/>
                                        <p:tgtEl>
                                          <p:spTgt spid="5"/>
                                        </p:tgtEl>
                                      </p:cBhvr>
                                    </p:animEffect>
                                    <p:anim calcmode="lin" valueType="num">
                                      <p:cBhvr>
                                        <p:cTn id="30" dur="1000" fill="hold"/>
                                        <p:tgtEl>
                                          <p:spTgt spid="5"/>
                                        </p:tgtEl>
                                        <p:attrNameLst>
                                          <p:attrName>ppt_x</p:attrName>
                                        </p:attrNameLst>
                                      </p:cBhvr>
                                      <p:tavLst>
                                        <p:tav tm="0">
                                          <p:val>
                                            <p:strVal val="#ppt_x"/>
                                          </p:val>
                                        </p:tav>
                                        <p:tav tm="100000">
                                          <p:val>
                                            <p:strVal val="#ppt_x"/>
                                          </p:val>
                                        </p:tav>
                                      </p:tavLst>
                                    </p:anim>
                                    <p:anim calcmode="lin" valueType="num">
                                      <p:cBhvr>
                                        <p:cTn id="31" dur="900" decel="100000" fill="hold"/>
                                        <p:tgtEl>
                                          <p:spTgt spid="5"/>
                                        </p:tgtEl>
                                        <p:attrNameLst>
                                          <p:attrName>ppt_y</p:attrName>
                                        </p:attrNameLst>
                                      </p:cBhvr>
                                      <p:tavLst>
                                        <p:tav tm="0">
                                          <p:val>
                                            <p:strVal val="#ppt_y+1"/>
                                          </p:val>
                                        </p:tav>
                                        <p:tav tm="100000">
                                          <p:val>
                                            <p:strVal val="#ppt_y-.03"/>
                                          </p:val>
                                        </p:tav>
                                      </p:tavLst>
                                    </p:anim>
                                    <p:anim calcmode="lin" valueType="num">
                                      <p:cBhvr>
                                        <p:cTn id="32" dur="100" accel="100000" fill="hold">
                                          <p:stCondLst>
                                            <p:cond delay="900"/>
                                          </p:stCondLst>
                                        </p:cTn>
                                        <p:tgtEl>
                                          <p:spTgt spid="5"/>
                                        </p:tgtEl>
                                        <p:attrNameLst>
                                          <p:attrName>ppt_y</p:attrName>
                                        </p:attrNameLst>
                                      </p:cBhvr>
                                      <p:tavLst>
                                        <p:tav tm="0">
                                          <p:val>
                                            <p:strVal val="#ppt_y-.03"/>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53" presetClass="entr" presetSubtype="16" fill="hold" nodeType="clickEffect">
                                  <p:stCondLst>
                                    <p:cond delay="0"/>
                                  </p:stCondLst>
                                  <p:childTnLst>
                                    <p:set>
                                      <p:cBhvr>
                                        <p:cTn id="36" dur="1" fill="hold">
                                          <p:stCondLst>
                                            <p:cond delay="0"/>
                                          </p:stCondLst>
                                        </p:cTn>
                                        <p:tgtEl>
                                          <p:spTgt spid="8">
                                            <p:txEl>
                                              <p:pRg st="0" end="0"/>
                                            </p:txEl>
                                          </p:spTgt>
                                        </p:tgtEl>
                                        <p:attrNameLst>
                                          <p:attrName>style.visibility</p:attrName>
                                        </p:attrNameLst>
                                      </p:cBhvr>
                                      <p:to>
                                        <p:strVal val="visible"/>
                                      </p:to>
                                    </p:set>
                                    <p:anim calcmode="lin" valueType="num">
                                      <p:cBhvr>
                                        <p:cTn id="37" dur="500" fill="hold"/>
                                        <p:tgtEl>
                                          <p:spTgt spid="8">
                                            <p:txEl>
                                              <p:pRg st="0" end="0"/>
                                            </p:txEl>
                                          </p:spTgt>
                                        </p:tgtEl>
                                        <p:attrNameLst>
                                          <p:attrName>ppt_w</p:attrName>
                                        </p:attrNameLst>
                                      </p:cBhvr>
                                      <p:tavLst>
                                        <p:tav tm="0">
                                          <p:val>
                                            <p:fltVal val="0"/>
                                          </p:val>
                                        </p:tav>
                                        <p:tav tm="100000">
                                          <p:val>
                                            <p:strVal val="#ppt_w"/>
                                          </p:val>
                                        </p:tav>
                                      </p:tavLst>
                                    </p:anim>
                                    <p:anim calcmode="lin" valueType="num">
                                      <p:cBhvr>
                                        <p:cTn id="38" dur="500" fill="hold"/>
                                        <p:tgtEl>
                                          <p:spTgt spid="8">
                                            <p:txEl>
                                              <p:pRg st="0" end="0"/>
                                            </p:txEl>
                                          </p:spTgt>
                                        </p:tgtEl>
                                        <p:attrNameLst>
                                          <p:attrName>ppt_h</p:attrName>
                                        </p:attrNameLst>
                                      </p:cBhvr>
                                      <p:tavLst>
                                        <p:tav tm="0">
                                          <p:val>
                                            <p:fltVal val="0"/>
                                          </p:val>
                                        </p:tav>
                                        <p:tav tm="100000">
                                          <p:val>
                                            <p:strVal val="#ppt_h"/>
                                          </p:val>
                                        </p:tav>
                                      </p:tavLst>
                                    </p:anim>
                                    <p:animEffect transition="in" filter="fade">
                                      <p:cBhvr>
                                        <p:cTn id="39" dur="500"/>
                                        <p:tgtEl>
                                          <p:spTgt spid="8">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P spid="5"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B9D00C0D-0893-48BA-B15C-E7E0E4514E4E}"/>
              </a:ext>
            </a:extLst>
          </p:cNvPr>
          <p:cNvPicPr>
            <a:picLocks noChangeAspect="1"/>
          </p:cNvPicPr>
          <p:nvPr/>
        </p:nvPicPr>
        <p:blipFill>
          <a:blip r:embed="rId2"/>
          <a:stretch>
            <a:fillRect/>
          </a:stretch>
        </p:blipFill>
        <p:spPr>
          <a:xfrm>
            <a:off x="531057" y="1552409"/>
            <a:ext cx="11129886" cy="3237513"/>
          </a:xfrm>
          <a:prstGeom prst="rect">
            <a:avLst/>
          </a:prstGeom>
        </p:spPr>
      </p:pic>
      <p:sp>
        <p:nvSpPr>
          <p:cNvPr id="4" name="Rectangle 3">
            <a:extLst>
              <a:ext uri="{FF2B5EF4-FFF2-40B4-BE49-F238E27FC236}">
                <a16:creationId xmlns:a16="http://schemas.microsoft.com/office/drawing/2014/main" id="{2AB7C9EE-456C-4C1D-A624-F0B06D86A0B6}"/>
              </a:ext>
            </a:extLst>
          </p:cNvPr>
          <p:cNvSpPr/>
          <p:nvPr/>
        </p:nvSpPr>
        <p:spPr>
          <a:xfrm>
            <a:off x="531057" y="416560"/>
            <a:ext cx="10712331" cy="896464"/>
          </a:xfrm>
          <a:prstGeom prst="rect">
            <a:avLst/>
          </a:prstGeom>
        </p:spPr>
        <p:txBody>
          <a:bodyPr wrap="square">
            <a:spAutoFit/>
          </a:bodyPr>
          <a:lstStyle/>
          <a:p>
            <a:pPr algn="ctr" defTabSz="342900">
              <a:lnSpc>
                <a:spcPct val="140000"/>
              </a:lnSpc>
            </a:pPr>
            <a:r>
              <a:rPr lang="en-US" sz="2000">
                <a:latin typeface="UTM Avo" panose="02040603050506020204" pitchFamily="18" charset="0"/>
                <a:cs typeface="Times New Roman" panose="02020603050405020304" pitchFamily="18" charset="0"/>
              </a:rPr>
              <a:t>Q</a:t>
            </a:r>
            <a:r>
              <a:rPr lang="vi-VN" sz="2000">
                <a:latin typeface="UTM Avo" panose="02040603050506020204" pitchFamily="18" charset="0"/>
                <a:cs typeface="Times New Roman" panose="02020603050405020304" pitchFamily="18" charset="0"/>
              </a:rPr>
              <a:t>uan sát trang tính Dự kiến phân bổ cây hoa cho các lớp, tính toán để trả lời các câu hỏi tại cột J bằng cách nhập công thức tại các ô từ K4 đến 68 tương ứ</a:t>
            </a:r>
            <a:r>
              <a:rPr lang="en-US" sz="2000">
                <a:latin typeface="UTM Avo" panose="02040603050506020204" pitchFamily="18" charset="0"/>
                <a:cs typeface="Times New Roman" panose="02020603050405020304" pitchFamily="18" charset="0"/>
              </a:rPr>
              <a:t>ng</a:t>
            </a:r>
            <a:endParaRPr lang="vi-VN" sz="2000">
              <a:latin typeface="UTM Avo" panose="02040603050506020204" pitchFamily="18" charset="0"/>
              <a:cs typeface="Times New Roman" panose="02020603050405020304" pitchFamily="18" charset="0"/>
            </a:endParaRPr>
          </a:p>
        </p:txBody>
      </p:sp>
    </p:spTree>
    <p:extLst>
      <p:ext uri="{BB962C8B-B14F-4D97-AF65-F5344CB8AC3E}">
        <p14:creationId xmlns:p14="http://schemas.microsoft.com/office/powerpoint/2010/main" val="100412163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p:cTn id="7" dur="500" fill="hold"/>
                                        <p:tgtEl>
                                          <p:spTgt spid="4">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4">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F0667603-8BB5-42A1-9672-78AAF9948466}"/>
              </a:ext>
            </a:extLst>
          </p:cNvPr>
          <p:cNvPicPr>
            <a:picLocks noChangeAspect="1"/>
          </p:cNvPicPr>
          <p:nvPr/>
        </p:nvPicPr>
        <p:blipFill>
          <a:blip r:embed="rId2"/>
          <a:stretch>
            <a:fillRect/>
          </a:stretch>
        </p:blipFill>
        <p:spPr>
          <a:xfrm>
            <a:off x="900508" y="1037918"/>
            <a:ext cx="10342880" cy="3830441"/>
          </a:xfrm>
          <a:prstGeom prst="rect">
            <a:avLst/>
          </a:prstGeom>
        </p:spPr>
      </p:pic>
      <p:sp>
        <p:nvSpPr>
          <p:cNvPr id="4" name="Rectangle 3">
            <a:extLst>
              <a:ext uri="{FF2B5EF4-FFF2-40B4-BE49-F238E27FC236}">
                <a16:creationId xmlns:a16="http://schemas.microsoft.com/office/drawing/2014/main" id="{B739DBEC-5E33-494B-86A9-B794655B7C1F}"/>
              </a:ext>
            </a:extLst>
          </p:cNvPr>
          <p:cNvSpPr/>
          <p:nvPr/>
        </p:nvSpPr>
        <p:spPr>
          <a:xfrm>
            <a:off x="531057" y="416560"/>
            <a:ext cx="10712331" cy="465577"/>
          </a:xfrm>
          <a:prstGeom prst="rect">
            <a:avLst/>
          </a:prstGeom>
        </p:spPr>
        <p:txBody>
          <a:bodyPr wrap="square">
            <a:spAutoFit/>
          </a:bodyPr>
          <a:lstStyle/>
          <a:p>
            <a:pPr algn="ctr" defTabSz="342900">
              <a:lnSpc>
                <a:spcPct val="140000"/>
              </a:lnSpc>
            </a:pPr>
            <a:r>
              <a:rPr lang="vi-VN" sz="2000">
                <a:latin typeface="UTM Avo" panose="02040603050506020204" pitchFamily="18" charset="0"/>
                <a:cs typeface="Times New Roman" panose="02020603050405020304" pitchFamily="18" charset="0"/>
              </a:rPr>
              <a:t>Em có thể nhập công thức để tính toán như gợi ý trong Bảng 8.1.</a:t>
            </a:r>
          </a:p>
        </p:txBody>
      </p:sp>
    </p:spTree>
    <p:extLst>
      <p:ext uri="{BB962C8B-B14F-4D97-AF65-F5344CB8AC3E}">
        <p14:creationId xmlns:p14="http://schemas.microsoft.com/office/powerpoint/2010/main" val="217485942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p:cTn id="7" dur="500" fill="hold"/>
                                        <p:tgtEl>
                                          <p:spTgt spid="4">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4">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1_Office 主题">
  <a:themeElements>
    <a:clrScheme name="Office">
      <a:dk1>
        <a:srgbClr val="000000"/>
      </a:dk1>
      <a:lt1>
        <a:srgbClr val="FFFFFF"/>
      </a:lt1>
      <a:dk2>
        <a:srgbClr val="44546A"/>
      </a:dk2>
      <a:lt2>
        <a:srgbClr val="E7E6E6"/>
      </a:lt2>
      <a:accent1>
        <a:srgbClr val="008A3B"/>
      </a:accent1>
      <a:accent2>
        <a:srgbClr val="7DC8FF"/>
      </a:accent2>
      <a:accent3>
        <a:srgbClr val="56AF35"/>
      </a:accent3>
      <a:accent4>
        <a:srgbClr val="CDD500"/>
      </a:accent4>
      <a:accent5>
        <a:srgbClr val="4472C4"/>
      </a:accent5>
      <a:accent6>
        <a:srgbClr val="F95421"/>
      </a:accent6>
      <a:hlink>
        <a:srgbClr val="0563C1"/>
      </a:hlink>
      <a:folHlink>
        <a:srgbClr val="954F72"/>
      </a:folHlink>
    </a:clrScheme>
    <a:fontScheme name="zezbname">
      <a:majorFont>
        <a:latin typeface="Segoe Print"/>
        <a:ea typeface="方正黑体_GBK"/>
        <a:cs typeface=""/>
      </a:majorFont>
      <a:minorFont>
        <a:latin typeface="Segoe Print"/>
        <a:ea typeface="方正黑体_GBK"/>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9243</TotalTime>
  <Words>1232</Words>
  <Application>Microsoft Office PowerPoint</Application>
  <PresentationFormat>Widescreen</PresentationFormat>
  <Paragraphs>72</Paragraphs>
  <Slides>17</Slides>
  <Notes>1</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17</vt:i4>
      </vt:variant>
    </vt:vector>
  </HeadingPairs>
  <TitlesOfParts>
    <vt:vector size="27" baseType="lpstr">
      <vt:lpstr>等线</vt:lpstr>
      <vt:lpstr>Arial</vt:lpstr>
      <vt:lpstr>Calibri</vt:lpstr>
      <vt:lpstr>iCiel Cadena</vt:lpstr>
      <vt:lpstr>Segoe Print</vt:lpstr>
      <vt:lpstr>SVN-SAF</vt:lpstr>
      <vt:lpstr>Times New Roman</vt:lpstr>
      <vt:lpstr>UTM Avo</vt:lpstr>
      <vt:lpstr>UTM Kabel KT</vt:lpstr>
      <vt:lpstr>1_Office 主题</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Uyen Uyen</dc:creator>
  <cp:lastModifiedBy>Tran Minh</cp:lastModifiedBy>
  <cp:revision>492</cp:revision>
  <dcterms:created xsi:type="dcterms:W3CDTF">2021-11-14T08:33:55Z</dcterms:created>
  <dcterms:modified xsi:type="dcterms:W3CDTF">2022-03-23T23:21:20Z</dcterms:modified>
</cp:coreProperties>
</file>