
<file path=[Content_Types].xml><?xml version="1.0" encoding="utf-8"?>
<Types xmlns="http://schemas.openxmlformats.org/package/2006/content-types">
  <Default Extension="mp3" ContentType="audio/unknown"/>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30" r:id="rId1"/>
    <p:sldMasterId id="2147483743" r:id="rId2"/>
  </p:sldMasterIdLst>
  <p:notesMasterIdLst>
    <p:notesMasterId r:id="rId23"/>
  </p:notesMasterIdLst>
  <p:sldIdLst>
    <p:sldId id="872" r:id="rId3"/>
    <p:sldId id="744" r:id="rId4"/>
    <p:sldId id="863" r:id="rId5"/>
    <p:sldId id="703" r:id="rId6"/>
    <p:sldId id="870" r:id="rId7"/>
    <p:sldId id="777" r:id="rId8"/>
    <p:sldId id="721" r:id="rId9"/>
    <p:sldId id="786" r:id="rId10"/>
    <p:sldId id="864" r:id="rId11"/>
    <p:sldId id="866" r:id="rId12"/>
    <p:sldId id="865" r:id="rId13"/>
    <p:sldId id="830" r:id="rId14"/>
    <p:sldId id="869" r:id="rId15"/>
    <p:sldId id="779" r:id="rId16"/>
    <p:sldId id="806" r:id="rId17"/>
    <p:sldId id="868" r:id="rId18"/>
    <p:sldId id="795" r:id="rId19"/>
    <p:sldId id="867" r:id="rId20"/>
    <p:sldId id="862" r:id="rId21"/>
    <p:sldId id="776" r:id="rId22"/>
  </p:sldIdLst>
  <p:sldSz cx="12192000" cy="6858000"/>
  <p:notesSz cx="6858000" cy="9144000"/>
  <p:embeddedFontLst>
    <p:embeddedFont>
      <p:font typeface="#9Slide03 Oswald Medium" charset="0"/>
      <p:regular r:id="rId24"/>
    </p:embeddedFont>
    <p:embeddedFont>
      <p:font typeface="Calibri Light" pitchFamily="34" charset="0"/>
      <p:regular r:id="rId25"/>
      <p:italic r:id="rId26"/>
    </p:embeddedFont>
    <p:embeddedFont>
      <p:font typeface="#9Slide07 IcielKoni" charset="0"/>
      <p:bold r:id="rId27"/>
    </p:embeddedFont>
    <p:embeddedFont>
      <p:font typeface="Cambria" pitchFamily="18" charset="0"/>
      <p:regular r:id="rId28"/>
      <p:bold r:id="rId29"/>
      <p:italic r:id="rId30"/>
      <p:boldItalic r:id="rId31"/>
    </p:embeddedFont>
    <p:embeddedFont>
      <p:font typeface="#9Slide07 Cadena" charset="0"/>
      <p:bold r:id="rId32"/>
    </p:embeddedFont>
    <p:embeddedFont>
      <p:font typeface="#9Slide03 SFU Futura_12" charset="0"/>
      <p:regular r:id="rId33"/>
    </p:embeddedFont>
    <p:embeddedFont>
      <p:font typeface="#9Slide07 IcielBaliho Script" charset="0"/>
      <p:regular r:id="rId34"/>
    </p:embeddedFont>
    <p:embeddedFont>
      <p:font typeface="#9Slide03 BoosterNextFYBlack" charset="0"/>
      <p:regular r:id="rId35"/>
    </p:embeddedFont>
    <p:embeddedFont>
      <p:font typeface="#9Slide05 SVNClementine" charset="0"/>
      <p:regular r:id="rId36"/>
    </p:embeddedFont>
    <p:embeddedFont>
      <p:font typeface="Calibri" pitchFamily="34" charset="0"/>
      <p:regular r:id="rId37"/>
      <p:bold r:id="rId38"/>
      <p:italic r:id="rId39"/>
      <p:boldItalic r:id="rId40"/>
    </p:embeddedFont>
    <p:embeddedFont>
      <p:font typeface="Tahoma" pitchFamily="34" charset="0"/>
      <p:regular r:id="rId41"/>
      <p:bold r:id="rId42"/>
    </p:embeddedFont>
    <p:embeddedFont>
      <p:font typeface="#9Slide03 AmpleSoft Bold" charset="0"/>
      <p:regular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c" initials="p" lastIdx="1" clrIdx="0">
    <p:extLst>
      <p:ext uri="{19B8F6BF-5375-455C-9EA6-DF929625EA0E}">
        <p15:presenceInfo xmlns:p15="http://schemas.microsoft.com/office/powerpoint/2012/main" xmlns="" userId="pc" providerId="None"/>
      </p:ext>
    </p:extLst>
  </p:cmAuthor>
  <p:cmAuthor id="2" name="Phạm Trang" initials="PT" lastIdx="1" clrIdx="1">
    <p:extLst>
      <p:ext uri="{19B8F6BF-5375-455C-9EA6-DF929625EA0E}">
        <p15:presenceInfo xmlns:p15="http://schemas.microsoft.com/office/powerpoint/2012/main" xmlns="" userId="Phạm Trang"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F8F"/>
    <a:srgbClr val="C2A470"/>
    <a:srgbClr val="F6F8FD"/>
    <a:srgbClr val="B68658"/>
    <a:srgbClr val="975441"/>
    <a:srgbClr val="01B0D2"/>
    <a:srgbClr val="C4E9F3"/>
    <a:srgbClr val="E99056"/>
    <a:srgbClr val="008D42"/>
    <a:srgbClr val="00435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64" autoAdjust="0"/>
    <p:restoredTop sz="93922" autoAdjust="0"/>
  </p:normalViewPr>
  <p:slideViewPr>
    <p:cSldViewPr snapToGrid="0">
      <p:cViewPr varScale="1">
        <p:scale>
          <a:sx n="77" d="100"/>
          <a:sy n="77" d="100"/>
        </p:scale>
        <p:origin x="-132" y="44"/>
      </p:cViewPr>
      <p:guideLst>
        <p:guide orient="horz" pos="2160"/>
        <p:guide pos="3840"/>
      </p:guideLst>
    </p:cSldViewPr>
  </p:slideViewPr>
  <p:notesTextViewPr>
    <p:cViewPr>
      <p:scale>
        <a:sx n="3" d="2"/>
        <a:sy n="3" d="2"/>
      </p:scale>
      <p:origin x="0" y="0"/>
    </p:cViewPr>
  </p:notesTextViewPr>
  <p:sorterViewPr>
    <p:cViewPr>
      <p:scale>
        <a:sx n="100" d="100"/>
        <a:sy n="100" d="100"/>
      </p:scale>
      <p:origin x="0" y="-524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3.fntdata"/><Relationship Id="rId39" Type="http://schemas.openxmlformats.org/officeDocument/2006/relationships/font" Target="fonts/font16.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11.fntdata"/><Relationship Id="rId42" Type="http://schemas.openxmlformats.org/officeDocument/2006/relationships/font" Target="fonts/font19.fntdata"/><Relationship Id="rId47"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font" Target="fonts/font15.fntdata"/><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6.fntdata"/><Relationship Id="rId41" Type="http://schemas.openxmlformats.org/officeDocument/2006/relationships/font" Target="fonts/font18.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font" Target="fonts/font17.fntdata"/><Relationship Id="rId45"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font" Target="fonts/font13.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8.fntdata"/><Relationship Id="rId44"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43" Type="http://schemas.openxmlformats.org/officeDocument/2006/relationships/font" Target="fonts/font20.fntdata"/><Relationship Id="rId48"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18DD3A8-0223-4275-BFC9-261BAEFAD5A9}" type="doc">
      <dgm:prSet loTypeId="urn:microsoft.com/office/officeart/2005/8/layout/chevron2" loCatId="process" qsTypeId="urn:microsoft.com/office/officeart/2005/8/quickstyle/simple1" qsCatId="simple" csTypeId="urn:microsoft.com/office/officeart/2005/8/colors/colorful4" csCatId="colorful" phldr="1"/>
      <dgm:spPr/>
      <dgm:t>
        <a:bodyPr/>
        <a:lstStyle/>
        <a:p>
          <a:endParaRPr lang="en-US"/>
        </a:p>
      </dgm:t>
    </dgm:pt>
    <dgm:pt modelId="{A696844E-4224-4306-A09C-2286F95751A4}">
      <dgm:prSet phldrT="[Text]" custT="1"/>
      <dgm:spPr/>
      <dgm:t>
        <a:bodyPr/>
        <a:lstStyle/>
        <a:p>
          <a:pPr>
            <a:lnSpc>
              <a:spcPct val="120000"/>
            </a:lnSpc>
            <a:spcBef>
              <a:spcPts val="0"/>
            </a:spcBef>
            <a:spcAft>
              <a:spcPts val="0"/>
            </a:spcAft>
          </a:pPr>
          <a:r>
            <a:rPr lang="en-US" sz="2400" dirty="0">
              <a:latin typeface="#9Slide07 IcielBaliho Script" pitchFamily="2" charset="0"/>
            </a:rPr>
            <a:t>1</a:t>
          </a:r>
        </a:p>
      </dgm:t>
    </dgm:pt>
    <dgm:pt modelId="{D3A8AD0B-0B01-4F26-8666-F061BBB9A9C6}" type="parTrans" cxnId="{CAFD4C8C-F65A-4D89-BFCE-EFA1F791EFC9}">
      <dgm:prSet/>
      <dgm:spPr/>
      <dgm:t>
        <a:bodyPr/>
        <a:lstStyle/>
        <a:p>
          <a:pPr>
            <a:lnSpc>
              <a:spcPct val="120000"/>
            </a:lnSpc>
            <a:spcBef>
              <a:spcPts val="0"/>
            </a:spcBef>
            <a:spcAft>
              <a:spcPts val="0"/>
            </a:spcAft>
          </a:pPr>
          <a:endParaRPr lang="en-US" sz="2400">
            <a:latin typeface="#9Slide07 IcielBaliho Script" pitchFamily="2" charset="0"/>
          </a:endParaRPr>
        </a:p>
      </dgm:t>
    </dgm:pt>
    <dgm:pt modelId="{730B2855-7BF3-4149-8487-99C1EFBFBFB0}" type="sibTrans" cxnId="{CAFD4C8C-F65A-4D89-BFCE-EFA1F791EFC9}">
      <dgm:prSet/>
      <dgm:spPr/>
      <dgm:t>
        <a:bodyPr/>
        <a:lstStyle/>
        <a:p>
          <a:pPr>
            <a:lnSpc>
              <a:spcPct val="120000"/>
            </a:lnSpc>
            <a:spcBef>
              <a:spcPts val="0"/>
            </a:spcBef>
            <a:spcAft>
              <a:spcPts val="0"/>
            </a:spcAft>
          </a:pPr>
          <a:endParaRPr lang="en-US" sz="2400">
            <a:latin typeface="#9Slide07 IcielBaliho Script" pitchFamily="2" charset="0"/>
          </a:endParaRPr>
        </a:p>
      </dgm:t>
    </dgm:pt>
    <dgm:pt modelId="{54E227AD-7A58-4F9C-8C13-83AFE1D26BA7}">
      <dgm:prSet phldrT="[Text]" custT="1"/>
      <dgm:spPr/>
      <dgm:t>
        <a:bodyPr/>
        <a:lstStyle/>
        <a:p>
          <a:pPr>
            <a:lnSpc>
              <a:spcPct val="120000"/>
            </a:lnSpc>
            <a:spcBef>
              <a:spcPts val="0"/>
            </a:spcBef>
            <a:spcAft>
              <a:spcPts val="0"/>
            </a:spcAft>
          </a:pPr>
          <a:r>
            <a:rPr lang="en-US" altLang="en-US" sz="2800" dirty="0" err="1">
              <a:latin typeface="#9Slide03 AmpleSoft Bold" panose="02000000000000000000" pitchFamily="2" charset="-93"/>
              <a:ea typeface="Calibri" panose="020F0502020204030204" pitchFamily="34" charset="0"/>
              <a:cs typeface="Times New Roman" panose="02020603050405020304" pitchFamily="18" charset="0"/>
            </a:rPr>
            <a:t>Trình</a:t>
          </a:r>
          <a:r>
            <a:rPr lang="en-US" altLang="en-US" sz="2800" dirty="0">
              <a:latin typeface="#9Slide03 AmpleSoft Bold" panose="02000000000000000000" pitchFamily="2" charset="-93"/>
              <a:ea typeface="Calibri" panose="020F0502020204030204" pitchFamily="34" charset="0"/>
              <a:cs typeface="Times New Roman" panose="02020603050405020304" pitchFamily="18" charset="0"/>
            </a:rPr>
            <a:t> </a:t>
          </a:r>
          <a:r>
            <a:rPr lang="en-US" altLang="en-US" sz="2800" dirty="0" err="1">
              <a:latin typeface="#9Slide03 AmpleSoft Bold" panose="02000000000000000000" pitchFamily="2" charset="-93"/>
              <a:ea typeface="Calibri" panose="020F0502020204030204" pitchFamily="34" charset="0"/>
              <a:cs typeface="Times New Roman" panose="02020603050405020304" pitchFamily="18" charset="0"/>
            </a:rPr>
            <a:t>bày</a:t>
          </a:r>
          <a:r>
            <a:rPr lang="en-US" altLang="en-US" sz="2800" dirty="0">
              <a:latin typeface="#9Slide03 AmpleSoft Bold" panose="02000000000000000000" pitchFamily="2" charset="-93"/>
              <a:ea typeface="Calibri" panose="020F0502020204030204" pitchFamily="34" charset="0"/>
              <a:cs typeface="Times New Roman" panose="02020603050405020304" pitchFamily="18" charset="0"/>
            </a:rPr>
            <a:t> </a:t>
          </a:r>
          <a:r>
            <a:rPr lang="en-US" altLang="en-US" sz="2800" dirty="0" err="1">
              <a:latin typeface="#9Slide03 AmpleSoft Bold" panose="02000000000000000000" pitchFamily="2" charset="-93"/>
              <a:ea typeface="Calibri" panose="020F0502020204030204" pitchFamily="34" charset="0"/>
              <a:cs typeface="Times New Roman" panose="02020603050405020304" pitchFamily="18" charset="0"/>
            </a:rPr>
            <a:t>được</a:t>
          </a:r>
          <a:r>
            <a:rPr lang="en-US" altLang="en-US" sz="2800" dirty="0">
              <a:latin typeface="#9Slide03 AmpleSoft Bold" panose="02000000000000000000" pitchFamily="2" charset="-93"/>
              <a:ea typeface="Calibri" panose="020F0502020204030204" pitchFamily="34" charset="0"/>
              <a:cs typeface="Times New Roman" panose="02020603050405020304" pitchFamily="18" charset="0"/>
            </a:rPr>
            <a:t> </a:t>
          </a:r>
          <a:r>
            <a:rPr lang="en-US" altLang="en-US" sz="2800" dirty="0" err="1">
              <a:latin typeface="#9Slide03 AmpleSoft Bold" panose="02000000000000000000" pitchFamily="2" charset="-93"/>
              <a:ea typeface="Calibri" panose="020F0502020204030204" pitchFamily="34" charset="0"/>
              <a:cs typeface="Times New Roman" panose="02020603050405020304" pitchFamily="18" charset="0"/>
            </a:rPr>
            <a:t>cấu</a:t>
          </a:r>
          <a:r>
            <a:rPr lang="en-US" altLang="en-US" sz="2800" dirty="0">
              <a:latin typeface="#9Slide03 AmpleSoft Bold" panose="02000000000000000000" pitchFamily="2" charset="-93"/>
              <a:ea typeface="Calibri" panose="020F0502020204030204" pitchFamily="34" charset="0"/>
              <a:cs typeface="Times New Roman" panose="02020603050405020304" pitchFamily="18" charset="0"/>
            </a:rPr>
            <a:t> </a:t>
          </a:r>
          <a:r>
            <a:rPr lang="en-US" altLang="en-US" sz="2800" dirty="0" err="1">
              <a:latin typeface="#9Slide03 AmpleSoft Bold" panose="02000000000000000000" pitchFamily="2" charset="-93"/>
              <a:ea typeface="Calibri" panose="020F0502020204030204" pitchFamily="34" charset="0"/>
              <a:cs typeface="Times New Roman" panose="02020603050405020304" pitchFamily="18" charset="0"/>
            </a:rPr>
            <a:t>tạo</a:t>
          </a:r>
          <a:r>
            <a:rPr lang="en-US" altLang="en-US" sz="2800" dirty="0">
              <a:latin typeface="#9Slide03 AmpleSoft Bold" panose="02000000000000000000" pitchFamily="2" charset="-93"/>
              <a:ea typeface="Calibri" panose="020F0502020204030204" pitchFamily="34" charset="0"/>
              <a:cs typeface="Times New Roman" panose="02020603050405020304" pitchFamily="18" charset="0"/>
            </a:rPr>
            <a:t> </a:t>
          </a:r>
          <a:r>
            <a:rPr lang="en-US" altLang="en-US" sz="2800" dirty="0" err="1">
              <a:latin typeface="#9Slide03 AmpleSoft Bold" panose="02000000000000000000" pitchFamily="2" charset="-93"/>
              <a:ea typeface="Calibri" panose="020F0502020204030204" pitchFamily="34" charset="0"/>
              <a:cs typeface="Times New Roman" panose="02020603050405020304" pitchFamily="18" charset="0"/>
            </a:rPr>
            <a:t>của</a:t>
          </a:r>
          <a:r>
            <a:rPr lang="en-US" altLang="en-US" sz="2800" dirty="0">
              <a:latin typeface="#9Slide03 AmpleSoft Bold" panose="02000000000000000000" pitchFamily="2" charset="-93"/>
              <a:ea typeface="Calibri" panose="020F0502020204030204" pitchFamily="34" charset="0"/>
              <a:cs typeface="Times New Roman" panose="02020603050405020304" pitchFamily="18" charset="0"/>
            </a:rPr>
            <a:t> </a:t>
          </a:r>
          <a:r>
            <a:rPr lang="en-US" altLang="en-US" sz="2800" dirty="0" err="1">
              <a:latin typeface="#9Slide03 AmpleSoft Bold" panose="02000000000000000000" pitchFamily="2" charset="-93"/>
              <a:ea typeface="Calibri" panose="020F0502020204030204" pitchFamily="34" charset="0"/>
              <a:cs typeface="Times New Roman" panose="02020603050405020304" pitchFamily="18" charset="0"/>
            </a:rPr>
            <a:t>Trái</a:t>
          </a:r>
          <a:r>
            <a:rPr lang="en-US" altLang="en-US" sz="2800" dirty="0">
              <a:latin typeface="#9Slide03 AmpleSoft Bold" panose="02000000000000000000" pitchFamily="2" charset="-93"/>
              <a:ea typeface="Calibri" panose="020F0502020204030204" pitchFamily="34" charset="0"/>
              <a:cs typeface="Times New Roman" panose="02020603050405020304" pitchFamily="18" charset="0"/>
            </a:rPr>
            <a:t> </a:t>
          </a:r>
          <a:r>
            <a:rPr lang="en-US" altLang="en-US" sz="2800" dirty="0" err="1">
              <a:latin typeface="#9Slide03 AmpleSoft Bold" panose="02000000000000000000" pitchFamily="2" charset="-93"/>
              <a:ea typeface="Calibri" panose="020F0502020204030204" pitchFamily="34" charset="0"/>
              <a:cs typeface="Times New Roman" panose="02020603050405020304" pitchFamily="18" charset="0"/>
            </a:rPr>
            <a:t>đất</a:t>
          </a:r>
          <a:r>
            <a:rPr lang="en-US" altLang="en-US" sz="2800" dirty="0">
              <a:latin typeface="#9Slide03 AmpleSoft Bold" panose="02000000000000000000" pitchFamily="2" charset="-93"/>
              <a:ea typeface="Calibri" panose="020F0502020204030204" pitchFamily="34" charset="0"/>
              <a:cs typeface="Times New Roman" panose="02020603050405020304" pitchFamily="18" charset="0"/>
            </a:rPr>
            <a:t> </a:t>
          </a:r>
          <a:r>
            <a:rPr lang="en-US" altLang="en-US" sz="2800" dirty="0" err="1">
              <a:latin typeface="#9Slide03 AmpleSoft Bold" panose="02000000000000000000" pitchFamily="2" charset="-93"/>
              <a:ea typeface="Calibri" panose="020F0502020204030204" pitchFamily="34" charset="0"/>
              <a:cs typeface="Times New Roman" panose="02020603050405020304" pitchFamily="18" charset="0"/>
            </a:rPr>
            <a:t>gồm</a:t>
          </a:r>
          <a:r>
            <a:rPr lang="en-US" altLang="en-US" sz="2800" dirty="0">
              <a:latin typeface="#9Slide03 AmpleSoft Bold" panose="02000000000000000000" pitchFamily="2" charset="-93"/>
              <a:ea typeface="Calibri" panose="020F0502020204030204" pitchFamily="34" charset="0"/>
              <a:cs typeface="Times New Roman" panose="02020603050405020304" pitchFamily="18" charset="0"/>
            </a:rPr>
            <a:t> 3 </a:t>
          </a:r>
          <a:r>
            <a:rPr lang="en-US" altLang="en-US" sz="2800" dirty="0" err="1">
              <a:latin typeface="#9Slide03 AmpleSoft Bold" panose="02000000000000000000" pitchFamily="2" charset="-93"/>
              <a:ea typeface="Calibri" panose="020F0502020204030204" pitchFamily="34" charset="0"/>
              <a:cs typeface="Times New Roman" panose="02020603050405020304" pitchFamily="18" charset="0"/>
            </a:rPr>
            <a:t>lớp</a:t>
          </a:r>
          <a:endParaRPr lang="en-US" sz="2800" dirty="0">
            <a:latin typeface="#9Slide03 AmpleSoft Bold" panose="02000000000000000000" pitchFamily="2" charset="-93"/>
          </a:endParaRPr>
        </a:p>
      </dgm:t>
    </dgm:pt>
    <dgm:pt modelId="{1DFBB3A7-394A-47EA-AB01-19FD1351A100}" type="parTrans" cxnId="{ECA6DCB3-588E-4BF5-A796-F8B698A6B786}">
      <dgm:prSet/>
      <dgm:spPr/>
      <dgm:t>
        <a:bodyPr/>
        <a:lstStyle/>
        <a:p>
          <a:pPr>
            <a:lnSpc>
              <a:spcPct val="120000"/>
            </a:lnSpc>
            <a:spcBef>
              <a:spcPts val="0"/>
            </a:spcBef>
            <a:spcAft>
              <a:spcPts val="0"/>
            </a:spcAft>
          </a:pPr>
          <a:endParaRPr lang="en-US" sz="2400">
            <a:latin typeface="#9Slide07 IcielBaliho Script" pitchFamily="2" charset="0"/>
          </a:endParaRPr>
        </a:p>
      </dgm:t>
    </dgm:pt>
    <dgm:pt modelId="{34420FCE-46BD-4B3A-9BC5-7454F0A142E4}" type="sibTrans" cxnId="{ECA6DCB3-588E-4BF5-A796-F8B698A6B786}">
      <dgm:prSet/>
      <dgm:spPr/>
      <dgm:t>
        <a:bodyPr/>
        <a:lstStyle/>
        <a:p>
          <a:pPr>
            <a:lnSpc>
              <a:spcPct val="120000"/>
            </a:lnSpc>
            <a:spcBef>
              <a:spcPts val="0"/>
            </a:spcBef>
            <a:spcAft>
              <a:spcPts val="0"/>
            </a:spcAft>
          </a:pPr>
          <a:endParaRPr lang="en-US" sz="2400">
            <a:latin typeface="#9Slide07 IcielBaliho Script" pitchFamily="2" charset="0"/>
          </a:endParaRPr>
        </a:p>
      </dgm:t>
    </dgm:pt>
    <dgm:pt modelId="{4EBAC17C-1792-49EB-911E-CC52B18DD73F}">
      <dgm:prSet phldrT="[Text]" custT="1"/>
      <dgm:spPr/>
      <dgm:t>
        <a:bodyPr/>
        <a:lstStyle/>
        <a:p>
          <a:pPr>
            <a:lnSpc>
              <a:spcPct val="120000"/>
            </a:lnSpc>
            <a:spcBef>
              <a:spcPts val="0"/>
            </a:spcBef>
            <a:spcAft>
              <a:spcPts val="0"/>
            </a:spcAft>
          </a:pPr>
          <a:r>
            <a:rPr lang="en-US" sz="2400">
              <a:latin typeface="#9Slide07 IcielBaliho Script" pitchFamily="2" charset="0"/>
            </a:rPr>
            <a:t>2</a:t>
          </a:r>
        </a:p>
      </dgm:t>
    </dgm:pt>
    <dgm:pt modelId="{B8546DE9-FBEE-4B50-A3A7-3870D7C2774E}" type="parTrans" cxnId="{65525F09-7920-478A-9863-E37C522274D5}">
      <dgm:prSet/>
      <dgm:spPr/>
      <dgm:t>
        <a:bodyPr/>
        <a:lstStyle/>
        <a:p>
          <a:pPr>
            <a:lnSpc>
              <a:spcPct val="120000"/>
            </a:lnSpc>
            <a:spcBef>
              <a:spcPts val="0"/>
            </a:spcBef>
            <a:spcAft>
              <a:spcPts val="0"/>
            </a:spcAft>
          </a:pPr>
          <a:endParaRPr lang="en-US" sz="2400">
            <a:latin typeface="#9Slide07 IcielBaliho Script" pitchFamily="2" charset="0"/>
          </a:endParaRPr>
        </a:p>
      </dgm:t>
    </dgm:pt>
    <dgm:pt modelId="{E4712508-9044-4A15-82F9-E5DE2B3323AA}" type="sibTrans" cxnId="{65525F09-7920-478A-9863-E37C522274D5}">
      <dgm:prSet/>
      <dgm:spPr/>
      <dgm:t>
        <a:bodyPr/>
        <a:lstStyle/>
        <a:p>
          <a:pPr>
            <a:lnSpc>
              <a:spcPct val="120000"/>
            </a:lnSpc>
            <a:spcBef>
              <a:spcPts val="0"/>
            </a:spcBef>
            <a:spcAft>
              <a:spcPts val="0"/>
            </a:spcAft>
          </a:pPr>
          <a:endParaRPr lang="en-US" sz="2400">
            <a:latin typeface="#9Slide07 IcielBaliho Script" pitchFamily="2" charset="0"/>
          </a:endParaRPr>
        </a:p>
      </dgm:t>
    </dgm:pt>
    <dgm:pt modelId="{889840BC-DEB6-4F1B-B16D-CDE527D3D26D}">
      <dgm:prSet phldrT="[Text]" custT="1"/>
      <dgm:spPr/>
      <dgm:t>
        <a:bodyPr/>
        <a:lstStyle/>
        <a:p>
          <a:pPr>
            <a:lnSpc>
              <a:spcPct val="120000"/>
            </a:lnSpc>
            <a:spcBef>
              <a:spcPts val="0"/>
            </a:spcBef>
            <a:spcAft>
              <a:spcPts val="0"/>
            </a:spcAft>
          </a:pPr>
          <a:r>
            <a:rPr lang="en-US" altLang="en-US" sz="2800" dirty="0" err="1">
              <a:latin typeface="#9Slide03 AmpleSoft Bold" panose="02000000000000000000" pitchFamily="2" charset="-93"/>
              <a:ea typeface="Calibri" panose="020F0502020204030204" pitchFamily="34" charset="0"/>
              <a:cs typeface="Times New Roman" panose="02020603050405020304" pitchFamily="18" charset="0"/>
            </a:rPr>
            <a:t>Xác</a:t>
          </a:r>
          <a:r>
            <a:rPr lang="en-US" altLang="en-US" sz="2800" dirty="0">
              <a:latin typeface="#9Slide03 AmpleSoft Bold" panose="02000000000000000000" pitchFamily="2" charset="-93"/>
              <a:ea typeface="Calibri" panose="020F0502020204030204" pitchFamily="34" charset="0"/>
              <a:cs typeface="Times New Roman" panose="02020603050405020304" pitchFamily="18" charset="0"/>
            </a:rPr>
            <a:t> </a:t>
          </a:r>
          <a:r>
            <a:rPr lang="en-US" altLang="en-US" sz="2800" dirty="0" err="1">
              <a:latin typeface="#9Slide03 AmpleSoft Bold" panose="02000000000000000000" pitchFamily="2" charset="-93"/>
              <a:ea typeface="Calibri" panose="020F0502020204030204" pitchFamily="34" charset="0"/>
              <a:cs typeface="Times New Roman" panose="02020603050405020304" pitchFamily="18" charset="0"/>
            </a:rPr>
            <a:t>định</a:t>
          </a:r>
          <a:r>
            <a:rPr lang="en-US" altLang="en-US" sz="2800" dirty="0">
              <a:latin typeface="#9Slide03 AmpleSoft Bold" panose="02000000000000000000" pitchFamily="2" charset="-93"/>
              <a:ea typeface="Calibri" panose="020F0502020204030204" pitchFamily="34" charset="0"/>
              <a:cs typeface="Times New Roman" panose="02020603050405020304" pitchFamily="18" charset="0"/>
            </a:rPr>
            <a:t> </a:t>
          </a:r>
          <a:r>
            <a:rPr lang="en-US" altLang="en-US" sz="2800" dirty="0" err="1">
              <a:latin typeface="#9Slide03 AmpleSoft Bold" panose="02000000000000000000" pitchFamily="2" charset="-93"/>
              <a:ea typeface="Calibri" panose="020F0502020204030204" pitchFamily="34" charset="0"/>
              <a:cs typeface="Times New Roman" panose="02020603050405020304" pitchFamily="18" charset="0"/>
            </a:rPr>
            <a:t>được</a:t>
          </a:r>
          <a:r>
            <a:rPr lang="en-US" altLang="en-US" sz="2800" dirty="0">
              <a:latin typeface="#9Slide03 AmpleSoft Bold" panose="02000000000000000000" pitchFamily="2" charset="-93"/>
              <a:ea typeface="Calibri" panose="020F0502020204030204" pitchFamily="34" charset="0"/>
              <a:cs typeface="Times New Roman" panose="02020603050405020304" pitchFamily="18" charset="0"/>
            </a:rPr>
            <a:t> </a:t>
          </a:r>
          <a:r>
            <a:rPr lang="en-US" altLang="en-US" sz="2800" dirty="0" err="1">
              <a:latin typeface="#9Slide03 AmpleSoft Bold" panose="02000000000000000000" pitchFamily="2" charset="-93"/>
              <a:ea typeface="Calibri" panose="020F0502020204030204" pitchFamily="34" charset="0"/>
              <a:cs typeface="Times New Roman" panose="02020603050405020304" pitchFamily="18" charset="0"/>
            </a:rPr>
            <a:t>trên</a:t>
          </a:r>
          <a:r>
            <a:rPr lang="en-US" altLang="en-US" sz="2800" dirty="0">
              <a:latin typeface="#9Slide03 AmpleSoft Bold" panose="02000000000000000000" pitchFamily="2" charset="-93"/>
              <a:ea typeface="Calibri" panose="020F0502020204030204" pitchFamily="34" charset="0"/>
              <a:cs typeface="Times New Roman" panose="02020603050405020304" pitchFamily="18" charset="0"/>
            </a:rPr>
            <a:t> </a:t>
          </a:r>
          <a:r>
            <a:rPr lang="en-US" altLang="en-US" sz="2800" dirty="0" err="1">
              <a:latin typeface="#9Slide03 AmpleSoft Bold" panose="02000000000000000000" pitchFamily="2" charset="-93"/>
              <a:ea typeface="Calibri" panose="020F0502020204030204" pitchFamily="34" charset="0"/>
              <a:cs typeface="Times New Roman" panose="02020603050405020304" pitchFamily="18" charset="0"/>
            </a:rPr>
            <a:t>lược</a:t>
          </a:r>
          <a:r>
            <a:rPr lang="en-US" altLang="en-US" sz="2800" dirty="0">
              <a:latin typeface="#9Slide03 AmpleSoft Bold" panose="02000000000000000000" pitchFamily="2" charset="-93"/>
              <a:ea typeface="Calibri" panose="020F0502020204030204" pitchFamily="34" charset="0"/>
              <a:cs typeface="Times New Roman" panose="02020603050405020304" pitchFamily="18" charset="0"/>
            </a:rPr>
            <a:t> </a:t>
          </a:r>
          <a:r>
            <a:rPr lang="en-US" altLang="en-US" sz="2800" dirty="0" err="1">
              <a:latin typeface="#9Slide03 AmpleSoft Bold" panose="02000000000000000000" pitchFamily="2" charset="-93"/>
              <a:ea typeface="Calibri" panose="020F0502020204030204" pitchFamily="34" charset="0"/>
              <a:cs typeface="Times New Roman" panose="02020603050405020304" pitchFamily="18" charset="0"/>
            </a:rPr>
            <a:t>đồ</a:t>
          </a:r>
          <a:r>
            <a:rPr lang="en-US" altLang="en-US" sz="2800" dirty="0">
              <a:latin typeface="#9Slide03 AmpleSoft Bold" panose="02000000000000000000" pitchFamily="2" charset="-93"/>
              <a:ea typeface="Calibri" panose="020F0502020204030204" pitchFamily="34" charset="0"/>
              <a:cs typeface="Times New Roman" panose="02020603050405020304" pitchFamily="18" charset="0"/>
            </a:rPr>
            <a:t> </a:t>
          </a:r>
          <a:r>
            <a:rPr lang="en-US" altLang="en-US" sz="2800" dirty="0" err="1">
              <a:latin typeface="#9Slide03 AmpleSoft Bold" panose="02000000000000000000" pitchFamily="2" charset="-93"/>
              <a:ea typeface="Calibri" panose="020F0502020204030204" pitchFamily="34" charset="0"/>
              <a:cs typeface="Times New Roman" panose="02020603050405020304" pitchFamily="18" charset="0"/>
            </a:rPr>
            <a:t>các</a:t>
          </a:r>
          <a:r>
            <a:rPr lang="en-US" altLang="en-US" sz="2800" dirty="0">
              <a:latin typeface="#9Slide03 AmpleSoft Bold" panose="02000000000000000000" pitchFamily="2" charset="-93"/>
              <a:ea typeface="Calibri" panose="020F0502020204030204" pitchFamily="34" charset="0"/>
              <a:cs typeface="Times New Roman" panose="02020603050405020304" pitchFamily="18" charset="0"/>
            </a:rPr>
            <a:t> </a:t>
          </a:r>
          <a:r>
            <a:rPr lang="en-US" altLang="en-US" sz="2800" dirty="0" err="1">
              <a:latin typeface="#9Slide03 AmpleSoft Bold" panose="02000000000000000000" pitchFamily="2" charset="-93"/>
              <a:ea typeface="Calibri" panose="020F0502020204030204" pitchFamily="34" charset="0"/>
              <a:cs typeface="Times New Roman" panose="02020603050405020304" pitchFamily="18" charset="0"/>
            </a:rPr>
            <a:t>mảng</a:t>
          </a:r>
          <a:r>
            <a:rPr lang="en-US" altLang="en-US" sz="2800" dirty="0">
              <a:latin typeface="#9Slide03 AmpleSoft Bold" panose="02000000000000000000" pitchFamily="2" charset="-93"/>
              <a:ea typeface="Calibri" panose="020F0502020204030204" pitchFamily="34" charset="0"/>
              <a:cs typeface="Times New Roman" panose="02020603050405020304" pitchFamily="18" charset="0"/>
            </a:rPr>
            <a:t> </a:t>
          </a:r>
          <a:r>
            <a:rPr lang="en-US" altLang="en-US" sz="2800" dirty="0" err="1">
              <a:latin typeface="#9Slide03 AmpleSoft Bold" panose="02000000000000000000" pitchFamily="2" charset="-93"/>
              <a:ea typeface="Calibri" panose="020F0502020204030204" pitchFamily="34" charset="0"/>
              <a:cs typeface="Times New Roman" panose="02020603050405020304" pitchFamily="18" charset="0"/>
            </a:rPr>
            <a:t>kiến</a:t>
          </a:r>
          <a:r>
            <a:rPr lang="en-US" altLang="en-US" sz="2800" dirty="0">
              <a:latin typeface="#9Slide03 AmpleSoft Bold" panose="02000000000000000000" pitchFamily="2" charset="-93"/>
              <a:ea typeface="Calibri" panose="020F0502020204030204" pitchFamily="34" charset="0"/>
              <a:cs typeface="Times New Roman" panose="02020603050405020304" pitchFamily="18" charset="0"/>
            </a:rPr>
            <a:t> </a:t>
          </a:r>
          <a:r>
            <a:rPr lang="en-US" altLang="en-US" sz="2800" dirty="0" err="1">
              <a:latin typeface="#9Slide03 AmpleSoft Bold" panose="02000000000000000000" pitchFamily="2" charset="-93"/>
              <a:ea typeface="Calibri" panose="020F0502020204030204" pitchFamily="34" charset="0"/>
              <a:cs typeface="Times New Roman" panose="02020603050405020304" pitchFamily="18" charset="0"/>
            </a:rPr>
            <a:t>tạo</a:t>
          </a:r>
          <a:r>
            <a:rPr lang="en-US" altLang="en-US" sz="2800" dirty="0">
              <a:latin typeface="#9Slide03 AmpleSoft Bold" panose="02000000000000000000" pitchFamily="2" charset="-93"/>
              <a:ea typeface="Calibri" panose="020F0502020204030204" pitchFamily="34" charset="0"/>
              <a:cs typeface="Times New Roman" panose="02020603050405020304" pitchFamily="18" charset="0"/>
            </a:rPr>
            <a:t> </a:t>
          </a:r>
          <a:r>
            <a:rPr lang="en-US" altLang="en-US" sz="2800" dirty="0" err="1">
              <a:latin typeface="#9Slide03 AmpleSoft Bold" panose="02000000000000000000" pitchFamily="2" charset="-93"/>
              <a:ea typeface="Calibri" panose="020F0502020204030204" pitchFamily="34" charset="0"/>
              <a:cs typeface="Times New Roman" panose="02020603050405020304" pitchFamily="18" charset="0"/>
            </a:rPr>
            <a:t>lớn</a:t>
          </a:r>
          <a:r>
            <a:rPr lang="en-US" altLang="en-US" sz="2800" dirty="0">
              <a:latin typeface="#9Slide03 AmpleSoft Bold" panose="02000000000000000000" pitchFamily="2" charset="-93"/>
              <a:ea typeface="Calibri" panose="020F0502020204030204" pitchFamily="34" charset="0"/>
              <a:cs typeface="Times New Roman" panose="02020603050405020304" pitchFamily="18" charset="0"/>
            </a:rPr>
            <a:t>, </a:t>
          </a:r>
          <a:r>
            <a:rPr lang="en-US" altLang="en-US" sz="2800" dirty="0" err="1">
              <a:latin typeface="#9Slide03 AmpleSoft Bold" panose="02000000000000000000" pitchFamily="2" charset="-93"/>
              <a:ea typeface="Calibri" panose="020F0502020204030204" pitchFamily="34" charset="0"/>
              <a:cs typeface="Times New Roman" panose="02020603050405020304" pitchFamily="18" charset="0"/>
            </a:rPr>
            <a:t>đới</a:t>
          </a:r>
          <a:r>
            <a:rPr lang="en-US" altLang="en-US" sz="2800" dirty="0">
              <a:latin typeface="#9Slide03 AmpleSoft Bold" panose="02000000000000000000" pitchFamily="2" charset="-93"/>
              <a:ea typeface="Calibri" panose="020F0502020204030204" pitchFamily="34" charset="0"/>
              <a:cs typeface="Times New Roman" panose="02020603050405020304" pitchFamily="18" charset="0"/>
            </a:rPr>
            <a:t> </a:t>
          </a:r>
          <a:r>
            <a:rPr lang="en-US" altLang="en-US" sz="2800" dirty="0" err="1">
              <a:latin typeface="#9Slide03 AmpleSoft Bold" panose="02000000000000000000" pitchFamily="2" charset="-93"/>
              <a:ea typeface="Calibri" panose="020F0502020204030204" pitchFamily="34" charset="0"/>
              <a:cs typeface="Times New Roman" panose="02020603050405020304" pitchFamily="18" charset="0"/>
            </a:rPr>
            <a:t>tiếp</a:t>
          </a:r>
          <a:r>
            <a:rPr lang="en-US" altLang="en-US" sz="2800" dirty="0">
              <a:latin typeface="#9Slide03 AmpleSoft Bold" panose="02000000000000000000" pitchFamily="2" charset="-93"/>
              <a:ea typeface="Calibri" panose="020F0502020204030204" pitchFamily="34" charset="0"/>
              <a:cs typeface="Times New Roman" panose="02020603050405020304" pitchFamily="18" charset="0"/>
            </a:rPr>
            <a:t> </a:t>
          </a:r>
          <a:r>
            <a:rPr lang="en-US" altLang="en-US" sz="2800" dirty="0" err="1">
              <a:latin typeface="#9Slide03 AmpleSoft Bold" panose="02000000000000000000" pitchFamily="2" charset="-93"/>
              <a:ea typeface="Calibri" panose="020F0502020204030204" pitchFamily="34" charset="0"/>
              <a:cs typeface="Times New Roman" panose="02020603050405020304" pitchFamily="18" charset="0"/>
            </a:rPr>
            <a:t>giáp</a:t>
          </a:r>
          <a:r>
            <a:rPr lang="en-US" altLang="en-US" sz="2800" dirty="0">
              <a:latin typeface="#9Slide03 AmpleSoft Bold" panose="02000000000000000000" pitchFamily="2" charset="-93"/>
              <a:ea typeface="Calibri" panose="020F0502020204030204" pitchFamily="34" charset="0"/>
              <a:cs typeface="Times New Roman" panose="02020603050405020304" pitchFamily="18" charset="0"/>
            </a:rPr>
            <a:t> </a:t>
          </a:r>
          <a:r>
            <a:rPr lang="en-US" altLang="en-US" sz="2800" dirty="0" err="1">
              <a:latin typeface="#9Slide03 AmpleSoft Bold" panose="02000000000000000000" pitchFamily="2" charset="-93"/>
              <a:ea typeface="Calibri" panose="020F0502020204030204" pitchFamily="34" charset="0"/>
              <a:cs typeface="Times New Roman" panose="02020603050405020304" pitchFamily="18" charset="0"/>
            </a:rPr>
            <a:t>của</a:t>
          </a:r>
          <a:r>
            <a:rPr lang="en-US" altLang="en-US" sz="2800" dirty="0">
              <a:latin typeface="#9Slide03 AmpleSoft Bold" panose="02000000000000000000" pitchFamily="2" charset="-93"/>
              <a:ea typeface="Calibri" panose="020F0502020204030204" pitchFamily="34" charset="0"/>
              <a:cs typeface="Times New Roman" panose="02020603050405020304" pitchFamily="18" charset="0"/>
            </a:rPr>
            <a:t> </a:t>
          </a:r>
          <a:r>
            <a:rPr lang="en-US" altLang="en-US" sz="2800" dirty="0" err="1">
              <a:latin typeface="#9Slide03 AmpleSoft Bold" panose="02000000000000000000" pitchFamily="2" charset="-93"/>
              <a:ea typeface="Calibri" panose="020F0502020204030204" pitchFamily="34" charset="0"/>
              <a:cs typeface="Times New Roman" panose="02020603050405020304" pitchFamily="18" charset="0"/>
            </a:rPr>
            <a:t>hai</a:t>
          </a:r>
          <a:r>
            <a:rPr lang="en-US" altLang="en-US" sz="2800" dirty="0">
              <a:latin typeface="#9Slide03 AmpleSoft Bold" panose="02000000000000000000" pitchFamily="2" charset="-93"/>
              <a:ea typeface="Calibri" panose="020F0502020204030204" pitchFamily="34" charset="0"/>
              <a:cs typeface="Times New Roman" panose="02020603050405020304" pitchFamily="18" charset="0"/>
            </a:rPr>
            <a:t> </a:t>
          </a:r>
          <a:r>
            <a:rPr lang="en-US" altLang="en-US" sz="2800" dirty="0" err="1">
              <a:latin typeface="#9Slide03 AmpleSoft Bold" panose="02000000000000000000" pitchFamily="2" charset="-93"/>
              <a:ea typeface="Calibri" panose="020F0502020204030204" pitchFamily="34" charset="0"/>
              <a:cs typeface="Times New Roman" panose="02020603050405020304" pitchFamily="18" charset="0"/>
            </a:rPr>
            <a:t>mảng</a:t>
          </a:r>
          <a:r>
            <a:rPr lang="en-US" altLang="en-US" sz="2800" dirty="0">
              <a:latin typeface="#9Slide03 AmpleSoft Bold" panose="02000000000000000000" pitchFamily="2" charset="-93"/>
              <a:ea typeface="Calibri" panose="020F0502020204030204" pitchFamily="34" charset="0"/>
              <a:cs typeface="Times New Roman" panose="02020603050405020304" pitchFamily="18" charset="0"/>
            </a:rPr>
            <a:t> </a:t>
          </a:r>
          <a:r>
            <a:rPr lang="en-US" altLang="en-US" sz="2800" dirty="0" err="1">
              <a:latin typeface="#9Slide03 AmpleSoft Bold" panose="02000000000000000000" pitchFamily="2" charset="-93"/>
              <a:ea typeface="Calibri" panose="020F0502020204030204" pitchFamily="34" charset="0"/>
              <a:cs typeface="Times New Roman" panose="02020603050405020304" pitchFamily="18" charset="0"/>
            </a:rPr>
            <a:t>xô</a:t>
          </a:r>
          <a:r>
            <a:rPr lang="en-US" altLang="en-US" sz="2800" dirty="0">
              <a:latin typeface="#9Slide03 AmpleSoft Bold" panose="02000000000000000000" pitchFamily="2" charset="-93"/>
              <a:ea typeface="Calibri" panose="020F0502020204030204" pitchFamily="34" charset="0"/>
              <a:cs typeface="Times New Roman" panose="02020603050405020304" pitchFamily="18" charset="0"/>
            </a:rPr>
            <a:t> </a:t>
          </a:r>
          <a:r>
            <a:rPr lang="en-US" altLang="en-US" sz="2800" dirty="0" err="1">
              <a:latin typeface="#9Slide03 AmpleSoft Bold" panose="02000000000000000000" pitchFamily="2" charset="-93"/>
              <a:ea typeface="Calibri" panose="020F0502020204030204" pitchFamily="34" charset="0"/>
              <a:cs typeface="Times New Roman" panose="02020603050405020304" pitchFamily="18" charset="0"/>
            </a:rPr>
            <a:t>vào</a:t>
          </a:r>
          <a:r>
            <a:rPr lang="en-US" altLang="en-US" sz="2800" dirty="0">
              <a:latin typeface="#9Slide03 AmpleSoft Bold" panose="02000000000000000000" pitchFamily="2" charset="-93"/>
              <a:ea typeface="Calibri" panose="020F0502020204030204" pitchFamily="34" charset="0"/>
              <a:cs typeface="Times New Roman" panose="02020603050405020304" pitchFamily="18" charset="0"/>
            </a:rPr>
            <a:t> </a:t>
          </a:r>
          <a:r>
            <a:rPr lang="en-US" altLang="en-US" sz="2800" dirty="0" err="1">
              <a:latin typeface="#9Slide03 AmpleSoft Bold" panose="02000000000000000000" pitchFamily="2" charset="-93"/>
              <a:ea typeface="Calibri" panose="020F0502020204030204" pitchFamily="34" charset="0"/>
              <a:cs typeface="Times New Roman" panose="02020603050405020304" pitchFamily="18" charset="0"/>
            </a:rPr>
            <a:t>nhau</a:t>
          </a:r>
          <a:endParaRPr lang="en-US" sz="2800" dirty="0">
            <a:latin typeface="#9Slide03 AmpleSoft Bold" panose="02000000000000000000" pitchFamily="2" charset="-93"/>
          </a:endParaRPr>
        </a:p>
      </dgm:t>
    </dgm:pt>
    <dgm:pt modelId="{2C81D366-9613-4AA1-B5E9-6895A5118B59}" type="parTrans" cxnId="{AECD2C5A-A818-4C08-A048-DCA97C8CB704}">
      <dgm:prSet/>
      <dgm:spPr/>
      <dgm:t>
        <a:bodyPr/>
        <a:lstStyle/>
        <a:p>
          <a:pPr>
            <a:lnSpc>
              <a:spcPct val="120000"/>
            </a:lnSpc>
            <a:spcBef>
              <a:spcPts val="0"/>
            </a:spcBef>
            <a:spcAft>
              <a:spcPts val="0"/>
            </a:spcAft>
          </a:pPr>
          <a:endParaRPr lang="en-US" sz="2400">
            <a:latin typeface="#9Slide07 IcielBaliho Script" pitchFamily="2" charset="0"/>
          </a:endParaRPr>
        </a:p>
      </dgm:t>
    </dgm:pt>
    <dgm:pt modelId="{CF9A8328-4105-4A1A-86A8-ED3780FEBC87}" type="sibTrans" cxnId="{AECD2C5A-A818-4C08-A048-DCA97C8CB704}">
      <dgm:prSet/>
      <dgm:spPr/>
      <dgm:t>
        <a:bodyPr/>
        <a:lstStyle/>
        <a:p>
          <a:pPr>
            <a:lnSpc>
              <a:spcPct val="120000"/>
            </a:lnSpc>
            <a:spcBef>
              <a:spcPts val="0"/>
            </a:spcBef>
            <a:spcAft>
              <a:spcPts val="0"/>
            </a:spcAft>
          </a:pPr>
          <a:endParaRPr lang="en-US" sz="2400">
            <a:latin typeface="#9Slide07 IcielBaliho Script" pitchFamily="2" charset="0"/>
          </a:endParaRPr>
        </a:p>
      </dgm:t>
    </dgm:pt>
    <dgm:pt modelId="{ACDBE0E4-DDA6-464D-9D24-AAC421C234F4}">
      <dgm:prSet phldrT="[Text]" custT="1"/>
      <dgm:spPr/>
      <dgm:t>
        <a:bodyPr/>
        <a:lstStyle/>
        <a:p>
          <a:pPr>
            <a:lnSpc>
              <a:spcPct val="120000"/>
            </a:lnSpc>
            <a:spcBef>
              <a:spcPts val="0"/>
            </a:spcBef>
            <a:spcAft>
              <a:spcPts val="0"/>
            </a:spcAft>
          </a:pPr>
          <a:r>
            <a:rPr lang="en-US" sz="2400">
              <a:latin typeface="#9Slide07 IcielBaliho Script" pitchFamily="2" charset="0"/>
            </a:rPr>
            <a:t>3</a:t>
          </a:r>
        </a:p>
      </dgm:t>
    </dgm:pt>
    <dgm:pt modelId="{5DF6B026-3FFE-456D-A382-C87DC62F9767}" type="parTrans" cxnId="{9158D43C-BE55-40A4-8146-B011C7C1791F}">
      <dgm:prSet/>
      <dgm:spPr/>
      <dgm:t>
        <a:bodyPr/>
        <a:lstStyle/>
        <a:p>
          <a:pPr>
            <a:lnSpc>
              <a:spcPct val="120000"/>
            </a:lnSpc>
            <a:spcBef>
              <a:spcPts val="0"/>
            </a:spcBef>
            <a:spcAft>
              <a:spcPts val="0"/>
            </a:spcAft>
          </a:pPr>
          <a:endParaRPr lang="en-US" sz="2400">
            <a:latin typeface="#9Slide07 IcielBaliho Script" pitchFamily="2" charset="0"/>
          </a:endParaRPr>
        </a:p>
      </dgm:t>
    </dgm:pt>
    <dgm:pt modelId="{A0FE6828-37A5-4636-A68B-8F527831F1D6}" type="sibTrans" cxnId="{9158D43C-BE55-40A4-8146-B011C7C1791F}">
      <dgm:prSet/>
      <dgm:spPr/>
      <dgm:t>
        <a:bodyPr/>
        <a:lstStyle/>
        <a:p>
          <a:pPr>
            <a:lnSpc>
              <a:spcPct val="120000"/>
            </a:lnSpc>
            <a:spcBef>
              <a:spcPts val="0"/>
            </a:spcBef>
            <a:spcAft>
              <a:spcPts val="0"/>
            </a:spcAft>
          </a:pPr>
          <a:endParaRPr lang="en-US" sz="2400">
            <a:latin typeface="#9Slide07 IcielBaliho Script" pitchFamily="2" charset="0"/>
          </a:endParaRPr>
        </a:p>
      </dgm:t>
    </dgm:pt>
    <dgm:pt modelId="{EBEE90A4-CBF3-4E86-9190-4279E7369019}">
      <dgm:prSet phldrT="[Text]" custT="1"/>
      <dgm:spPr/>
      <dgm:t>
        <a:bodyPr/>
        <a:lstStyle/>
        <a:p>
          <a:pPr>
            <a:lnSpc>
              <a:spcPct val="120000"/>
            </a:lnSpc>
            <a:spcBef>
              <a:spcPts val="0"/>
            </a:spcBef>
            <a:spcAft>
              <a:spcPts val="0"/>
            </a:spcAft>
          </a:pPr>
          <a:r>
            <a:rPr lang="en-US" sz="2800" dirty="0" err="1">
              <a:latin typeface="#9Slide03 AmpleSoft Bold" panose="02000000000000000000" pitchFamily="2" charset="-93"/>
            </a:rPr>
            <a:t>Tìm</a:t>
          </a:r>
          <a:r>
            <a:rPr lang="en-US" sz="2800" dirty="0">
              <a:latin typeface="#9Slide03 AmpleSoft Bold" panose="02000000000000000000" pitchFamily="2" charset="-93"/>
            </a:rPr>
            <a:t> </a:t>
          </a:r>
          <a:r>
            <a:rPr lang="en-US" sz="2800" dirty="0" err="1">
              <a:latin typeface="#9Slide03 AmpleSoft Bold" panose="02000000000000000000" pitchFamily="2" charset="-93"/>
            </a:rPr>
            <a:t>kiếm</a:t>
          </a:r>
          <a:r>
            <a:rPr lang="en-US" sz="2800" dirty="0">
              <a:latin typeface="#9Slide03 AmpleSoft Bold" panose="02000000000000000000" pitchFamily="2" charset="-93"/>
            </a:rPr>
            <a:t> </a:t>
          </a:r>
          <a:r>
            <a:rPr lang="en-US" sz="2800" dirty="0" err="1">
              <a:latin typeface="#9Slide03 AmpleSoft Bold" panose="02000000000000000000" pitchFamily="2" charset="-93"/>
            </a:rPr>
            <a:t>thông</a:t>
          </a:r>
          <a:r>
            <a:rPr lang="en-US" sz="2800" dirty="0">
              <a:latin typeface="#9Slide03 AmpleSoft Bold" panose="02000000000000000000" pitchFamily="2" charset="-93"/>
            </a:rPr>
            <a:t> tin </a:t>
          </a:r>
          <a:r>
            <a:rPr lang="en-US" sz="2800" dirty="0" err="1">
              <a:latin typeface="#9Slide03 AmpleSoft Bold" panose="02000000000000000000" pitchFamily="2" charset="-93"/>
            </a:rPr>
            <a:t>về</a:t>
          </a:r>
          <a:r>
            <a:rPr lang="en-US" sz="2800" dirty="0">
              <a:latin typeface="#9Slide03 AmpleSoft Bold" panose="02000000000000000000" pitchFamily="2" charset="-93"/>
            </a:rPr>
            <a:t> </a:t>
          </a:r>
          <a:r>
            <a:rPr lang="en-US" sz="2800" dirty="0" err="1">
              <a:latin typeface="#9Slide03 AmpleSoft Bold" panose="02000000000000000000" pitchFamily="2" charset="-93"/>
            </a:rPr>
            <a:t>các</a:t>
          </a:r>
          <a:r>
            <a:rPr lang="en-US" sz="2800" dirty="0">
              <a:latin typeface="#9Slide03 AmpleSoft Bold" panose="02000000000000000000" pitchFamily="2" charset="-93"/>
            </a:rPr>
            <a:t> </a:t>
          </a:r>
          <a:r>
            <a:rPr lang="en-US" sz="2800" dirty="0" err="1">
              <a:latin typeface="#9Slide03 AmpleSoft Bold" panose="02000000000000000000" pitchFamily="2" charset="-93"/>
            </a:rPr>
            <a:t>thảm</a:t>
          </a:r>
          <a:r>
            <a:rPr lang="en-US" sz="2800" dirty="0">
              <a:latin typeface="#9Slide03 AmpleSoft Bold" panose="02000000000000000000" pitchFamily="2" charset="-93"/>
            </a:rPr>
            <a:t> </a:t>
          </a:r>
          <a:r>
            <a:rPr lang="en-US" sz="2800" dirty="0" err="1">
              <a:latin typeface="#9Slide03 AmpleSoft Bold" panose="02000000000000000000" pitchFamily="2" charset="-93"/>
            </a:rPr>
            <a:t>họa</a:t>
          </a:r>
          <a:r>
            <a:rPr lang="en-US" sz="2800" dirty="0">
              <a:latin typeface="#9Slide03 AmpleSoft Bold" panose="02000000000000000000" pitchFamily="2" charset="-93"/>
            </a:rPr>
            <a:t> </a:t>
          </a:r>
          <a:r>
            <a:rPr lang="en-US" sz="2800" dirty="0" err="1">
              <a:latin typeface="#9Slide03 AmpleSoft Bold" panose="02000000000000000000" pitchFamily="2" charset="-93"/>
            </a:rPr>
            <a:t>thiên</a:t>
          </a:r>
          <a:r>
            <a:rPr lang="en-US" sz="2800" dirty="0">
              <a:latin typeface="#9Slide03 AmpleSoft Bold" panose="02000000000000000000" pitchFamily="2" charset="-93"/>
            </a:rPr>
            <a:t> </a:t>
          </a:r>
          <a:r>
            <a:rPr lang="en-US" sz="2800" dirty="0" err="1">
              <a:latin typeface="#9Slide03 AmpleSoft Bold" panose="02000000000000000000" pitchFamily="2" charset="-93"/>
            </a:rPr>
            <a:t>nhiên</a:t>
          </a:r>
          <a:r>
            <a:rPr lang="en-US" sz="2800" dirty="0">
              <a:latin typeface="#9Slide03 AmpleSoft Bold" panose="02000000000000000000" pitchFamily="2" charset="-93"/>
            </a:rPr>
            <a:t> do </a:t>
          </a:r>
          <a:r>
            <a:rPr lang="en-US" sz="2800" dirty="0" err="1">
              <a:latin typeface="#9Slide03 AmpleSoft Bold" panose="02000000000000000000" pitchFamily="2" charset="-93"/>
            </a:rPr>
            <a:t>động</a:t>
          </a:r>
          <a:r>
            <a:rPr lang="en-US" sz="2800" dirty="0">
              <a:latin typeface="#9Slide03 AmpleSoft Bold" panose="02000000000000000000" pitchFamily="2" charset="-93"/>
            </a:rPr>
            <a:t> </a:t>
          </a:r>
          <a:r>
            <a:rPr lang="en-US" sz="2800" dirty="0" err="1">
              <a:latin typeface="#9Slide03 AmpleSoft Bold" panose="02000000000000000000" pitchFamily="2" charset="-93"/>
            </a:rPr>
            <a:t>đất</a:t>
          </a:r>
          <a:r>
            <a:rPr lang="en-US" sz="2800" dirty="0">
              <a:latin typeface="#9Slide03 AmpleSoft Bold" panose="02000000000000000000" pitchFamily="2" charset="-93"/>
            </a:rPr>
            <a:t>, </a:t>
          </a:r>
          <a:r>
            <a:rPr lang="en-US" sz="2800" dirty="0" err="1">
              <a:latin typeface="#9Slide03 AmpleSoft Bold" panose="02000000000000000000" pitchFamily="2" charset="-93"/>
            </a:rPr>
            <a:t>núi</a:t>
          </a:r>
          <a:r>
            <a:rPr lang="en-US" sz="2800" dirty="0">
              <a:latin typeface="#9Slide03 AmpleSoft Bold" panose="02000000000000000000" pitchFamily="2" charset="-93"/>
            </a:rPr>
            <a:t> </a:t>
          </a:r>
          <a:r>
            <a:rPr lang="en-US" sz="2800" dirty="0" err="1">
              <a:latin typeface="#9Slide03 AmpleSoft Bold" panose="02000000000000000000" pitchFamily="2" charset="-93"/>
            </a:rPr>
            <a:t>lửa</a:t>
          </a:r>
          <a:r>
            <a:rPr lang="en-US" sz="2800" dirty="0">
              <a:latin typeface="#9Slide03 AmpleSoft Bold" panose="02000000000000000000" pitchFamily="2" charset="-93"/>
            </a:rPr>
            <a:t> </a:t>
          </a:r>
          <a:r>
            <a:rPr lang="en-US" sz="2800" dirty="0" err="1">
              <a:latin typeface="#9Slide03 AmpleSoft Bold" panose="02000000000000000000" pitchFamily="2" charset="-93"/>
            </a:rPr>
            <a:t>gây</a:t>
          </a:r>
          <a:r>
            <a:rPr lang="en-US" sz="2800" dirty="0">
              <a:latin typeface="#9Slide03 AmpleSoft Bold" panose="02000000000000000000" pitchFamily="2" charset="-93"/>
            </a:rPr>
            <a:t> ra</a:t>
          </a:r>
        </a:p>
      </dgm:t>
    </dgm:pt>
    <dgm:pt modelId="{5D489A16-F4EC-43F8-9FB7-DE79F138EBF0}" type="parTrans" cxnId="{BBF5DAAF-6856-47A1-86B9-0CDF8A6E9E48}">
      <dgm:prSet/>
      <dgm:spPr/>
      <dgm:t>
        <a:bodyPr/>
        <a:lstStyle/>
        <a:p>
          <a:pPr>
            <a:lnSpc>
              <a:spcPct val="120000"/>
            </a:lnSpc>
            <a:spcBef>
              <a:spcPts val="0"/>
            </a:spcBef>
            <a:spcAft>
              <a:spcPts val="0"/>
            </a:spcAft>
          </a:pPr>
          <a:endParaRPr lang="en-US" sz="2400">
            <a:latin typeface="#9Slide07 IcielBaliho Script" pitchFamily="2" charset="0"/>
          </a:endParaRPr>
        </a:p>
      </dgm:t>
    </dgm:pt>
    <dgm:pt modelId="{E54B3FD2-B021-4D11-9375-15DAC7EA8FFD}" type="sibTrans" cxnId="{BBF5DAAF-6856-47A1-86B9-0CDF8A6E9E48}">
      <dgm:prSet/>
      <dgm:spPr/>
      <dgm:t>
        <a:bodyPr/>
        <a:lstStyle/>
        <a:p>
          <a:pPr>
            <a:lnSpc>
              <a:spcPct val="120000"/>
            </a:lnSpc>
            <a:spcBef>
              <a:spcPts val="0"/>
            </a:spcBef>
            <a:spcAft>
              <a:spcPts val="0"/>
            </a:spcAft>
          </a:pPr>
          <a:endParaRPr lang="en-US" sz="2400">
            <a:latin typeface="#9Slide07 IcielBaliho Script" pitchFamily="2" charset="0"/>
          </a:endParaRPr>
        </a:p>
      </dgm:t>
    </dgm:pt>
    <dgm:pt modelId="{23306FB3-C3CE-4DD5-A12E-A0A41AB0DDE4}">
      <dgm:prSet phldrT="[Text]" custT="1"/>
      <dgm:spPr/>
      <dgm:t>
        <a:bodyPr/>
        <a:lstStyle/>
        <a:p>
          <a:pPr>
            <a:lnSpc>
              <a:spcPct val="120000"/>
            </a:lnSpc>
            <a:spcBef>
              <a:spcPts val="0"/>
            </a:spcBef>
            <a:spcAft>
              <a:spcPts val="0"/>
            </a:spcAft>
          </a:pPr>
          <a:r>
            <a:rPr lang="en-US" sz="2400">
              <a:latin typeface="#9Slide07 IcielBaliho Script" pitchFamily="2" charset="0"/>
            </a:rPr>
            <a:t>4</a:t>
          </a:r>
        </a:p>
      </dgm:t>
    </dgm:pt>
    <dgm:pt modelId="{0BAD134E-5096-453F-ADDD-6DD0C22D9D1E}" type="parTrans" cxnId="{29B6D57E-E5F7-4204-BB8E-E25383495958}">
      <dgm:prSet/>
      <dgm:spPr/>
      <dgm:t>
        <a:bodyPr/>
        <a:lstStyle/>
        <a:p>
          <a:pPr>
            <a:spcBef>
              <a:spcPts val="0"/>
            </a:spcBef>
            <a:spcAft>
              <a:spcPts val="0"/>
            </a:spcAft>
          </a:pPr>
          <a:endParaRPr lang="en-US">
            <a:latin typeface="#9Slide07 IcielBaliho Script" pitchFamily="2" charset="0"/>
          </a:endParaRPr>
        </a:p>
      </dgm:t>
    </dgm:pt>
    <dgm:pt modelId="{301E9A00-414B-457C-A364-B174FB51160D}" type="sibTrans" cxnId="{29B6D57E-E5F7-4204-BB8E-E25383495958}">
      <dgm:prSet/>
      <dgm:spPr/>
      <dgm:t>
        <a:bodyPr/>
        <a:lstStyle/>
        <a:p>
          <a:pPr>
            <a:spcBef>
              <a:spcPts val="0"/>
            </a:spcBef>
            <a:spcAft>
              <a:spcPts val="0"/>
            </a:spcAft>
          </a:pPr>
          <a:endParaRPr lang="en-US">
            <a:latin typeface="#9Slide07 IcielBaliho Script" pitchFamily="2" charset="0"/>
          </a:endParaRPr>
        </a:p>
      </dgm:t>
    </dgm:pt>
    <dgm:pt modelId="{C22ABA95-9275-412C-9BA2-3E02E40EF1F4}">
      <dgm:prSet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n-US" altLang="en-US" sz="2800" dirty="0" err="1">
              <a:latin typeface="#9Slide03 AmpleSoft Bold" panose="02000000000000000000" pitchFamily="2" charset="-93"/>
              <a:ea typeface="Calibri" panose="020F0502020204030204" pitchFamily="34" charset="0"/>
              <a:cs typeface="Times New Roman" panose="02020603050405020304" pitchFamily="18" charset="0"/>
            </a:rPr>
            <a:t>Trình</a:t>
          </a:r>
          <a:r>
            <a:rPr lang="en-US" altLang="en-US" sz="2800" dirty="0">
              <a:latin typeface="#9Slide03 AmpleSoft Bold" panose="02000000000000000000" pitchFamily="2" charset="-93"/>
              <a:ea typeface="Calibri" panose="020F0502020204030204" pitchFamily="34" charset="0"/>
              <a:cs typeface="Times New Roman" panose="02020603050405020304" pitchFamily="18" charset="0"/>
            </a:rPr>
            <a:t> </a:t>
          </a:r>
          <a:r>
            <a:rPr lang="en-US" altLang="en-US" sz="2800" dirty="0" err="1">
              <a:latin typeface="#9Slide03 AmpleSoft Bold" panose="02000000000000000000" pitchFamily="2" charset="-93"/>
              <a:ea typeface="Calibri" panose="020F0502020204030204" pitchFamily="34" charset="0"/>
              <a:cs typeface="Times New Roman" panose="02020603050405020304" pitchFamily="18" charset="0"/>
            </a:rPr>
            <a:t>bày</a:t>
          </a:r>
          <a:r>
            <a:rPr lang="en-US" altLang="en-US" sz="2800" dirty="0">
              <a:latin typeface="#9Slide03 AmpleSoft Bold" panose="02000000000000000000" pitchFamily="2" charset="-93"/>
              <a:ea typeface="Calibri" panose="020F0502020204030204" pitchFamily="34" charset="0"/>
              <a:cs typeface="Times New Roman" panose="02020603050405020304" pitchFamily="18" charset="0"/>
            </a:rPr>
            <a:t> </a:t>
          </a:r>
          <a:r>
            <a:rPr lang="en-US" altLang="en-US" sz="2800" dirty="0" err="1">
              <a:latin typeface="#9Slide03 AmpleSoft Bold" panose="02000000000000000000" pitchFamily="2" charset="-93"/>
              <a:ea typeface="Calibri" panose="020F0502020204030204" pitchFamily="34" charset="0"/>
              <a:cs typeface="Times New Roman" panose="02020603050405020304" pitchFamily="18" charset="0"/>
            </a:rPr>
            <a:t>được</a:t>
          </a:r>
          <a:r>
            <a:rPr lang="en-US" altLang="en-US" sz="2800" dirty="0">
              <a:latin typeface="#9Slide03 AmpleSoft Bold" panose="02000000000000000000" pitchFamily="2" charset="-93"/>
              <a:ea typeface="Calibri" panose="020F0502020204030204" pitchFamily="34" charset="0"/>
              <a:cs typeface="Times New Roman" panose="02020603050405020304" pitchFamily="18" charset="0"/>
            </a:rPr>
            <a:t> </a:t>
          </a:r>
          <a:r>
            <a:rPr lang="en-US" altLang="en-US" sz="2800" dirty="0" err="1">
              <a:latin typeface="#9Slide03 AmpleSoft Bold" panose="02000000000000000000" pitchFamily="2" charset="-93"/>
              <a:ea typeface="Calibri" panose="020F0502020204030204" pitchFamily="34" charset="0"/>
              <a:cs typeface="Times New Roman" panose="02020603050405020304" pitchFamily="18" charset="0"/>
            </a:rPr>
            <a:t>hiện</a:t>
          </a:r>
          <a:r>
            <a:rPr lang="en-US" altLang="en-US" sz="2800" dirty="0">
              <a:latin typeface="#9Slide03 AmpleSoft Bold" panose="02000000000000000000" pitchFamily="2" charset="-93"/>
              <a:ea typeface="Calibri" panose="020F0502020204030204" pitchFamily="34" charset="0"/>
              <a:cs typeface="Times New Roman" panose="02020603050405020304" pitchFamily="18" charset="0"/>
            </a:rPr>
            <a:t> </a:t>
          </a:r>
          <a:r>
            <a:rPr lang="en-US" altLang="en-US" sz="2800" dirty="0" err="1">
              <a:latin typeface="#9Slide03 AmpleSoft Bold" panose="02000000000000000000" pitchFamily="2" charset="-93"/>
              <a:ea typeface="Calibri" panose="020F0502020204030204" pitchFamily="34" charset="0"/>
              <a:cs typeface="Times New Roman" panose="02020603050405020304" pitchFamily="18" charset="0"/>
            </a:rPr>
            <a:t>tượng</a:t>
          </a:r>
          <a:r>
            <a:rPr lang="en-US" altLang="en-US" sz="2800" dirty="0">
              <a:latin typeface="#9Slide03 AmpleSoft Bold" panose="02000000000000000000" pitchFamily="2" charset="-93"/>
              <a:ea typeface="Calibri" panose="020F0502020204030204" pitchFamily="34" charset="0"/>
              <a:cs typeface="Times New Roman" panose="02020603050405020304" pitchFamily="18" charset="0"/>
            </a:rPr>
            <a:t> </a:t>
          </a:r>
          <a:r>
            <a:rPr lang="en-US" altLang="en-US" sz="2800" dirty="0" err="1">
              <a:latin typeface="#9Slide03 AmpleSoft Bold" panose="02000000000000000000" pitchFamily="2" charset="-93"/>
              <a:ea typeface="Calibri" panose="020F0502020204030204" pitchFamily="34" charset="0"/>
              <a:cs typeface="Times New Roman" panose="02020603050405020304" pitchFamily="18" charset="0"/>
            </a:rPr>
            <a:t>động</a:t>
          </a:r>
          <a:r>
            <a:rPr lang="en-US" altLang="en-US" sz="2800" dirty="0">
              <a:latin typeface="#9Slide03 AmpleSoft Bold" panose="02000000000000000000" pitchFamily="2" charset="-93"/>
              <a:ea typeface="Calibri" panose="020F0502020204030204" pitchFamily="34" charset="0"/>
              <a:cs typeface="Times New Roman" panose="02020603050405020304" pitchFamily="18" charset="0"/>
            </a:rPr>
            <a:t> </a:t>
          </a:r>
          <a:r>
            <a:rPr lang="en-US" altLang="en-US" sz="2800" dirty="0" err="1">
              <a:latin typeface="#9Slide03 AmpleSoft Bold" panose="02000000000000000000" pitchFamily="2" charset="-93"/>
              <a:ea typeface="Calibri" panose="020F0502020204030204" pitchFamily="34" charset="0"/>
              <a:cs typeface="Times New Roman" panose="02020603050405020304" pitchFamily="18" charset="0"/>
            </a:rPr>
            <a:t>đất</a:t>
          </a:r>
          <a:r>
            <a:rPr lang="en-US" altLang="en-US" sz="2800" dirty="0">
              <a:latin typeface="#9Slide03 AmpleSoft Bold" panose="02000000000000000000" pitchFamily="2" charset="-93"/>
              <a:ea typeface="Calibri" panose="020F0502020204030204" pitchFamily="34" charset="0"/>
              <a:cs typeface="Times New Roman" panose="02020603050405020304" pitchFamily="18" charset="0"/>
            </a:rPr>
            <a:t>, </a:t>
          </a:r>
          <a:r>
            <a:rPr lang="en-US" altLang="en-US" sz="2800" dirty="0" err="1">
              <a:latin typeface="#9Slide03 AmpleSoft Bold" panose="02000000000000000000" pitchFamily="2" charset="-93"/>
              <a:ea typeface="Calibri" panose="020F0502020204030204" pitchFamily="34" charset="0"/>
              <a:cs typeface="Times New Roman" panose="02020603050405020304" pitchFamily="18" charset="0"/>
            </a:rPr>
            <a:t>núi</a:t>
          </a:r>
          <a:r>
            <a:rPr lang="en-US" altLang="en-US" sz="2800" dirty="0">
              <a:latin typeface="#9Slide03 AmpleSoft Bold" panose="02000000000000000000" pitchFamily="2" charset="-93"/>
              <a:ea typeface="Calibri" panose="020F0502020204030204" pitchFamily="34" charset="0"/>
              <a:cs typeface="Times New Roman" panose="02020603050405020304" pitchFamily="18" charset="0"/>
            </a:rPr>
            <a:t> </a:t>
          </a:r>
          <a:r>
            <a:rPr lang="en-US" altLang="en-US" sz="2800" dirty="0" err="1">
              <a:latin typeface="#9Slide03 AmpleSoft Bold" panose="02000000000000000000" pitchFamily="2" charset="-93"/>
              <a:ea typeface="Calibri" panose="020F0502020204030204" pitchFamily="34" charset="0"/>
              <a:cs typeface="Times New Roman" panose="02020603050405020304" pitchFamily="18" charset="0"/>
            </a:rPr>
            <a:t>lửa</a:t>
          </a:r>
          <a:r>
            <a:rPr lang="en-US" altLang="en-US" sz="2800" dirty="0">
              <a:latin typeface="#9Slide03 AmpleSoft Bold" panose="02000000000000000000" pitchFamily="2" charset="-93"/>
              <a:ea typeface="Calibri" panose="020F0502020204030204" pitchFamily="34" charset="0"/>
              <a:cs typeface="Times New Roman" panose="02020603050405020304" pitchFamily="18" charset="0"/>
            </a:rPr>
            <a:t> </a:t>
          </a:r>
          <a:r>
            <a:rPr lang="en-US" altLang="en-US" sz="2800" dirty="0" err="1">
              <a:latin typeface="#9Slide03 AmpleSoft Bold" panose="02000000000000000000" pitchFamily="2" charset="-93"/>
              <a:ea typeface="Calibri" panose="020F0502020204030204" pitchFamily="34" charset="0"/>
              <a:cs typeface="Times New Roman" panose="02020603050405020304" pitchFamily="18" charset="0"/>
            </a:rPr>
            <a:t>và</a:t>
          </a:r>
          <a:r>
            <a:rPr lang="en-US" altLang="en-US" sz="2800" dirty="0">
              <a:latin typeface="#9Slide03 AmpleSoft Bold" panose="02000000000000000000" pitchFamily="2" charset="-93"/>
              <a:ea typeface="Calibri" panose="020F0502020204030204" pitchFamily="34" charset="0"/>
              <a:cs typeface="Times New Roman" panose="02020603050405020304" pitchFamily="18" charset="0"/>
            </a:rPr>
            <a:t> </a:t>
          </a:r>
          <a:r>
            <a:rPr lang="en-US" altLang="en-US" sz="2800" dirty="0" err="1">
              <a:latin typeface="#9Slide03 AmpleSoft Bold" panose="02000000000000000000" pitchFamily="2" charset="-93"/>
              <a:ea typeface="Calibri" panose="020F0502020204030204" pitchFamily="34" charset="0"/>
              <a:cs typeface="Times New Roman" panose="02020603050405020304" pitchFamily="18" charset="0"/>
            </a:rPr>
            <a:t>nêu</a:t>
          </a:r>
          <a:r>
            <a:rPr lang="en-US" altLang="en-US" sz="2800" dirty="0">
              <a:latin typeface="#9Slide03 AmpleSoft Bold" panose="02000000000000000000" pitchFamily="2" charset="-93"/>
              <a:ea typeface="Calibri" panose="020F0502020204030204" pitchFamily="34" charset="0"/>
              <a:cs typeface="Times New Roman" panose="02020603050405020304" pitchFamily="18" charset="0"/>
            </a:rPr>
            <a:t> </a:t>
          </a:r>
          <a:r>
            <a:rPr lang="en-US" altLang="en-US" sz="2800" dirty="0" err="1">
              <a:latin typeface="#9Slide03 AmpleSoft Bold" panose="02000000000000000000" pitchFamily="2" charset="-93"/>
              <a:ea typeface="Calibri" panose="020F0502020204030204" pitchFamily="34" charset="0"/>
              <a:cs typeface="Times New Roman" panose="02020603050405020304" pitchFamily="18" charset="0"/>
            </a:rPr>
            <a:t>được</a:t>
          </a:r>
          <a:r>
            <a:rPr lang="en-US" altLang="en-US" sz="2800" dirty="0">
              <a:latin typeface="#9Slide03 AmpleSoft Bold" panose="02000000000000000000" pitchFamily="2" charset="-93"/>
              <a:ea typeface="Calibri" panose="020F0502020204030204" pitchFamily="34" charset="0"/>
              <a:cs typeface="Times New Roman" panose="02020603050405020304" pitchFamily="18" charset="0"/>
            </a:rPr>
            <a:t> </a:t>
          </a:r>
          <a:r>
            <a:rPr lang="en-US" altLang="en-US" sz="2800" dirty="0" err="1">
              <a:latin typeface="#9Slide03 AmpleSoft Bold" panose="02000000000000000000" pitchFamily="2" charset="-93"/>
              <a:ea typeface="Calibri" panose="020F0502020204030204" pitchFamily="34" charset="0"/>
              <a:cs typeface="Times New Roman" panose="02020603050405020304" pitchFamily="18" charset="0"/>
            </a:rPr>
            <a:t>nguyên</a:t>
          </a:r>
          <a:r>
            <a:rPr lang="en-US" altLang="en-US" sz="2800" dirty="0">
              <a:latin typeface="#9Slide03 AmpleSoft Bold" panose="02000000000000000000" pitchFamily="2" charset="-93"/>
              <a:ea typeface="Calibri" panose="020F0502020204030204" pitchFamily="34" charset="0"/>
              <a:cs typeface="Times New Roman" panose="02020603050405020304" pitchFamily="18" charset="0"/>
            </a:rPr>
            <a:t> </a:t>
          </a:r>
          <a:r>
            <a:rPr lang="en-US" altLang="en-US" sz="2800" dirty="0" err="1">
              <a:latin typeface="#9Slide03 AmpleSoft Bold" panose="02000000000000000000" pitchFamily="2" charset="-93"/>
              <a:ea typeface="Calibri" panose="020F0502020204030204" pitchFamily="34" charset="0"/>
              <a:cs typeface="Times New Roman" panose="02020603050405020304" pitchFamily="18" charset="0"/>
            </a:rPr>
            <a:t>nhân</a:t>
          </a:r>
          <a:r>
            <a:rPr lang="en-US" altLang="en-US" sz="2800" dirty="0">
              <a:latin typeface="#9Slide03 AmpleSoft Bold" panose="02000000000000000000" pitchFamily="2" charset="-93"/>
              <a:ea typeface="Calibri" panose="020F0502020204030204" pitchFamily="34" charset="0"/>
              <a:cs typeface="Times New Roman" panose="02020603050405020304" pitchFamily="18" charset="0"/>
            </a:rPr>
            <a:t> </a:t>
          </a:r>
          <a:r>
            <a:rPr lang="en-US" altLang="en-US" sz="2800" dirty="0" err="1">
              <a:latin typeface="#9Slide03 AmpleSoft Bold" panose="02000000000000000000" pitchFamily="2" charset="-93"/>
              <a:ea typeface="Calibri" panose="020F0502020204030204" pitchFamily="34" charset="0"/>
              <a:cs typeface="Times New Roman" panose="02020603050405020304" pitchFamily="18" charset="0"/>
            </a:rPr>
            <a:t>của</a:t>
          </a:r>
          <a:r>
            <a:rPr lang="en-US" altLang="en-US" sz="2800" dirty="0">
              <a:latin typeface="#9Slide03 AmpleSoft Bold" panose="02000000000000000000" pitchFamily="2" charset="-93"/>
              <a:ea typeface="Calibri" panose="020F0502020204030204" pitchFamily="34" charset="0"/>
              <a:cs typeface="Times New Roman" panose="02020603050405020304" pitchFamily="18" charset="0"/>
            </a:rPr>
            <a:t> </a:t>
          </a:r>
          <a:r>
            <a:rPr lang="en-US" altLang="en-US" sz="2800" dirty="0" err="1">
              <a:latin typeface="#9Slide03 AmpleSoft Bold" panose="02000000000000000000" pitchFamily="2" charset="-93"/>
              <a:ea typeface="Calibri" panose="020F0502020204030204" pitchFamily="34" charset="0"/>
              <a:cs typeface="Times New Roman" panose="02020603050405020304" pitchFamily="18" charset="0"/>
            </a:rPr>
            <a:t>các</a:t>
          </a:r>
          <a:r>
            <a:rPr lang="en-US" altLang="en-US" sz="2800" dirty="0">
              <a:latin typeface="#9Slide03 AmpleSoft Bold" panose="02000000000000000000" pitchFamily="2" charset="-93"/>
              <a:ea typeface="Calibri" panose="020F0502020204030204" pitchFamily="34" charset="0"/>
              <a:cs typeface="Times New Roman" panose="02020603050405020304" pitchFamily="18" charset="0"/>
            </a:rPr>
            <a:t> </a:t>
          </a:r>
          <a:r>
            <a:rPr lang="en-US" altLang="en-US" sz="2800" dirty="0" err="1">
              <a:latin typeface="#9Slide03 AmpleSoft Bold" panose="02000000000000000000" pitchFamily="2" charset="-93"/>
              <a:ea typeface="Calibri" panose="020F0502020204030204" pitchFamily="34" charset="0"/>
              <a:cs typeface="Times New Roman" panose="02020603050405020304" pitchFamily="18" charset="0"/>
            </a:rPr>
            <a:t>hiện</a:t>
          </a:r>
          <a:r>
            <a:rPr lang="en-US" altLang="en-US" sz="2800" dirty="0">
              <a:latin typeface="#9Slide03 AmpleSoft Bold" panose="02000000000000000000" pitchFamily="2" charset="-93"/>
              <a:ea typeface="Calibri" panose="020F0502020204030204" pitchFamily="34" charset="0"/>
              <a:cs typeface="Times New Roman" panose="02020603050405020304" pitchFamily="18" charset="0"/>
            </a:rPr>
            <a:t> </a:t>
          </a:r>
          <a:r>
            <a:rPr lang="en-US" altLang="en-US" sz="2800" dirty="0" err="1">
              <a:latin typeface="#9Slide03 AmpleSoft Bold" panose="02000000000000000000" pitchFamily="2" charset="-93"/>
              <a:ea typeface="Calibri" panose="020F0502020204030204" pitchFamily="34" charset="0"/>
              <a:cs typeface="Times New Roman" panose="02020603050405020304" pitchFamily="18" charset="0"/>
            </a:rPr>
            <a:t>tượng</a:t>
          </a:r>
          <a:endParaRPr lang="en-US" sz="2800" dirty="0">
            <a:latin typeface="#9Slide03 AmpleSoft Bold" panose="02000000000000000000" pitchFamily="2" charset="-93"/>
          </a:endParaRPr>
        </a:p>
        <a:p>
          <a:pPr marL="285750" indent="0" defTabSz="2889250">
            <a:spcBef>
              <a:spcPts val="0"/>
            </a:spcBef>
            <a:spcAft>
              <a:spcPts val="0"/>
            </a:spcAft>
            <a:buNone/>
          </a:pPr>
          <a:endParaRPr lang="en-US" dirty="0">
            <a:latin typeface="#9Slide07 IcielBaliho Script" pitchFamily="2" charset="0"/>
          </a:endParaRPr>
        </a:p>
      </dgm:t>
    </dgm:pt>
    <dgm:pt modelId="{85157293-A512-473B-9CD6-4F80DC773D43}" type="parTrans" cxnId="{62F2FAD2-C67E-4A61-B7F8-90BC4D79A399}">
      <dgm:prSet/>
      <dgm:spPr/>
      <dgm:t>
        <a:bodyPr/>
        <a:lstStyle/>
        <a:p>
          <a:pPr>
            <a:spcBef>
              <a:spcPts val="0"/>
            </a:spcBef>
            <a:spcAft>
              <a:spcPts val="0"/>
            </a:spcAft>
          </a:pPr>
          <a:endParaRPr lang="en-US">
            <a:latin typeface="#9Slide07 IcielBaliho Script" pitchFamily="2" charset="0"/>
          </a:endParaRPr>
        </a:p>
      </dgm:t>
    </dgm:pt>
    <dgm:pt modelId="{182FFFCF-9A97-4A22-887D-30A997D14054}" type="sibTrans" cxnId="{62F2FAD2-C67E-4A61-B7F8-90BC4D79A399}">
      <dgm:prSet/>
      <dgm:spPr/>
      <dgm:t>
        <a:bodyPr/>
        <a:lstStyle/>
        <a:p>
          <a:pPr>
            <a:spcBef>
              <a:spcPts val="0"/>
            </a:spcBef>
            <a:spcAft>
              <a:spcPts val="0"/>
            </a:spcAft>
          </a:pPr>
          <a:endParaRPr lang="en-US">
            <a:latin typeface="#9Slide07 IcielBaliho Script" pitchFamily="2" charset="0"/>
          </a:endParaRPr>
        </a:p>
      </dgm:t>
    </dgm:pt>
    <dgm:pt modelId="{9DD8D90B-5C88-4AE4-9D98-E6B26FCB7A7C}">
      <dgm:prSet custT="1"/>
      <dgm:spPr/>
      <dgm:t>
        <a:bodyPr/>
        <a:lstStyle/>
        <a:p>
          <a:pPr marL="285750" indent="0" defTabSz="2889250">
            <a:spcBef>
              <a:spcPts val="0"/>
            </a:spcBef>
            <a:spcAft>
              <a:spcPts val="0"/>
            </a:spcAft>
            <a:buNone/>
          </a:pPr>
          <a:endParaRPr lang="en-US" dirty="0">
            <a:latin typeface="#9Slide03 AmpleSoft Bold" panose="02000000000000000000" pitchFamily="2" charset="-93"/>
          </a:endParaRPr>
        </a:p>
      </dgm:t>
    </dgm:pt>
    <dgm:pt modelId="{7375E6EC-52EF-4C7C-95BC-7C55B54450E5}" type="parTrans" cxnId="{2CF73806-D69D-4A7E-996C-36C21F4727EB}">
      <dgm:prSet/>
      <dgm:spPr/>
      <dgm:t>
        <a:bodyPr/>
        <a:lstStyle/>
        <a:p>
          <a:endParaRPr lang="en-US">
            <a:latin typeface="#9Slide07 IcielBaliho Script" pitchFamily="2" charset="0"/>
          </a:endParaRPr>
        </a:p>
      </dgm:t>
    </dgm:pt>
    <dgm:pt modelId="{3B5107C5-20B7-4E45-8735-F428479B8F71}" type="sibTrans" cxnId="{2CF73806-D69D-4A7E-996C-36C21F4727EB}">
      <dgm:prSet/>
      <dgm:spPr/>
      <dgm:t>
        <a:bodyPr/>
        <a:lstStyle/>
        <a:p>
          <a:endParaRPr lang="en-US">
            <a:latin typeface="#9Slide07 IcielBaliho Script" pitchFamily="2" charset="0"/>
          </a:endParaRPr>
        </a:p>
      </dgm:t>
    </dgm:pt>
    <dgm:pt modelId="{06AC74FF-91C4-4EF4-9F75-5079F9B15A80}" type="pres">
      <dgm:prSet presAssocID="{618DD3A8-0223-4275-BFC9-261BAEFAD5A9}" presName="linearFlow" presStyleCnt="0">
        <dgm:presLayoutVars>
          <dgm:dir/>
          <dgm:animLvl val="lvl"/>
          <dgm:resizeHandles val="exact"/>
        </dgm:presLayoutVars>
      </dgm:prSet>
      <dgm:spPr/>
      <dgm:t>
        <a:bodyPr/>
        <a:lstStyle/>
        <a:p>
          <a:endParaRPr lang="en-US"/>
        </a:p>
      </dgm:t>
    </dgm:pt>
    <dgm:pt modelId="{C05B21EF-0E83-46E2-8268-B16DBC36015D}" type="pres">
      <dgm:prSet presAssocID="{A696844E-4224-4306-A09C-2286F95751A4}" presName="composite" presStyleCnt="0"/>
      <dgm:spPr/>
    </dgm:pt>
    <dgm:pt modelId="{592E7D74-69FF-4FB8-B996-CAAE1FFD56EA}" type="pres">
      <dgm:prSet presAssocID="{A696844E-4224-4306-A09C-2286F95751A4}" presName="parentText" presStyleLbl="alignNode1" presStyleIdx="0" presStyleCnt="4">
        <dgm:presLayoutVars>
          <dgm:chMax val="1"/>
          <dgm:bulletEnabled val="1"/>
        </dgm:presLayoutVars>
      </dgm:prSet>
      <dgm:spPr/>
      <dgm:t>
        <a:bodyPr/>
        <a:lstStyle/>
        <a:p>
          <a:endParaRPr lang="en-US"/>
        </a:p>
      </dgm:t>
    </dgm:pt>
    <dgm:pt modelId="{0862A43B-DAE5-4865-A89C-FC38D303864D}" type="pres">
      <dgm:prSet presAssocID="{A696844E-4224-4306-A09C-2286F95751A4}" presName="descendantText" presStyleLbl="alignAcc1" presStyleIdx="0" presStyleCnt="4" custScaleY="100000">
        <dgm:presLayoutVars>
          <dgm:bulletEnabled val="1"/>
        </dgm:presLayoutVars>
      </dgm:prSet>
      <dgm:spPr/>
      <dgm:t>
        <a:bodyPr/>
        <a:lstStyle/>
        <a:p>
          <a:endParaRPr lang="en-US"/>
        </a:p>
      </dgm:t>
    </dgm:pt>
    <dgm:pt modelId="{5F244E79-9F54-4EA5-BEDB-BC10076ECF3D}" type="pres">
      <dgm:prSet presAssocID="{730B2855-7BF3-4149-8487-99C1EFBFBFB0}" presName="sp" presStyleCnt="0"/>
      <dgm:spPr/>
    </dgm:pt>
    <dgm:pt modelId="{6EA5C0FB-48AA-490F-938A-801A441CC69B}" type="pres">
      <dgm:prSet presAssocID="{4EBAC17C-1792-49EB-911E-CC52B18DD73F}" presName="composite" presStyleCnt="0"/>
      <dgm:spPr/>
    </dgm:pt>
    <dgm:pt modelId="{15536BF1-39E4-4218-9015-94A592B1D830}" type="pres">
      <dgm:prSet presAssocID="{4EBAC17C-1792-49EB-911E-CC52B18DD73F}" presName="parentText" presStyleLbl="alignNode1" presStyleIdx="1" presStyleCnt="4">
        <dgm:presLayoutVars>
          <dgm:chMax val="1"/>
          <dgm:bulletEnabled val="1"/>
        </dgm:presLayoutVars>
      </dgm:prSet>
      <dgm:spPr/>
      <dgm:t>
        <a:bodyPr/>
        <a:lstStyle/>
        <a:p>
          <a:endParaRPr lang="en-US"/>
        </a:p>
      </dgm:t>
    </dgm:pt>
    <dgm:pt modelId="{3FA2D0B6-16A4-4BBB-897D-2937DD0B987C}" type="pres">
      <dgm:prSet presAssocID="{4EBAC17C-1792-49EB-911E-CC52B18DD73F}" presName="descendantText" presStyleLbl="alignAcc1" presStyleIdx="1" presStyleCnt="4" custScaleY="129449">
        <dgm:presLayoutVars>
          <dgm:bulletEnabled val="1"/>
        </dgm:presLayoutVars>
      </dgm:prSet>
      <dgm:spPr/>
      <dgm:t>
        <a:bodyPr/>
        <a:lstStyle/>
        <a:p>
          <a:endParaRPr lang="en-US"/>
        </a:p>
      </dgm:t>
    </dgm:pt>
    <dgm:pt modelId="{07F763DC-58C0-4FF0-824F-61C22A9A7E31}" type="pres">
      <dgm:prSet presAssocID="{E4712508-9044-4A15-82F9-E5DE2B3323AA}" presName="sp" presStyleCnt="0"/>
      <dgm:spPr/>
    </dgm:pt>
    <dgm:pt modelId="{CA0D987F-0512-43D6-B53B-D6B612A57DFD}" type="pres">
      <dgm:prSet presAssocID="{ACDBE0E4-DDA6-464D-9D24-AAC421C234F4}" presName="composite" presStyleCnt="0"/>
      <dgm:spPr/>
    </dgm:pt>
    <dgm:pt modelId="{1A1ADC83-9F38-440D-B8BA-88E6BEBBD396}" type="pres">
      <dgm:prSet presAssocID="{ACDBE0E4-DDA6-464D-9D24-AAC421C234F4}" presName="parentText" presStyleLbl="alignNode1" presStyleIdx="2" presStyleCnt="4">
        <dgm:presLayoutVars>
          <dgm:chMax val="1"/>
          <dgm:bulletEnabled val="1"/>
        </dgm:presLayoutVars>
      </dgm:prSet>
      <dgm:spPr/>
      <dgm:t>
        <a:bodyPr/>
        <a:lstStyle/>
        <a:p>
          <a:endParaRPr lang="en-US"/>
        </a:p>
      </dgm:t>
    </dgm:pt>
    <dgm:pt modelId="{74350979-8564-4556-8F78-08DA2AFCB798}" type="pres">
      <dgm:prSet presAssocID="{ACDBE0E4-DDA6-464D-9D24-AAC421C234F4}" presName="descendantText" presStyleLbl="alignAcc1" presStyleIdx="2" presStyleCnt="4" custScaleY="130427" custLinFactNeighborY="-9528">
        <dgm:presLayoutVars>
          <dgm:bulletEnabled val="1"/>
        </dgm:presLayoutVars>
      </dgm:prSet>
      <dgm:spPr/>
      <dgm:t>
        <a:bodyPr/>
        <a:lstStyle/>
        <a:p>
          <a:endParaRPr lang="en-US"/>
        </a:p>
      </dgm:t>
    </dgm:pt>
    <dgm:pt modelId="{0AC82927-8C0A-42DE-8B6E-402F2B1BB4EF}" type="pres">
      <dgm:prSet presAssocID="{A0FE6828-37A5-4636-A68B-8F527831F1D6}" presName="sp" presStyleCnt="0"/>
      <dgm:spPr/>
    </dgm:pt>
    <dgm:pt modelId="{A6479E48-82DA-4F1A-B95C-CD8647469D7D}" type="pres">
      <dgm:prSet presAssocID="{23306FB3-C3CE-4DD5-A12E-A0A41AB0DDE4}" presName="composite" presStyleCnt="0"/>
      <dgm:spPr/>
    </dgm:pt>
    <dgm:pt modelId="{C985EAD5-0F3A-4D42-9459-E12E552EAE25}" type="pres">
      <dgm:prSet presAssocID="{23306FB3-C3CE-4DD5-A12E-A0A41AB0DDE4}" presName="parentText" presStyleLbl="alignNode1" presStyleIdx="3" presStyleCnt="4">
        <dgm:presLayoutVars>
          <dgm:chMax val="1"/>
          <dgm:bulletEnabled val="1"/>
        </dgm:presLayoutVars>
      </dgm:prSet>
      <dgm:spPr/>
      <dgm:t>
        <a:bodyPr/>
        <a:lstStyle/>
        <a:p>
          <a:endParaRPr lang="en-US"/>
        </a:p>
      </dgm:t>
    </dgm:pt>
    <dgm:pt modelId="{3B44F757-35DE-4EF8-967F-881ACECCDC6D}" type="pres">
      <dgm:prSet presAssocID="{23306FB3-C3CE-4DD5-A12E-A0A41AB0DDE4}" presName="descendantText" presStyleLbl="alignAcc1" presStyleIdx="3" presStyleCnt="4" custScaleY="116303">
        <dgm:presLayoutVars>
          <dgm:bulletEnabled val="1"/>
        </dgm:presLayoutVars>
      </dgm:prSet>
      <dgm:spPr/>
      <dgm:t>
        <a:bodyPr/>
        <a:lstStyle/>
        <a:p>
          <a:endParaRPr lang="en-US"/>
        </a:p>
      </dgm:t>
    </dgm:pt>
  </dgm:ptLst>
  <dgm:cxnLst>
    <dgm:cxn modelId="{EC75DD8E-8447-45AF-8A10-6CB10304DD7E}" type="presOf" srcId="{23306FB3-C3CE-4DD5-A12E-A0A41AB0DDE4}" destId="{C985EAD5-0F3A-4D42-9459-E12E552EAE25}" srcOrd="0" destOrd="0" presId="urn:microsoft.com/office/officeart/2005/8/layout/chevron2"/>
    <dgm:cxn modelId="{322FC7E2-8DA0-418C-A1C2-9F329C2D6E31}" type="presOf" srcId="{C22ABA95-9275-412C-9BA2-3E02E40EF1F4}" destId="{74350979-8564-4556-8F78-08DA2AFCB798}" srcOrd="0" destOrd="1" presId="urn:microsoft.com/office/officeart/2005/8/layout/chevron2"/>
    <dgm:cxn modelId="{76D1AA18-B08B-40A5-961B-C3096EC7001C}" type="presOf" srcId="{A696844E-4224-4306-A09C-2286F95751A4}" destId="{592E7D74-69FF-4FB8-B996-CAAE1FFD56EA}" srcOrd="0" destOrd="0" presId="urn:microsoft.com/office/officeart/2005/8/layout/chevron2"/>
    <dgm:cxn modelId="{D3E29510-9FFF-4C8B-B4A9-580EE7577576}" type="presOf" srcId="{EBEE90A4-CBF3-4E86-9190-4279E7369019}" destId="{3B44F757-35DE-4EF8-967F-881ACECCDC6D}" srcOrd="0" destOrd="0" presId="urn:microsoft.com/office/officeart/2005/8/layout/chevron2"/>
    <dgm:cxn modelId="{E33A310F-052D-417B-BDAA-437FDBEF76B7}" type="presOf" srcId="{9DD8D90B-5C88-4AE4-9D98-E6B26FCB7A7C}" destId="{74350979-8564-4556-8F78-08DA2AFCB798}" srcOrd="0" destOrd="0" presId="urn:microsoft.com/office/officeart/2005/8/layout/chevron2"/>
    <dgm:cxn modelId="{29B6D57E-E5F7-4204-BB8E-E25383495958}" srcId="{618DD3A8-0223-4275-BFC9-261BAEFAD5A9}" destId="{23306FB3-C3CE-4DD5-A12E-A0A41AB0DDE4}" srcOrd="3" destOrd="0" parTransId="{0BAD134E-5096-453F-ADDD-6DD0C22D9D1E}" sibTransId="{301E9A00-414B-457C-A364-B174FB51160D}"/>
    <dgm:cxn modelId="{2CF73806-D69D-4A7E-996C-36C21F4727EB}" srcId="{ACDBE0E4-DDA6-464D-9D24-AAC421C234F4}" destId="{9DD8D90B-5C88-4AE4-9D98-E6B26FCB7A7C}" srcOrd="0" destOrd="0" parTransId="{7375E6EC-52EF-4C7C-95BC-7C55B54450E5}" sibTransId="{3B5107C5-20B7-4E45-8735-F428479B8F71}"/>
    <dgm:cxn modelId="{B71BD955-4148-4556-B9E7-3D2EA74C941C}" type="presOf" srcId="{4EBAC17C-1792-49EB-911E-CC52B18DD73F}" destId="{15536BF1-39E4-4218-9015-94A592B1D830}" srcOrd="0" destOrd="0" presId="urn:microsoft.com/office/officeart/2005/8/layout/chevron2"/>
    <dgm:cxn modelId="{8475DA8B-90E9-4015-95CA-7B10DABD2473}" type="presOf" srcId="{618DD3A8-0223-4275-BFC9-261BAEFAD5A9}" destId="{06AC74FF-91C4-4EF4-9F75-5079F9B15A80}" srcOrd="0" destOrd="0" presId="urn:microsoft.com/office/officeart/2005/8/layout/chevron2"/>
    <dgm:cxn modelId="{8F422776-2F4E-482E-80F0-00017E7D254F}" type="presOf" srcId="{54E227AD-7A58-4F9C-8C13-83AFE1D26BA7}" destId="{0862A43B-DAE5-4865-A89C-FC38D303864D}" srcOrd="0" destOrd="0" presId="urn:microsoft.com/office/officeart/2005/8/layout/chevron2"/>
    <dgm:cxn modelId="{ECA6DCB3-588E-4BF5-A796-F8B698A6B786}" srcId="{A696844E-4224-4306-A09C-2286F95751A4}" destId="{54E227AD-7A58-4F9C-8C13-83AFE1D26BA7}" srcOrd="0" destOrd="0" parTransId="{1DFBB3A7-394A-47EA-AB01-19FD1351A100}" sibTransId="{34420FCE-46BD-4B3A-9BC5-7454F0A142E4}"/>
    <dgm:cxn modelId="{62F2FAD2-C67E-4A61-B7F8-90BC4D79A399}" srcId="{ACDBE0E4-DDA6-464D-9D24-AAC421C234F4}" destId="{C22ABA95-9275-412C-9BA2-3E02E40EF1F4}" srcOrd="1" destOrd="0" parTransId="{85157293-A512-473B-9CD6-4F80DC773D43}" sibTransId="{182FFFCF-9A97-4A22-887D-30A997D14054}"/>
    <dgm:cxn modelId="{65525F09-7920-478A-9863-E37C522274D5}" srcId="{618DD3A8-0223-4275-BFC9-261BAEFAD5A9}" destId="{4EBAC17C-1792-49EB-911E-CC52B18DD73F}" srcOrd="1" destOrd="0" parTransId="{B8546DE9-FBEE-4B50-A3A7-3870D7C2774E}" sibTransId="{E4712508-9044-4A15-82F9-E5DE2B3323AA}"/>
    <dgm:cxn modelId="{CAFD4C8C-F65A-4D89-BFCE-EFA1F791EFC9}" srcId="{618DD3A8-0223-4275-BFC9-261BAEFAD5A9}" destId="{A696844E-4224-4306-A09C-2286F95751A4}" srcOrd="0" destOrd="0" parTransId="{D3A8AD0B-0B01-4F26-8666-F061BBB9A9C6}" sibTransId="{730B2855-7BF3-4149-8487-99C1EFBFBFB0}"/>
    <dgm:cxn modelId="{7C02892A-7C7B-4B91-8CB7-0B33964DA0EF}" type="presOf" srcId="{889840BC-DEB6-4F1B-B16D-CDE527D3D26D}" destId="{3FA2D0B6-16A4-4BBB-897D-2937DD0B987C}" srcOrd="0" destOrd="0" presId="urn:microsoft.com/office/officeart/2005/8/layout/chevron2"/>
    <dgm:cxn modelId="{B1B09157-8452-458B-BA09-81FB36F925FF}" type="presOf" srcId="{ACDBE0E4-DDA6-464D-9D24-AAC421C234F4}" destId="{1A1ADC83-9F38-440D-B8BA-88E6BEBBD396}" srcOrd="0" destOrd="0" presId="urn:microsoft.com/office/officeart/2005/8/layout/chevron2"/>
    <dgm:cxn modelId="{AECD2C5A-A818-4C08-A048-DCA97C8CB704}" srcId="{4EBAC17C-1792-49EB-911E-CC52B18DD73F}" destId="{889840BC-DEB6-4F1B-B16D-CDE527D3D26D}" srcOrd="0" destOrd="0" parTransId="{2C81D366-9613-4AA1-B5E9-6895A5118B59}" sibTransId="{CF9A8328-4105-4A1A-86A8-ED3780FEBC87}"/>
    <dgm:cxn modelId="{9158D43C-BE55-40A4-8146-B011C7C1791F}" srcId="{618DD3A8-0223-4275-BFC9-261BAEFAD5A9}" destId="{ACDBE0E4-DDA6-464D-9D24-AAC421C234F4}" srcOrd="2" destOrd="0" parTransId="{5DF6B026-3FFE-456D-A382-C87DC62F9767}" sibTransId="{A0FE6828-37A5-4636-A68B-8F527831F1D6}"/>
    <dgm:cxn modelId="{BBF5DAAF-6856-47A1-86B9-0CDF8A6E9E48}" srcId="{23306FB3-C3CE-4DD5-A12E-A0A41AB0DDE4}" destId="{EBEE90A4-CBF3-4E86-9190-4279E7369019}" srcOrd="0" destOrd="0" parTransId="{5D489A16-F4EC-43F8-9FB7-DE79F138EBF0}" sibTransId="{E54B3FD2-B021-4D11-9375-15DAC7EA8FFD}"/>
    <dgm:cxn modelId="{AA740775-4115-4208-8729-B3492A8EAE3C}" type="presParOf" srcId="{06AC74FF-91C4-4EF4-9F75-5079F9B15A80}" destId="{C05B21EF-0E83-46E2-8268-B16DBC36015D}" srcOrd="0" destOrd="0" presId="urn:microsoft.com/office/officeart/2005/8/layout/chevron2"/>
    <dgm:cxn modelId="{88DF180A-4DEA-4A18-9B91-5268C5F1F350}" type="presParOf" srcId="{C05B21EF-0E83-46E2-8268-B16DBC36015D}" destId="{592E7D74-69FF-4FB8-B996-CAAE1FFD56EA}" srcOrd="0" destOrd="0" presId="urn:microsoft.com/office/officeart/2005/8/layout/chevron2"/>
    <dgm:cxn modelId="{3D346633-36E4-4411-B0A7-F025156AEBB1}" type="presParOf" srcId="{C05B21EF-0E83-46E2-8268-B16DBC36015D}" destId="{0862A43B-DAE5-4865-A89C-FC38D303864D}" srcOrd="1" destOrd="0" presId="urn:microsoft.com/office/officeart/2005/8/layout/chevron2"/>
    <dgm:cxn modelId="{92A7858C-97E4-4040-8835-F1ADB0B62DA7}" type="presParOf" srcId="{06AC74FF-91C4-4EF4-9F75-5079F9B15A80}" destId="{5F244E79-9F54-4EA5-BEDB-BC10076ECF3D}" srcOrd="1" destOrd="0" presId="urn:microsoft.com/office/officeart/2005/8/layout/chevron2"/>
    <dgm:cxn modelId="{B881B53A-AC64-43A7-B37D-A0B7FEAD400C}" type="presParOf" srcId="{06AC74FF-91C4-4EF4-9F75-5079F9B15A80}" destId="{6EA5C0FB-48AA-490F-938A-801A441CC69B}" srcOrd="2" destOrd="0" presId="urn:microsoft.com/office/officeart/2005/8/layout/chevron2"/>
    <dgm:cxn modelId="{B76393FC-7491-4C5F-B5D1-9C40223205FB}" type="presParOf" srcId="{6EA5C0FB-48AA-490F-938A-801A441CC69B}" destId="{15536BF1-39E4-4218-9015-94A592B1D830}" srcOrd="0" destOrd="0" presId="urn:microsoft.com/office/officeart/2005/8/layout/chevron2"/>
    <dgm:cxn modelId="{43617980-C9C3-4C4F-B58C-0CFC3F05A327}" type="presParOf" srcId="{6EA5C0FB-48AA-490F-938A-801A441CC69B}" destId="{3FA2D0B6-16A4-4BBB-897D-2937DD0B987C}" srcOrd="1" destOrd="0" presId="urn:microsoft.com/office/officeart/2005/8/layout/chevron2"/>
    <dgm:cxn modelId="{72D68EDC-9498-464D-BB06-A657597488F0}" type="presParOf" srcId="{06AC74FF-91C4-4EF4-9F75-5079F9B15A80}" destId="{07F763DC-58C0-4FF0-824F-61C22A9A7E31}" srcOrd="3" destOrd="0" presId="urn:microsoft.com/office/officeart/2005/8/layout/chevron2"/>
    <dgm:cxn modelId="{C74241F5-E476-4251-B1E8-855BB9851A50}" type="presParOf" srcId="{06AC74FF-91C4-4EF4-9F75-5079F9B15A80}" destId="{CA0D987F-0512-43D6-B53B-D6B612A57DFD}" srcOrd="4" destOrd="0" presId="urn:microsoft.com/office/officeart/2005/8/layout/chevron2"/>
    <dgm:cxn modelId="{B53CC0B8-4D96-415D-BD20-68759ED74EDA}" type="presParOf" srcId="{CA0D987F-0512-43D6-B53B-D6B612A57DFD}" destId="{1A1ADC83-9F38-440D-B8BA-88E6BEBBD396}" srcOrd="0" destOrd="0" presId="urn:microsoft.com/office/officeart/2005/8/layout/chevron2"/>
    <dgm:cxn modelId="{5EC6BC15-D2AE-40F2-82C2-F2490D2DC7AF}" type="presParOf" srcId="{CA0D987F-0512-43D6-B53B-D6B612A57DFD}" destId="{74350979-8564-4556-8F78-08DA2AFCB798}" srcOrd="1" destOrd="0" presId="urn:microsoft.com/office/officeart/2005/8/layout/chevron2"/>
    <dgm:cxn modelId="{C0B04D89-CA13-4A2B-9010-E0C31078CF7E}" type="presParOf" srcId="{06AC74FF-91C4-4EF4-9F75-5079F9B15A80}" destId="{0AC82927-8C0A-42DE-8B6E-402F2B1BB4EF}" srcOrd="5" destOrd="0" presId="urn:microsoft.com/office/officeart/2005/8/layout/chevron2"/>
    <dgm:cxn modelId="{A9124C6B-D879-4FB5-A1F4-3F31B0F5D3A3}" type="presParOf" srcId="{06AC74FF-91C4-4EF4-9F75-5079F9B15A80}" destId="{A6479E48-82DA-4F1A-B95C-CD8647469D7D}" srcOrd="6" destOrd="0" presId="urn:microsoft.com/office/officeart/2005/8/layout/chevron2"/>
    <dgm:cxn modelId="{430E7975-0DD0-42A1-913C-E614073599AC}" type="presParOf" srcId="{A6479E48-82DA-4F1A-B95C-CD8647469D7D}" destId="{C985EAD5-0F3A-4D42-9459-E12E552EAE25}" srcOrd="0" destOrd="0" presId="urn:microsoft.com/office/officeart/2005/8/layout/chevron2"/>
    <dgm:cxn modelId="{D221C8BA-AAE3-46CF-8C4C-0C972D69881C}" type="presParOf" srcId="{A6479E48-82DA-4F1A-B95C-CD8647469D7D}" destId="{3B44F757-35DE-4EF8-967F-881ACECCDC6D}"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2E7D74-69FF-4FB8-B996-CAAE1FFD56EA}">
      <dsp:nvSpPr>
        <dsp:cNvPr id="0" name=""/>
        <dsp:cNvSpPr/>
      </dsp:nvSpPr>
      <dsp:spPr>
        <a:xfrm rot="5400000">
          <a:off x="-204446" y="209817"/>
          <a:ext cx="1362979" cy="954085"/>
        </a:xfrm>
        <a:prstGeom prst="chevron">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120000"/>
            </a:lnSpc>
            <a:spcBef>
              <a:spcPct val="0"/>
            </a:spcBef>
            <a:spcAft>
              <a:spcPts val="0"/>
            </a:spcAft>
          </a:pPr>
          <a:r>
            <a:rPr lang="en-US" sz="2400" kern="1200" dirty="0">
              <a:latin typeface="#9Slide07 IcielBaliho Script" pitchFamily="2" charset="0"/>
            </a:rPr>
            <a:t>1</a:t>
          </a:r>
        </a:p>
      </dsp:txBody>
      <dsp:txXfrm rot="-5400000">
        <a:off x="2" y="482413"/>
        <a:ext cx="954085" cy="408894"/>
      </dsp:txXfrm>
    </dsp:sp>
    <dsp:sp modelId="{0862A43B-DAE5-4865-A89C-FC38D303864D}">
      <dsp:nvSpPr>
        <dsp:cNvPr id="0" name=""/>
        <dsp:cNvSpPr/>
      </dsp:nvSpPr>
      <dsp:spPr>
        <a:xfrm rot="5400000">
          <a:off x="4669053" y="-3709597"/>
          <a:ext cx="886402" cy="8316337"/>
        </a:xfrm>
        <a:prstGeom prst="round2Same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120000"/>
            </a:lnSpc>
            <a:spcBef>
              <a:spcPct val="0"/>
            </a:spcBef>
            <a:spcAft>
              <a:spcPts val="0"/>
            </a:spcAft>
            <a:buChar char="••"/>
          </a:pPr>
          <a:r>
            <a:rPr lang="en-US" altLang="en-US" sz="2800" kern="1200" dirty="0" err="1">
              <a:latin typeface="#9Slide03 AmpleSoft Bold" panose="02000000000000000000" pitchFamily="2" charset="-93"/>
              <a:ea typeface="Calibri" panose="020F0502020204030204" pitchFamily="34" charset="0"/>
              <a:cs typeface="Times New Roman" panose="02020603050405020304" pitchFamily="18" charset="0"/>
            </a:rPr>
            <a:t>Trình</a:t>
          </a:r>
          <a:r>
            <a:rPr lang="en-US" altLang="en-US" sz="2800" kern="1200" dirty="0">
              <a:latin typeface="#9Slide03 AmpleSoft Bold" panose="02000000000000000000" pitchFamily="2" charset="-93"/>
              <a:ea typeface="Calibri" panose="020F0502020204030204" pitchFamily="34" charset="0"/>
              <a:cs typeface="Times New Roman" panose="02020603050405020304" pitchFamily="18" charset="0"/>
            </a:rPr>
            <a:t> </a:t>
          </a:r>
          <a:r>
            <a:rPr lang="en-US" altLang="en-US" sz="2800" kern="1200" dirty="0" err="1">
              <a:latin typeface="#9Slide03 AmpleSoft Bold" panose="02000000000000000000" pitchFamily="2" charset="-93"/>
              <a:ea typeface="Calibri" panose="020F0502020204030204" pitchFamily="34" charset="0"/>
              <a:cs typeface="Times New Roman" panose="02020603050405020304" pitchFamily="18" charset="0"/>
            </a:rPr>
            <a:t>bày</a:t>
          </a:r>
          <a:r>
            <a:rPr lang="en-US" altLang="en-US" sz="2800" kern="1200" dirty="0">
              <a:latin typeface="#9Slide03 AmpleSoft Bold" panose="02000000000000000000" pitchFamily="2" charset="-93"/>
              <a:ea typeface="Calibri" panose="020F0502020204030204" pitchFamily="34" charset="0"/>
              <a:cs typeface="Times New Roman" panose="02020603050405020304" pitchFamily="18" charset="0"/>
            </a:rPr>
            <a:t> </a:t>
          </a:r>
          <a:r>
            <a:rPr lang="en-US" altLang="en-US" sz="2800" kern="1200" dirty="0" err="1">
              <a:latin typeface="#9Slide03 AmpleSoft Bold" panose="02000000000000000000" pitchFamily="2" charset="-93"/>
              <a:ea typeface="Calibri" panose="020F0502020204030204" pitchFamily="34" charset="0"/>
              <a:cs typeface="Times New Roman" panose="02020603050405020304" pitchFamily="18" charset="0"/>
            </a:rPr>
            <a:t>được</a:t>
          </a:r>
          <a:r>
            <a:rPr lang="en-US" altLang="en-US" sz="2800" kern="1200" dirty="0">
              <a:latin typeface="#9Slide03 AmpleSoft Bold" panose="02000000000000000000" pitchFamily="2" charset="-93"/>
              <a:ea typeface="Calibri" panose="020F0502020204030204" pitchFamily="34" charset="0"/>
              <a:cs typeface="Times New Roman" panose="02020603050405020304" pitchFamily="18" charset="0"/>
            </a:rPr>
            <a:t> </a:t>
          </a:r>
          <a:r>
            <a:rPr lang="en-US" altLang="en-US" sz="2800" kern="1200" dirty="0" err="1">
              <a:latin typeface="#9Slide03 AmpleSoft Bold" panose="02000000000000000000" pitchFamily="2" charset="-93"/>
              <a:ea typeface="Calibri" panose="020F0502020204030204" pitchFamily="34" charset="0"/>
              <a:cs typeface="Times New Roman" panose="02020603050405020304" pitchFamily="18" charset="0"/>
            </a:rPr>
            <a:t>cấu</a:t>
          </a:r>
          <a:r>
            <a:rPr lang="en-US" altLang="en-US" sz="2800" kern="1200" dirty="0">
              <a:latin typeface="#9Slide03 AmpleSoft Bold" panose="02000000000000000000" pitchFamily="2" charset="-93"/>
              <a:ea typeface="Calibri" panose="020F0502020204030204" pitchFamily="34" charset="0"/>
              <a:cs typeface="Times New Roman" panose="02020603050405020304" pitchFamily="18" charset="0"/>
            </a:rPr>
            <a:t> </a:t>
          </a:r>
          <a:r>
            <a:rPr lang="en-US" altLang="en-US" sz="2800" kern="1200" dirty="0" err="1">
              <a:latin typeface="#9Slide03 AmpleSoft Bold" panose="02000000000000000000" pitchFamily="2" charset="-93"/>
              <a:ea typeface="Calibri" panose="020F0502020204030204" pitchFamily="34" charset="0"/>
              <a:cs typeface="Times New Roman" panose="02020603050405020304" pitchFamily="18" charset="0"/>
            </a:rPr>
            <a:t>tạo</a:t>
          </a:r>
          <a:r>
            <a:rPr lang="en-US" altLang="en-US" sz="2800" kern="1200" dirty="0">
              <a:latin typeface="#9Slide03 AmpleSoft Bold" panose="02000000000000000000" pitchFamily="2" charset="-93"/>
              <a:ea typeface="Calibri" panose="020F0502020204030204" pitchFamily="34" charset="0"/>
              <a:cs typeface="Times New Roman" panose="02020603050405020304" pitchFamily="18" charset="0"/>
            </a:rPr>
            <a:t> </a:t>
          </a:r>
          <a:r>
            <a:rPr lang="en-US" altLang="en-US" sz="2800" kern="1200" dirty="0" err="1">
              <a:latin typeface="#9Slide03 AmpleSoft Bold" panose="02000000000000000000" pitchFamily="2" charset="-93"/>
              <a:ea typeface="Calibri" panose="020F0502020204030204" pitchFamily="34" charset="0"/>
              <a:cs typeface="Times New Roman" panose="02020603050405020304" pitchFamily="18" charset="0"/>
            </a:rPr>
            <a:t>của</a:t>
          </a:r>
          <a:r>
            <a:rPr lang="en-US" altLang="en-US" sz="2800" kern="1200" dirty="0">
              <a:latin typeface="#9Slide03 AmpleSoft Bold" panose="02000000000000000000" pitchFamily="2" charset="-93"/>
              <a:ea typeface="Calibri" panose="020F0502020204030204" pitchFamily="34" charset="0"/>
              <a:cs typeface="Times New Roman" panose="02020603050405020304" pitchFamily="18" charset="0"/>
            </a:rPr>
            <a:t> </a:t>
          </a:r>
          <a:r>
            <a:rPr lang="en-US" altLang="en-US" sz="2800" kern="1200" dirty="0" err="1">
              <a:latin typeface="#9Slide03 AmpleSoft Bold" panose="02000000000000000000" pitchFamily="2" charset="-93"/>
              <a:ea typeface="Calibri" panose="020F0502020204030204" pitchFamily="34" charset="0"/>
              <a:cs typeface="Times New Roman" panose="02020603050405020304" pitchFamily="18" charset="0"/>
            </a:rPr>
            <a:t>Trái</a:t>
          </a:r>
          <a:r>
            <a:rPr lang="en-US" altLang="en-US" sz="2800" kern="1200" dirty="0">
              <a:latin typeface="#9Slide03 AmpleSoft Bold" panose="02000000000000000000" pitchFamily="2" charset="-93"/>
              <a:ea typeface="Calibri" panose="020F0502020204030204" pitchFamily="34" charset="0"/>
              <a:cs typeface="Times New Roman" panose="02020603050405020304" pitchFamily="18" charset="0"/>
            </a:rPr>
            <a:t> </a:t>
          </a:r>
          <a:r>
            <a:rPr lang="en-US" altLang="en-US" sz="2800" kern="1200" dirty="0" err="1">
              <a:latin typeface="#9Slide03 AmpleSoft Bold" panose="02000000000000000000" pitchFamily="2" charset="-93"/>
              <a:ea typeface="Calibri" panose="020F0502020204030204" pitchFamily="34" charset="0"/>
              <a:cs typeface="Times New Roman" panose="02020603050405020304" pitchFamily="18" charset="0"/>
            </a:rPr>
            <a:t>đất</a:t>
          </a:r>
          <a:r>
            <a:rPr lang="en-US" altLang="en-US" sz="2800" kern="1200" dirty="0">
              <a:latin typeface="#9Slide03 AmpleSoft Bold" panose="02000000000000000000" pitchFamily="2" charset="-93"/>
              <a:ea typeface="Calibri" panose="020F0502020204030204" pitchFamily="34" charset="0"/>
              <a:cs typeface="Times New Roman" panose="02020603050405020304" pitchFamily="18" charset="0"/>
            </a:rPr>
            <a:t> </a:t>
          </a:r>
          <a:r>
            <a:rPr lang="en-US" altLang="en-US" sz="2800" kern="1200" dirty="0" err="1">
              <a:latin typeface="#9Slide03 AmpleSoft Bold" panose="02000000000000000000" pitchFamily="2" charset="-93"/>
              <a:ea typeface="Calibri" panose="020F0502020204030204" pitchFamily="34" charset="0"/>
              <a:cs typeface="Times New Roman" panose="02020603050405020304" pitchFamily="18" charset="0"/>
            </a:rPr>
            <a:t>gồm</a:t>
          </a:r>
          <a:r>
            <a:rPr lang="en-US" altLang="en-US" sz="2800" kern="1200" dirty="0">
              <a:latin typeface="#9Slide03 AmpleSoft Bold" panose="02000000000000000000" pitchFamily="2" charset="-93"/>
              <a:ea typeface="Calibri" panose="020F0502020204030204" pitchFamily="34" charset="0"/>
              <a:cs typeface="Times New Roman" panose="02020603050405020304" pitchFamily="18" charset="0"/>
            </a:rPr>
            <a:t> 3 </a:t>
          </a:r>
          <a:r>
            <a:rPr lang="en-US" altLang="en-US" sz="2800" kern="1200" dirty="0" err="1">
              <a:latin typeface="#9Slide03 AmpleSoft Bold" panose="02000000000000000000" pitchFamily="2" charset="-93"/>
              <a:ea typeface="Calibri" panose="020F0502020204030204" pitchFamily="34" charset="0"/>
              <a:cs typeface="Times New Roman" panose="02020603050405020304" pitchFamily="18" charset="0"/>
            </a:rPr>
            <a:t>lớp</a:t>
          </a:r>
          <a:endParaRPr lang="en-US" sz="2800" kern="1200" dirty="0">
            <a:latin typeface="#9Slide03 AmpleSoft Bold" panose="02000000000000000000" pitchFamily="2" charset="-93"/>
          </a:endParaRPr>
        </a:p>
      </dsp:txBody>
      <dsp:txXfrm rot="-5400000">
        <a:off x="954086" y="48641"/>
        <a:ext cx="8273066" cy="799860"/>
      </dsp:txXfrm>
    </dsp:sp>
    <dsp:sp modelId="{15536BF1-39E4-4218-9015-94A592B1D830}">
      <dsp:nvSpPr>
        <dsp:cNvPr id="0" name=""/>
        <dsp:cNvSpPr/>
      </dsp:nvSpPr>
      <dsp:spPr>
        <a:xfrm rot="5400000">
          <a:off x="-204446" y="1567889"/>
          <a:ext cx="1362979" cy="954085"/>
        </a:xfrm>
        <a:prstGeom prst="chevron">
          <a:avLst/>
        </a:prstGeom>
        <a:solidFill>
          <a:schemeClr val="accent4">
            <a:hueOff val="3266964"/>
            <a:satOff val="-13592"/>
            <a:lumOff val="3203"/>
            <a:alphaOff val="0"/>
          </a:schemeClr>
        </a:solidFill>
        <a:ln w="12700" cap="flat" cmpd="sng" algn="ctr">
          <a:solidFill>
            <a:schemeClr val="accent4">
              <a:hueOff val="3266964"/>
              <a:satOff val="-13592"/>
              <a:lumOff val="320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120000"/>
            </a:lnSpc>
            <a:spcBef>
              <a:spcPct val="0"/>
            </a:spcBef>
            <a:spcAft>
              <a:spcPts val="0"/>
            </a:spcAft>
          </a:pPr>
          <a:r>
            <a:rPr lang="en-US" sz="2400" kern="1200">
              <a:latin typeface="#9Slide07 IcielBaliho Script" pitchFamily="2" charset="0"/>
            </a:rPr>
            <a:t>2</a:t>
          </a:r>
        </a:p>
      </dsp:txBody>
      <dsp:txXfrm rot="-5400000">
        <a:off x="2" y="1840485"/>
        <a:ext cx="954085" cy="408894"/>
      </dsp:txXfrm>
    </dsp:sp>
    <dsp:sp modelId="{3FA2D0B6-16A4-4BBB-897D-2937DD0B987C}">
      <dsp:nvSpPr>
        <dsp:cNvPr id="0" name=""/>
        <dsp:cNvSpPr/>
      </dsp:nvSpPr>
      <dsp:spPr>
        <a:xfrm rot="5400000">
          <a:off x="4538836" y="-2351757"/>
          <a:ext cx="1146836" cy="8316337"/>
        </a:xfrm>
        <a:prstGeom prst="round2SameRect">
          <a:avLst/>
        </a:prstGeom>
        <a:solidFill>
          <a:schemeClr val="lt1">
            <a:alpha val="90000"/>
            <a:hueOff val="0"/>
            <a:satOff val="0"/>
            <a:lumOff val="0"/>
            <a:alphaOff val="0"/>
          </a:schemeClr>
        </a:solidFill>
        <a:ln w="12700" cap="flat" cmpd="sng" algn="ctr">
          <a:solidFill>
            <a:schemeClr val="accent4">
              <a:hueOff val="3266964"/>
              <a:satOff val="-13592"/>
              <a:lumOff val="320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120000"/>
            </a:lnSpc>
            <a:spcBef>
              <a:spcPct val="0"/>
            </a:spcBef>
            <a:spcAft>
              <a:spcPts val="0"/>
            </a:spcAft>
            <a:buChar char="••"/>
          </a:pPr>
          <a:r>
            <a:rPr lang="en-US" altLang="en-US" sz="2800" kern="1200" dirty="0" err="1">
              <a:latin typeface="#9Slide03 AmpleSoft Bold" panose="02000000000000000000" pitchFamily="2" charset="-93"/>
              <a:ea typeface="Calibri" panose="020F0502020204030204" pitchFamily="34" charset="0"/>
              <a:cs typeface="Times New Roman" panose="02020603050405020304" pitchFamily="18" charset="0"/>
            </a:rPr>
            <a:t>Xác</a:t>
          </a:r>
          <a:r>
            <a:rPr lang="en-US" altLang="en-US" sz="2800" kern="1200" dirty="0">
              <a:latin typeface="#9Slide03 AmpleSoft Bold" panose="02000000000000000000" pitchFamily="2" charset="-93"/>
              <a:ea typeface="Calibri" panose="020F0502020204030204" pitchFamily="34" charset="0"/>
              <a:cs typeface="Times New Roman" panose="02020603050405020304" pitchFamily="18" charset="0"/>
            </a:rPr>
            <a:t> </a:t>
          </a:r>
          <a:r>
            <a:rPr lang="en-US" altLang="en-US" sz="2800" kern="1200" dirty="0" err="1">
              <a:latin typeface="#9Slide03 AmpleSoft Bold" panose="02000000000000000000" pitchFamily="2" charset="-93"/>
              <a:ea typeface="Calibri" panose="020F0502020204030204" pitchFamily="34" charset="0"/>
              <a:cs typeface="Times New Roman" panose="02020603050405020304" pitchFamily="18" charset="0"/>
            </a:rPr>
            <a:t>định</a:t>
          </a:r>
          <a:r>
            <a:rPr lang="en-US" altLang="en-US" sz="2800" kern="1200" dirty="0">
              <a:latin typeface="#9Slide03 AmpleSoft Bold" panose="02000000000000000000" pitchFamily="2" charset="-93"/>
              <a:ea typeface="Calibri" panose="020F0502020204030204" pitchFamily="34" charset="0"/>
              <a:cs typeface="Times New Roman" panose="02020603050405020304" pitchFamily="18" charset="0"/>
            </a:rPr>
            <a:t> </a:t>
          </a:r>
          <a:r>
            <a:rPr lang="en-US" altLang="en-US" sz="2800" kern="1200" dirty="0" err="1">
              <a:latin typeface="#9Slide03 AmpleSoft Bold" panose="02000000000000000000" pitchFamily="2" charset="-93"/>
              <a:ea typeface="Calibri" panose="020F0502020204030204" pitchFamily="34" charset="0"/>
              <a:cs typeface="Times New Roman" panose="02020603050405020304" pitchFamily="18" charset="0"/>
            </a:rPr>
            <a:t>được</a:t>
          </a:r>
          <a:r>
            <a:rPr lang="en-US" altLang="en-US" sz="2800" kern="1200" dirty="0">
              <a:latin typeface="#9Slide03 AmpleSoft Bold" panose="02000000000000000000" pitchFamily="2" charset="-93"/>
              <a:ea typeface="Calibri" panose="020F0502020204030204" pitchFamily="34" charset="0"/>
              <a:cs typeface="Times New Roman" panose="02020603050405020304" pitchFamily="18" charset="0"/>
            </a:rPr>
            <a:t> </a:t>
          </a:r>
          <a:r>
            <a:rPr lang="en-US" altLang="en-US" sz="2800" kern="1200" dirty="0" err="1">
              <a:latin typeface="#9Slide03 AmpleSoft Bold" panose="02000000000000000000" pitchFamily="2" charset="-93"/>
              <a:ea typeface="Calibri" panose="020F0502020204030204" pitchFamily="34" charset="0"/>
              <a:cs typeface="Times New Roman" panose="02020603050405020304" pitchFamily="18" charset="0"/>
            </a:rPr>
            <a:t>trên</a:t>
          </a:r>
          <a:r>
            <a:rPr lang="en-US" altLang="en-US" sz="2800" kern="1200" dirty="0">
              <a:latin typeface="#9Slide03 AmpleSoft Bold" panose="02000000000000000000" pitchFamily="2" charset="-93"/>
              <a:ea typeface="Calibri" panose="020F0502020204030204" pitchFamily="34" charset="0"/>
              <a:cs typeface="Times New Roman" panose="02020603050405020304" pitchFamily="18" charset="0"/>
            </a:rPr>
            <a:t> </a:t>
          </a:r>
          <a:r>
            <a:rPr lang="en-US" altLang="en-US" sz="2800" kern="1200" dirty="0" err="1">
              <a:latin typeface="#9Slide03 AmpleSoft Bold" panose="02000000000000000000" pitchFamily="2" charset="-93"/>
              <a:ea typeface="Calibri" panose="020F0502020204030204" pitchFamily="34" charset="0"/>
              <a:cs typeface="Times New Roman" panose="02020603050405020304" pitchFamily="18" charset="0"/>
            </a:rPr>
            <a:t>lược</a:t>
          </a:r>
          <a:r>
            <a:rPr lang="en-US" altLang="en-US" sz="2800" kern="1200" dirty="0">
              <a:latin typeface="#9Slide03 AmpleSoft Bold" panose="02000000000000000000" pitchFamily="2" charset="-93"/>
              <a:ea typeface="Calibri" panose="020F0502020204030204" pitchFamily="34" charset="0"/>
              <a:cs typeface="Times New Roman" panose="02020603050405020304" pitchFamily="18" charset="0"/>
            </a:rPr>
            <a:t> </a:t>
          </a:r>
          <a:r>
            <a:rPr lang="en-US" altLang="en-US" sz="2800" kern="1200" dirty="0" err="1">
              <a:latin typeface="#9Slide03 AmpleSoft Bold" panose="02000000000000000000" pitchFamily="2" charset="-93"/>
              <a:ea typeface="Calibri" panose="020F0502020204030204" pitchFamily="34" charset="0"/>
              <a:cs typeface="Times New Roman" panose="02020603050405020304" pitchFamily="18" charset="0"/>
            </a:rPr>
            <a:t>đồ</a:t>
          </a:r>
          <a:r>
            <a:rPr lang="en-US" altLang="en-US" sz="2800" kern="1200" dirty="0">
              <a:latin typeface="#9Slide03 AmpleSoft Bold" panose="02000000000000000000" pitchFamily="2" charset="-93"/>
              <a:ea typeface="Calibri" panose="020F0502020204030204" pitchFamily="34" charset="0"/>
              <a:cs typeface="Times New Roman" panose="02020603050405020304" pitchFamily="18" charset="0"/>
            </a:rPr>
            <a:t> </a:t>
          </a:r>
          <a:r>
            <a:rPr lang="en-US" altLang="en-US" sz="2800" kern="1200" dirty="0" err="1">
              <a:latin typeface="#9Slide03 AmpleSoft Bold" panose="02000000000000000000" pitchFamily="2" charset="-93"/>
              <a:ea typeface="Calibri" panose="020F0502020204030204" pitchFamily="34" charset="0"/>
              <a:cs typeface="Times New Roman" panose="02020603050405020304" pitchFamily="18" charset="0"/>
            </a:rPr>
            <a:t>các</a:t>
          </a:r>
          <a:r>
            <a:rPr lang="en-US" altLang="en-US" sz="2800" kern="1200" dirty="0">
              <a:latin typeface="#9Slide03 AmpleSoft Bold" panose="02000000000000000000" pitchFamily="2" charset="-93"/>
              <a:ea typeface="Calibri" panose="020F0502020204030204" pitchFamily="34" charset="0"/>
              <a:cs typeface="Times New Roman" panose="02020603050405020304" pitchFamily="18" charset="0"/>
            </a:rPr>
            <a:t> </a:t>
          </a:r>
          <a:r>
            <a:rPr lang="en-US" altLang="en-US" sz="2800" kern="1200" dirty="0" err="1">
              <a:latin typeface="#9Slide03 AmpleSoft Bold" panose="02000000000000000000" pitchFamily="2" charset="-93"/>
              <a:ea typeface="Calibri" panose="020F0502020204030204" pitchFamily="34" charset="0"/>
              <a:cs typeface="Times New Roman" panose="02020603050405020304" pitchFamily="18" charset="0"/>
            </a:rPr>
            <a:t>mảng</a:t>
          </a:r>
          <a:r>
            <a:rPr lang="en-US" altLang="en-US" sz="2800" kern="1200" dirty="0">
              <a:latin typeface="#9Slide03 AmpleSoft Bold" panose="02000000000000000000" pitchFamily="2" charset="-93"/>
              <a:ea typeface="Calibri" panose="020F0502020204030204" pitchFamily="34" charset="0"/>
              <a:cs typeface="Times New Roman" panose="02020603050405020304" pitchFamily="18" charset="0"/>
            </a:rPr>
            <a:t> </a:t>
          </a:r>
          <a:r>
            <a:rPr lang="en-US" altLang="en-US" sz="2800" kern="1200" dirty="0" err="1">
              <a:latin typeface="#9Slide03 AmpleSoft Bold" panose="02000000000000000000" pitchFamily="2" charset="-93"/>
              <a:ea typeface="Calibri" panose="020F0502020204030204" pitchFamily="34" charset="0"/>
              <a:cs typeface="Times New Roman" panose="02020603050405020304" pitchFamily="18" charset="0"/>
            </a:rPr>
            <a:t>kiến</a:t>
          </a:r>
          <a:r>
            <a:rPr lang="en-US" altLang="en-US" sz="2800" kern="1200" dirty="0">
              <a:latin typeface="#9Slide03 AmpleSoft Bold" panose="02000000000000000000" pitchFamily="2" charset="-93"/>
              <a:ea typeface="Calibri" panose="020F0502020204030204" pitchFamily="34" charset="0"/>
              <a:cs typeface="Times New Roman" panose="02020603050405020304" pitchFamily="18" charset="0"/>
            </a:rPr>
            <a:t> </a:t>
          </a:r>
          <a:r>
            <a:rPr lang="en-US" altLang="en-US" sz="2800" kern="1200" dirty="0" err="1">
              <a:latin typeface="#9Slide03 AmpleSoft Bold" panose="02000000000000000000" pitchFamily="2" charset="-93"/>
              <a:ea typeface="Calibri" panose="020F0502020204030204" pitchFamily="34" charset="0"/>
              <a:cs typeface="Times New Roman" panose="02020603050405020304" pitchFamily="18" charset="0"/>
            </a:rPr>
            <a:t>tạo</a:t>
          </a:r>
          <a:r>
            <a:rPr lang="en-US" altLang="en-US" sz="2800" kern="1200" dirty="0">
              <a:latin typeface="#9Slide03 AmpleSoft Bold" panose="02000000000000000000" pitchFamily="2" charset="-93"/>
              <a:ea typeface="Calibri" panose="020F0502020204030204" pitchFamily="34" charset="0"/>
              <a:cs typeface="Times New Roman" panose="02020603050405020304" pitchFamily="18" charset="0"/>
            </a:rPr>
            <a:t> </a:t>
          </a:r>
          <a:r>
            <a:rPr lang="en-US" altLang="en-US" sz="2800" kern="1200" dirty="0" err="1">
              <a:latin typeface="#9Slide03 AmpleSoft Bold" panose="02000000000000000000" pitchFamily="2" charset="-93"/>
              <a:ea typeface="Calibri" panose="020F0502020204030204" pitchFamily="34" charset="0"/>
              <a:cs typeface="Times New Roman" panose="02020603050405020304" pitchFamily="18" charset="0"/>
            </a:rPr>
            <a:t>lớn</a:t>
          </a:r>
          <a:r>
            <a:rPr lang="en-US" altLang="en-US" sz="2800" kern="1200" dirty="0">
              <a:latin typeface="#9Slide03 AmpleSoft Bold" panose="02000000000000000000" pitchFamily="2" charset="-93"/>
              <a:ea typeface="Calibri" panose="020F0502020204030204" pitchFamily="34" charset="0"/>
              <a:cs typeface="Times New Roman" panose="02020603050405020304" pitchFamily="18" charset="0"/>
            </a:rPr>
            <a:t>, </a:t>
          </a:r>
          <a:r>
            <a:rPr lang="en-US" altLang="en-US" sz="2800" kern="1200" dirty="0" err="1">
              <a:latin typeface="#9Slide03 AmpleSoft Bold" panose="02000000000000000000" pitchFamily="2" charset="-93"/>
              <a:ea typeface="Calibri" panose="020F0502020204030204" pitchFamily="34" charset="0"/>
              <a:cs typeface="Times New Roman" panose="02020603050405020304" pitchFamily="18" charset="0"/>
            </a:rPr>
            <a:t>đới</a:t>
          </a:r>
          <a:r>
            <a:rPr lang="en-US" altLang="en-US" sz="2800" kern="1200" dirty="0">
              <a:latin typeface="#9Slide03 AmpleSoft Bold" panose="02000000000000000000" pitchFamily="2" charset="-93"/>
              <a:ea typeface="Calibri" panose="020F0502020204030204" pitchFamily="34" charset="0"/>
              <a:cs typeface="Times New Roman" panose="02020603050405020304" pitchFamily="18" charset="0"/>
            </a:rPr>
            <a:t> </a:t>
          </a:r>
          <a:r>
            <a:rPr lang="en-US" altLang="en-US" sz="2800" kern="1200" dirty="0" err="1">
              <a:latin typeface="#9Slide03 AmpleSoft Bold" panose="02000000000000000000" pitchFamily="2" charset="-93"/>
              <a:ea typeface="Calibri" panose="020F0502020204030204" pitchFamily="34" charset="0"/>
              <a:cs typeface="Times New Roman" panose="02020603050405020304" pitchFamily="18" charset="0"/>
            </a:rPr>
            <a:t>tiếp</a:t>
          </a:r>
          <a:r>
            <a:rPr lang="en-US" altLang="en-US" sz="2800" kern="1200" dirty="0">
              <a:latin typeface="#9Slide03 AmpleSoft Bold" panose="02000000000000000000" pitchFamily="2" charset="-93"/>
              <a:ea typeface="Calibri" panose="020F0502020204030204" pitchFamily="34" charset="0"/>
              <a:cs typeface="Times New Roman" panose="02020603050405020304" pitchFamily="18" charset="0"/>
            </a:rPr>
            <a:t> </a:t>
          </a:r>
          <a:r>
            <a:rPr lang="en-US" altLang="en-US" sz="2800" kern="1200" dirty="0" err="1">
              <a:latin typeface="#9Slide03 AmpleSoft Bold" panose="02000000000000000000" pitchFamily="2" charset="-93"/>
              <a:ea typeface="Calibri" panose="020F0502020204030204" pitchFamily="34" charset="0"/>
              <a:cs typeface="Times New Roman" panose="02020603050405020304" pitchFamily="18" charset="0"/>
            </a:rPr>
            <a:t>giáp</a:t>
          </a:r>
          <a:r>
            <a:rPr lang="en-US" altLang="en-US" sz="2800" kern="1200" dirty="0">
              <a:latin typeface="#9Slide03 AmpleSoft Bold" panose="02000000000000000000" pitchFamily="2" charset="-93"/>
              <a:ea typeface="Calibri" panose="020F0502020204030204" pitchFamily="34" charset="0"/>
              <a:cs typeface="Times New Roman" panose="02020603050405020304" pitchFamily="18" charset="0"/>
            </a:rPr>
            <a:t> </a:t>
          </a:r>
          <a:r>
            <a:rPr lang="en-US" altLang="en-US" sz="2800" kern="1200" dirty="0" err="1">
              <a:latin typeface="#9Slide03 AmpleSoft Bold" panose="02000000000000000000" pitchFamily="2" charset="-93"/>
              <a:ea typeface="Calibri" panose="020F0502020204030204" pitchFamily="34" charset="0"/>
              <a:cs typeface="Times New Roman" panose="02020603050405020304" pitchFamily="18" charset="0"/>
            </a:rPr>
            <a:t>của</a:t>
          </a:r>
          <a:r>
            <a:rPr lang="en-US" altLang="en-US" sz="2800" kern="1200" dirty="0">
              <a:latin typeface="#9Slide03 AmpleSoft Bold" panose="02000000000000000000" pitchFamily="2" charset="-93"/>
              <a:ea typeface="Calibri" panose="020F0502020204030204" pitchFamily="34" charset="0"/>
              <a:cs typeface="Times New Roman" panose="02020603050405020304" pitchFamily="18" charset="0"/>
            </a:rPr>
            <a:t> </a:t>
          </a:r>
          <a:r>
            <a:rPr lang="en-US" altLang="en-US" sz="2800" kern="1200" dirty="0" err="1">
              <a:latin typeface="#9Slide03 AmpleSoft Bold" panose="02000000000000000000" pitchFamily="2" charset="-93"/>
              <a:ea typeface="Calibri" panose="020F0502020204030204" pitchFamily="34" charset="0"/>
              <a:cs typeface="Times New Roman" panose="02020603050405020304" pitchFamily="18" charset="0"/>
            </a:rPr>
            <a:t>hai</a:t>
          </a:r>
          <a:r>
            <a:rPr lang="en-US" altLang="en-US" sz="2800" kern="1200" dirty="0">
              <a:latin typeface="#9Slide03 AmpleSoft Bold" panose="02000000000000000000" pitchFamily="2" charset="-93"/>
              <a:ea typeface="Calibri" panose="020F0502020204030204" pitchFamily="34" charset="0"/>
              <a:cs typeface="Times New Roman" panose="02020603050405020304" pitchFamily="18" charset="0"/>
            </a:rPr>
            <a:t> </a:t>
          </a:r>
          <a:r>
            <a:rPr lang="en-US" altLang="en-US" sz="2800" kern="1200" dirty="0" err="1">
              <a:latin typeface="#9Slide03 AmpleSoft Bold" panose="02000000000000000000" pitchFamily="2" charset="-93"/>
              <a:ea typeface="Calibri" panose="020F0502020204030204" pitchFamily="34" charset="0"/>
              <a:cs typeface="Times New Roman" panose="02020603050405020304" pitchFamily="18" charset="0"/>
            </a:rPr>
            <a:t>mảng</a:t>
          </a:r>
          <a:r>
            <a:rPr lang="en-US" altLang="en-US" sz="2800" kern="1200" dirty="0">
              <a:latin typeface="#9Slide03 AmpleSoft Bold" panose="02000000000000000000" pitchFamily="2" charset="-93"/>
              <a:ea typeface="Calibri" panose="020F0502020204030204" pitchFamily="34" charset="0"/>
              <a:cs typeface="Times New Roman" panose="02020603050405020304" pitchFamily="18" charset="0"/>
            </a:rPr>
            <a:t> </a:t>
          </a:r>
          <a:r>
            <a:rPr lang="en-US" altLang="en-US" sz="2800" kern="1200" dirty="0" err="1">
              <a:latin typeface="#9Slide03 AmpleSoft Bold" panose="02000000000000000000" pitchFamily="2" charset="-93"/>
              <a:ea typeface="Calibri" panose="020F0502020204030204" pitchFamily="34" charset="0"/>
              <a:cs typeface="Times New Roman" panose="02020603050405020304" pitchFamily="18" charset="0"/>
            </a:rPr>
            <a:t>xô</a:t>
          </a:r>
          <a:r>
            <a:rPr lang="en-US" altLang="en-US" sz="2800" kern="1200" dirty="0">
              <a:latin typeface="#9Slide03 AmpleSoft Bold" panose="02000000000000000000" pitchFamily="2" charset="-93"/>
              <a:ea typeface="Calibri" panose="020F0502020204030204" pitchFamily="34" charset="0"/>
              <a:cs typeface="Times New Roman" panose="02020603050405020304" pitchFamily="18" charset="0"/>
            </a:rPr>
            <a:t> </a:t>
          </a:r>
          <a:r>
            <a:rPr lang="en-US" altLang="en-US" sz="2800" kern="1200" dirty="0" err="1">
              <a:latin typeface="#9Slide03 AmpleSoft Bold" panose="02000000000000000000" pitchFamily="2" charset="-93"/>
              <a:ea typeface="Calibri" panose="020F0502020204030204" pitchFamily="34" charset="0"/>
              <a:cs typeface="Times New Roman" panose="02020603050405020304" pitchFamily="18" charset="0"/>
            </a:rPr>
            <a:t>vào</a:t>
          </a:r>
          <a:r>
            <a:rPr lang="en-US" altLang="en-US" sz="2800" kern="1200" dirty="0">
              <a:latin typeface="#9Slide03 AmpleSoft Bold" panose="02000000000000000000" pitchFamily="2" charset="-93"/>
              <a:ea typeface="Calibri" panose="020F0502020204030204" pitchFamily="34" charset="0"/>
              <a:cs typeface="Times New Roman" panose="02020603050405020304" pitchFamily="18" charset="0"/>
            </a:rPr>
            <a:t> </a:t>
          </a:r>
          <a:r>
            <a:rPr lang="en-US" altLang="en-US" sz="2800" kern="1200" dirty="0" err="1">
              <a:latin typeface="#9Slide03 AmpleSoft Bold" panose="02000000000000000000" pitchFamily="2" charset="-93"/>
              <a:ea typeface="Calibri" panose="020F0502020204030204" pitchFamily="34" charset="0"/>
              <a:cs typeface="Times New Roman" panose="02020603050405020304" pitchFamily="18" charset="0"/>
            </a:rPr>
            <a:t>nhau</a:t>
          </a:r>
          <a:endParaRPr lang="en-US" sz="2800" kern="1200" dirty="0">
            <a:latin typeface="#9Slide03 AmpleSoft Bold" panose="02000000000000000000" pitchFamily="2" charset="-93"/>
          </a:endParaRPr>
        </a:p>
      </dsp:txBody>
      <dsp:txXfrm rot="-5400000">
        <a:off x="954086" y="1288977"/>
        <a:ext cx="8260353" cy="1034868"/>
      </dsp:txXfrm>
    </dsp:sp>
    <dsp:sp modelId="{1A1ADC83-9F38-440D-B8BA-88E6BEBBD396}">
      <dsp:nvSpPr>
        <dsp:cNvPr id="0" name=""/>
        <dsp:cNvSpPr/>
      </dsp:nvSpPr>
      <dsp:spPr>
        <a:xfrm rot="5400000">
          <a:off x="-204446" y="2930294"/>
          <a:ext cx="1362979" cy="954085"/>
        </a:xfrm>
        <a:prstGeom prst="chevron">
          <a:avLst/>
        </a:prstGeom>
        <a:solidFill>
          <a:schemeClr val="accent4">
            <a:hueOff val="6533927"/>
            <a:satOff val="-27185"/>
            <a:lumOff val="6405"/>
            <a:alphaOff val="0"/>
          </a:schemeClr>
        </a:solidFill>
        <a:ln w="12700" cap="flat" cmpd="sng" algn="ctr">
          <a:solidFill>
            <a:schemeClr val="accent4">
              <a:hueOff val="6533927"/>
              <a:satOff val="-27185"/>
              <a:lumOff val="640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120000"/>
            </a:lnSpc>
            <a:spcBef>
              <a:spcPct val="0"/>
            </a:spcBef>
            <a:spcAft>
              <a:spcPts val="0"/>
            </a:spcAft>
          </a:pPr>
          <a:r>
            <a:rPr lang="en-US" sz="2400" kern="1200">
              <a:latin typeface="#9Slide07 IcielBaliho Script" pitchFamily="2" charset="0"/>
            </a:rPr>
            <a:t>3</a:t>
          </a:r>
        </a:p>
      </dsp:txBody>
      <dsp:txXfrm rot="-5400000">
        <a:off x="2" y="3202890"/>
        <a:ext cx="954085" cy="408894"/>
      </dsp:txXfrm>
    </dsp:sp>
    <dsp:sp modelId="{74350979-8564-4556-8F78-08DA2AFCB798}">
      <dsp:nvSpPr>
        <dsp:cNvPr id="0" name=""/>
        <dsp:cNvSpPr/>
      </dsp:nvSpPr>
      <dsp:spPr>
        <a:xfrm rot="5400000">
          <a:off x="4534503" y="-1073764"/>
          <a:ext cx="1155500" cy="8316337"/>
        </a:xfrm>
        <a:prstGeom prst="round2SameRect">
          <a:avLst/>
        </a:prstGeom>
        <a:solidFill>
          <a:schemeClr val="lt1">
            <a:alpha val="90000"/>
            <a:hueOff val="0"/>
            <a:satOff val="0"/>
            <a:lumOff val="0"/>
            <a:alphaOff val="0"/>
          </a:schemeClr>
        </a:solidFill>
        <a:ln w="12700" cap="flat" cmpd="sng" algn="ctr">
          <a:solidFill>
            <a:schemeClr val="accent4">
              <a:hueOff val="6533927"/>
              <a:satOff val="-27185"/>
              <a:lumOff val="640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6032" tIns="22860" rIns="22860" bIns="22860" numCol="1" spcCol="1270" anchor="ctr" anchorCtr="0">
          <a:noAutofit/>
        </a:bodyPr>
        <a:lstStyle/>
        <a:p>
          <a:pPr marL="285750" lvl="1" indent="0" algn="l" defTabSz="2889250">
            <a:lnSpc>
              <a:spcPct val="90000"/>
            </a:lnSpc>
            <a:spcBef>
              <a:spcPct val="0"/>
            </a:spcBef>
            <a:spcAft>
              <a:spcPts val="0"/>
            </a:spcAft>
            <a:buChar char="••"/>
          </a:pPr>
          <a:endParaRPr lang="en-US" sz="3600" kern="1200" dirty="0">
            <a:latin typeface="#9Slide03 AmpleSoft Bold" panose="02000000000000000000" pitchFamily="2" charset="-93"/>
          </a:endParaRPr>
        </a:p>
        <a:p>
          <a:pPr marL="0" marR="0" lvl="1" indent="0" algn="l" defTabSz="914400" eaLnBrk="1" fontAlgn="auto" latinLnBrk="0" hangingPunct="1">
            <a:lnSpc>
              <a:spcPct val="100000"/>
            </a:lnSpc>
            <a:spcBef>
              <a:spcPct val="0"/>
            </a:spcBef>
            <a:spcAft>
              <a:spcPts val="0"/>
            </a:spcAft>
            <a:buClrTx/>
            <a:buSzTx/>
            <a:buFontTx/>
            <a:buChar char="••"/>
            <a:tabLst/>
            <a:defRPr/>
          </a:pPr>
          <a:r>
            <a:rPr lang="en-US" altLang="en-US" sz="2800" kern="1200" dirty="0" err="1">
              <a:latin typeface="#9Slide03 AmpleSoft Bold" panose="02000000000000000000" pitchFamily="2" charset="-93"/>
              <a:ea typeface="Calibri" panose="020F0502020204030204" pitchFamily="34" charset="0"/>
              <a:cs typeface="Times New Roman" panose="02020603050405020304" pitchFamily="18" charset="0"/>
            </a:rPr>
            <a:t>Trình</a:t>
          </a:r>
          <a:r>
            <a:rPr lang="en-US" altLang="en-US" sz="2800" kern="1200" dirty="0">
              <a:latin typeface="#9Slide03 AmpleSoft Bold" panose="02000000000000000000" pitchFamily="2" charset="-93"/>
              <a:ea typeface="Calibri" panose="020F0502020204030204" pitchFamily="34" charset="0"/>
              <a:cs typeface="Times New Roman" panose="02020603050405020304" pitchFamily="18" charset="0"/>
            </a:rPr>
            <a:t> </a:t>
          </a:r>
          <a:r>
            <a:rPr lang="en-US" altLang="en-US" sz="2800" kern="1200" dirty="0" err="1">
              <a:latin typeface="#9Slide03 AmpleSoft Bold" panose="02000000000000000000" pitchFamily="2" charset="-93"/>
              <a:ea typeface="Calibri" panose="020F0502020204030204" pitchFamily="34" charset="0"/>
              <a:cs typeface="Times New Roman" panose="02020603050405020304" pitchFamily="18" charset="0"/>
            </a:rPr>
            <a:t>bày</a:t>
          </a:r>
          <a:r>
            <a:rPr lang="en-US" altLang="en-US" sz="2800" kern="1200" dirty="0">
              <a:latin typeface="#9Slide03 AmpleSoft Bold" panose="02000000000000000000" pitchFamily="2" charset="-93"/>
              <a:ea typeface="Calibri" panose="020F0502020204030204" pitchFamily="34" charset="0"/>
              <a:cs typeface="Times New Roman" panose="02020603050405020304" pitchFamily="18" charset="0"/>
            </a:rPr>
            <a:t> </a:t>
          </a:r>
          <a:r>
            <a:rPr lang="en-US" altLang="en-US" sz="2800" kern="1200" dirty="0" err="1">
              <a:latin typeface="#9Slide03 AmpleSoft Bold" panose="02000000000000000000" pitchFamily="2" charset="-93"/>
              <a:ea typeface="Calibri" panose="020F0502020204030204" pitchFamily="34" charset="0"/>
              <a:cs typeface="Times New Roman" panose="02020603050405020304" pitchFamily="18" charset="0"/>
            </a:rPr>
            <a:t>được</a:t>
          </a:r>
          <a:r>
            <a:rPr lang="en-US" altLang="en-US" sz="2800" kern="1200" dirty="0">
              <a:latin typeface="#9Slide03 AmpleSoft Bold" panose="02000000000000000000" pitchFamily="2" charset="-93"/>
              <a:ea typeface="Calibri" panose="020F0502020204030204" pitchFamily="34" charset="0"/>
              <a:cs typeface="Times New Roman" panose="02020603050405020304" pitchFamily="18" charset="0"/>
            </a:rPr>
            <a:t> </a:t>
          </a:r>
          <a:r>
            <a:rPr lang="en-US" altLang="en-US" sz="2800" kern="1200" dirty="0" err="1">
              <a:latin typeface="#9Slide03 AmpleSoft Bold" panose="02000000000000000000" pitchFamily="2" charset="-93"/>
              <a:ea typeface="Calibri" panose="020F0502020204030204" pitchFamily="34" charset="0"/>
              <a:cs typeface="Times New Roman" panose="02020603050405020304" pitchFamily="18" charset="0"/>
            </a:rPr>
            <a:t>hiện</a:t>
          </a:r>
          <a:r>
            <a:rPr lang="en-US" altLang="en-US" sz="2800" kern="1200" dirty="0">
              <a:latin typeface="#9Slide03 AmpleSoft Bold" panose="02000000000000000000" pitchFamily="2" charset="-93"/>
              <a:ea typeface="Calibri" panose="020F0502020204030204" pitchFamily="34" charset="0"/>
              <a:cs typeface="Times New Roman" panose="02020603050405020304" pitchFamily="18" charset="0"/>
            </a:rPr>
            <a:t> </a:t>
          </a:r>
          <a:r>
            <a:rPr lang="en-US" altLang="en-US" sz="2800" kern="1200" dirty="0" err="1">
              <a:latin typeface="#9Slide03 AmpleSoft Bold" panose="02000000000000000000" pitchFamily="2" charset="-93"/>
              <a:ea typeface="Calibri" panose="020F0502020204030204" pitchFamily="34" charset="0"/>
              <a:cs typeface="Times New Roman" panose="02020603050405020304" pitchFamily="18" charset="0"/>
            </a:rPr>
            <a:t>tượng</a:t>
          </a:r>
          <a:r>
            <a:rPr lang="en-US" altLang="en-US" sz="2800" kern="1200" dirty="0">
              <a:latin typeface="#9Slide03 AmpleSoft Bold" panose="02000000000000000000" pitchFamily="2" charset="-93"/>
              <a:ea typeface="Calibri" panose="020F0502020204030204" pitchFamily="34" charset="0"/>
              <a:cs typeface="Times New Roman" panose="02020603050405020304" pitchFamily="18" charset="0"/>
            </a:rPr>
            <a:t> </a:t>
          </a:r>
          <a:r>
            <a:rPr lang="en-US" altLang="en-US" sz="2800" kern="1200" dirty="0" err="1">
              <a:latin typeface="#9Slide03 AmpleSoft Bold" panose="02000000000000000000" pitchFamily="2" charset="-93"/>
              <a:ea typeface="Calibri" panose="020F0502020204030204" pitchFamily="34" charset="0"/>
              <a:cs typeface="Times New Roman" panose="02020603050405020304" pitchFamily="18" charset="0"/>
            </a:rPr>
            <a:t>động</a:t>
          </a:r>
          <a:r>
            <a:rPr lang="en-US" altLang="en-US" sz="2800" kern="1200" dirty="0">
              <a:latin typeface="#9Slide03 AmpleSoft Bold" panose="02000000000000000000" pitchFamily="2" charset="-93"/>
              <a:ea typeface="Calibri" panose="020F0502020204030204" pitchFamily="34" charset="0"/>
              <a:cs typeface="Times New Roman" panose="02020603050405020304" pitchFamily="18" charset="0"/>
            </a:rPr>
            <a:t> </a:t>
          </a:r>
          <a:r>
            <a:rPr lang="en-US" altLang="en-US" sz="2800" kern="1200" dirty="0" err="1">
              <a:latin typeface="#9Slide03 AmpleSoft Bold" panose="02000000000000000000" pitchFamily="2" charset="-93"/>
              <a:ea typeface="Calibri" panose="020F0502020204030204" pitchFamily="34" charset="0"/>
              <a:cs typeface="Times New Roman" panose="02020603050405020304" pitchFamily="18" charset="0"/>
            </a:rPr>
            <a:t>đất</a:t>
          </a:r>
          <a:r>
            <a:rPr lang="en-US" altLang="en-US" sz="2800" kern="1200" dirty="0">
              <a:latin typeface="#9Slide03 AmpleSoft Bold" panose="02000000000000000000" pitchFamily="2" charset="-93"/>
              <a:ea typeface="Calibri" panose="020F0502020204030204" pitchFamily="34" charset="0"/>
              <a:cs typeface="Times New Roman" panose="02020603050405020304" pitchFamily="18" charset="0"/>
            </a:rPr>
            <a:t>, </a:t>
          </a:r>
          <a:r>
            <a:rPr lang="en-US" altLang="en-US" sz="2800" kern="1200" dirty="0" err="1">
              <a:latin typeface="#9Slide03 AmpleSoft Bold" panose="02000000000000000000" pitchFamily="2" charset="-93"/>
              <a:ea typeface="Calibri" panose="020F0502020204030204" pitchFamily="34" charset="0"/>
              <a:cs typeface="Times New Roman" panose="02020603050405020304" pitchFamily="18" charset="0"/>
            </a:rPr>
            <a:t>núi</a:t>
          </a:r>
          <a:r>
            <a:rPr lang="en-US" altLang="en-US" sz="2800" kern="1200" dirty="0">
              <a:latin typeface="#9Slide03 AmpleSoft Bold" panose="02000000000000000000" pitchFamily="2" charset="-93"/>
              <a:ea typeface="Calibri" panose="020F0502020204030204" pitchFamily="34" charset="0"/>
              <a:cs typeface="Times New Roman" panose="02020603050405020304" pitchFamily="18" charset="0"/>
            </a:rPr>
            <a:t> </a:t>
          </a:r>
          <a:r>
            <a:rPr lang="en-US" altLang="en-US" sz="2800" kern="1200" dirty="0" err="1">
              <a:latin typeface="#9Slide03 AmpleSoft Bold" panose="02000000000000000000" pitchFamily="2" charset="-93"/>
              <a:ea typeface="Calibri" panose="020F0502020204030204" pitchFamily="34" charset="0"/>
              <a:cs typeface="Times New Roman" panose="02020603050405020304" pitchFamily="18" charset="0"/>
            </a:rPr>
            <a:t>lửa</a:t>
          </a:r>
          <a:r>
            <a:rPr lang="en-US" altLang="en-US" sz="2800" kern="1200" dirty="0">
              <a:latin typeface="#9Slide03 AmpleSoft Bold" panose="02000000000000000000" pitchFamily="2" charset="-93"/>
              <a:ea typeface="Calibri" panose="020F0502020204030204" pitchFamily="34" charset="0"/>
              <a:cs typeface="Times New Roman" panose="02020603050405020304" pitchFamily="18" charset="0"/>
            </a:rPr>
            <a:t> </a:t>
          </a:r>
          <a:r>
            <a:rPr lang="en-US" altLang="en-US" sz="2800" kern="1200" dirty="0" err="1">
              <a:latin typeface="#9Slide03 AmpleSoft Bold" panose="02000000000000000000" pitchFamily="2" charset="-93"/>
              <a:ea typeface="Calibri" panose="020F0502020204030204" pitchFamily="34" charset="0"/>
              <a:cs typeface="Times New Roman" panose="02020603050405020304" pitchFamily="18" charset="0"/>
            </a:rPr>
            <a:t>và</a:t>
          </a:r>
          <a:r>
            <a:rPr lang="en-US" altLang="en-US" sz="2800" kern="1200" dirty="0">
              <a:latin typeface="#9Slide03 AmpleSoft Bold" panose="02000000000000000000" pitchFamily="2" charset="-93"/>
              <a:ea typeface="Calibri" panose="020F0502020204030204" pitchFamily="34" charset="0"/>
              <a:cs typeface="Times New Roman" panose="02020603050405020304" pitchFamily="18" charset="0"/>
            </a:rPr>
            <a:t> </a:t>
          </a:r>
          <a:r>
            <a:rPr lang="en-US" altLang="en-US" sz="2800" kern="1200" dirty="0" err="1">
              <a:latin typeface="#9Slide03 AmpleSoft Bold" panose="02000000000000000000" pitchFamily="2" charset="-93"/>
              <a:ea typeface="Calibri" panose="020F0502020204030204" pitchFamily="34" charset="0"/>
              <a:cs typeface="Times New Roman" panose="02020603050405020304" pitchFamily="18" charset="0"/>
            </a:rPr>
            <a:t>nêu</a:t>
          </a:r>
          <a:r>
            <a:rPr lang="en-US" altLang="en-US" sz="2800" kern="1200" dirty="0">
              <a:latin typeface="#9Slide03 AmpleSoft Bold" panose="02000000000000000000" pitchFamily="2" charset="-93"/>
              <a:ea typeface="Calibri" panose="020F0502020204030204" pitchFamily="34" charset="0"/>
              <a:cs typeface="Times New Roman" panose="02020603050405020304" pitchFamily="18" charset="0"/>
            </a:rPr>
            <a:t> </a:t>
          </a:r>
          <a:r>
            <a:rPr lang="en-US" altLang="en-US" sz="2800" kern="1200" dirty="0" err="1">
              <a:latin typeface="#9Slide03 AmpleSoft Bold" panose="02000000000000000000" pitchFamily="2" charset="-93"/>
              <a:ea typeface="Calibri" panose="020F0502020204030204" pitchFamily="34" charset="0"/>
              <a:cs typeface="Times New Roman" panose="02020603050405020304" pitchFamily="18" charset="0"/>
            </a:rPr>
            <a:t>được</a:t>
          </a:r>
          <a:r>
            <a:rPr lang="en-US" altLang="en-US" sz="2800" kern="1200" dirty="0">
              <a:latin typeface="#9Slide03 AmpleSoft Bold" panose="02000000000000000000" pitchFamily="2" charset="-93"/>
              <a:ea typeface="Calibri" panose="020F0502020204030204" pitchFamily="34" charset="0"/>
              <a:cs typeface="Times New Roman" panose="02020603050405020304" pitchFamily="18" charset="0"/>
            </a:rPr>
            <a:t> </a:t>
          </a:r>
          <a:r>
            <a:rPr lang="en-US" altLang="en-US" sz="2800" kern="1200" dirty="0" err="1">
              <a:latin typeface="#9Slide03 AmpleSoft Bold" panose="02000000000000000000" pitchFamily="2" charset="-93"/>
              <a:ea typeface="Calibri" panose="020F0502020204030204" pitchFamily="34" charset="0"/>
              <a:cs typeface="Times New Roman" panose="02020603050405020304" pitchFamily="18" charset="0"/>
            </a:rPr>
            <a:t>nguyên</a:t>
          </a:r>
          <a:r>
            <a:rPr lang="en-US" altLang="en-US" sz="2800" kern="1200" dirty="0">
              <a:latin typeface="#9Slide03 AmpleSoft Bold" panose="02000000000000000000" pitchFamily="2" charset="-93"/>
              <a:ea typeface="Calibri" panose="020F0502020204030204" pitchFamily="34" charset="0"/>
              <a:cs typeface="Times New Roman" panose="02020603050405020304" pitchFamily="18" charset="0"/>
            </a:rPr>
            <a:t> </a:t>
          </a:r>
          <a:r>
            <a:rPr lang="en-US" altLang="en-US" sz="2800" kern="1200" dirty="0" err="1">
              <a:latin typeface="#9Slide03 AmpleSoft Bold" panose="02000000000000000000" pitchFamily="2" charset="-93"/>
              <a:ea typeface="Calibri" panose="020F0502020204030204" pitchFamily="34" charset="0"/>
              <a:cs typeface="Times New Roman" panose="02020603050405020304" pitchFamily="18" charset="0"/>
            </a:rPr>
            <a:t>nhân</a:t>
          </a:r>
          <a:r>
            <a:rPr lang="en-US" altLang="en-US" sz="2800" kern="1200" dirty="0">
              <a:latin typeface="#9Slide03 AmpleSoft Bold" panose="02000000000000000000" pitchFamily="2" charset="-93"/>
              <a:ea typeface="Calibri" panose="020F0502020204030204" pitchFamily="34" charset="0"/>
              <a:cs typeface="Times New Roman" panose="02020603050405020304" pitchFamily="18" charset="0"/>
            </a:rPr>
            <a:t> </a:t>
          </a:r>
          <a:r>
            <a:rPr lang="en-US" altLang="en-US" sz="2800" kern="1200" dirty="0" err="1">
              <a:latin typeface="#9Slide03 AmpleSoft Bold" panose="02000000000000000000" pitchFamily="2" charset="-93"/>
              <a:ea typeface="Calibri" panose="020F0502020204030204" pitchFamily="34" charset="0"/>
              <a:cs typeface="Times New Roman" panose="02020603050405020304" pitchFamily="18" charset="0"/>
            </a:rPr>
            <a:t>của</a:t>
          </a:r>
          <a:r>
            <a:rPr lang="en-US" altLang="en-US" sz="2800" kern="1200" dirty="0">
              <a:latin typeface="#9Slide03 AmpleSoft Bold" panose="02000000000000000000" pitchFamily="2" charset="-93"/>
              <a:ea typeface="Calibri" panose="020F0502020204030204" pitchFamily="34" charset="0"/>
              <a:cs typeface="Times New Roman" panose="02020603050405020304" pitchFamily="18" charset="0"/>
            </a:rPr>
            <a:t> </a:t>
          </a:r>
          <a:r>
            <a:rPr lang="en-US" altLang="en-US" sz="2800" kern="1200" dirty="0" err="1">
              <a:latin typeface="#9Slide03 AmpleSoft Bold" panose="02000000000000000000" pitchFamily="2" charset="-93"/>
              <a:ea typeface="Calibri" panose="020F0502020204030204" pitchFamily="34" charset="0"/>
              <a:cs typeface="Times New Roman" panose="02020603050405020304" pitchFamily="18" charset="0"/>
            </a:rPr>
            <a:t>các</a:t>
          </a:r>
          <a:r>
            <a:rPr lang="en-US" altLang="en-US" sz="2800" kern="1200" dirty="0">
              <a:latin typeface="#9Slide03 AmpleSoft Bold" panose="02000000000000000000" pitchFamily="2" charset="-93"/>
              <a:ea typeface="Calibri" panose="020F0502020204030204" pitchFamily="34" charset="0"/>
              <a:cs typeface="Times New Roman" panose="02020603050405020304" pitchFamily="18" charset="0"/>
            </a:rPr>
            <a:t> </a:t>
          </a:r>
          <a:r>
            <a:rPr lang="en-US" altLang="en-US" sz="2800" kern="1200" dirty="0" err="1">
              <a:latin typeface="#9Slide03 AmpleSoft Bold" panose="02000000000000000000" pitchFamily="2" charset="-93"/>
              <a:ea typeface="Calibri" panose="020F0502020204030204" pitchFamily="34" charset="0"/>
              <a:cs typeface="Times New Roman" panose="02020603050405020304" pitchFamily="18" charset="0"/>
            </a:rPr>
            <a:t>hiện</a:t>
          </a:r>
          <a:r>
            <a:rPr lang="en-US" altLang="en-US" sz="2800" kern="1200" dirty="0">
              <a:latin typeface="#9Slide03 AmpleSoft Bold" panose="02000000000000000000" pitchFamily="2" charset="-93"/>
              <a:ea typeface="Calibri" panose="020F0502020204030204" pitchFamily="34" charset="0"/>
              <a:cs typeface="Times New Roman" panose="02020603050405020304" pitchFamily="18" charset="0"/>
            </a:rPr>
            <a:t> </a:t>
          </a:r>
          <a:r>
            <a:rPr lang="en-US" altLang="en-US" sz="2800" kern="1200" dirty="0" err="1">
              <a:latin typeface="#9Slide03 AmpleSoft Bold" panose="02000000000000000000" pitchFamily="2" charset="-93"/>
              <a:ea typeface="Calibri" panose="020F0502020204030204" pitchFamily="34" charset="0"/>
              <a:cs typeface="Times New Roman" panose="02020603050405020304" pitchFamily="18" charset="0"/>
            </a:rPr>
            <a:t>tượng</a:t>
          </a:r>
          <a:endParaRPr lang="en-US" sz="2800" kern="1200" dirty="0">
            <a:latin typeface="#9Slide03 AmpleSoft Bold" panose="02000000000000000000" pitchFamily="2" charset="-93"/>
          </a:endParaRPr>
        </a:p>
        <a:p>
          <a:pPr marL="285750" lvl="1" indent="0" algn="l" defTabSz="2889250">
            <a:spcBef>
              <a:spcPct val="0"/>
            </a:spcBef>
            <a:spcAft>
              <a:spcPts val="0"/>
            </a:spcAft>
            <a:buChar char="••"/>
          </a:pPr>
          <a:endParaRPr lang="en-US" kern="1200" dirty="0">
            <a:latin typeface="#9Slide07 IcielBaliho Script" pitchFamily="2" charset="0"/>
          </a:endParaRPr>
        </a:p>
      </dsp:txBody>
      <dsp:txXfrm rot="-5400000">
        <a:off x="954085" y="2563061"/>
        <a:ext cx="8259930" cy="1042686"/>
      </dsp:txXfrm>
    </dsp:sp>
    <dsp:sp modelId="{C985EAD5-0F3A-4D42-9459-E12E552EAE25}">
      <dsp:nvSpPr>
        <dsp:cNvPr id="0" name=""/>
        <dsp:cNvSpPr/>
      </dsp:nvSpPr>
      <dsp:spPr>
        <a:xfrm rot="5400000">
          <a:off x="-204446" y="4230134"/>
          <a:ext cx="1362979" cy="954085"/>
        </a:xfrm>
        <a:prstGeom prst="chevron">
          <a:avLst/>
        </a:prstGeom>
        <a:solidFill>
          <a:schemeClr val="accent4">
            <a:hueOff val="9800891"/>
            <a:satOff val="-40777"/>
            <a:lumOff val="9608"/>
            <a:alphaOff val="0"/>
          </a:schemeClr>
        </a:solidFill>
        <a:ln w="12700" cap="flat" cmpd="sng" algn="ctr">
          <a:solidFill>
            <a:schemeClr val="accent4">
              <a:hueOff val="9800891"/>
              <a:satOff val="-40777"/>
              <a:lumOff val="960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120000"/>
            </a:lnSpc>
            <a:spcBef>
              <a:spcPct val="0"/>
            </a:spcBef>
            <a:spcAft>
              <a:spcPts val="0"/>
            </a:spcAft>
          </a:pPr>
          <a:r>
            <a:rPr lang="en-US" sz="2400" kern="1200">
              <a:latin typeface="#9Slide07 IcielBaliho Script" pitchFamily="2" charset="0"/>
            </a:rPr>
            <a:t>4</a:t>
          </a:r>
        </a:p>
      </dsp:txBody>
      <dsp:txXfrm rot="-5400000">
        <a:off x="2" y="4502730"/>
        <a:ext cx="954085" cy="408894"/>
      </dsp:txXfrm>
    </dsp:sp>
    <dsp:sp modelId="{3B44F757-35DE-4EF8-967F-881ACECCDC6D}">
      <dsp:nvSpPr>
        <dsp:cNvPr id="0" name=""/>
        <dsp:cNvSpPr/>
      </dsp:nvSpPr>
      <dsp:spPr>
        <a:xfrm rot="5400000">
          <a:off x="4597068" y="310486"/>
          <a:ext cx="1030371" cy="8316337"/>
        </a:xfrm>
        <a:prstGeom prst="round2SameRect">
          <a:avLst/>
        </a:prstGeom>
        <a:solidFill>
          <a:schemeClr val="lt1">
            <a:alpha val="90000"/>
            <a:hueOff val="0"/>
            <a:satOff val="0"/>
            <a:lumOff val="0"/>
            <a:alphaOff val="0"/>
          </a:schemeClr>
        </a:solidFill>
        <a:ln w="12700" cap="flat" cmpd="sng" algn="ctr">
          <a:solidFill>
            <a:schemeClr val="accent4">
              <a:hueOff val="9800891"/>
              <a:satOff val="-40777"/>
              <a:lumOff val="960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120000"/>
            </a:lnSpc>
            <a:spcBef>
              <a:spcPct val="0"/>
            </a:spcBef>
            <a:spcAft>
              <a:spcPts val="0"/>
            </a:spcAft>
            <a:buChar char="••"/>
          </a:pPr>
          <a:r>
            <a:rPr lang="en-US" sz="2800" kern="1200" dirty="0" err="1">
              <a:latin typeface="#9Slide03 AmpleSoft Bold" panose="02000000000000000000" pitchFamily="2" charset="-93"/>
            </a:rPr>
            <a:t>Tìm</a:t>
          </a:r>
          <a:r>
            <a:rPr lang="en-US" sz="2800" kern="1200" dirty="0">
              <a:latin typeface="#9Slide03 AmpleSoft Bold" panose="02000000000000000000" pitchFamily="2" charset="-93"/>
            </a:rPr>
            <a:t> </a:t>
          </a:r>
          <a:r>
            <a:rPr lang="en-US" sz="2800" kern="1200" dirty="0" err="1">
              <a:latin typeface="#9Slide03 AmpleSoft Bold" panose="02000000000000000000" pitchFamily="2" charset="-93"/>
            </a:rPr>
            <a:t>kiếm</a:t>
          </a:r>
          <a:r>
            <a:rPr lang="en-US" sz="2800" kern="1200" dirty="0">
              <a:latin typeface="#9Slide03 AmpleSoft Bold" panose="02000000000000000000" pitchFamily="2" charset="-93"/>
            </a:rPr>
            <a:t> </a:t>
          </a:r>
          <a:r>
            <a:rPr lang="en-US" sz="2800" kern="1200" dirty="0" err="1">
              <a:latin typeface="#9Slide03 AmpleSoft Bold" panose="02000000000000000000" pitchFamily="2" charset="-93"/>
            </a:rPr>
            <a:t>thông</a:t>
          </a:r>
          <a:r>
            <a:rPr lang="en-US" sz="2800" kern="1200" dirty="0">
              <a:latin typeface="#9Slide03 AmpleSoft Bold" panose="02000000000000000000" pitchFamily="2" charset="-93"/>
            </a:rPr>
            <a:t> tin </a:t>
          </a:r>
          <a:r>
            <a:rPr lang="en-US" sz="2800" kern="1200" dirty="0" err="1">
              <a:latin typeface="#9Slide03 AmpleSoft Bold" panose="02000000000000000000" pitchFamily="2" charset="-93"/>
            </a:rPr>
            <a:t>về</a:t>
          </a:r>
          <a:r>
            <a:rPr lang="en-US" sz="2800" kern="1200" dirty="0">
              <a:latin typeface="#9Slide03 AmpleSoft Bold" panose="02000000000000000000" pitchFamily="2" charset="-93"/>
            </a:rPr>
            <a:t> </a:t>
          </a:r>
          <a:r>
            <a:rPr lang="en-US" sz="2800" kern="1200" dirty="0" err="1">
              <a:latin typeface="#9Slide03 AmpleSoft Bold" panose="02000000000000000000" pitchFamily="2" charset="-93"/>
            </a:rPr>
            <a:t>các</a:t>
          </a:r>
          <a:r>
            <a:rPr lang="en-US" sz="2800" kern="1200" dirty="0">
              <a:latin typeface="#9Slide03 AmpleSoft Bold" panose="02000000000000000000" pitchFamily="2" charset="-93"/>
            </a:rPr>
            <a:t> </a:t>
          </a:r>
          <a:r>
            <a:rPr lang="en-US" sz="2800" kern="1200" dirty="0" err="1">
              <a:latin typeface="#9Slide03 AmpleSoft Bold" panose="02000000000000000000" pitchFamily="2" charset="-93"/>
            </a:rPr>
            <a:t>thảm</a:t>
          </a:r>
          <a:r>
            <a:rPr lang="en-US" sz="2800" kern="1200" dirty="0">
              <a:latin typeface="#9Slide03 AmpleSoft Bold" panose="02000000000000000000" pitchFamily="2" charset="-93"/>
            </a:rPr>
            <a:t> </a:t>
          </a:r>
          <a:r>
            <a:rPr lang="en-US" sz="2800" kern="1200" dirty="0" err="1">
              <a:latin typeface="#9Slide03 AmpleSoft Bold" panose="02000000000000000000" pitchFamily="2" charset="-93"/>
            </a:rPr>
            <a:t>họa</a:t>
          </a:r>
          <a:r>
            <a:rPr lang="en-US" sz="2800" kern="1200" dirty="0">
              <a:latin typeface="#9Slide03 AmpleSoft Bold" panose="02000000000000000000" pitchFamily="2" charset="-93"/>
            </a:rPr>
            <a:t> </a:t>
          </a:r>
          <a:r>
            <a:rPr lang="en-US" sz="2800" kern="1200" dirty="0" err="1">
              <a:latin typeface="#9Slide03 AmpleSoft Bold" panose="02000000000000000000" pitchFamily="2" charset="-93"/>
            </a:rPr>
            <a:t>thiên</a:t>
          </a:r>
          <a:r>
            <a:rPr lang="en-US" sz="2800" kern="1200" dirty="0">
              <a:latin typeface="#9Slide03 AmpleSoft Bold" panose="02000000000000000000" pitchFamily="2" charset="-93"/>
            </a:rPr>
            <a:t> </a:t>
          </a:r>
          <a:r>
            <a:rPr lang="en-US" sz="2800" kern="1200" dirty="0" err="1">
              <a:latin typeface="#9Slide03 AmpleSoft Bold" panose="02000000000000000000" pitchFamily="2" charset="-93"/>
            </a:rPr>
            <a:t>nhiên</a:t>
          </a:r>
          <a:r>
            <a:rPr lang="en-US" sz="2800" kern="1200" dirty="0">
              <a:latin typeface="#9Slide03 AmpleSoft Bold" panose="02000000000000000000" pitchFamily="2" charset="-93"/>
            </a:rPr>
            <a:t> do </a:t>
          </a:r>
          <a:r>
            <a:rPr lang="en-US" sz="2800" kern="1200" dirty="0" err="1">
              <a:latin typeface="#9Slide03 AmpleSoft Bold" panose="02000000000000000000" pitchFamily="2" charset="-93"/>
            </a:rPr>
            <a:t>động</a:t>
          </a:r>
          <a:r>
            <a:rPr lang="en-US" sz="2800" kern="1200" dirty="0">
              <a:latin typeface="#9Slide03 AmpleSoft Bold" panose="02000000000000000000" pitchFamily="2" charset="-93"/>
            </a:rPr>
            <a:t> </a:t>
          </a:r>
          <a:r>
            <a:rPr lang="en-US" sz="2800" kern="1200" dirty="0" err="1">
              <a:latin typeface="#9Slide03 AmpleSoft Bold" panose="02000000000000000000" pitchFamily="2" charset="-93"/>
            </a:rPr>
            <a:t>đất</a:t>
          </a:r>
          <a:r>
            <a:rPr lang="en-US" sz="2800" kern="1200" dirty="0">
              <a:latin typeface="#9Slide03 AmpleSoft Bold" panose="02000000000000000000" pitchFamily="2" charset="-93"/>
            </a:rPr>
            <a:t>, </a:t>
          </a:r>
          <a:r>
            <a:rPr lang="en-US" sz="2800" kern="1200" dirty="0" err="1">
              <a:latin typeface="#9Slide03 AmpleSoft Bold" panose="02000000000000000000" pitchFamily="2" charset="-93"/>
            </a:rPr>
            <a:t>núi</a:t>
          </a:r>
          <a:r>
            <a:rPr lang="en-US" sz="2800" kern="1200" dirty="0">
              <a:latin typeface="#9Slide03 AmpleSoft Bold" panose="02000000000000000000" pitchFamily="2" charset="-93"/>
            </a:rPr>
            <a:t> </a:t>
          </a:r>
          <a:r>
            <a:rPr lang="en-US" sz="2800" kern="1200" dirty="0" err="1">
              <a:latin typeface="#9Slide03 AmpleSoft Bold" panose="02000000000000000000" pitchFamily="2" charset="-93"/>
            </a:rPr>
            <a:t>lửa</a:t>
          </a:r>
          <a:r>
            <a:rPr lang="en-US" sz="2800" kern="1200" dirty="0">
              <a:latin typeface="#9Slide03 AmpleSoft Bold" panose="02000000000000000000" pitchFamily="2" charset="-93"/>
            </a:rPr>
            <a:t> </a:t>
          </a:r>
          <a:r>
            <a:rPr lang="en-US" sz="2800" kern="1200" dirty="0" err="1">
              <a:latin typeface="#9Slide03 AmpleSoft Bold" panose="02000000000000000000" pitchFamily="2" charset="-93"/>
            </a:rPr>
            <a:t>gây</a:t>
          </a:r>
          <a:r>
            <a:rPr lang="en-US" sz="2800" kern="1200" dirty="0">
              <a:latin typeface="#9Slide03 AmpleSoft Bold" panose="02000000000000000000" pitchFamily="2" charset="-93"/>
            </a:rPr>
            <a:t> ra</a:t>
          </a:r>
        </a:p>
      </dsp:txBody>
      <dsp:txXfrm rot="-5400000">
        <a:off x="954086" y="4003768"/>
        <a:ext cx="8266038" cy="929773"/>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A31328-CA34-4B5B-9DD3-17BA092B3235}" type="datetimeFigureOut">
              <a:rPr lang="en-US" smtClean="0"/>
              <a:t>11/16/2022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A89A12-CFDC-4BA7-B24C-ADE30BA1B34C}" type="slidenum">
              <a:rPr lang="en-US" smtClean="0"/>
              <a:t>‹#›</a:t>
            </a:fld>
            <a:endParaRPr lang="en-US"/>
          </a:p>
        </p:txBody>
      </p:sp>
    </p:spTree>
    <p:extLst>
      <p:ext uri="{BB962C8B-B14F-4D97-AF65-F5344CB8AC3E}">
        <p14:creationId xmlns:p14="http://schemas.microsoft.com/office/powerpoint/2010/main" val="20854039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Vẽ</a:t>
            </a:r>
            <a:r>
              <a:rPr lang="en-US" dirty="0"/>
              <a:t> 1 shape </a:t>
            </a:r>
            <a:r>
              <a:rPr lang="en-US" dirty="0" err="1"/>
              <a:t>bằng</a:t>
            </a:r>
            <a:r>
              <a:rPr lang="en-US" dirty="0"/>
              <a:t> slide, </a:t>
            </a:r>
            <a:r>
              <a:rPr lang="en-US" dirty="0" err="1"/>
              <a:t>bỏ</a:t>
            </a:r>
            <a:r>
              <a:rPr lang="en-US" dirty="0"/>
              <a:t> </a:t>
            </a:r>
            <a:r>
              <a:rPr lang="en-US" dirty="0" err="1"/>
              <a:t>viền</a:t>
            </a:r>
            <a:r>
              <a:rPr lang="en-US" dirty="0"/>
              <a:t>, </a:t>
            </a:r>
            <a:r>
              <a:rPr lang="en-US" dirty="0" err="1"/>
              <a:t>đổi</a:t>
            </a:r>
            <a:r>
              <a:rPr lang="en-US" dirty="0"/>
              <a:t> </a:t>
            </a:r>
            <a:r>
              <a:rPr lang="en-US" dirty="0" err="1"/>
              <a:t>màu</a:t>
            </a:r>
            <a:endParaRPr lang="en-US" dirty="0"/>
          </a:p>
          <a:p>
            <a:pPr marL="171450" indent="-171450">
              <a:buFontTx/>
              <a:buChar char="-"/>
            </a:pPr>
            <a:r>
              <a:rPr lang="en-US" dirty="0" err="1"/>
              <a:t>Viết</a:t>
            </a:r>
            <a:r>
              <a:rPr lang="en-US" dirty="0"/>
              <a:t> </a:t>
            </a:r>
            <a:r>
              <a:rPr lang="en-US" dirty="0" err="1"/>
              <a:t>chữ</a:t>
            </a:r>
            <a:r>
              <a:rPr lang="en-US" dirty="0"/>
              <a:t>, </a:t>
            </a:r>
            <a:r>
              <a:rPr lang="en-US" dirty="0" err="1"/>
              <a:t>phóng</a:t>
            </a:r>
            <a:r>
              <a:rPr lang="en-US" dirty="0"/>
              <a:t> </a:t>
            </a:r>
            <a:r>
              <a:rPr lang="en-US" dirty="0" err="1"/>
              <a:t>lớn</a:t>
            </a:r>
            <a:r>
              <a:rPr lang="en-US" dirty="0"/>
              <a:t>, </a:t>
            </a:r>
            <a:r>
              <a:rPr lang="en-US" dirty="0" err="1"/>
              <a:t>coppy</a:t>
            </a:r>
            <a:r>
              <a:rPr lang="en-US" dirty="0"/>
              <a:t> </a:t>
            </a:r>
            <a:r>
              <a:rPr lang="en-US" dirty="0" err="1"/>
              <a:t>chữ</a:t>
            </a:r>
            <a:r>
              <a:rPr lang="en-US" dirty="0"/>
              <a:t> </a:t>
            </a:r>
            <a:r>
              <a:rPr lang="en-US" dirty="0" err="1"/>
              <a:t>Đổi</a:t>
            </a:r>
            <a:r>
              <a:rPr lang="en-US" dirty="0"/>
              <a:t> </a:t>
            </a:r>
            <a:r>
              <a:rPr lang="en-US" dirty="0" err="1"/>
              <a:t>màu</a:t>
            </a:r>
            <a:r>
              <a:rPr lang="en-US" dirty="0"/>
              <a:t> </a:t>
            </a:r>
            <a:r>
              <a:rPr lang="en-US" dirty="0" err="1"/>
              <a:t>chữ</a:t>
            </a:r>
            <a:r>
              <a:rPr lang="en-US" dirty="0"/>
              <a:t> </a:t>
            </a:r>
            <a:r>
              <a:rPr lang="en-US" dirty="0" err="1"/>
              <a:t>cho</a:t>
            </a:r>
            <a:r>
              <a:rPr lang="en-US" dirty="0"/>
              <a:t> </a:t>
            </a:r>
            <a:r>
              <a:rPr lang="en-US" dirty="0" err="1"/>
              <a:t>nổi</a:t>
            </a:r>
            <a:r>
              <a:rPr lang="en-US" dirty="0"/>
              <a:t> </a:t>
            </a:r>
            <a:r>
              <a:rPr lang="en-US" dirty="0" err="1"/>
              <a:t>trên</a:t>
            </a:r>
            <a:r>
              <a:rPr lang="en-US" dirty="0"/>
              <a:t> </a:t>
            </a:r>
            <a:r>
              <a:rPr lang="en-US" dirty="0" err="1"/>
              <a:t>nền</a:t>
            </a:r>
            <a:endParaRPr lang="en-US" dirty="0"/>
          </a:p>
          <a:p>
            <a:pPr marL="171450" indent="-171450">
              <a:buFontTx/>
              <a:buChar char="-"/>
            </a:pPr>
            <a:r>
              <a:rPr lang="en-US" b="1" i="1" dirty="0" err="1"/>
              <a:t>Combime</a:t>
            </a:r>
            <a:r>
              <a:rPr lang="en-US" b="1" i="1" dirty="0"/>
              <a:t> </a:t>
            </a:r>
            <a:r>
              <a:rPr lang="en-US" b="1" i="1" dirty="0" err="1"/>
              <a:t>chữ</a:t>
            </a:r>
            <a:r>
              <a:rPr lang="en-US" b="1" i="1" dirty="0"/>
              <a:t> </a:t>
            </a:r>
            <a:r>
              <a:rPr lang="en-US" b="1" i="1" dirty="0" err="1"/>
              <a:t>và</a:t>
            </a:r>
            <a:r>
              <a:rPr lang="en-US" b="1" i="1" dirty="0"/>
              <a:t> shape </a:t>
            </a:r>
            <a:r>
              <a:rPr lang="en-US" dirty="0" err="1"/>
              <a:t>vừa</a:t>
            </a:r>
            <a:r>
              <a:rPr lang="en-US" dirty="0"/>
              <a:t> </a:t>
            </a:r>
            <a:r>
              <a:rPr lang="en-US" dirty="0" err="1"/>
              <a:t>tạo</a:t>
            </a:r>
            <a:r>
              <a:rPr lang="en-US" dirty="0"/>
              <a:t> </a:t>
            </a:r>
            <a:r>
              <a:rPr lang="en-US" dirty="0" err="1"/>
              <a:t>với</a:t>
            </a:r>
            <a:r>
              <a:rPr lang="en-US" dirty="0"/>
              <a:t> </a:t>
            </a:r>
            <a:r>
              <a:rPr lang="en-US" dirty="0" err="1"/>
              <a:t>nhau</a:t>
            </a:r>
            <a:r>
              <a:rPr lang="en-US" dirty="0"/>
              <a:t>: </a:t>
            </a:r>
            <a:r>
              <a:rPr lang="en-US" dirty="0" err="1"/>
              <a:t>Chọn</a:t>
            </a:r>
            <a:r>
              <a:rPr lang="en-US" dirty="0"/>
              <a:t> shape </a:t>
            </a:r>
            <a:r>
              <a:rPr lang="en-US" dirty="0" err="1"/>
              <a:t>và</a:t>
            </a:r>
            <a:r>
              <a:rPr lang="en-US" dirty="0"/>
              <a:t> </a:t>
            </a:r>
            <a:r>
              <a:rPr lang="en-US" dirty="0" err="1"/>
              <a:t>chữ</a:t>
            </a:r>
            <a:r>
              <a:rPr lang="en-US" dirty="0"/>
              <a:t> </a:t>
            </a:r>
            <a:r>
              <a:rPr lang="en-US" dirty="0" err="1"/>
              <a:t>đồng</a:t>
            </a:r>
            <a:r>
              <a:rPr lang="en-US" dirty="0"/>
              <a:t> </a:t>
            </a:r>
            <a:r>
              <a:rPr lang="en-US" dirty="0" err="1"/>
              <a:t>thời</a:t>
            </a:r>
            <a:r>
              <a:rPr lang="en-US" dirty="0"/>
              <a:t> =&gt; Merge =&gt; </a:t>
            </a:r>
            <a:r>
              <a:rPr lang="en-US" dirty="0" err="1"/>
              <a:t>combime</a:t>
            </a:r>
            <a:endParaRPr lang="en-US" dirty="0"/>
          </a:p>
          <a:p>
            <a:r>
              <a:rPr lang="en-US" dirty="0" err="1"/>
              <a:t>Chèn</a:t>
            </a:r>
            <a:r>
              <a:rPr lang="en-US" dirty="0"/>
              <a:t> video </a:t>
            </a:r>
            <a:r>
              <a:rPr lang="en-US" dirty="0" err="1"/>
              <a:t>bachground</a:t>
            </a:r>
            <a:r>
              <a:rPr lang="en-US" dirty="0"/>
              <a:t> </a:t>
            </a:r>
            <a:r>
              <a:rPr lang="en-US" dirty="0" err="1"/>
              <a:t>và</a:t>
            </a:r>
            <a:r>
              <a:rPr lang="en-US" dirty="0"/>
              <a:t> </a:t>
            </a:r>
            <a:r>
              <a:rPr lang="en-US" dirty="0" err="1"/>
              <a:t>cho</a:t>
            </a:r>
            <a:r>
              <a:rPr lang="en-US" dirty="0"/>
              <a:t> </a:t>
            </a:r>
            <a:r>
              <a:rPr lang="en-US" dirty="0" err="1"/>
              <a:t>xuống</a:t>
            </a:r>
            <a:r>
              <a:rPr lang="en-US" dirty="0"/>
              <a:t> d</a:t>
            </a:r>
            <a:r>
              <a:rPr lang="vi-VN" dirty="0"/>
              <a:t>ư</a:t>
            </a:r>
            <a:r>
              <a:rPr lang="en-US" dirty="0" err="1"/>
              <a:t>ới</a:t>
            </a:r>
            <a:r>
              <a:rPr lang="en-US" dirty="0"/>
              <a:t>. </a:t>
            </a:r>
            <a:r>
              <a:rPr lang="en-US" dirty="0" err="1"/>
              <a:t>Có</a:t>
            </a:r>
            <a:r>
              <a:rPr lang="en-US" dirty="0"/>
              <a:t> </a:t>
            </a:r>
            <a:r>
              <a:rPr lang="en-US" dirty="0" err="1"/>
              <a:t>thể</a:t>
            </a:r>
            <a:r>
              <a:rPr lang="en-US" dirty="0"/>
              <a:t> </a:t>
            </a:r>
            <a:r>
              <a:rPr lang="en-US" dirty="0" err="1"/>
              <a:t>kéo</a:t>
            </a:r>
            <a:r>
              <a:rPr lang="en-US" dirty="0"/>
              <a:t> </a:t>
            </a:r>
            <a:r>
              <a:rPr lang="en-US" dirty="0" err="1"/>
              <a:t>rộng</a:t>
            </a:r>
            <a:r>
              <a:rPr lang="en-US" dirty="0"/>
              <a:t> video ra </a:t>
            </a:r>
            <a:r>
              <a:rPr lang="en-US" dirty="0" err="1"/>
              <a:t>để</a:t>
            </a:r>
            <a:r>
              <a:rPr lang="en-US" dirty="0"/>
              <a:t> </a:t>
            </a:r>
            <a:r>
              <a:rPr lang="en-US" dirty="0" err="1"/>
              <a:t>các</a:t>
            </a:r>
            <a:r>
              <a:rPr lang="en-US" dirty="0"/>
              <a:t> </a:t>
            </a:r>
            <a:r>
              <a:rPr lang="en-US" dirty="0" err="1"/>
              <a:t>màu</a:t>
            </a:r>
            <a:r>
              <a:rPr lang="en-US" dirty="0"/>
              <a:t> </a:t>
            </a:r>
            <a:r>
              <a:rPr lang="en-US" dirty="0" err="1"/>
              <a:t>lan</a:t>
            </a:r>
            <a:r>
              <a:rPr lang="en-US" dirty="0"/>
              <a:t> </a:t>
            </a:r>
            <a:r>
              <a:rPr lang="en-US" dirty="0" err="1"/>
              <a:t>hết</a:t>
            </a:r>
            <a:r>
              <a:rPr lang="en-US" dirty="0"/>
              <a:t> </a:t>
            </a:r>
            <a:r>
              <a:rPr lang="en-US" dirty="0" err="1"/>
              <a:t>phần</a:t>
            </a:r>
            <a:r>
              <a:rPr lang="en-US" dirty="0"/>
              <a:t> </a:t>
            </a:r>
            <a:r>
              <a:rPr lang="en-US" dirty="0" err="1"/>
              <a:t>chữ</a:t>
            </a:r>
            <a:endParaRPr lang="en-US" dirty="0"/>
          </a:p>
        </p:txBody>
      </p:sp>
      <p:sp>
        <p:nvSpPr>
          <p:cNvPr id="4" name="Slide Number Placeholder 3"/>
          <p:cNvSpPr>
            <a:spLocks noGrp="1"/>
          </p:cNvSpPr>
          <p:nvPr>
            <p:ph type="sldNum" sz="quarter" idx="5"/>
          </p:nvPr>
        </p:nvSpPr>
        <p:spPr/>
        <p:txBody>
          <a:bodyPr/>
          <a:lstStyle/>
          <a:p>
            <a:fld id="{88E65EAF-8392-4E96-9F67-45F665F8F26B}" type="slidenum">
              <a:rPr lang="en-US" smtClean="0"/>
              <a:t>1</a:t>
            </a:fld>
            <a:endParaRPr lang="en-US"/>
          </a:p>
        </p:txBody>
      </p:sp>
    </p:spTree>
    <p:extLst>
      <p:ext uri="{BB962C8B-B14F-4D97-AF65-F5344CB8AC3E}">
        <p14:creationId xmlns:p14="http://schemas.microsoft.com/office/powerpoint/2010/main" val="40006993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D03F92-1099-41D2-9E8E-88ADAE2EAE65}" type="slidenum">
              <a:rPr lang="en-US" smtClean="0"/>
              <a:t>7</a:t>
            </a:fld>
            <a:endParaRPr lang="en-US"/>
          </a:p>
        </p:txBody>
      </p:sp>
    </p:spTree>
    <p:extLst>
      <p:ext uri="{BB962C8B-B14F-4D97-AF65-F5344CB8AC3E}">
        <p14:creationId xmlns:p14="http://schemas.microsoft.com/office/powerpoint/2010/main" val="16878648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8</a:t>
            </a:fld>
            <a:endParaRPr lang="en-US"/>
          </a:p>
        </p:txBody>
      </p:sp>
    </p:spTree>
    <p:extLst>
      <p:ext uri="{BB962C8B-B14F-4D97-AF65-F5344CB8AC3E}">
        <p14:creationId xmlns:p14="http://schemas.microsoft.com/office/powerpoint/2010/main" val="123470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A89A12-CFDC-4BA7-B24C-ADE30BA1B34C}" type="slidenum">
              <a:rPr lang="en-US" smtClean="0"/>
              <a:t>13</a:t>
            </a:fld>
            <a:endParaRPr lang="en-US"/>
          </a:p>
        </p:txBody>
      </p:sp>
    </p:spTree>
    <p:extLst>
      <p:ext uri="{BB962C8B-B14F-4D97-AF65-F5344CB8AC3E}">
        <p14:creationId xmlns:p14="http://schemas.microsoft.com/office/powerpoint/2010/main" val="4302855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a:t>
            </a:r>
            <a:r>
              <a:rPr lang="en-US" dirty="0" err="1"/>
              <a:t>tham</a:t>
            </a:r>
            <a:r>
              <a:rPr lang="en-US" dirty="0"/>
              <a:t> </a:t>
            </a:r>
            <a:r>
              <a:rPr lang="en-US" dirty="0" err="1"/>
              <a:t>khảo</a:t>
            </a:r>
            <a:endParaRPr lang="en-US" dirty="0"/>
          </a:p>
        </p:txBody>
      </p:sp>
      <p:sp>
        <p:nvSpPr>
          <p:cNvPr id="4" name="Slide Number Placeholder 3"/>
          <p:cNvSpPr>
            <a:spLocks noGrp="1"/>
          </p:cNvSpPr>
          <p:nvPr>
            <p:ph type="sldNum" sz="quarter" idx="5"/>
          </p:nvPr>
        </p:nvSpPr>
        <p:spPr/>
        <p:txBody>
          <a:bodyPr/>
          <a:lstStyle/>
          <a:p>
            <a:fld id="{C6A89A12-CFDC-4BA7-B24C-ADE30BA1B34C}" type="slidenum">
              <a:rPr lang="en-US" smtClean="0"/>
              <a:t>14</a:t>
            </a:fld>
            <a:endParaRPr lang="en-US"/>
          </a:p>
        </p:txBody>
      </p:sp>
    </p:spTree>
    <p:extLst>
      <p:ext uri="{BB962C8B-B14F-4D97-AF65-F5344CB8AC3E}">
        <p14:creationId xmlns:p14="http://schemas.microsoft.com/office/powerpoint/2010/main" val="23869477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6A89A12-CFDC-4BA7-B24C-ADE30BA1B34C}" type="slidenum">
              <a:rPr lang="en-US" smtClean="0"/>
              <a:t>16</a:t>
            </a:fld>
            <a:endParaRPr lang="en-US"/>
          </a:p>
        </p:txBody>
      </p:sp>
    </p:spTree>
    <p:extLst>
      <p:ext uri="{BB962C8B-B14F-4D97-AF65-F5344CB8AC3E}">
        <p14:creationId xmlns:p14="http://schemas.microsoft.com/office/powerpoint/2010/main" val="30233192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https://khoahoc.tv/gieng-dia-nguc-sau-nhat-tren-mat-dat-hien-ra-sao-101086</a:t>
            </a:r>
          </a:p>
        </p:txBody>
      </p:sp>
      <p:sp>
        <p:nvSpPr>
          <p:cNvPr id="4" name="Slide Number Placeholder 3"/>
          <p:cNvSpPr>
            <a:spLocks noGrp="1"/>
          </p:cNvSpPr>
          <p:nvPr>
            <p:ph type="sldNum" sz="quarter" idx="10"/>
          </p:nvPr>
        </p:nvSpPr>
        <p:spPr/>
        <p:txBody>
          <a:bodyPr/>
          <a:lstStyle/>
          <a:p>
            <a:fld id="{C6A89A12-CFDC-4BA7-B24C-ADE30BA1B34C}" type="slidenum">
              <a:rPr lang="en-US" smtClean="0"/>
              <a:t>17</a:t>
            </a:fld>
            <a:endParaRPr lang="en-US"/>
          </a:p>
        </p:txBody>
      </p:sp>
    </p:spTree>
    <p:extLst>
      <p:ext uri="{BB962C8B-B14F-4D97-AF65-F5344CB8AC3E}">
        <p14:creationId xmlns:p14="http://schemas.microsoft.com/office/powerpoint/2010/main" val="10993459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https://khoahoc.tv/gieng-dia-nguc-sau-nhat-tren-mat-dat-hien-ra-sao-101086</a:t>
            </a:r>
          </a:p>
        </p:txBody>
      </p:sp>
      <p:sp>
        <p:nvSpPr>
          <p:cNvPr id="4" name="Slide Number Placeholder 3"/>
          <p:cNvSpPr>
            <a:spLocks noGrp="1"/>
          </p:cNvSpPr>
          <p:nvPr>
            <p:ph type="sldNum" sz="quarter" idx="10"/>
          </p:nvPr>
        </p:nvSpPr>
        <p:spPr/>
        <p:txBody>
          <a:bodyPr/>
          <a:lstStyle/>
          <a:p>
            <a:fld id="{C6A89A12-CFDC-4BA7-B24C-ADE30BA1B34C}" type="slidenum">
              <a:rPr lang="en-US" smtClean="0"/>
              <a:t>18</a:t>
            </a:fld>
            <a:endParaRPr lang="en-US"/>
          </a:p>
        </p:txBody>
      </p:sp>
    </p:spTree>
    <p:extLst>
      <p:ext uri="{BB962C8B-B14F-4D97-AF65-F5344CB8AC3E}">
        <p14:creationId xmlns:p14="http://schemas.microsoft.com/office/powerpoint/2010/main" val="10235015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Trò</a:t>
            </a:r>
            <a:r>
              <a:rPr lang="en-US" dirty="0"/>
              <a:t> </a:t>
            </a:r>
            <a:r>
              <a:rPr lang="en-US" dirty="0" err="1"/>
              <a:t>chơi</a:t>
            </a:r>
            <a:r>
              <a:rPr lang="en-US" dirty="0"/>
              <a:t> </a:t>
            </a:r>
            <a:r>
              <a:rPr lang="en-US" dirty="0" err="1"/>
              <a:t>thêm</a:t>
            </a:r>
            <a:r>
              <a:rPr lang="en-US" dirty="0"/>
              <a:t> (</a:t>
            </a:r>
            <a:r>
              <a:rPr lang="en-US" dirty="0" err="1"/>
              <a:t>nếu</a:t>
            </a:r>
            <a:r>
              <a:rPr lang="en-US" dirty="0"/>
              <a:t> </a:t>
            </a:r>
            <a:r>
              <a:rPr lang="en-US" dirty="0" err="1"/>
              <a:t>còn</a:t>
            </a:r>
            <a:r>
              <a:rPr lang="en-US" dirty="0"/>
              <a:t> </a:t>
            </a:r>
            <a:r>
              <a:rPr lang="en-US" dirty="0" err="1"/>
              <a:t>thời</a:t>
            </a:r>
            <a:r>
              <a:rPr lang="en-US" dirty="0"/>
              <a:t> </a:t>
            </a:r>
            <a:r>
              <a:rPr lang="en-US" dirty="0" err="1"/>
              <a:t>gian</a:t>
            </a:r>
            <a:r>
              <a:rPr lang="en-US" dirty="0"/>
              <a:t>)</a:t>
            </a:r>
          </a:p>
        </p:txBody>
      </p:sp>
      <p:sp>
        <p:nvSpPr>
          <p:cNvPr id="4" name="Slide Number Placeholder 3"/>
          <p:cNvSpPr>
            <a:spLocks noGrp="1"/>
          </p:cNvSpPr>
          <p:nvPr>
            <p:ph type="sldNum" sz="quarter" idx="10"/>
          </p:nvPr>
        </p:nvSpPr>
        <p:spPr/>
        <p:txBody>
          <a:bodyPr/>
          <a:lstStyle/>
          <a:p>
            <a:fld id="{C6A89A12-CFDC-4BA7-B24C-ADE30BA1B34C}" type="slidenum">
              <a:rPr lang="en-US" smtClean="0"/>
              <a:t>20</a:t>
            </a:fld>
            <a:endParaRPr lang="en-US"/>
          </a:p>
        </p:txBody>
      </p:sp>
    </p:spTree>
    <p:extLst>
      <p:ext uri="{BB962C8B-B14F-4D97-AF65-F5344CB8AC3E}">
        <p14:creationId xmlns:p14="http://schemas.microsoft.com/office/powerpoint/2010/main" val="41102334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04BF809-958E-4C19-A4C3-D9BB3DF35BBC}" type="datetimeFigureOut">
              <a:rPr lang="en-US" smtClean="0"/>
              <a:t>11/16/2022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0CD75A-B5A0-4721-88D7-2E0F4E679AE2}" type="slidenum">
              <a:rPr lang="en-US" smtClean="0"/>
              <a:t>‹#›</a:t>
            </a:fld>
            <a:endParaRPr lang="en-US"/>
          </a:p>
        </p:txBody>
      </p:sp>
    </p:spTree>
    <p:extLst>
      <p:ext uri="{BB962C8B-B14F-4D97-AF65-F5344CB8AC3E}">
        <p14:creationId xmlns:p14="http://schemas.microsoft.com/office/powerpoint/2010/main" val="32290108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04BF809-958E-4C19-A4C3-D9BB3DF35BBC}" type="datetimeFigureOut">
              <a:rPr lang="en-US" smtClean="0"/>
              <a:t>11/16/2022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0CD75A-B5A0-4721-88D7-2E0F4E679AE2}" type="slidenum">
              <a:rPr lang="en-US" smtClean="0"/>
              <a:t>‹#›</a:t>
            </a:fld>
            <a:endParaRPr lang="en-US"/>
          </a:p>
        </p:txBody>
      </p:sp>
    </p:spTree>
    <p:extLst>
      <p:ext uri="{BB962C8B-B14F-4D97-AF65-F5344CB8AC3E}">
        <p14:creationId xmlns:p14="http://schemas.microsoft.com/office/powerpoint/2010/main" val="13571070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04BF809-958E-4C19-A4C3-D9BB3DF35BBC}" type="datetimeFigureOut">
              <a:rPr lang="en-US" smtClean="0"/>
              <a:t>11/16/2022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0CD75A-B5A0-4721-88D7-2E0F4E679AE2}" type="slidenum">
              <a:rPr lang="en-US" smtClean="0"/>
              <a:t>‹#›</a:t>
            </a:fld>
            <a:endParaRPr lang="en-US"/>
          </a:p>
        </p:txBody>
      </p:sp>
    </p:spTree>
    <p:extLst>
      <p:ext uri="{BB962C8B-B14F-4D97-AF65-F5344CB8AC3E}">
        <p14:creationId xmlns:p14="http://schemas.microsoft.com/office/powerpoint/2010/main" val="36742872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Custom Layout">
    <p:spTree>
      <p:nvGrpSpPr>
        <p:cNvPr id="1" name=""/>
        <p:cNvGrpSpPr/>
        <p:nvPr/>
      </p:nvGrpSpPr>
      <p:grpSpPr>
        <a:xfrm>
          <a:off x="0" y="0"/>
          <a:ext cx="0" cy="0"/>
          <a:chOff x="0" y="0"/>
          <a:chExt cx="0" cy="0"/>
        </a:xfrm>
      </p:grpSpPr>
      <p:sp>
        <p:nvSpPr>
          <p:cNvPr id="9" name="Picture Placeholder 8"/>
          <p:cNvSpPr>
            <a:spLocks noGrp="1"/>
          </p:cNvSpPr>
          <p:nvPr>
            <p:ph type="pic" sz="quarter" idx="13"/>
          </p:nvPr>
        </p:nvSpPr>
        <p:spPr>
          <a:xfrm>
            <a:off x="0" y="-31718"/>
            <a:ext cx="7810500" cy="6908769"/>
          </a:xfrm>
          <a:custGeom>
            <a:avLst/>
            <a:gdLst>
              <a:gd name="connsiteX0" fmla="*/ 1866900 w 7810500"/>
              <a:gd name="connsiteY0" fmla="*/ 0 h 6908769"/>
              <a:gd name="connsiteX1" fmla="*/ 7810500 w 7810500"/>
              <a:gd name="connsiteY1" fmla="*/ 5943600 h 6908769"/>
              <a:gd name="connsiteX2" fmla="*/ 6845332 w 7810500"/>
              <a:gd name="connsiteY2" fmla="*/ 6908769 h 6908769"/>
              <a:gd name="connsiteX3" fmla="*/ 0 w 7810500"/>
              <a:gd name="connsiteY3" fmla="*/ 6908769 h 6908769"/>
              <a:gd name="connsiteX4" fmla="*/ 0 w 7810500"/>
              <a:gd name="connsiteY4" fmla="*/ 1866900 h 6908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0500" h="6908769">
                <a:moveTo>
                  <a:pt x="1866900" y="0"/>
                </a:moveTo>
                <a:lnTo>
                  <a:pt x="7810500" y="5943600"/>
                </a:lnTo>
                <a:lnTo>
                  <a:pt x="6845332" y="6908769"/>
                </a:lnTo>
                <a:lnTo>
                  <a:pt x="0" y="6908769"/>
                </a:lnTo>
                <a:lnTo>
                  <a:pt x="0" y="1866900"/>
                </a:lnTo>
                <a:close/>
              </a:path>
            </a:pathLst>
          </a:custGeom>
        </p:spPr>
        <p:txBody>
          <a:bodyPr wrap="square">
            <a:noAutofit/>
          </a:bodyPr>
          <a:lstStyle/>
          <a:p>
            <a:endParaRPr lang="en-US"/>
          </a:p>
        </p:txBody>
      </p:sp>
      <p:sp>
        <p:nvSpPr>
          <p:cNvPr id="3" name="Date Placeholder 2"/>
          <p:cNvSpPr>
            <a:spLocks noGrp="1"/>
          </p:cNvSpPr>
          <p:nvPr>
            <p:ph type="dt" sz="half" idx="10"/>
          </p:nvPr>
        </p:nvSpPr>
        <p:spPr/>
        <p:txBody>
          <a:bodyPr/>
          <a:lstStyle/>
          <a:p>
            <a:fld id="{00E02E35-A226-4E97-8D8D-AD121A1D2064}" type="datetime1">
              <a:rPr lang="en-US" smtClean="0"/>
              <a:t>11/16/2022</a:t>
            </a:fld>
            <a:endParaRPr lang="en-US"/>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lvl1pPr>
              <a:defRPr>
                <a:solidFill>
                  <a:schemeClr val="accent5"/>
                </a:solidFill>
              </a:defRPr>
            </a:lvl1pPr>
          </a:lstStyle>
          <a:p>
            <a:fld id="{CA4A44FA-6A53-4DB3-A14D-917DE3D34585}" type="slidenum">
              <a:rPr lang="en-US" smtClean="0"/>
              <a:pPr/>
              <a:t>‹#›</a:t>
            </a:fld>
            <a:endParaRPr lang="en-US" dirty="0"/>
          </a:p>
        </p:txBody>
      </p:sp>
    </p:spTree>
    <p:extLst>
      <p:ext uri="{BB962C8B-B14F-4D97-AF65-F5344CB8AC3E}">
        <p14:creationId xmlns:p14="http://schemas.microsoft.com/office/powerpoint/2010/main" val="2549313563"/>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B608B0B-0C38-42ED-9BFB-92CD5D5259C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4715A20C-77BF-47D5-AAC2-6C19796DA03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F2433034-8236-437E-826B-B728CE6B52F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0C08B96E-F3D3-43FF-B768-117B600F1A7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9EF75099-153F-409E-A4DB-4169548BAF8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61610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AA1D49-5283-4424-804D-5697C8EA07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4F09912E-7C89-4B9D-B579-1E0758927D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4FC12EF-1903-4E3F-8558-D9B6609ADC8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15F0E361-EF98-413F-9E5A-BC11F144717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AF4E68BD-24CA-4289-8F8C-D80A100C9FF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66121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00476A2-7CC8-444E-B1D2-DE551B9BCD3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B41468B5-8969-4384-9A57-B16517A95AF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980DC230-D168-440A-AE48-54CF683A2C5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3BCA9385-2FF4-495C-8873-8414138BAFF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EE0A7496-856E-44D6-8263-AC2F93AAD9D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64546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1769BB4-73F3-42B0-830B-49AEEEFD58B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3A434E1-FBBD-4F83-ABD6-34994C48E77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AAF3E556-A7C0-4604-A93E-79D12D87928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89431CD5-3E8D-4A28-8669-DF4B17EE316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xmlns="" id="{3A11ADB1-B202-46FA-94C0-F5543BB5DC0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xmlns="" id="{CBF90A11-A77D-4DEF-B14D-5D92960DE84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49584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890255B-4280-4E7B-8FC9-93826BBF36D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AE0A1FA1-1959-4D86-AE00-EDF3CAE801F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F464109E-0FF1-4B60-8CFD-B5BB37E257E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31B1CA6A-4BCC-40AB-8ECD-42D56C75C48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5AA98FB3-A290-41B4-B46B-D5011421584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21883E09-F789-4708-88A0-285DC0DF8BD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xmlns="" id="{5608A6F0-B808-4421-94EF-6E23F59E376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xmlns="" id="{38EBAB74-63D4-4F28-903B-1FDDC4CD072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89098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936450B-6D27-44B3-9E18-9DD7F1F4C73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B6CD67C0-BDD1-4394-9A86-2D91D638F7F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xmlns="" id="{3A43C035-E1A5-4B88-B93C-A512025D36F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xmlns="" id="{F8D42DAE-9BA6-4F9C-9C27-B66205B5224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92062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ECE27B63-9977-45D1-9BF9-44C8123E7A3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xmlns="" id="{C3949BCF-E78C-4B76-AB46-5EDA07352BE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xmlns="" id="{0A4D6522-3C06-4768-8AE9-A1707757AB4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30255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04BF809-958E-4C19-A4C3-D9BB3DF35BBC}" type="datetimeFigureOut">
              <a:rPr lang="en-US" smtClean="0"/>
              <a:t>11/16/2022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0CD75A-B5A0-4721-88D7-2E0F4E679AE2}" type="slidenum">
              <a:rPr lang="en-US" smtClean="0"/>
              <a:t>‹#›</a:t>
            </a:fld>
            <a:endParaRPr lang="en-US"/>
          </a:p>
        </p:txBody>
      </p:sp>
    </p:spTree>
    <p:extLst>
      <p:ext uri="{BB962C8B-B14F-4D97-AF65-F5344CB8AC3E}">
        <p14:creationId xmlns:p14="http://schemas.microsoft.com/office/powerpoint/2010/main" val="6440672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C397054-EAEB-4C2B-88C4-51BD3B1A8C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5588F069-4FBF-49DA-984B-00EDAF809B3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06E6F5DF-EFE4-4794-915D-588D24B7C0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DFFC4485-61A7-43C1-B18D-9EFCFB22EFA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xmlns="" id="{2059B9F7-EB59-4A0F-9398-59238CD49F0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xmlns="" id="{7CDE009D-592B-4854-88FA-9DA33F57DAC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99397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FFEEA2B-BE46-43CD-BCAC-72C94321EF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4EE687E0-8F70-4CC0-AC18-2AEB51E0500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8B8BB773-632B-4941-95E5-E529A405AC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26AA6099-782C-4007-BB89-76F526BB30A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xmlns="" id="{76AA4AA2-050E-426C-848F-8FCA96A92F7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xmlns="" id="{6D80C092-792E-46ED-8978-B752C609810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92468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C7B793D-92E1-4F02-BFB5-82E60A2526C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428F9650-2B53-4CDA-AC20-B0219BC74F1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95E9798-1339-4AB3-BCF7-80ED9B73CD6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4B352D3C-1F80-422A-8C25-BB55C08A545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0A7EB7C5-3FE1-4A93-98C9-996F799D02B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33143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CE7005B5-58E1-4A23-985E-97790426D1D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F0D5A4D9-B142-49B8-8967-F83FE0685E7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DE8AC3F-F06A-4FAE-B428-2A3FAA4C111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8C35F315-AC64-4372-9A25-B50C7AFB37D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E636B0E5-1000-4299-A4F0-71E2A6906B6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35062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04BF809-958E-4C19-A4C3-D9BB3DF35BBC}" type="datetimeFigureOut">
              <a:rPr lang="en-US" smtClean="0"/>
              <a:t>11/16/2022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0CD75A-B5A0-4721-88D7-2E0F4E679AE2}" type="slidenum">
              <a:rPr lang="en-US" smtClean="0"/>
              <a:t>‹#›</a:t>
            </a:fld>
            <a:endParaRPr lang="en-US"/>
          </a:p>
        </p:txBody>
      </p:sp>
    </p:spTree>
    <p:extLst>
      <p:ext uri="{BB962C8B-B14F-4D97-AF65-F5344CB8AC3E}">
        <p14:creationId xmlns:p14="http://schemas.microsoft.com/office/powerpoint/2010/main" val="24126046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04BF809-958E-4C19-A4C3-D9BB3DF35BBC}" type="datetimeFigureOut">
              <a:rPr lang="en-US" smtClean="0"/>
              <a:t>11/16/2022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0CD75A-B5A0-4721-88D7-2E0F4E679AE2}" type="slidenum">
              <a:rPr lang="en-US" smtClean="0"/>
              <a:t>‹#›</a:t>
            </a:fld>
            <a:endParaRPr lang="en-US"/>
          </a:p>
        </p:txBody>
      </p:sp>
    </p:spTree>
    <p:extLst>
      <p:ext uri="{BB962C8B-B14F-4D97-AF65-F5344CB8AC3E}">
        <p14:creationId xmlns:p14="http://schemas.microsoft.com/office/powerpoint/2010/main" val="2401465275"/>
      </p:ext>
    </p:extLst>
  </p:cSld>
  <p:clrMapOvr>
    <a:masterClrMapping/>
  </p:clrMapOvr>
  <p:extLst>
    <p:ext uri="{DCECCB84-F9BA-43D5-87BE-67443E8EF086}">
      <p15:sldGuideLst xmlns:p15="http://schemas.microsoft.com/office/powerpoint/2012/main" xmlns=""/>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04BF809-958E-4C19-A4C3-D9BB3DF35BBC}" type="datetimeFigureOut">
              <a:rPr lang="en-US" smtClean="0"/>
              <a:t>11/16/2022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60CD75A-B5A0-4721-88D7-2E0F4E679AE2}" type="slidenum">
              <a:rPr lang="en-US" smtClean="0"/>
              <a:t>‹#›</a:t>
            </a:fld>
            <a:endParaRPr lang="en-US"/>
          </a:p>
        </p:txBody>
      </p:sp>
    </p:spTree>
    <p:extLst>
      <p:ext uri="{BB962C8B-B14F-4D97-AF65-F5344CB8AC3E}">
        <p14:creationId xmlns:p14="http://schemas.microsoft.com/office/powerpoint/2010/main" val="3111880025"/>
      </p:ext>
    </p:extLst>
  </p:cSld>
  <p:clrMapOvr>
    <a:masterClrMapping/>
  </p:clrMapOvr>
  <p:extLst>
    <p:ext uri="{DCECCB84-F9BA-43D5-87BE-67443E8EF086}">
      <p15:sldGuideLst xmlns:p15="http://schemas.microsoft.com/office/powerpoint/2012/main" xmlns=""/>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04BF809-958E-4C19-A4C3-D9BB3DF35BBC}" type="datetimeFigureOut">
              <a:rPr lang="en-US" smtClean="0"/>
              <a:t>11/16/2022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60CD75A-B5A0-4721-88D7-2E0F4E679AE2}" type="slidenum">
              <a:rPr lang="en-US" smtClean="0"/>
              <a:t>‹#›</a:t>
            </a:fld>
            <a:endParaRPr lang="en-US"/>
          </a:p>
        </p:txBody>
      </p:sp>
    </p:spTree>
    <p:extLst>
      <p:ext uri="{BB962C8B-B14F-4D97-AF65-F5344CB8AC3E}">
        <p14:creationId xmlns:p14="http://schemas.microsoft.com/office/powerpoint/2010/main" val="36007240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4BF809-958E-4C19-A4C3-D9BB3DF35BBC}" type="datetimeFigureOut">
              <a:rPr lang="en-US" smtClean="0"/>
              <a:t>11/16/2022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60CD75A-B5A0-4721-88D7-2E0F4E679AE2}" type="slidenum">
              <a:rPr lang="en-US" smtClean="0"/>
              <a:t>‹#›</a:t>
            </a:fld>
            <a:endParaRPr lang="en-US"/>
          </a:p>
        </p:txBody>
      </p:sp>
    </p:spTree>
    <p:extLst>
      <p:ext uri="{BB962C8B-B14F-4D97-AF65-F5344CB8AC3E}">
        <p14:creationId xmlns:p14="http://schemas.microsoft.com/office/powerpoint/2010/main" val="26677374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04BF809-958E-4C19-A4C3-D9BB3DF35BBC}" type="datetimeFigureOut">
              <a:rPr lang="en-US" smtClean="0"/>
              <a:t>11/16/2022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0CD75A-B5A0-4721-88D7-2E0F4E679AE2}" type="slidenum">
              <a:rPr lang="en-US" smtClean="0"/>
              <a:t>‹#›</a:t>
            </a:fld>
            <a:endParaRPr lang="en-US"/>
          </a:p>
        </p:txBody>
      </p:sp>
    </p:spTree>
    <p:extLst>
      <p:ext uri="{BB962C8B-B14F-4D97-AF65-F5344CB8AC3E}">
        <p14:creationId xmlns:p14="http://schemas.microsoft.com/office/powerpoint/2010/main" val="1439413502"/>
      </p:ext>
    </p:extLst>
  </p:cSld>
  <p:clrMapOvr>
    <a:masterClrMapping/>
  </p:clrMapOvr>
  <p:extLst>
    <p:ext uri="{DCECCB84-F9BA-43D5-87BE-67443E8EF086}">
      <p15:sldGuideLst xmlns:p15="http://schemas.microsoft.com/office/powerpoint/2012/main" xmlns=""/>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04BF809-958E-4C19-A4C3-D9BB3DF35BBC}" type="datetimeFigureOut">
              <a:rPr lang="en-US" smtClean="0"/>
              <a:t>11/16/2022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0CD75A-B5A0-4721-88D7-2E0F4E679AE2}" type="slidenum">
              <a:rPr lang="en-US" smtClean="0"/>
              <a:t>‹#›</a:t>
            </a:fld>
            <a:endParaRPr lang="en-US"/>
          </a:p>
        </p:txBody>
      </p:sp>
    </p:spTree>
    <p:extLst>
      <p:ext uri="{BB962C8B-B14F-4D97-AF65-F5344CB8AC3E}">
        <p14:creationId xmlns:p14="http://schemas.microsoft.com/office/powerpoint/2010/main" val="12229750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4BF809-958E-4C19-A4C3-D9BB3DF35BBC}" type="datetimeFigureOut">
              <a:rPr lang="en-US" smtClean="0"/>
              <a:t>11/16/2022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0CD75A-B5A0-4721-88D7-2E0F4E679AE2}" type="slidenum">
              <a:rPr lang="en-US" smtClean="0"/>
              <a:t>‹#›</a:t>
            </a:fld>
            <a:endParaRPr lang="en-US"/>
          </a:p>
        </p:txBody>
      </p:sp>
    </p:spTree>
    <p:extLst>
      <p:ext uri="{BB962C8B-B14F-4D97-AF65-F5344CB8AC3E}">
        <p14:creationId xmlns:p14="http://schemas.microsoft.com/office/powerpoint/2010/main" val="1614717978"/>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B71F68AA-C19A-4344-9D56-F1F8AE58711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F7D846A3-1AFD-41BD-96B2-AD8A93FF2B6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B271E5E-43A5-486A-AE96-1CA6F3DB030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16107286-F567-44DA-BEEA-B11A57EA5C1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0B2A3A87-D8D4-4B0F-AD05-9F843941901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4919555"/>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gif"/><Relationship Id="rId3" Type="http://schemas.microsoft.com/office/2007/relationships/media" Target="../media/media2.mp3"/><Relationship Id="rId7" Type="http://schemas.openxmlformats.org/officeDocument/2006/relationships/image" Target="../media/image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1.xml"/><Relationship Id="rId5" Type="http://schemas.openxmlformats.org/officeDocument/2006/relationships/slideLayout" Target="../slideLayouts/slideLayout2.xml"/><Relationship Id="rId10" Type="http://schemas.openxmlformats.org/officeDocument/2006/relationships/image" Target="../media/image4.png"/><Relationship Id="rId4" Type="http://schemas.openxmlformats.org/officeDocument/2006/relationships/audio" Target="../media/media2.mp3"/><Relationship Id="rId9" Type="http://schemas.openxmlformats.org/officeDocument/2006/relationships/image" Target="../media/image3.gif"/></Relationships>
</file>

<file path=ppt/slides/_rels/slide10.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25.png"/><Relationship Id="rId7" Type="http://schemas.openxmlformats.org/officeDocument/2006/relationships/image" Target="../media/image13.png"/><Relationship Id="rId2" Type="http://schemas.openxmlformats.org/officeDocument/2006/relationships/image" Target="../media/image24.png"/><Relationship Id="rId1" Type="http://schemas.openxmlformats.org/officeDocument/2006/relationships/slideLayout" Target="../slideLayouts/slideLayout7.xml"/><Relationship Id="rId6" Type="http://schemas.microsoft.com/office/2007/relationships/hdphoto" Target="../media/hdphoto12.wdp"/><Relationship Id="rId5" Type="http://schemas.openxmlformats.org/officeDocument/2006/relationships/image" Target="../media/image29.png"/><Relationship Id="rId4" Type="http://schemas.microsoft.com/office/2007/relationships/hdphoto" Target="../media/hdphoto10.wdp"/></Relationships>
</file>

<file path=ppt/slides/_rels/slide11.xml.rels><?xml version="1.0" encoding="UTF-8" standalone="yes"?>
<Relationships xmlns="http://schemas.openxmlformats.org/package/2006/relationships"><Relationship Id="rId3" Type="http://schemas.microsoft.com/office/2007/relationships/hdphoto" Target="../media/hdphoto13.wdp"/><Relationship Id="rId7" Type="http://schemas.microsoft.com/office/2007/relationships/hdphoto" Target="../media/hdphoto15.wdp"/><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2.png"/><Relationship Id="rId5" Type="http://schemas.microsoft.com/office/2007/relationships/hdphoto" Target="../media/hdphoto14.wdp"/><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4.png"/><Relationship Id="rId4" Type="http://schemas.microsoft.com/office/2007/relationships/hdphoto" Target="../media/hdphoto16.wdp"/></Relationships>
</file>

<file path=ppt/slides/_rels/slide14.xml.rels><?xml version="1.0" encoding="UTF-8" standalone="yes"?>
<Relationships xmlns="http://schemas.openxmlformats.org/package/2006/relationships"><Relationship Id="rId8" Type="http://schemas.microsoft.com/office/2007/relationships/hdphoto" Target="../media/hdphoto18.wdp"/><Relationship Id="rId3" Type="http://schemas.openxmlformats.org/officeDocument/2006/relationships/image" Target="../media/image18.png"/><Relationship Id="rId7"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microsoft.com/office/2007/relationships/hdphoto" Target="../media/hdphoto17.wdp"/><Relationship Id="rId5" Type="http://schemas.openxmlformats.org/officeDocument/2006/relationships/image" Target="../media/image35.png"/><Relationship Id="rId10" Type="http://schemas.microsoft.com/office/2007/relationships/hdphoto" Target="../media/hdphoto19.wdp"/><Relationship Id="rId4" Type="http://schemas.microsoft.com/office/2007/relationships/hdphoto" Target="../media/hdphoto7.wdp"/><Relationship Id="rId9" Type="http://schemas.openxmlformats.org/officeDocument/2006/relationships/image" Target="../media/image37.png"/></Relationships>
</file>

<file path=ppt/slides/_rels/slide15.xml.rels><?xml version="1.0" encoding="UTF-8" standalone="yes"?>
<Relationships xmlns="http://schemas.openxmlformats.org/package/2006/relationships"><Relationship Id="rId8" Type="http://schemas.microsoft.com/office/2007/relationships/hdphoto" Target="../media/hdphoto21.wdp"/><Relationship Id="rId3" Type="http://schemas.openxmlformats.org/officeDocument/2006/relationships/image" Target="../media/image39.png"/><Relationship Id="rId7" Type="http://schemas.openxmlformats.org/officeDocument/2006/relationships/image" Target="../media/image42.png"/><Relationship Id="rId2" Type="http://schemas.openxmlformats.org/officeDocument/2006/relationships/image" Target="../media/image38.png"/><Relationship Id="rId1" Type="http://schemas.openxmlformats.org/officeDocument/2006/relationships/slideLayout" Target="../slideLayouts/slideLayout12.xml"/><Relationship Id="rId6" Type="http://schemas.microsoft.com/office/2007/relationships/hdphoto" Target="../media/hdphoto20.wdp"/><Relationship Id="rId5" Type="http://schemas.openxmlformats.org/officeDocument/2006/relationships/image" Target="../media/image41.png"/><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3.png"/><Relationship Id="rId7" Type="http://schemas.microsoft.com/office/2007/relationships/hdphoto" Target="../media/hdphoto23.wdp"/><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5.png"/><Relationship Id="rId5" Type="http://schemas.microsoft.com/office/2007/relationships/hdphoto" Target="../media/hdphoto22.wdp"/><Relationship Id="rId4" Type="http://schemas.openxmlformats.org/officeDocument/2006/relationships/image" Target="../media/image44.png"/><Relationship Id="rId9" Type="http://schemas.openxmlformats.org/officeDocument/2006/relationships/image" Target="../media/image47.jpeg"/></Relationships>
</file>

<file path=ppt/slides/_rels/slide17.xml.rels><?xml version="1.0" encoding="UTF-8" standalone="yes"?>
<Relationships xmlns="http://schemas.openxmlformats.org/package/2006/relationships"><Relationship Id="rId8" Type="http://schemas.microsoft.com/office/2007/relationships/hdphoto" Target="../media/hdphoto26.wdp"/><Relationship Id="rId13" Type="http://schemas.microsoft.com/office/2007/relationships/hdphoto" Target="../media/hdphoto28.wdp"/><Relationship Id="rId3" Type="http://schemas.openxmlformats.org/officeDocument/2006/relationships/image" Target="../media/image48.png"/><Relationship Id="rId7" Type="http://schemas.openxmlformats.org/officeDocument/2006/relationships/image" Target="../media/image50.png"/><Relationship Id="rId12" Type="http://schemas.openxmlformats.org/officeDocument/2006/relationships/image" Target="../media/image5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microsoft.com/office/2007/relationships/hdphoto" Target="../media/hdphoto25.wdp"/><Relationship Id="rId11" Type="http://schemas.microsoft.com/office/2007/relationships/hdphoto" Target="../media/hdphoto27.wdp"/><Relationship Id="rId5" Type="http://schemas.openxmlformats.org/officeDocument/2006/relationships/image" Target="../media/image49.png"/><Relationship Id="rId10" Type="http://schemas.openxmlformats.org/officeDocument/2006/relationships/image" Target="../media/image52.png"/><Relationship Id="rId4" Type="http://schemas.microsoft.com/office/2007/relationships/hdphoto" Target="../media/hdphoto24.wdp"/><Relationship Id="rId9" Type="http://schemas.openxmlformats.org/officeDocument/2006/relationships/image" Target="../media/image51.png"/><Relationship Id="rId14" Type="http://schemas.openxmlformats.org/officeDocument/2006/relationships/image" Target="../media/image54.jpeg"/></Relationships>
</file>

<file path=ppt/slides/_rels/slide18.xml.rels><?xml version="1.0" encoding="UTF-8" standalone="yes"?>
<Relationships xmlns="http://schemas.openxmlformats.org/package/2006/relationships"><Relationship Id="rId8" Type="http://schemas.microsoft.com/office/2007/relationships/hdphoto" Target="../media/hdphoto26.wdp"/><Relationship Id="rId13" Type="http://schemas.microsoft.com/office/2007/relationships/hdphoto" Target="../media/hdphoto28.wdp"/><Relationship Id="rId3" Type="http://schemas.openxmlformats.org/officeDocument/2006/relationships/image" Target="../media/image48.png"/><Relationship Id="rId7" Type="http://schemas.openxmlformats.org/officeDocument/2006/relationships/image" Target="../media/image50.png"/><Relationship Id="rId12" Type="http://schemas.openxmlformats.org/officeDocument/2006/relationships/image" Target="../media/image5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microsoft.com/office/2007/relationships/hdphoto" Target="../media/hdphoto25.wdp"/><Relationship Id="rId11" Type="http://schemas.microsoft.com/office/2007/relationships/hdphoto" Target="../media/hdphoto27.wdp"/><Relationship Id="rId5" Type="http://schemas.openxmlformats.org/officeDocument/2006/relationships/image" Target="../media/image49.png"/><Relationship Id="rId15" Type="http://schemas.microsoft.com/office/2007/relationships/hdphoto" Target="../media/hdphoto29.wdp"/><Relationship Id="rId10" Type="http://schemas.openxmlformats.org/officeDocument/2006/relationships/image" Target="../media/image52.png"/><Relationship Id="rId4" Type="http://schemas.microsoft.com/office/2007/relationships/hdphoto" Target="../media/hdphoto24.wdp"/><Relationship Id="rId9" Type="http://schemas.openxmlformats.org/officeDocument/2006/relationships/image" Target="../media/image51.png"/><Relationship Id="rId14" Type="http://schemas.openxmlformats.org/officeDocument/2006/relationships/image" Target="../media/image55.png"/></Relationships>
</file>

<file path=ppt/slides/_rels/slide1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7.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57.png"/><Relationship Id="rId7" Type="http://schemas.openxmlformats.org/officeDocument/2006/relationships/image" Target="../media/image60.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microsoft.com/office/2007/relationships/hdphoto" Target="../media/hdphoto7.wdp"/><Relationship Id="rId5" Type="http://schemas.openxmlformats.org/officeDocument/2006/relationships/image" Target="../media/image59.png"/><Relationship Id="rId4" Type="http://schemas.openxmlformats.org/officeDocument/2006/relationships/image" Target="../media/image58.png"/><Relationship Id="rId9" Type="http://schemas.microsoft.com/office/2007/relationships/hdphoto" Target="../media/hdphoto6.wdp"/></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2.xml"/><Relationship Id="rId7" Type="http://schemas.openxmlformats.org/officeDocument/2006/relationships/image" Target="../media/image7.png"/><Relationship Id="rId2" Type="http://schemas.microsoft.com/office/2007/relationships/media" Target="../media/media3.mp4"/><Relationship Id="rId1" Type="http://schemas.openxmlformats.org/officeDocument/2006/relationships/video" Target="NULL" TargetMode="Externa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hdphoto" Target="../media/hdphoto3.wdp"/><Relationship Id="rId7" Type="http://schemas.microsoft.com/office/2007/relationships/hdphoto" Target="../media/hdphoto5.wdp"/><Relationship Id="rId2" Type="http://schemas.openxmlformats.org/officeDocument/2006/relationships/image" Target="../media/image10.png"/><Relationship Id="rId1" Type="http://schemas.openxmlformats.org/officeDocument/2006/relationships/slideLayout" Target="../slideLayouts/slideLayout14.xml"/><Relationship Id="rId6" Type="http://schemas.openxmlformats.org/officeDocument/2006/relationships/image" Target="../media/image12.png"/><Relationship Id="rId5" Type="http://schemas.microsoft.com/office/2007/relationships/hdphoto" Target="../media/hdphoto4.wdp"/><Relationship Id="rId4" Type="http://schemas.openxmlformats.org/officeDocument/2006/relationships/image" Target="../media/image11.png"/><Relationship Id="rId9" Type="http://schemas.microsoft.com/office/2007/relationships/hdphoto" Target="../media/hdphoto6.wdp"/></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diagramLayout" Target="../diagrams/layout1.xml"/><Relationship Id="rId7" Type="http://schemas.openxmlformats.org/officeDocument/2006/relationships/image" Target="../media/image14.png"/><Relationship Id="rId2" Type="http://schemas.openxmlformats.org/officeDocument/2006/relationships/diagramData" Target="../diagrams/data1.xml"/><Relationship Id="rId1" Type="http://schemas.openxmlformats.org/officeDocument/2006/relationships/slideLayout" Target="../slideLayouts/slideLayout14.xml"/><Relationship Id="rId6" Type="http://schemas.microsoft.com/office/2007/relationships/diagramDrawing" Target="../diagrams/drawing1.xml"/><Relationship Id="rId5" Type="http://schemas.openxmlformats.org/officeDocument/2006/relationships/diagramColors" Target="../diagrams/colors1.xml"/><Relationship Id="rId10" Type="http://schemas.openxmlformats.org/officeDocument/2006/relationships/image" Target="../media/image17.png"/><Relationship Id="rId4" Type="http://schemas.openxmlformats.org/officeDocument/2006/relationships/diagramQuickStyle" Target="../diagrams/quickStyle1.xml"/><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hdphoto" Target="../media/hdphoto7.wdp"/><Relationship Id="rId7" Type="http://schemas.microsoft.com/office/2007/relationships/hdphoto" Target="../media/hdphoto9.wdp"/><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0.png"/><Relationship Id="rId5" Type="http://schemas.microsoft.com/office/2007/relationships/hdphoto" Target="../media/hdphoto8.wdp"/><Relationship Id="rId4" Type="http://schemas.openxmlformats.org/officeDocument/2006/relationships/image" Target="../media/image19.png"/><Relationship Id="rId9" Type="http://schemas.microsoft.com/office/2007/relationships/hdphoto" Target="../media/hdphoto4.wdp"/></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4.mp4"/><Relationship Id="rId1" Type="http://schemas.openxmlformats.org/officeDocument/2006/relationships/video" Target="NULL" TargetMode="Externa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notesSlide" Target="../notesSlides/notesSlide2.xml"/></Relationships>
</file>

<file path=ppt/slides/_rels/slide8.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slideLayout" Target="../slideLayouts/slideLayout7.xml"/><Relationship Id="rId7" Type="http://schemas.openxmlformats.org/officeDocument/2006/relationships/image" Target="../media/image13.png"/><Relationship Id="rId2" Type="http://schemas.openxmlformats.org/officeDocument/2006/relationships/video" Target="../media/media3.mp4"/><Relationship Id="rId1" Type="http://schemas.microsoft.com/office/2007/relationships/media" Target="../media/media3.mp4"/><Relationship Id="rId6" Type="http://schemas.microsoft.com/office/2007/relationships/hdphoto" Target="../media/hdphoto4.wdp"/><Relationship Id="rId5" Type="http://schemas.openxmlformats.org/officeDocument/2006/relationships/image" Target="../media/image11.png"/><Relationship Id="rId4" Type="http://schemas.openxmlformats.org/officeDocument/2006/relationships/notesSlide" Target="../notesSlides/notesSlide3.xml"/><Relationship Id="rId9" Type="http://schemas.openxmlformats.org/officeDocument/2006/relationships/image" Target="../media/image23.png"/></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5.png"/><Relationship Id="rId7" Type="http://schemas.microsoft.com/office/2007/relationships/hdphoto" Target="../media/hdphoto11.wdp"/><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jpeg"/><Relationship Id="rId4" Type="http://schemas.microsoft.com/office/2007/relationships/hdphoto" Target="../media/hdphoto10.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lor Explosion on White Background 4K video Download link in description ↓↓↓">
            <a:hlinkClick r:id="" action="ppaction://media"/>
            <a:extLst>
              <a:ext uri="{FF2B5EF4-FFF2-40B4-BE49-F238E27FC236}">
                <a16:creationId xmlns:a16="http://schemas.microsoft.com/office/drawing/2014/main" xmlns="" id="{12AEC498-3F76-4E73-90E3-2CB184FC5889}"/>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8405446" y="-3423138"/>
            <a:ext cx="27678184" cy="13293969"/>
          </a:xfrm>
          <a:prstGeom prst="rect">
            <a:avLst/>
          </a:prstGeom>
        </p:spPr>
      </p:pic>
      <p:sp>
        <p:nvSpPr>
          <p:cNvPr id="12" name="Freeform: Shape 11">
            <a:extLst>
              <a:ext uri="{FF2B5EF4-FFF2-40B4-BE49-F238E27FC236}">
                <a16:creationId xmlns:a16="http://schemas.microsoft.com/office/drawing/2014/main" xmlns="" id="{F68774CE-C85F-4A7A-B32A-4B8414EC3B38}"/>
              </a:ext>
            </a:extLst>
          </p:cNvPr>
          <p:cNvSpPr/>
          <p:nvPr/>
        </p:nvSpPr>
        <p:spPr>
          <a:xfrm>
            <a:off x="-37535" y="-107052"/>
            <a:ext cx="12250631" cy="6965051"/>
          </a:xfrm>
          <a:custGeom>
            <a:avLst/>
            <a:gdLst/>
            <a:ahLst/>
            <a:cxnLst/>
            <a:rect l="l" t="t" r="r" b="b"/>
            <a:pathLst>
              <a:path w="12191999" h="6858000">
                <a:moveTo>
                  <a:pt x="6552352" y="4956677"/>
                </a:moveTo>
                <a:cubicBezTo>
                  <a:pt x="6533658" y="4956677"/>
                  <a:pt x="6518316" y="4962570"/>
                  <a:pt x="6506328" y="4974355"/>
                </a:cubicBezTo>
                <a:cubicBezTo>
                  <a:pt x="6494339" y="4986141"/>
                  <a:pt x="6488344" y="5001381"/>
                  <a:pt x="6488344" y="5020075"/>
                </a:cubicBezTo>
                <a:cubicBezTo>
                  <a:pt x="6488344" y="5038770"/>
                  <a:pt x="6494339" y="5054010"/>
                  <a:pt x="6506328" y="5065795"/>
                </a:cubicBezTo>
                <a:cubicBezTo>
                  <a:pt x="6518316" y="5077581"/>
                  <a:pt x="6533658" y="5083474"/>
                  <a:pt x="6552352" y="5083474"/>
                </a:cubicBezTo>
                <a:cubicBezTo>
                  <a:pt x="6571047" y="5083474"/>
                  <a:pt x="6586287" y="5077581"/>
                  <a:pt x="6598073" y="5065795"/>
                </a:cubicBezTo>
                <a:cubicBezTo>
                  <a:pt x="6609858" y="5054010"/>
                  <a:pt x="6615751" y="5038770"/>
                  <a:pt x="6615751" y="5020075"/>
                </a:cubicBezTo>
                <a:cubicBezTo>
                  <a:pt x="6615751" y="5001381"/>
                  <a:pt x="6609858" y="4986141"/>
                  <a:pt x="6598073" y="4974355"/>
                </a:cubicBezTo>
                <a:cubicBezTo>
                  <a:pt x="6586287" y="4962570"/>
                  <a:pt x="6571047" y="4956677"/>
                  <a:pt x="6552352" y="4956677"/>
                </a:cubicBezTo>
                <a:close/>
                <a:moveTo>
                  <a:pt x="6893195" y="4615910"/>
                </a:moveTo>
                <a:lnTo>
                  <a:pt x="6944402" y="4755509"/>
                </a:lnTo>
                <a:lnTo>
                  <a:pt x="6840769" y="4755509"/>
                </a:lnTo>
                <a:close/>
                <a:moveTo>
                  <a:pt x="6150245" y="4589088"/>
                </a:moveTo>
                <a:lnTo>
                  <a:pt x="6208157" y="4589088"/>
                </a:lnTo>
                <a:cubicBezTo>
                  <a:pt x="6238637" y="4589088"/>
                  <a:pt x="6263427" y="4599654"/>
                  <a:pt x="6282528" y="4620787"/>
                </a:cubicBezTo>
                <a:cubicBezTo>
                  <a:pt x="6301629" y="4641920"/>
                  <a:pt x="6311179" y="4669555"/>
                  <a:pt x="6311179" y="4703693"/>
                </a:cubicBezTo>
                <a:cubicBezTo>
                  <a:pt x="6311179" y="4737830"/>
                  <a:pt x="6302238" y="4765262"/>
                  <a:pt x="6284357" y="4785989"/>
                </a:cubicBezTo>
                <a:cubicBezTo>
                  <a:pt x="6266475" y="4806715"/>
                  <a:pt x="6243107" y="4817078"/>
                  <a:pt x="6214253" y="4817078"/>
                </a:cubicBezTo>
                <a:lnTo>
                  <a:pt x="6150245" y="4817078"/>
                </a:lnTo>
                <a:lnTo>
                  <a:pt x="6150245" y="4730515"/>
                </a:lnTo>
                <a:lnTo>
                  <a:pt x="6239856" y="4730515"/>
                </a:lnTo>
                <a:lnTo>
                  <a:pt x="6239856" y="4675041"/>
                </a:lnTo>
                <a:lnTo>
                  <a:pt x="6150245" y="4675041"/>
                </a:lnTo>
                <a:close/>
                <a:moveTo>
                  <a:pt x="5128860" y="4586649"/>
                </a:moveTo>
                <a:cubicBezTo>
                  <a:pt x="5147555" y="4586649"/>
                  <a:pt x="5164624" y="4591729"/>
                  <a:pt x="5180067" y="4601890"/>
                </a:cubicBezTo>
                <a:cubicBezTo>
                  <a:pt x="5195510" y="4612049"/>
                  <a:pt x="5207702" y="4625969"/>
                  <a:pt x="5216643" y="4643647"/>
                </a:cubicBezTo>
                <a:cubicBezTo>
                  <a:pt x="5225583" y="4661325"/>
                  <a:pt x="5230054" y="4680934"/>
                  <a:pt x="5230054" y="4702474"/>
                </a:cubicBezTo>
                <a:cubicBezTo>
                  <a:pt x="5230054" y="4724419"/>
                  <a:pt x="5225583" y="4744231"/>
                  <a:pt x="5216643" y="4761909"/>
                </a:cubicBezTo>
                <a:cubicBezTo>
                  <a:pt x="5207702" y="4779588"/>
                  <a:pt x="5195408" y="4793609"/>
                  <a:pt x="5179762" y="4803972"/>
                </a:cubicBezTo>
                <a:cubicBezTo>
                  <a:pt x="5164115" y="4814335"/>
                  <a:pt x="5147148" y="4819517"/>
                  <a:pt x="5128860" y="4819517"/>
                </a:cubicBezTo>
                <a:cubicBezTo>
                  <a:pt x="5110166" y="4819517"/>
                  <a:pt x="5092792" y="4814335"/>
                  <a:pt x="5076739" y="4803972"/>
                </a:cubicBezTo>
                <a:cubicBezTo>
                  <a:pt x="5060686" y="4793609"/>
                  <a:pt x="5047885" y="4779486"/>
                  <a:pt x="5038335" y="4761605"/>
                </a:cubicBezTo>
                <a:cubicBezTo>
                  <a:pt x="5028785" y="4743723"/>
                  <a:pt x="5024009" y="4724013"/>
                  <a:pt x="5024009" y="4702474"/>
                </a:cubicBezTo>
                <a:cubicBezTo>
                  <a:pt x="5024009" y="4680934"/>
                  <a:pt x="5028785" y="4661325"/>
                  <a:pt x="5038335" y="4643647"/>
                </a:cubicBezTo>
                <a:cubicBezTo>
                  <a:pt x="5047885" y="4625969"/>
                  <a:pt x="5060686" y="4612049"/>
                  <a:pt x="5076739" y="4601890"/>
                </a:cubicBezTo>
                <a:cubicBezTo>
                  <a:pt x="5092792" y="4591729"/>
                  <a:pt x="5110166" y="4586649"/>
                  <a:pt x="5128860" y="4586649"/>
                </a:cubicBezTo>
                <a:close/>
                <a:moveTo>
                  <a:pt x="7642698" y="4489114"/>
                </a:moveTo>
                <a:lnTo>
                  <a:pt x="7642698" y="4916443"/>
                </a:lnTo>
                <a:lnTo>
                  <a:pt x="7769495" y="4916443"/>
                </a:lnTo>
                <a:lnTo>
                  <a:pt x="7769495" y="4489114"/>
                </a:lnTo>
                <a:close/>
                <a:moveTo>
                  <a:pt x="7290273" y="4489114"/>
                </a:moveTo>
                <a:lnTo>
                  <a:pt x="7290273" y="4916443"/>
                </a:lnTo>
                <a:lnTo>
                  <a:pt x="7596293" y="4916443"/>
                </a:lnTo>
                <a:lnTo>
                  <a:pt x="7596293" y="4810373"/>
                </a:lnTo>
                <a:lnTo>
                  <a:pt x="7417070" y="4810373"/>
                </a:lnTo>
                <a:lnTo>
                  <a:pt x="7417070" y="4489114"/>
                </a:lnTo>
                <a:close/>
                <a:moveTo>
                  <a:pt x="6831625" y="4489114"/>
                </a:moveTo>
                <a:lnTo>
                  <a:pt x="6649355" y="4916443"/>
                </a:lnTo>
                <a:lnTo>
                  <a:pt x="6779809" y="4916443"/>
                </a:lnTo>
                <a:lnTo>
                  <a:pt x="6805413" y="4848168"/>
                </a:lnTo>
                <a:lnTo>
                  <a:pt x="6977930" y="4848168"/>
                </a:lnTo>
                <a:lnTo>
                  <a:pt x="7002923" y="4916443"/>
                </a:lnTo>
                <a:lnTo>
                  <a:pt x="7138254" y="4916443"/>
                </a:lnTo>
                <a:lnTo>
                  <a:pt x="6962080" y="4489114"/>
                </a:lnTo>
                <a:close/>
                <a:moveTo>
                  <a:pt x="6490173" y="4489114"/>
                </a:moveTo>
                <a:lnTo>
                  <a:pt x="6490173" y="4916443"/>
                </a:lnTo>
                <a:lnTo>
                  <a:pt x="6616970" y="4916443"/>
                </a:lnTo>
                <a:lnTo>
                  <a:pt x="6616970" y="4489114"/>
                </a:lnTo>
                <a:close/>
                <a:moveTo>
                  <a:pt x="6023448" y="4489114"/>
                </a:moveTo>
                <a:lnTo>
                  <a:pt x="6023448" y="4675041"/>
                </a:lnTo>
                <a:lnTo>
                  <a:pt x="5984434" y="4675041"/>
                </a:lnTo>
                <a:lnTo>
                  <a:pt x="5984434" y="4730515"/>
                </a:lnTo>
                <a:lnTo>
                  <a:pt x="6023448" y="4730515"/>
                </a:lnTo>
                <a:lnTo>
                  <a:pt x="6023448" y="4916443"/>
                </a:lnTo>
                <a:lnTo>
                  <a:pt x="6206328" y="4916443"/>
                </a:lnTo>
                <a:cubicBezTo>
                  <a:pt x="6252658" y="4916443"/>
                  <a:pt x="6293501" y="4907604"/>
                  <a:pt x="6328858" y="4889925"/>
                </a:cubicBezTo>
                <a:cubicBezTo>
                  <a:pt x="6364215" y="4872247"/>
                  <a:pt x="6391647" y="4847152"/>
                  <a:pt x="6411154" y="4814640"/>
                </a:cubicBezTo>
                <a:cubicBezTo>
                  <a:pt x="6430661" y="4782128"/>
                  <a:pt x="6440415" y="4744739"/>
                  <a:pt x="6440415" y="4702474"/>
                </a:cubicBezTo>
                <a:cubicBezTo>
                  <a:pt x="6440415" y="4660208"/>
                  <a:pt x="6430864" y="4622921"/>
                  <a:pt x="6411764" y="4590612"/>
                </a:cubicBezTo>
                <a:cubicBezTo>
                  <a:pt x="6392663" y="4558303"/>
                  <a:pt x="6365739" y="4533309"/>
                  <a:pt x="6330991" y="4515631"/>
                </a:cubicBezTo>
                <a:cubicBezTo>
                  <a:pt x="6296244" y="4497953"/>
                  <a:pt x="6256112" y="4489114"/>
                  <a:pt x="6210595" y="4489114"/>
                </a:cubicBezTo>
                <a:close/>
                <a:moveTo>
                  <a:pt x="5404323" y="4489114"/>
                </a:moveTo>
                <a:lnTo>
                  <a:pt x="5404323" y="4916443"/>
                </a:lnTo>
                <a:lnTo>
                  <a:pt x="5520757" y="4916443"/>
                </a:lnTo>
                <a:lnTo>
                  <a:pt x="5520757" y="4678699"/>
                </a:lnTo>
                <a:lnTo>
                  <a:pt x="5701808" y="4916443"/>
                </a:lnTo>
                <a:lnTo>
                  <a:pt x="5809708" y="4916443"/>
                </a:lnTo>
                <a:lnTo>
                  <a:pt x="5809708" y="4489114"/>
                </a:lnTo>
                <a:lnTo>
                  <a:pt x="5693883" y="4489114"/>
                </a:lnTo>
                <a:lnTo>
                  <a:pt x="5693883" y="4727467"/>
                </a:lnTo>
                <a:lnTo>
                  <a:pt x="5512832" y="4489114"/>
                </a:lnTo>
                <a:close/>
                <a:moveTo>
                  <a:pt x="4347048" y="4489114"/>
                </a:moveTo>
                <a:lnTo>
                  <a:pt x="4347048" y="4916443"/>
                </a:lnTo>
                <a:lnTo>
                  <a:pt x="4458605" y="4916443"/>
                </a:lnTo>
                <a:lnTo>
                  <a:pt x="4458605" y="4662849"/>
                </a:lnTo>
                <a:lnTo>
                  <a:pt x="4556141" y="4874381"/>
                </a:lnTo>
                <a:lnTo>
                  <a:pt x="4638437" y="4874381"/>
                </a:lnTo>
                <a:lnTo>
                  <a:pt x="4735973" y="4662849"/>
                </a:lnTo>
                <a:lnTo>
                  <a:pt x="4735973" y="4916443"/>
                </a:lnTo>
                <a:lnTo>
                  <a:pt x="4847530" y="4916443"/>
                </a:lnTo>
                <a:lnTo>
                  <a:pt x="4847530" y="4489114"/>
                </a:lnTo>
                <a:lnTo>
                  <a:pt x="4711589" y="4489114"/>
                </a:lnTo>
                <a:lnTo>
                  <a:pt x="4597594" y="4726248"/>
                </a:lnTo>
                <a:lnTo>
                  <a:pt x="4482989" y="4489114"/>
                </a:lnTo>
                <a:close/>
                <a:moveTo>
                  <a:pt x="5127032" y="4481189"/>
                </a:moveTo>
                <a:cubicBezTo>
                  <a:pt x="5082734" y="4481189"/>
                  <a:pt x="5042907" y="4490739"/>
                  <a:pt x="5007550" y="4509840"/>
                </a:cubicBezTo>
                <a:cubicBezTo>
                  <a:pt x="4972193" y="4528941"/>
                  <a:pt x="4944456" y="4555255"/>
                  <a:pt x="4924340" y="4588783"/>
                </a:cubicBezTo>
                <a:cubicBezTo>
                  <a:pt x="4904223" y="4622311"/>
                  <a:pt x="4894164" y="4660005"/>
                  <a:pt x="4894164" y="4701864"/>
                </a:cubicBezTo>
                <a:cubicBezTo>
                  <a:pt x="4894164" y="4744129"/>
                  <a:pt x="4904223" y="4782229"/>
                  <a:pt x="4924340" y="4816164"/>
                </a:cubicBezTo>
                <a:cubicBezTo>
                  <a:pt x="4944456" y="4850098"/>
                  <a:pt x="4972193" y="4876718"/>
                  <a:pt x="5007550" y="4896022"/>
                </a:cubicBezTo>
                <a:cubicBezTo>
                  <a:pt x="5042907" y="4915326"/>
                  <a:pt x="5082734" y="4924978"/>
                  <a:pt x="5127032" y="4924978"/>
                </a:cubicBezTo>
                <a:cubicBezTo>
                  <a:pt x="5170923" y="4924978"/>
                  <a:pt x="5210649" y="4915326"/>
                  <a:pt x="5246208" y="4896022"/>
                </a:cubicBezTo>
                <a:cubicBezTo>
                  <a:pt x="5281769" y="4876718"/>
                  <a:pt x="5309607" y="4850098"/>
                  <a:pt x="5329723" y="4816164"/>
                </a:cubicBezTo>
                <a:cubicBezTo>
                  <a:pt x="5349840" y="4782229"/>
                  <a:pt x="5359899" y="4744129"/>
                  <a:pt x="5359899" y="4701864"/>
                </a:cubicBezTo>
                <a:cubicBezTo>
                  <a:pt x="5359899" y="4660005"/>
                  <a:pt x="5349840" y="4622311"/>
                  <a:pt x="5329723" y="4588783"/>
                </a:cubicBezTo>
                <a:cubicBezTo>
                  <a:pt x="5309607" y="4555255"/>
                  <a:pt x="5281769" y="4528941"/>
                  <a:pt x="5246208" y="4509840"/>
                </a:cubicBezTo>
                <a:cubicBezTo>
                  <a:pt x="5210649" y="4490739"/>
                  <a:pt x="5170923" y="4481189"/>
                  <a:pt x="5127032" y="4481189"/>
                </a:cubicBezTo>
                <a:close/>
                <a:moveTo>
                  <a:pt x="5074606" y="4360488"/>
                </a:moveTo>
                <a:lnTo>
                  <a:pt x="5007550" y="4456195"/>
                </a:lnTo>
                <a:lnTo>
                  <a:pt x="5089236" y="4456195"/>
                </a:lnTo>
                <a:lnTo>
                  <a:pt x="5127641" y="4414133"/>
                </a:lnTo>
                <a:lnTo>
                  <a:pt x="5165436" y="4456195"/>
                </a:lnTo>
                <a:lnTo>
                  <a:pt x="5247123" y="4456195"/>
                </a:lnTo>
                <a:lnTo>
                  <a:pt x="5180067" y="4360488"/>
                </a:lnTo>
                <a:close/>
                <a:moveTo>
                  <a:pt x="7721946" y="4350734"/>
                </a:moveTo>
                <a:lnTo>
                  <a:pt x="7644527" y="4454366"/>
                </a:lnTo>
                <a:lnTo>
                  <a:pt x="7724994" y="4460462"/>
                </a:lnTo>
                <a:lnTo>
                  <a:pt x="7818263" y="4386091"/>
                </a:lnTo>
                <a:close/>
                <a:moveTo>
                  <a:pt x="8366293" y="4042277"/>
                </a:moveTo>
                <a:cubicBezTo>
                  <a:pt x="8347599" y="4042277"/>
                  <a:pt x="8332258" y="4048170"/>
                  <a:pt x="8320269" y="4059955"/>
                </a:cubicBezTo>
                <a:cubicBezTo>
                  <a:pt x="8308280" y="4071741"/>
                  <a:pt x="8302286" y="4086981"/>
                  <a:pt x="8302286" y="4105675"/>
                </a:cubicBezTo>
                <a:cubicBezTo>
                  <a:pt x="8302286" y="4124370"/>
                  <a:pt x="8308280" y="4139609"/>
                  <a:pt x="8320269" y="4151395"/>
                </a:cubicBezTo>
                <a:cubicBezTo>
                  <a:pt x="8332258" y="4163181"/>
                  <a:pt x="8347599" y="4169074"/>
                  <a:pt x="8366293" y="4169074"/>
                </a:cubicBezTo>
                <a:cubicBezTo>
                  <a:pt x="8384988" y="4169074"/>
                  <a:pt x="8400228" y="4163181"/>
                  <a:pt x="8412013" y="4151395"/>
                </a:cubicBezTo>
                <a:cubicBezTo>
                  <a:pt x="8423799" y="4139609"/>
                  <a:pt x="8429691" y="4124370"/>
                  <a:pt x="8429691" y="4105675"/>
                </a:cubicBezTo>
                <a:cubicBezTo>
                  <a:pt x="8429691" y="4086981"/>
                  <a:pt x="8423799" y="4071741"/>
                  <a:pt x="8412013" y="4059955"/>
                </a:cubicBezTo>
                <a:cubicBezTo>
                  <a:pt x="8400228" y="4048170"/>
                  <a:pt x="8384988" y="4042277"/>
                  <a:pt x="8366293" y="4042277"/>
                </a:cubicBezTo>
                <a:close/>
                <a:moveTo>
                  <a:pt x="5427945" y="3892315"/>
                </a:moveTo>
                <a:cubicBezTo>
                  <a:pt x="5411283" y="3892315"/>
                  <a:pt x="5397465" y="3897700"/>
                  <a:pt x="5386493" y="3908470"/>
                </a:cubicBezTo>
                <a:cubicBezTo>
                  <a:pt x="5375520" y="3919239"/>
                  <a:pt x="5370033" y="3932955"/>
                  <a:pt x="5370033" y="3949618"/>
                </a:cubicBezTo>
                <a:cubicBezTo>
                  <a:pt x="5370033" y="3958558"/>
                  <a:pt x="5371964" y="3966890"/>
                  <a:pt x="5375825" y="3974611"/>
                </a:cubicBezTo>
                <a:cubicBezTo>
                  <a:pt x="5379685" y="3982333"/>
                  <a:pt x="5385273" y="3988632"/>
                  <a:pt x="5392589" y="3993509"/>
                </a:cubicBezTo>
                <a:lnTo>
                  <a:pt x="5357841" y="4078853"/>
                </a:lnTo>
                <a:lnTo>
                  <a:pt x="5415754" y="4078853"/>
                </a:lnTo>
                <a:lnTo>
                  <a:pt x="5469398" y="3994118"/>
                </a:lnTo>
                <a:cubicBezTo>
                  <a:pt x="5479559" y="3978269"/>
                  <a:pt x="5484639" y="3963232"/>
                  <a:pt x="5484639" y="3949008"/>
                </a:cubicBezTo>
                <a:cubicBezTo>
                  <a:pt x="5484639" y="3931533"/>
                  <a:pt x="5479152" y="3917715"/>
                  <a:pt x="5468179" y="3907555"/>
                </a:cubicBezTo>
                <a:cubicBezTo>
                  <a:pt x="5457207" y="3897395"/>
                  <a:pt x="5443795" y="3892315"/>
                  <a:pt x="5427945" y="3892315"/>
                </a:cubicBezTo>
                <a:close/>
                <a:moveTo>
                  <a:pt x="4683395" y="3701510"/>
                </a:moveTo>
                <a:lnTo>
                  <a:pt x="4734601" y="3841109"/>
                </a:lnTo>
                <a:lnTo>
                  <a:pt x="4630969" y="3841109"/>
                </a:lnTo>
                <a:close/>
                <a:moveTo>
                  <a:pt x="7836170" y="3674688"/>
                </a:moveTo>
                <a:lnTo>
                  <a:pt x="7894082" y="3674688"/>
                </a:lnTo>
                <a:cubicBezTo>
                  <a:pt x="7924562" y="3674688"/>
                  <a:pt x="7949352" y="3685254"/>
                  <a:pt x="7968453" y="3706387"/>
                </a:cubicBezTo>
                <a:cubicBezTo>
                  <a:pt x="7987554" y="3727520"/>
                  <a:pt x="7997104" y="3755155"/>
                  <a:pt x="7997104" y="3789293"/>
                </a:cubicBezTo>
                <a:cubicBezTo>
                  <a:pt x="7997104" y="3823430"/>
                  <a:pt x="7988163" y="3850862"/>
                  <a:pt x="7970282" y="3871589"/>
                </a:cubicBezTo>
                <a:cubicBezTo>
                  <a:pt x="7952400" y="3892315"/>
                  <a:pt x="7929032" y="3902678"/>
                  <a:pt x="7900178" y="3902678"/>
                </a:cubicBezTo>
                <a:lnTo>
                  <a:pt x="7836170" y="3902678"/>
                </a:lnTo>
                <a:close/>
                <a:moveTo>
                  <a:pt x="9653235" y="3672250"/>
                </a:moveTo>
                <a:cubicBezTo>
                  <a:pt x="9671930" y="3672250"/>
                  <a:pt x="9688998" y="3677330"/>
                  <a:pt x="9704442" y="3687490"/>
                </a:cubicBezTo>
                <a:cubicBezTo>
                  <a:pt x="9719885" y="3697650"/>
                  <a:pt x="9732076" y="3711569"/>
                  <a:pt x="9741017" y="3729247"/>
                </a:cubicBezTo>
                <a:cubicBezTo>
                  <a:pt x="9749958" y="3746926"/>
                  <a:pt x="9754429" y="3766534"/>
                  <a:pt x="9754429" y="3788074"/>
                </a:cubicBezTo>
                <a:cubicBezTo>
                  <a:pt x="9754429" y="3810019"/>
                  <a:pt x="9749958" y="3829831"/>
                  <a:pt x="9741017" y="3847510"/>
                </a:cubicBezTo>
                <a:cubicBezTo>
                  <a:pt x="9732076" y="3865188"/>
                  <a:pt x="9719783" y="3879209"/>
                  <a:pt x="9704137" y="3889572"/>
                </a:cubicBezTo>
                <a:cubicBezTo>
                  <a:pt x="9688490" y="3899935"/>
                  <a:pt x="9671523" y="3905117"/>
                  <a:pt x="9653235" y="3905117"/>
                </a:cubicBezTo>
                <a:cubicBezTo>
                  <a:pt x="9634541" y="3905117"/>
                  <a:pt x="9617167" y="3899935"/>
                  <a:pt x="9601114" y="3889572"/>
                </a:cubicBezTo>
                <a:cubicBezTo>
                  <a:pt x="9585062" y="3879209"/>
                  <a:pt x="9572259" y="3865086"/>
                  <a:pt x="9562709" y="3847205"/>
                </a:cubicBezTo>
                <a:cubicBezTo>
                  <a:pt x="9553159" y="3829323"/>
                  <a:pt x="9548384" y="3809613"/>
                  <a:pt x="9548384" y="3788074"/>
                </a:cubicBezTo>
                <a:cubicBezTo>
                  <a:pt x="9548384" y="3766534"/>
                  <a:pt x="9553159" y="3746926"/>
                  <a:pt x="9562709" y="3729247"/>
                </a:cubicBezTo>
                <a:cubicBezTo>
                  <a:pt x="9572259" y="3711569"/>
                  <a:pt x="9585062" y="3697650"/>
                  <a:pt x="9601114" y="3687490"/>
                </a:cubicBezTo>
                <a:cubicBezTo>
                  <a:pt x="9617167" y="3677330"/>
                  <a:pt x="9634541" y="3672250"/>
                  <a:pt x="9653235" y="3672250"/>
                </a:cubicBezTo>
                <a:close/>
                <a:moveTo>
                  <a:pt x="6300435" y="3672250"/>
                </a:moveTo>
                <a:cubicBezTo>
                  <a:pt x="6319130" y="3672250"/>
                  <a:pt x="6336199" y="3677330"/>
                  <a:pt x="6351642" y="3687490"/>
                </a:cubicBezTo>
                <a:cubicBezTo>
                  <a:pt x="6367084" y="3697650"/>
                  <a:pt x="6379277" y="3711569"/>
                  <a:pt x="6388217" y="3729247"/>
                </a:cubicBezTo>
                <a:cubicBezTo>
                  <a:pt x="6397158" y="3746926"/>
                  <a:pt x="6401629" y="3766534"/>
                  <a:pt x="6401629" y="3788074"/>
                </a:cubicBezTo>
                <a:cubicBezTo>
                  <a:pt x="6401629" y="3810019"/>
                  <a:pt x="6397158" y="3829831"/>
                  <a:pt x="6388217" y="3847510"/>
                </a:cubicBezTo>
                <a:cubicBezTo>
                  <a:pt x="6379277" y="3865188"/>
                  <a:pt x="6366983" y="3879209"/>
                  <a:pt x="6351337" y="3889572"/>
                </a:cubicBezTo>
                <a:cubicBezTo>
                  <a:pt x="6335690" y="3899935"/>
                  <a:pt x="6318723" y="3905117"/>
                  <a:pt x="6300435" y="3905117"/>
                </a:cubicBezTo>
                <a:cubicBezTo>
                  <a:pt x="6281741" y="3905117"/>
                  <a:pt x="6264367" y="3899935"/>
                  <a:pt x="6248314" y="3889572"/>
                </a:cubicBezTo>
                <a:cubicBezTo>
                  <a:pt x="6232261" y="3879209"/>
                  <a:pt x="6219460" y="3865086"/>
                  <a:pt x="6209910" y="3847205"/>
                </a:cubicBezTo>
                <a:cubicBezTo>
                  <a:pt x="6200359" y="3829323"/>
                  <a:pt x="6195584" y="3809613"/>
                  <a:pt x="6195584" y="3788074"/>
                </a:cubicBezTo>
                <a:cubicBezTo>
                  <a:pt x="6195584" y="3766534"/>
                  <a:pt x="6200359" y="3746926"/>
                  <a:pt x="6209910" y="3729247"/>
                </a:cubicBezTo>
                <a:cubicBezTo>
                  <a:pt x="6219460" y="3711569"/>
                  <a:pt x="6232261" y="3697650"/>
                  <a:pt x="6248314" y="3687490"/>
                </a:cubicBezTo>
                <a:cubicBezTo>
                  <a:pt x="6264367" y="3677330"/>
                  <a:pt x="6281741" y="3672250"/>
                  <a:pt x="6300435" y="3672250"/>
                </a:cubicBezTo>
                <a:close/>
                <a:moveTo>
                  <a:pt x="2328511" y="3672250"/>
                </a:moveTo>
                <a:cubicBezTo>
                  <a:pt x="2347205" y="3672250"/>
                  <a:pt x="2364275" y="3677330"/>
                  <a:pt x="2379718" y="3687490"/>
                </a:cubicBezTo>
                <a:cubicBezTo>
                  <a:pt x="2395161" y="3697650"/>
                  <a:pt x="2407352" y="3711569"/>
                  <a:pt x="2416293" y="3729247"/>
                </a:cubicBezTo>
                <a:cubicBezTo>
                  <a:pt x="2425235" y="3746926"/>
                  <a:pt x="2429704" y="3766534"/>
                  <a:pt x="2429704" y="3788074"/>
                </a:cubicBezTo>
                <a:cubicBezTo>
                  <a:pt x="2429704" y="3810019"/>
                  <a:pt x="2425235" y="3829831"/>
                  <a:pt x="2416293" y="3847510"/>
                </a:cubicBezTo>
                <a:cubicBezTo>
                  <a:pt x="2407352" y="3865188"/>
                  <a:pt x="2395059" y="3879209"/>
                  <a:pt x="2379413" y="3889572"/>
                </a:cubicBezTo>
                <a:cubicBezTo>
                  <a:pt x="2363766" y="3899935"/>
                  <a:pt x="2346799" y="3905117"/>
                  <a:pt x="2328511" y="3905117"/>
                </a:cubicBezTo>
                <a:cubicBezTo>
                  <a:pt x="2309817" y="3905117"/>
                  <a:pt x="2292443" y="3899935"/>
                  <a:pt x="2276390" y="3889572"/>
                </a:cubicBezTo>
                <a:cubicBezTo>
                  <a:pt x="2260338" y="3879209"/>
                  <a:pt x="2247536" y="3865086"/>
                  <a:pt x="2237986" y="3847205"/>
                </a:cubicBezTo>
                <a:cubicBezTo>
                  <a:pt x="2228435" y="3829323"/>
                  <a:pt x="2223660" y="3809613"/>
                  <a:pt x="2223660" y="3788074"/>
                </a:cubicBezTo>
                <a:cubicBezTo>
                  <a:pt x="2223660" y="3766534"/>
                  <a:pt x="2228435" y="3746926"/>
                  <a:pt x="2237986" y="3729247"/>
                </a:cubicBezTo>
                <a:cubicBezTo>
                  <a:pt x="2247536" y="3711569"/>
                  <a:pt x="2260338" y="3697650"/>
                  <a:pt x="2276390" y="3687490"/>
                </a:cubicBezTo>
                <a:cubicBezTo>
                  <a:pt x="2292443" y="3677330"/>
                  <a:pt x="2309817" y="3672250"/>
                  <a:pt x="2328511" y="3672250"/>
                </a:cubicBezTo>
                <a:close/>
                <a:moveTo>
                  <a:pt x="9242898" y="3574714"/>
                </a:moveTo>
                <a:lnTo>
                  <a:pt x="9242898" y="4002043"/>
                </a:lnTo>
                <a:lnTo>
                  <a:pt x="9369695" y="4002043"/>
                </a:lnTo>
                <a:lnTo>
                  <a:pt x="9369695" y="3574714"/>
                </a:lnTo>
                <a:close/>
                <a:moveTo>
                  <a:pt x="7709373" y="3574714"/>
                </a:moveTo>
                <a:lnTo>
                  <a:pt x="7709373" y="4002043"/>
                </a:lnTo>
                <a:lnTo>
                  <a:pt x="7892253" y="4002043"/>
                </a:lnTo>
                <a:cubicBezTo>
                  <a:pt x="7938583" y="4002043"/>
                  <a:pt x="7979426" y="3993204"/>
                  <a:pt x="8014783" y="3975526"/>
                </a:cubicBezTo>
                <a:cubicBezTo>
                  <a:pt x="8050140" y="3957847"/>
                  <a:pt x="8077572" y="3932752"/>
                  <a:pt x="8097079" y="3900240"/>
                </a:cubicBezTo>
                <a:cubicBezTo>
                  <a:pt x="8116586" y="3867728"/>
                  <a:pt x="8126340" y="3830339"/>
                  <a:pt x="8126340" y="3788074"/>
                </a:cubicBezTo>
                <a:cubicBezTo>
                  <a:pt x="8126340" y="3745808"/>
                  <a:pt x="8116789" y="3708521"/>
                  <a:pt x="8097689" y="3676212"/>
                </a:cubicBezTo>
                <a:cubicBezTo>
                  <a:pt x="8078588" y="3643903"/>
                  <a:pt x="8051664" y="3618910"/>
                  <a:pt x="8016916" y="3601231"/>
                </a:cubicBezTo>
                <a:cubicBezTo>
                  <a:pt x="7982169" y="3583553"/>
                  <a:pt x="7942037" y="3574714"/>
                  <a:pt x="7896520" y="3574714"/>
                </a:cubicBezTo>
                <a:close/>
                <a:moveTo>
                  <a:pt x="7166448" y="3574714"/>
                </a:moveTo>
                <a:lnTo>
                  <a:pt x="7166448" y="4002043"/>
                </a:lnTo>
                <a:lnTo>
                  <a:pt x="7521845" y="4002043"/>
                </a:lnTo>
                <a:lnTo>
                  <a:pt x="7521845" y="3904507"/>
                </a:lnTo>
                <a:lnTo>
                  <a:pt x="7293245" y="3904507"/>
                </a:lnTo>
                <a:lnTo>
                  <a:pt x="7293245" y="3836842"/>
                </a:lnTo>
                <a:lnTo>
                  <a:pt x="7495023" y="3836842"/>
                </a:lnTo>
                <a:lnTo>
                  <a:pt x="7495023" y="3739306"/>
                </a:lnTo>
                <a:lnTo>
                  <a:pt x="7293245" y="3739306"/>
                </a:lnTo>
                <a:lnTo>
                  <a:pt x="7293245" y="3672250"/>
                </a:lnTo>
                <a:lnTo>
                  <a:pt x="7515749" y="3672250"/>
                </a:lnTo>
                <a:lnTo>
                  <a:pt x="7515749" y="3574714"/>
                </a:lnTo>
                <a:close/>
                <a:moveTo>
                  <a:pt x="6671453" y="3574714"/>
                </a:moveTo>
                <a:lnTo>
                  <a:pt x="6834826" y="4002043"/>
                </a:lnTo>
                <a:lnTo>
                  <a:pt x="6966500" y="4002043"/>
                </a:lnTo>
                <a:lnTo>
                  <a:pt x="7131701" y="3574714"/>
                </a:lnTo>
                <a:lnTo>
                  <a:pt x="7001856" y="3574714"/>
                </a:lnTo>
                <a:lnTo>
                  <a:pt x="6904320" y="3870370"/>
                </a:lnTo>
                <a:lnTo>
                  <a:pt x="6806784" y="3574714"/>
                </a:lnTo>
                <a:close/>
                <a:moveTo>
                  <a:pt x="4915806" y="3574714"/>
                </a:moveTo>
                <a:lnTo>
                  <a:pt x="5072472" y="3869150"/>
                </a:lnTo>
                <a:lnTo>
                  <a:pt x="5072472" y="4002043"/>
                </a:lnTo>
                <a:lnTo>
                  <a:pt x="5199269" y="4002043"/>
                </a:lnTo>
                <a:lnTo>
                  <a:pt x="5199269" y="3866712"/>
                </a:lnTo>
                <a:lnTo>
                  <a:pt x="5352888" y="3574714"/>
                </a:lnTo>
                <a:lnTo>
                  <a:pt x="5226702" y="3574714"/>
                </a:lnTo>
                <a:lnTo>
                  <a:pt x="5135871" y="3749059"/>
                </a:lnTo>
                <a:lnTo>
                  <a:pt x="5042602" y="3574714"/>
                </a:lnTo>
                <a:close/>
                <a:moveTo>
                  <a:pt x="4621825" y="3574714"/>
                </a:moveTo>
                <a:lnTo>
                  <a:pt x="4439555" y="4002043"/>
                </a:lnTo>
                <a:lnTo>
                  <a:pt x="4570009" y="4002043"/>
                </a:lnTo>
                <a:lnTo>
                  <a:pt x="4595613" y="3933768"/>
                </a:lnTo>
                <a:lnTo>
                  <a:pt x="4768130" y="3933768"/>
                </a:lnTo>
                <a:lnTo>
                  <a:pt x="4793123" y="4002043"/>
                </a:lnTo>
                <a:lnTo>
                  <a:pt x="4928454" y="4002043"/>
                </a:lnTo>
                <a:lnTo>
                  <a:pt x="4752280" y="3574714"/>
                </a:lnTo>
                <a:close/>
                <a:moveTo>
                  <a:pt x="4004149" y="3574714"/>
                </a:moveTo>
                <a:lnTo>
                  <a:pt x="4004149" y="4002043"/>
                </a:lnTo>
                <a:lnTo>
                  <a:pt x="4130946" y="4002043"/>
                </a:lnTo>
                <a:lnTo>
                  <a:pt x="4130946" y="3842938"/>
                </a:lnTo>
                <a:lnTo>
                  <a:pt x="4282736" y="3842938"/>
                </a:lnTo>
                <a:lnTo>
                  <a:pt x="4282736" y="4002043"/>
                </a:lnTo>
                <a:lnTo>
                  <a:pt x="4409532" y="4002043"/>
                </a:lnTo>
                <a:lnTo>
                  <a:pt x="4409532" y="3574714"/>
                </a:lnTo>
                <a:lnTo>
                  <a:pt x="4282736" y="3574714"/>
                </a:lnTo>
                <a:lnTo>
                  <a:pt x="4282736" y="3744792"/>
                </a:lnTo>
                <a:lnTo>
                  <a:pt x="4130946" y="3744792"/>
                </a:lnTo>
                <a:lnTo>
                  <a:pt x="4130946" y="3574714"/>
                </a:lnTo>
                <a:close/>
                <a:moveTo>
                  <a:pt x="3590840" y="3574714"/>
                </a:moveTo>
                <a:lnTo>
                  <a:pt x="3590840" y="3675907"/>
                </a:lnTo>
                <a:lnTo>
                  <a:pt x="3714589" y="3675907"/>
                </a:lnTo>
                <a:lnTo>
                  <a:pt x="3714589" y="4002043"/>
                </a:lnTo>
                <a:lnTo>
                  <a:pt x="3841996" y="4002043"/>
                </a:lnTo>
                <a:lnTo>
                  <a:pt x="3841996" y="3675907"/>
                </a:lnTo>
                <a:lnTo>
                  <a:pt x="3966354" y="3675907"/>
                </a:lnTo>
                <a:lnTo>
                  <a:pt x="3966354" y="3574714"/>
                </a:lnTo>
                <a:close/>
                <a:moveTo>
                  <a:pt x="3029856" y="3574714"/>
                </a:moveTo>
                <a:lnTo>
                  <a:pt x="3186523" y="3869150"/>
                </a:lnTo>
                <a:lnTo>
                  <a:pt x="3186523" y="4002043"/>
                </a:lnTo>
                <a:lnTo>
                  <a:pt x="3313320" y="4002043"/>
                </a:lnTo>
                <a:lnTo>
                  <a:pt x="3313320" y="3866712"/>
                </a:lnTo>
                <a:lnTo>
                  <a:pt x="3466939" y="3574714"/>
                </a:lnTo>
                <a:lnTo>
                  <a:pt x="3340752" y="3574714"/>
                </a:lnTo>
                <a:lnTo>
                  <a:pt x="3249922" y="3749059"/>
                </a:lnTo>
                <a:lnTo>
                  <a:pt x="3156653" y="3574714"/>
                </a:lnTo>
                <a:close/>
                <a:moveTo>
                  <a:pt x="2606794" y="3574714"/>
                </a:moveTo>
                <a:lnTo>
                  <a:pt x="2606794" y="3825259"/>
                </a:lnTo>
                <a:cubicBezTo>
                  <a:pt x="2606794" y="3862648"/>
                  <a:pt x="2615023" y="3895262"/>
                  <a:pt x="2631482" y="3923100"/>
                </a:cubicBezTo>
                <a:cubicBezTo>
                  <a:pt x="2647941" y="3950938"/>
                  <a:pt x="2671208" y="3972478"/>
                  <a:pt x="2701281" y="3987718"/>
                </a:cubicBezTo>
                <a:cubicBezTo>
                  <a:pt x="2731355" y="4002957"/>
                  <a:pt x="2766305" y="4010578"/>
                  <a:pt x="2806133" y="4010578"/>
                </a:cubicBezTo>
                <a:cubicBezTo>
                  <a:pt x="2845553" y="4010578"/>
                  <a:pt x="2880097" y="4002957"/>
                  <a:pt x="2909765" y="3987718"/>
                </a:cubicBezTo>
                <a:cubicBezTo>
                  <a:pt x="2939432" y="3972478"/>
                  <a:pt x="2962292" y="3950938"/>
                  <a:pt x="2978345" y="3923100"/>
                </a:cubicBezTo>
                <a:cubicBezTo>
                  <a:pt x="2994398" y="3895262"/>
                  <a:pt x="3002424" y="3862648"/>
                  <a:pt x="3002424" y="3825259"/>
                </a:cubicBezTo>
                <a:lnTo>
                  <a:pt x="3002424" y="3574714"/>
                </a:lnTo>
                <a:lnTo>
                  <a:pt x="2875627" y="3574714"/>
                </a:lnTo>
                <a:lnTo>
                  <a:pt x="2875627" y="3825259"/>
                </a:lnTo>
                <a:cubicBezTo>
                  <a:pt x="2875627" y="3849643"/>
                  <a:pt x="2869125" y="3869049"/>
                  <a:pt x="2856120" y="3883476"/>
                </a:cubicBezTo>
                <a:cubicBezTo>
                  <a:pt x="2843115" y="3897903"/>
                  <a:pt x="2826453" y="3905117"/>
                  <a:pt x="2806133" y="3905117"/>
                </a:cubicBezTo>
                <a:cubicBezTo>
                  <a:pt x="2785407" y="3905117"/>
                  <a:pt x="2768134" y="3897802"/>
                  <a:pt x="2754317" y="3883171"/>
                </a:cubicBezTo>
                <a:cubicBezTo>
                  <a:pt x="2740499" y="3868541"/>
                  <a:pt x="2733591" y="3849237"/>
                  <a:pt x="2733591" y="3825259"/>
                </a:cubicBezTo>
                <a:lnTo>
                  <a:pt x="2733591" y="3574714"/>
                </a:lnTo>
                <a:close/>
                <a:moveTo>
                  <a:pt x="9009193" y="3566789"/>
                </a:moveTo>
                <a:cubicBezTo>
                  <a:pt x="8964082" y="3566789"/>
                  <a:pt x="8923340" y="3576339"/>
                  <a:pt x="8886968" y="3595440"/>
                </a:cubicBezTo>
                <a:cubicBezTo>
                  <a:pt x="8850595" y="3614541"/>
                  <a:pt x="8822147" y="3640957"/>
                  <a:pt x="8801624" y="3674688"/>
                </a:cubicBezTo>
                <a:cubicBezTo>
                  <a:pt x="8781101" y="3708419"/>
                  <a:pt x="8770839" y="3746214"/>
                  <a:pt x="8770839" y="3788074"/>
                </a:cubicBezTo>
                <a:cubicBezTo>
                  <a:pt x="8770839" y="3830339"/>
                  <a:pt x="8780796" y="3868338"/>
                  <a:pt x="8800709" y="3902069"/>
                </a:cubicBezTo>
                <a:cubicBezTo>
                  <a:pt x="8820623" y="3935800"/>
                  <a:pt x="8848055" y="3962318"/>
                  <a:pt x="8883006" y="3981622"/>
                </a:cubicBezTo>
                <a:cubicBezTo>
                  <a:pt x="8917956" y="4000925"/>
                  <a:pt x="8957173" y="4010578"/>
                  <a:pt x="9000658" y="4010578"/>
                </a:cubicBezTo>
                <a:cubicBezTo>
                  <a:pt x="9031138" y="4010578"/>
                  <a:pt x="9063447" y="4005294"/>
                  <a:pt x="9097584" y="3994728"/>
                </a:cubicBezTo>
                <a:cubicBezTo>
                  <a:pt x="9131722" y="3984162"/>
                  <a:pt x="9160374" y="3970750"/>
                  <a:pt x="9183538" y="3954494"/>
                </a:cubicBezTo>
                <a:lnTo>
                  <a:pt x="9183538" y="3780758"/>
                </a:lnTo>
                <a:lnTo>
                  <a:pt x="9074420" y="3780758"/>
                </a:lnTo>
                <a:lnTo>
                  <a:pt x="9074420" y="3887438"/>
                </a:lnTo>
                <a:cubicBezTo>
                  <a:pt x="9049629" y="3899224"/>
                  <a:pt x="9028090" y="3905117"/>
                  <a:pt x="9009802" y="3905117"/>
                </a:cubicBezTo>
                <a:cubicBezTo>
                  <a:pt x="8989482" y="3905117"/>
                  <a:pt x="8970991" y="3900037"/>
                  <a:pt x="8954329" y="3889877"/>
                </a:cubicBezTo>
                <a:cubicBezTo>
                  <a:pt x="8937666" y="3879717"/>
                  <a:pt x="8924560" y="3865696"/>
                  <a:pt x="8915009" y="3847814"/>
                </a:cubicBezTo>
                <a:cubicBezTo>
                  <a:pt x="8905459" y="3829933"/>
                  <a:pt x="8900684" y="3810019"/>
                  <a:pt x="8900684" y="3788074"/>
                </a:cubicBezTo>
                <a:cubicBezTo>
                  <a:pt x="8900684" y="3766534"/>
                  <a:pt x="8905357" y="3746926"/>
                  <a:pt x="8914705" y="3729247"/>
                </a:cubicBezTo>
                <a:cubicBezTo>
                  <a:pt x="8924052" y="3711569"/>
                  <a:pt x="8936955" y="3697650"/>
                  <a:pt x="8953414" y="3687490"/>
                </a:cubicBezTo>
                <a:cubicBezTo>
                  <a:pt x="8969874" y="3677330"/>
                  <a:pt x="8988263" y="3672250"/>
                  <a:pt x="9008583" y="3672250"/>
                </a:cubicBezTo>
                <a:cubicBezTo>
                  <a:pt x="9027278" y="3672250"/>
                  <a:pt x="9046480" y="3676517"/>
                  <a:pt x="9066190" y="3685051"/>
                </a:cubicBezTo>
                <a:cubicBezTo>
                  <a:pt x="9085901" y="3693586"/>
                  <a:pt x="9103071" y="3704965"/>
                  <a:pt x="9117701" y="3719189"/>
                </a:cubicBezTo>
                <a:lnTo>
                  <a:pt x="9189634" y="3632626"/>
                </a:lnTo>
                <a:cubicBezTo>
                  <a:pt x="9166876" y="3612306"/>
                  <a:pt x="9139241" y="3596253"/>
                  <a:pt x="9106729" y="3584467"/>
                </a:cubicBezTo>
                <a:cubicBezTo>
                  <a:pt x="9074217" y="3572682"/>
                  <a:pt x="9041705" y="3566789"/>
                  <a:pt x="9009193" y="3566789"/>
                </a:cubicBezTo>
                <a:close/>
                <a:moveTo>
                  <a:pt x="6298607" y="3566789"/>
                </a:moveTo>
                <a:cubicBezTo>
                  <a:pt x="6254309" y="3566789"/>
                  <a:pt x="6214482" y="3576339"/>
                  <a:pt x="6179125" y="3595440"/>
                </a:cubicBezTo>
                <a:cubicBezTo>
                  <a:pt x="6143768" y="3614541"/>
                  <a:pt x="6116031" y="3640855"/>
                  <a:pt x="6095914" y="3674383"/>
                </a:cubicBezTo>
                <a:cubicBezTo>
                  <a:pt x="6075798" y="3707911"/>
                  <a:pt x="6065739" y="3745605"/>
                  <a:pt x="6065739" y="3787464"/>
                </a:cubicBezTo>
                <a:cubicBezTo>
                  <a:pt x="6065739" y="3829730"/>
                  <a:pt x="6075798" y="3867830"/>
                  <a:pt x="6095914" y="3901764"/>
                </a:cubicBezTo>
                <a:cubicBezTo>
                  <a:pt x="6116031" y="3935698"/>
                  <a:pt x="6143768" y="3962318"/>
                  <a:pt x="6179125" y="3981622"/>
                </a:cubicBezTo>
                <a:cubicBezTo>
                  <a:pt x="6214482" y="4000925"/>
                  <a:pt x="6254309" y="4010578"/>
                  <a:pt x="6298607" y="4010578"/>
                </a:cubicBezTo>
                <a:cubicBezTo>
                  <a:pt x="6342498" y="4010578"/>
                  <a:pt x="6382223" y="4000925"/>
                  <a:pt x="6417783" y="3981622"/>
                </a:cubicBezTo>
                <a:cubicBezTo>
                  <a:pt x="6453343" y="3962318"/>
                  <a:pt x="6481182" y="3935698"/>
                  <a:pt x="6501298" y="3901764"/>
                </a:cubicBezTo>
                <a:cubicBezTo>
                  <a:pt x="6521415" y="3867830"/>
                  <a:pt x="6531474" y="3829730"/>
                  <a:pt x="6531474" y="3787464"/>
                </a:cubicBezTo>
                <a:cubicBezTo>
                  <a:pt x="6531474" y="3745605"/>
                  <a:pt x="6521415" y="3707911"/>
                  <a:pt x="6501298" y="3674383"/>
                </a:cubicBezTo>
                <a:cubicBezTo>
                  <a:pt x="6481182" y="3640855"/>
                  <a:pt x="6453343" y="3614541"/>
                  <a:pt x="6417783" y="3595440"/>
                </a:cubicBezTo>
                <a:cubicBezTo>
                  <a:pt x="6382223" y="3576339"/>
                  <a:pt x="6342498" y="3566789"/>
                  <a:pt x="6298607" y="3566789"/>
                </a:cubicBezTo>
                <a:close/>
                <a:moveTo>
                  <a:pt x="5876459" y="3566789"/>
                </a:moveTo>
                <a:cubicBezTo>
                  <a:pt x="5832973" y="3566789"/>
                  <a:pt x="5793756" y="3576339"/>
                  <a:pt x="5758805" y="3595440"/>
                </a:cubicBezTo>
                <a:cubicBezTo>
                  <a:pt x="5723855" y="3614541"/>
                  <a:pt x="5696423" y="3640855"/>
                  <a:pt x="5676510" y="3674383"/>
                </a:cubicBezTo>
                <a:cubicBezTo>
                  <a:pt x="5656596" y="3707911"/>
                  <a:pt x="5646640" y="3745402"/>
                  <a:pt x="5646640" y="3786854"/>
                </a:cubicBezTo>
                <a:cubicBezTo>
                  <a:pt x="5646640" y="3829120"/>
                  <a:pt x="5656393" y="3867322"/>
                  <a:pt x="5675900" y="3901459"/>
                </a:cubicBezTo>
                <a:cubicBezTo>
                  <a:pt x="5695408" y="3935597"/>
                  <a:pt x="5722331" y="3962318"/>
                  <a:pt x="5756672" y="3981622"/>
                </a:cubicBezTo>
                <a:cubicBezTo>
                  <a:pt x="5791013" y="4000925"/>
                  <a:pt x="5829520" y="4010578"/>
                  <a:pt x="5872192" y="4010578"/>
                </a:cubicBezTo>
                <a:cubicBezTo>
                  <a:pt x="5904297" y="4010578"/>
                  <a:pt x="5936708" y="4003059"/>
                  <a:pt x="5969422" y="3988022"/>
                </a:cubicBezTo>
                <a:cubicBezTo>
                  <a:pt x="6002138" y="3972986"/>
                  <a:pt x="6030078" y="3952869"/>
                  <a:pt x="6053243" y="3927672"/>
                </a:cubicBezTo>
                <a:lnTo>
                  <a:pt x="5980091" y="3849643"/>
                </a:lnTo>
                <a:cubicBezTo>
                  <a:pt x="5965460" y="3865086"/>
                  <a:pt x="5948899" y="3877278"/>
                  <a:pt x="5930408" y="3886219"/>
                </a:cubicBezTo>
                <a:cubicBezTo>
                  <a:pt x="5911917" y="3895160"/>
                  <a:pt x="5894543" y="3899630"/>
                  <a:pt x="5878287" y="3899630"/>
                </a:cubicBezTo>
                <a:cubicBezTo>
                  <a:pt x="5859186" y="3899630"/>
                  <a:pt x="5841914" y="3894652"/>
                  <a:pt x="5826471" y="3884695"/>
                </a:cubicBezTo>
                <a:cubicBezTo>
                  <a:pt x="5811028" y="3874738"/>
                  <a:pt x="5798836" y="3861124"/>
                  <a:pt x="5789895" y="3843852"/>
                </a:cubicBezTo>
                <a:cubicBezTo>
                  <a:pt x="5780955" y="3826580"/>
                  <a:pt x="5776484" y="3807174"/>
                  <a:pt x="5776484" y="3785635"/>
                </a:cubicBezTo>
                <a:cubicBezTo>
                  <a:pt x="5776484" y="3764096"/>
                  <a:pt x="5780955" y="3744690"/>
                  <a:pt x="5789895" y="3727418"/>
                </a:cubicBezTo>
                <a:cubicBezTo>
                  <a:pt x="5798836" y="3710146"/>
                  <a:pt x="5811028" y="3696634"/>
                  <a:pt x="5826471" y="3686880"/>
                </a:cubicBezTo>
                <a:cubicBezTo>
                  <a:pt x="5841914" y="3677126"/>
                  <a:pt x="5859186" y="3672250"/>
                  <a:pt x="5878287" y="3672250"/>
                </a:cubicBezTo>
                <a:cubicBezTo>
                  <a:pt x="5895763" y="3672250"/>
                  <a:pt x="5913746" y="3677431"/>
                  <a:pt x="5932237" y="3687794"/>
                </a:cubicBezTo>
                <a:cubicBezTo>
                  <a:pt x="5950728" y="3698158"/>
                  <a:pt x="5966679" y="3712280"/>
                  <a:pt x="5980091" y="3730162"/>
                </a:cubicBezTo>
                <a:lnTo>
                  <a:pt x="6053243" y="3642989"/>
                </a:lnTo>
                <a:cubicBezTo>
                  <a:pt x="6031703" y="3619824"/>
                  <a:pt x="6004881" y="3601333"/>
                  <a:pt x="5972775" y="3587515"/>
                </a:cubicBezTo>
                <a:cubicBezTo>
                  <a:pt x="5940670" y="3573698"/>
                  <a:pt x="5908564" y="3566789"/>
                  <a:pt x="5876459" y="3566789"/>
                </a:cubicBezTo>
                <a:close/>
                <a:moveTo>
                  <a:pt x="2326682" y="3566789"/>
                </a:moveTo>
                <a:cubicBezTo>
                  <a:pt x="2282385" y="3566789"/>
                  <a:pt x="2242557" y="3576339"/>
                  <a:pt x="2207201" y="3595440"/>
                </a:cubicBezTo>
                <a:cubicBezTo>
                  <a:pt x="2171844" y="3614541"/>
                  <a:pt x="2144107" y="3640855"/>
                  <a:pt x="2123990" y="3674383"/>
                </a:cubicBezTo>
                <a:cubicBezTo>
                  <a:pt x="2103873" y="3707911"/>
                  <a:pt x="2093815" y="3745605"/>
                  <a:pt x="2093815" y="3787464"/>
                </a:cubicBezTo>
                <a:cubicBezTo>
                  <a:pt x="2093815" y="3828510"/>
                  <a:pt x="2103263" y="3865594"/>
                  <a:pt x="2122162" y="3898716"/>
                </a:cubicBezTo>
                <a:cubicBezTo>
                  <a:pt x="2141060" y="3931838"/>
                  <a:pt x="2167272" y="3958254"/>
                  <a:pt x="2200800" y="3977964"/>
                </a:cubicBezTo>
                <a:cubicBezTo>
                  <a:pt x="2234328" y="3997674"/>
                  <a:pt x="2272224" y="4008546"/>
                  <a:pt x="2314490" y="4010578"/>
                </a:cubicBezTo>
                <a:cubicBezTo>
                  <a:pt x="2327495" y="4040245"/>
                  <a:pt x="2346088" y="4063714"/>
                  <a:pt x="2370269" y="4080986"/>
                </a:cubicBezTo>
                <a:cubicBezTo>
                  <a:pt x="2394450" y="4098258"/>
                  <a:pt x="2421577" y="4106894"/>
                  <a:pt x="2451650" y="4106894"/>
                </a:cubicBezTo>
                <a:cubicBezTo>
                  <a:pt x="2473596" y="4106894"/>
                  <a:pt x="2496152" y="4102526"/>
                  <a:pt x="2519316" y="4093788"/>
                </a:cubicBezTo>
                <a:cubicBezTo>
                  <a:pt x="2542480" y="4085050"/>
                  <a:pt x="2562394" y="4073569"/>
                  <a:pt x="2579057" y="4059345"/>
                </a:cubicBezTo>
                <a:lnTo>
                  <a:pt x="2536385" y="3983146"/>
                </a:lnTo>
                <a:cubicBezTo>
                  <a:pt x="2523380" y="3992493"/>
                  <a:pt x="2510578" y="3999910"/>
                  <a:pt x="2497980" y="4005396"/>
                </a:cubicBezTo>
                <a:cubicBezTo>
                  <a:pt x="2485382" y="4010882"/>
                  <a:pt x="2474612" y="4013626"/>
                  <a:pt x="2465671" y="4013626"/>
                </a:cubicBezTo>
                <a:cubicBezTo>
                  <a:pt x="2450228" y="4013626"/>
                  <a:pt x="2436614" y="4006310"/>
                  <a:pt x="2424828" y="3991680"/>
                </a:cubicBezTo>
                <a:cubicBezTo>
                  <a:pt x="2465874" y="3974611"/>
                  <a:pt x="2498590" y="3947890"/>
                  <a:pt x="2522973" y="3911518"/>
                </a:cubicBezTo>
                <a:cubicBezTo>
                  <a:pt x="2547357" y="3875145"/>
                  <a:pt x="2559550" y="3833794"/>
                  <a:pt x="2559550" y="3787464"/>
                </a:cubicBezTo>
                <a:cubicBezTo>
                  <a:pt x="2559550" y="3745605"/>
                  <a:pt x="2549492" y="3707911"/>
                  <a:pt x="2529374" y="3674383"/>
                </a:cubicBezTo>
                <a:cubicBezTo>
                  <a:pt x="2509258" y="3640855"/>
                  <a:pt x="2481420" y="3614541"/>
                  <a:pt x="2445859" y="3595440"/>
                </a:cubicBezTo>
                <a:cubicBezTo>
                  <a:pt x="2410300" y="3576339"/>
                  <a:pt x="2370573" y="3566789"/>
                  <a:pt x="2326682" y="3566789"/>
                </a:cubicBezTo>
                <a:close/>
                <a:moveTo>
                  <a:pt x="9884883" y="3481445"/>
                </a:moveTo>
                <a:lnTo>
                  <a:pt x="9795881" y="3513754"/>
                </a:lnTo>
                <a:cubicBezTo>
                  <a:pt x="9804416" y="3525946"/>
                  <a:pt x="9808683" y="3538747"/>
                  <a:pt x="9808683" y="3552158"/>
                </a:cubicBezTo>
                <a:cubicBezTo>
                  <a:pt x="9808683" y="3563538"/>
                  <a:pt x="9805533" y="3573088"/>
                  <a:pt x="9799235" y="3580810"/>
                </a:cubicBezTo>
                <a:cubicBezTo>
                  <a:pt x="9792935" y="3588531"/>
                  <a:pt x="9784299" y="3592392"/>
                  <a:pt x="9773326" y="3592392"/>
                </a:cubicBezTo>
                <a:cubicBezTo>
                  <a:pt x="9770482" y="3592392"/>
                  <a:pt x="9766620" y="3591986"/>
                  <a:pt x="9761744" y="3591173"/>
                </a:cubicBezTo>
                <a:cubicBezTo>
                  <a:pt x="9728419" y="3574917"/>
                  <a:pt x="9691640" y="3566789"/>
                  <a:pt x="9651406" y="3566789"/>
                </a:cubicBezTo>
                <a:cubicBezTo>
                  <a:pt x="9607109" y="3566789"/>
                  <a:pt x="9567281" y="3576339"/>
                  <a:pt x="9531925" y="3595440"/>
                </a:cubicBezTo>
                <a:cubicBezTo>
                  <a:pt x="9496568" y="3614541"/>
                  <a:pt x="9468831" y="3640855"/>
                  <a:pt x="9448714" y="3674383"/>
                </a:cubicBezTo>
                <a:cubicBezTo>
                  <a:pt x="9428597" y="3707911"/>
                  <a:pt x="9418539" y="3745605"/>
                  <a:pt x="9418539" y="3787464"/>
                </a:cubicBezTo>
                <a:cubicBezTo>
                  <a:pt x="9418539" y="3829730"/>
                  <a:pt x="9428597" y="3867830"/>
                  <a:pt x="9448714" y="3901764"/>
                </a:cubicBezTo>
                <a:cubicBezTo>
                  <a:pt x="9468831" y="3935698"/>
                  <a:pt x="9496568" y="3962318"/>
                  <a:pt x="9531925" y="3981622"/>
                </a:cubicBezTo>
                <a:cubicBezTo>
                  <a:pt x="9567281" y="4000925"/>
                  <a:pt x="9607109" y="4010578"/>
                  <a:pt x="9651406" y="4010578"/>
                </a:cubicBezTo>
                <a:cubicBezTo>
                  <a:pt x="9695297" y="4010578"/>
                  <a:pt x="9735023" y="4000925"/>
                  <a:pt x="9770583" y="3981622"/>
                </a:cubicBezTo>
                <a:cubicBezTo>
                  <a:pt x="9806143" y="3962318"/>
                  <a:pt x="9833981" y="3935698"/>
                  <a:pt x="9854099" y="3901764"/>
                </a:cubicBezTo>
                <a:cubicBezTo>
                  <a:pt x="9874215" y="3867830"/>
                  <a:pt x="9884274" y="3829730"/>
                  <a:pt x="9884274" y="3787464"/>
                </a:cubicBezTo>
                <a:cubicBezTo>
                  <a:pt x="9884274" y="3760235"/>
                  <a:pt x="9879803" y="3734530"/>
                  <a:pt x="9870863" y="3710350"/>
                </a:cubicBezTo>
                <a:cubicBezTo>
                  <a:pt x="9861921" y="3686169"/>
                  <a:pt x="9849323" y="3664528"/>
                  <a:pt x="9833067" y="3645427"/>
                </a:cubicBezTo>
                <a:cubicBezTo>
                  <a:pt x="9855013" y="3637299"/>
                  <a:pt x="9872081" y="3624904"/>
                  <a:pt x="9884274" y="3608242"/>
                </a:cubicBezTo>
                <a:cubicBezTo>
                  <a:pt x="9896466" y="3591579"/>
                  <a:pt x="9902562" y="3572072"/>
                  <a:pt x="9902562" y="3549720"/>
                </a:cubicBezTo>
                <a:cubicBezTo>
                  <a:pt x="9902562" y="3527774"/>
                  <a:pt x="9896668" y="3505016"/>
                  <a:pt x="9884883" y="3481445"/>
                </a:cubicBezTo>
                <a:close/>
                <a:moveTo>
                  <a:pt x="8628421" y="3481445"/>
                </a:moveTo>
                <a:lnTo>
                  <a:pt x="8543077" y="3513144"/>
                </a:lnTo>
                <a:cubicBezTo>
                  <a:pt x="8549986" y="3522898"/>
                  <a:pt x="8553440" y="3533058"/>
                  <a:pt x="8553440" y="3543624"/>
                </a:cubicBezTo>
                <a:cubicBezTo>
                  <a:pt x="8553440" y="3552565"/>
                  <a:pt x="8550697" y="3559982"/>
                  <a:pt x="8545211" y="3565874"/>
                </a:cubicBezTo>
                <a:cubicBezTo>
                  <a:pt x="8539724" y="3571767"/>
                  <a:pt x="8531495" y="3574714"/>
                  <a:pt x="8520522" y="3574714"/>
                </a:cubicBezTo>
                <a:lnTo>
                  <a:pt x="8438226" y="3574714"/>
                </a:lnTo>
                <a:lnTo>
                  <a:pt x="8438226" y="3825259"/>
                </a:lnTo>
                <a:cubicBezTo>
                  <a:pt x="8438226" y="3849643"/>
                  <a:pt x="8431723" y="3869049"/>
                  <a:pt x="8418719" y="3883476"/>
                </a:cubicBezTo>
                <a:cubicBezTo>
                  <a:pt x="8405714" y="3897903"/>
                  <a:pt x="8389051" y="3905117"/>
                  <a:pt x="8368732" y="3905117"/>
                </a:cubicBezTo>
                <a:cubicBezTo>
                  <a:pt x="8348005" y="3905117"/>
                  <a:pt x="8330733" y="3897802"/>
                  <a:pt x="8316916" y="3883171"/>
                </a:cubicBezTo>
                <a:cubicBezTo>
                  <a:pt x="8303098" y="3868541"/>
                  <a:pt x="8296189" y="3849237"/>
                  <a:pt x="8296189" y="3825259"/>
                </a:cubicBezTo>
                <a:lnTo>
                  <a:pt x="8296189" y="3574714"/>
                </a:lnTo>
                <a:lnTo>
                  <a:pt x="8169392" y="3574714"/>
                </a:lnTo>
                <a:lnTo>
                  <a:pt x="8169392" y="3825259"/>
                </a:lnTo>
                <a:cubicBezTo>
                  <a:pt x="8169392" y="3862648"/>
                  <a:pt x="8177622" y="3895262"/>
                  <a:pt x="8194082" y="3923100"/>
                </a:cubicBezTo>
                <a:cubicBezTo>
                  <a:pt x="8210541" y="3950938"/>
                  <a:pt x="8233807" y="3972478"/>
                  <a:pt x="8263881" y="3987718"/>
                </a:cubicBezTo>
                <a:cubicBezTo>
                  <a:pt x="8293954" y="4002957"/>
                  <a:pt x="8328905" y="4010578"/>
                  <a:pt x="8368732" y="4010578"/>
                </a:cubicBezTo>
                <a:cubicBezTo>
                  <a:pt x="8408153" y="4010578"/>
                  <a:pt x="8442696" y="4002957"/>
                  <a:pt x="8472364" y="3987718"/>
                </a:cubicBezTo>
                <a:cubicBezTo>
                  <a:pt x="8502031" y="3972478"/>
                  <a:pt x="8524891" y="3950938"/>
                  <a:pt x="8540943" y="3923100"/>
                </a:cubicBezTo>
                <a:cubicBezTo>
                  <a:pt x="8556996" y="3895262"/>
                  <a:pt x="8565023" y="3862648"/>
                  <a:pt x="8565023" y="3825259"/>
                </a:cubicBezTo>
                <a:lnTo>
                  <a:pt x="8565023" y="3630797"/>
                </a:lnTo>
                <a:cubicBezTo>
                  <a:pt x="8590219" y="3625107"/>
                  <a:pt x="8609422" y="3614846"/>
                  <a:pt x="8622630" y="3600012"/>
                </a:cubicBezTo>
                <a:cubicBezTo>
                  <a:pt x="8635838" y="3585178"/>
                  <a:pt x="8642442" y="3566586"/>
                  <a:pt x="8642442" y="3544234"/>
                </a:cubicBezTo>
                <a:cubicBezTo>
                  <a:pt x="8642442" y="3525946"/>
                  <a:pt x="8637768" y="3505016"/>
                  <a:pt x="8628421" y="3481445"/>
                </a:cubicBezTo>
                <a:close/>
                <a:moveTo>
                  <a:pt x="7283491" y="3464376"/>
                </a:moveTo>
                <a:lnTo>
                  <a:pt x="7210339" y="3543624"/>
                </a:lnTo>
                <a:lnTo>
                  <a:pt x="7302999" y="3543624"/>
                </a:lnTo>
                <a:lnTo>
                  <a:pt x="7342623" y="3503390"/>
                </a:lnTo>
                <a:lnTo>
                  <a:pt x="7381637" y="3543624"/>
                </a:lnTo>
                <a:lnTo>
                  <a:pt x="7474297" y="3543624"/>
                </a:lnTo>
                <a:lnTo>
                  <a:pt x="7401144" y="3464376"/>
                </a:lnTo>
                <a:close/>
                <a:moveTo>
                  <a:pt x="4624873" y="3464376"/>
                </a:moveTo>
                <a:lnTo>
                  <a:pt x="4551721" y="3543624"/>
                </a:lnTo>
                <a:lnTo>
                  <a:pt x="4644382" y="3543624"/>
                </a:lnTo>
                <a:lnTo>
                  <a:pt x="4684005" y="3503390"/>
                </a:lnTo>
                <a:lnTo>
                  <a:pt x="4723019" y="3543624"/>
                </a:lnTo>
                <a:lnTo>
                  <a:pt x="4815678" y="3543624"/>
                </a:lnTo>
                <a:lnTo>
                  <a:pt x="4742526" y="3464376"/>
                </a:lnTo>
                <a:close/>
                <a:moveTo>
                  <a:pt x="6246181" y="3446088"/>
                </a:moveTo>
                <a:lnTo>
                  <a:pt x="6179125" y="3541795"/>
                </a:lnTo>
                <a:lnTo>
                  <a:pt x="6260811" y="3541795"/>
                </a:lnTo>
                <a:lnTo>
                  <a:pt x="6299216" y="3499733"/>
                </a:lnTo>
                <a:lnTo>
                  <a:pt x="6337011" y="3541795"/>
                </a:lnTo>
                <a:lnTo>
                  <a:pt x="6418698" y="3541795"/>
                </a:lnTo>
                <a:lnTo>
                  <a:pt x="6351642" y="3446088"/>
                </a:lnTo>
                <a:close/>
                <a:moveTo>
                  <a:pt x="9641653" y="3436334"/>
                </a:moveTo>
                <a:lnTo>
                  <a:pt x="9544726" y="3471691"/>
                </a:lnTo>
                <a:lnTo>
                  <a:pt x="9627022" y="3546062"/>
                </a:lnTo>
                <a:lnTo>
                  <a:pt x="9708099" y="3539966"/>
                </a:lnTo>
                <a:close/>
                <a:moveTo>
                  <a:pt x="3264552" y="3436334"/>
                </a:moveTo>
                <a:lnTo>
                  <a:pt x="3187133" y="3539966"/>
                </a:lnTo>
                <a:lnTo>
                  <a:pt x="3267600" y="3546062"/>
                </a:lnTo>
                <a:lnTo>
                  <a:pt x="3360869" y="3471691"/>
                </a:lnTo>
                <a:close/>
                <a:moveTo>
                  <a:pt x="7310923" y="3344285"/>
                </a:moveTo>
                <a:lnTo>
                  <a:pt x="7231675" y="3391224"/>
                </a:lnTo>
                <a:lnTo>
                  <a:pt x="7332869" y="3445478"/>
                </a:lnTo>
                <a:lnTo>
                  <a:pt x="7402363" y="3427800"/>
                </a:lnTo>
                <a:close/>
                <a:moveTo>
                  <a:pt x="4652306" y="3344285"/>
                </a:moveTo>
                <a:lnTo>
                  <a:pt x="4573057" y="3391224"/>
                </a:lnTo>
                <a:lnTo>
                  <a:pt x="4674251" y="3445478"/>
                </a:lnTo>
                <a:lnTo>
                  <a:pt x="4743745" y="3427800"/>
                </a:lnTo>
                <a:close/>
                <a:moveTo>
                  <a:pt x="4563037" y="3016530"/>
                </a:moveTo>
                <a:cubicBezTo>
                  <a:pt x="4534119" y="3016530"/>
                  <a:pt x="4510388" y="3025645"/>
                  <a:pt x="4491843" y="3043876"/>
                </a:cubicBezTo>
                <a:cubicBezTo>
                  <a:pt x="4473298" y="3062107"/>
                  <a:pt x="4464026" y="3085681"/>
                  <a:pt x="4464026" y="3114599"/>
                </a:cubicBezTo>
                <a:cubicBezTo>
                  <a:pt x="4464026" y="3143517"/>
                  <a:pt x="4473298" y="3167091"/>
                  <a:pt x="4491843" y="3185322"/>
                </a:cubicBezTo>
                <a:cubicBezTo>
                  <a:pt x="4510388" y="3203553"/>
                  <a:pt x="4534119" y="3212668"/>
                  <a:pt x="4563037" y="3212668"/>
                </a:cubicBezTo>
                <a:cubicBezTo>
                  <a:pt x="4591955" y="3212668"/>
                  <a:pt x="4615530" y="3203553"/>
                  <a:pt x="4633760" y="3185322"/>
                </a:cubicBezTo>
                <a:cubicBezTo>
                  <a:pt x="4651992" y="3167091"/>
                  <a:pt x="4661106" y="3143517"/>
                  <a:pt x="4661106" y="3114599"/>
                </a:cubicBezTo>
                <a:cubicBezTo>
                  <a:pt x="4661106" y="3085681"/>
                  <a:pt x="4651992" y="3062107"/>
                  <a:pt x="4633760" y="3043876"/>
                </a:cubicBezTo>
                <a:cubicBezTo>
                  <a:pt x="4615530" y="3025645"/>
                  <a:pt x="4591955" y="3016530"/>
                  <a:pt x="4563037" y="3016530"/>
                </a:cubicBezTo>
                <a:close/>
                <a:moveTo>
                  <a:pt x="2296088" y="3016530"/>
                </a:moveTo>
                <a:cubicBezTo>
                  <a:pt x="2267170" y="3016530"/>
                  <a:pt x="2243439" y="3025645"/>
                  <a:pt x="2224894" y="3043876"/>
                </a:cubicBezTo>
                <a:cubicBezTo>
                  <a:pt x="2206348" y="3062107"/>
                  <a:pt x="2197076" y="3085681"/>
                  <a:pt x="2197076" y="3114599"/>
                </a:cubicBezTo>
                <a:cubicBezTo>
                  <a:pt x="2197076" y="3143517"/>
                  <a:pt x="2206348" y="3167091"/>
                  <a:pt x="2224894" y="3185322"/>
                </a:cubicBezTo>
                <a:cubicBezTo>
                  <a:pt x="2243439" y="3203553"/>
                  <a:pt x="2267170" y="3212668"/>
                  <a:pt x="2296088" y="3212668"/>
                </a:cubicBezTo>
                <a:cubicBezTo>
                  <a:pt x="2325006" y="3212668"/>
                  <a:pt x="2348581" y="3203553"/>
                  <a:pt x="2366812" y="3185322"/>
                </a:cubicBezTo>
                <a:cubicBezTo>
                  <a:pt x="2385042" y="3167091"/>
                  <a:pt x="2394158" y="3143517"/>
                  <a:pt x="2394158" y="3114599"/>
                </a:cubicBezTo>
                <a:cubicBezTo>
                  <a:pt x="2394158" y="3085681"/>
                  <a:pt x="2385042" y="3062107"/>
                  <a:pt x="2366812" y="3043876"/>
                </a:cubicBezTo>
                <a:cubicBezTo>
                  <a:pt x="2348581" y="3025645"/>
                  <a:pt x="2325006" y="3016530"/>
                  <a:pt x="2296088" y="3016530"/>
                </a:cubicBezTo>
                <a:close/>
                <a:moveTo>
                  <a:pt x="7423928" y="2489407"/>
                </a:moveTo>
                <a:lnTo>
                  <a:pt x="7503138" y="2705348"/>
                </a:lnTo>
                <a:lnTo>
                  <a:pt x="7342832" y="2705348"/>
                </a:lnTo>
                <a:close/>
                <a:moveTo>
                  <a:pt x="8178194" y="2444144"/>
                </a:moveTo>
                <a:cubicBezTo>
                  <a:pt x="8207112" y="2444144"/>
                  <a:pt x="8233515" y="2452002"/>
                  <a:pt x="8257403" y="2467718"/>
                </a:cubicBezTo>
                <a:cubicBezTo>
                  <a:pt x="8281293" y="2483434"/>
                  <a:pt x="8300153" y="2504966"/>
                  <a:pt x="8313982" y="2532312"/>
                </a:cubicBezTo>
                <a:cubicBezTo>
                  <a:pt x="8327812" y="2559658"/>
                  <a:pt x="8334727" y="2589990"/>
                  <a:pt x="8334727" y="2623309"/>
                </a:cubicBezTo>
                <a:cubicBezTo>
                  <a:pt x="8334727" y="2657256"/>
                  <a:pt x="8327812" y="2687903"/>
                  <a:pt x="8313982" y="2715249"/>
                </a:cubicBezTo>
                <a:cubicBezTo>
                  <a:pt x="8300153" y="2742595"/>
                  <a:pt x="8281135" y="2764284"/>
                  <a:pt x="8256932" y="2780314"/>
                </a:cubicBezTo>
                <a:cubicBezTo>
                  <a:pt x="8232729" y="2796345"/>
                  <a:pt x="8206483" y="2804360"/>
                  <a:pt x="8178194" y="2804360"/>
                </a:cubicBezTo>
                <a:cubicBezTo>
                  <a:pt x="8149276" y="2804360"/>
                  <a:pt x="8122401" y="2796345"/>
                  <a:pt x="8097569" y="2780314"/>
                </a:cubicBezTo>
                <a:cubicBezTo>
                  <a:pt x="8072738" y="2764284"/>
                  <a:pt x="8052935" y="2742438"/>
                  <a:pt x="8038162" y="2714777"/>
                </a:cubicBezTo>
                <a:cubicBezTo>
                  <a:pt x="8023389" y="2687117"/>
                  <a:pt x="8016002" y="2656627"/>
                  <a:pt x="8016002" y="2623309"/>
                </a:cubicBezTo>
                <a:cubicBezTo>
                  <a:pt x="8016002" y="2589990"/>
                  <a:pt x="8023389" y="2559658"/>
                  <a:pt x="8038162" y="2532312"/>
                </a:cubicBezTo>
                <a:cubicBezTo>
                  <a:pt x="8052935" y="2504966"/>
                  <a:pt x="8072738" y="2483434"/>
                  <a:pt x="8097569" y="2467718"/>
                </a:cubicBezTo>
                <a:cubicBezTo>
                  <a:pt x="8122401" y="2452002"/>
                  <a:pt x="8149276" y="2444144"/>
                  <a:pt x="8178194" y="2444144"/>
                </a:cubicBezTo>
                <a:close/>
                <a:moveTo>
                  <a:pt x="10434141" y="2293268"/>
                </a:moveTo>
                <a:lnTo>
                  <a:pt x="10434141" y="2954293"/>
                </a:lnTo>
                <a:lnTo>
                  <a:pt x="10614250" y="2954293"/>
                </a:lnTo>
                <a:lnTo>
                  <a:pt x="10614250" y="2586533"/>
                </a:lnTo>
                <a:lnTo>
                  <a:pt x="10894313" y="2954293"/>
                </a:lnTo>
                <a:lnTo>
                  <a:pt x="11061220" y="2954293"/>
                </a:lnTo>
                <a:lnTo>
                  <a:pt x="11061220" y="2293268"/>
                </a:lnTo>
                <a:lnTo>
                  <a:pt x="10882055" y="2293268"/>
                </a:lnTo>
                <a:lnTo>
                  <a:pt x="10882055" y="2661971"/>
                </a:lnTo>
                <a:lnTo>
                  <a:pt x="10601991" y="2293268"/>
                </a:lnTo>
                <a:close/>
                <a:moveTo>
                  <a:pt x="8795842" y="2293268"/>
                </a:moveTo>
                <a:lnTo>
                  <a:pt x="8795842" y="2954293"/>
                </a:lnTo>
                <a:lnTo>
                  <a:pt x="8968406" y="2954293"/>
                </a:lnTo>
                <a:lnTo>
                  <a:pt x="8968406" y="2562016"/>
                </a:lnTo>
                <a:lnTo>
                  <a:pt x="9119282" y="2889228"/>
                </a:lnTo>
                <a:lnTo>
                  <a:pt x="9246584" y="2889228"/>
                </a:lnTo>
                <a:lnTo>
                  <a:pt x="9397460" y="2562016"/>
                </a:lnTo>
                <a:lnTo>
                  <a:pt x="9397460" y="2954293"/>
                </a:lnTo>
                <a:lnTo>
                  <a:pt x="9570024" y="2954293"/>
                </a:lnTo>
                <a:lnTo>
                  <a:pt x="9570024" y="2293268"/>
                </a:lnTo>
                <a:lnTo>
                  <a:pt x="9359741" y="2293268"/>
                </a:lnTo>
                <a:lnTo>
                  <a:pt x="9183405" y="2660085"/>
                </a:lnTo>
                <a:lnTo>
                  <a:pt x="9006125" y="2293268"/>
                </a:lnTo>
                <a:close/>
                <a:moveTo>
                  <a:pt x="7328688" y="2293268"/>
                </a:moveTo>
                <a:lnTo>
                  <a:pt x="7046738" y="2954293"/>
                </a:lnTo>
                <a:lnTo>
                  <a:pt x="7248535" y="2954293"/>
                </a:lnTo>
                <a:lnTo>
                  <a:pt x="7288140" y="2848680"/>
                </a:lnTo>
                <a:lnTo>
                  <a:pt x="7555001" y="2848680"/>
                </a:lnTo>
                <a:lnTo>
                  <a:pt x="7593664" y="2954293"/>
                </a:lnTo>
                <a:lnTo>
                  <a:pt x="7803004" y="2954293"/>
                </a:lnTo>
                <a:lnTo>
                  <a:pt x="7530484" y="2293268"/>
                </a:lnTo>
                <a:close/>
                <a:moveTo>
                  <a:pt x="6366968" y="2293268"/>
                </a:moveTo>
                <a:lnTo>
                  <a:pt x="6366968" y="2954293"/>
                </a:lnTo>
                <a:lnTo>
                  <a:pt x="6563106" y="2954293"/>
                </a:lnTo>
                <a:lnTo>
                  <a:pt x="6563106" y="2708177"/>
                </a:lnTo>
                <a:lnTo>
                  <a:pt x="6797907" y="2708177"/>
                </a:lnTo>
                <a:lnTo>
                  <a:pt x="6797907" y="2954293"/>
                </a:lnTo>
                <a:lnTo>
                  <a:pt x="6994046" y="2954293"/>
                </a:lnTo>
                <a:lnTo>
                  <a:pt x="6994046" y="2293268"/>
                </a:lnTo>
                <a:lnTo>
                  <a:pt x="6797907" y="2293268"/>
                </a:lnTo>
                <a:lnTo>
                  <a:pt x="6797907" y="2556358"/>
                </a:lnTo>
                <a:lnTo>
                  <a:pt x="6563106" y="2556358"/>
                </a:lnTo>
                <a:lnTo>
                  <a:pt x="6563106" y="2293268"/>
                </a:lnTo>
                <a:close/>
                <a:moveTo>
                  <a:pt x="4888240" y="2293268"/>
                </a:moveTo>
                <a:lnTo>
                  <a:pt x="4888240" y="2449802"/>
                </a:lnTo>
                <a:lnTo>
                  <a:pt x="5079664" y="2449802"/>
                </a:lnTo>
                <a:lnTo>
                  <a:pt x="5079664" y="2954293"/>
                </a:lnTo>
                <a:lnTo>
                  <a:pt x="5276746" y="2954293"/>
                </a:lnTo>
                <a:lnTo>
                  <a:pt x="5276746" y="2449802"/>
                </a:lnTo>
                <a:lnTo>
                  <a:pt x="5469113" y="2449802"/>
                </a:lnTo>
                <a:lnTo>
                  <a:pt x="5469113" y="2293268"/>
                </a:lnTo>
                <a:close/>
                <a:moveTo>
                  <a:pt x="4290517" y="2293268"/>
                </a:moveTo>
                <a:lnTo>
                  <a:pt x="4290517" y="2954293"/>
                </a:lnTo>
                <a:lnTo>
                  <a:pt x="4840272" y="2954293"/>
                </a:lnTo>
                <a:lnTo>
                  <a:pt x="4840272" y="2803417"/>
                </a:lnTo>
                <a:lnTo>
                  <a:pt x="4486656" y="2803417"/>
                </a:lnTo>
                <a:lnTo>
                  <a:pt x="4486656" y="2698747"/>
                </a:lnTo>
                <a:lnTo>
                  <a:pt x="4798781" y="2698747"/>
                </a:lnTo>
                <a:lnTo>
                  <a:pt x="4798781" y="2547871"/>
                </a:lnTo>
                <a:lnTo>
                  <a:pt x="4486656" y="2547871"/>
                </a:lnTo>
                <a:lnTo>
                  <a:pt x="4486656" y="2444144"/>
                </a:lnTo>
                <a:lnTo>
                  <a:pt x="4830842" y="2444144"/>
                </a:lnTo>
                <a:lnTo>
                  <a:pt x="4830842" y="2293268"/>
                </a:lnTo>
                <a:close/>
                <a:moveTo>
                  <a:pt x="3985718" y="2293268"/>
                </a:moveTo>
                <a:lnTo>
                  <a:pt x="3985718" y="2954293"/>
                </a:lnTo>
                <a:lnTo>
                  <a:pt x="4181857" y="2954293"/>
                </a:lnTo>
                <a:lnTo>
                  <a:pt x="4181857" y="2293268"/>
                </a:lnTo>
                <a:close/>
                <a:moveTo>
                  <a:pt x="3442793" y="2293268"/>
                </a:moveTo>
                <a:lnTo>
                  <a:pt x="3442793" y="2954293"/>
                </a:lnTo>
                <a:lnTo>
                  <a:pt x="3916167" y="2954293"/>
                </a:lnTo>
                <a:lnTo>
                  <a:pt x="3916167" y="2790215"/>
                </a:lnTo>
                <a:lnTo>
                  <a:pt x="3638932" y="2790215"/>
                </a:lnTo>
                <a:lnTo>
                  <a:pt x="3638932" y="2293268"/>
                </a:lnTo>
                <a:close/>
                <a:moveTo>
                  <a:pt x="2621291" y="2293268"/>
                </a:moveTo>
                <a:lnTo>
                  <a:pt x="2621291" y="2449802"/>
                </a:lnTo>
                <a:lnTo>
                  <a:pt x="2812715" y="2449802"/>
                </a:lnTo>
                <a:lnTo>
                  <a:pt x="2812715" y="2954293"/>
                </a:lnTo>
                <a:lnTo>
                  <a:pt x="3009797" y="2954293"/>
                </a:lnTo>
                <a:lnTo>
                  <a:pt x="3009797" y="2449802"/>
                </a:lnTo>
                <a:lnTo>
                  <a:pt x="3202163" y="2449802"/>
                </a:lnTo>
                <a:lnTo>
                  <a:pt x="3202163" y="2293268"/>
                </a:lnTo>
                <a:close/>
                <a:moveTo>
                  <a:pt x="2023568" y="2293268"/>
                </a:moveTo>
                <a:lnTo>
                  <a:pt x="2023568" y="2954293"/>
                </a:lnTo>
                <a:lnTo>
                  <a:pt x="2573323" y="2954293"/>
                </a:lnTo>
                <a:lnTo>
                  <a:pt x="2573323" y="2803417"/>
                </a:lnTo>
                <a:lnTo>
                  <a:pt x="2219707" y="2803417"/>
                </a:lnTo>
                <a:lnTo>
                  <a:pt x="2219707" y="2698747"/>
                </a:lnTo>
                <a:lnTo>
                  <a:pt x="2531832" y="2698747"/>
                </a:lnTo>
                <a:lnTo>
                  <a:pt x="2531832" y="2547871"/>
                </a:lnTo>
                <a:lnTo>
                  <a:pt x="2219707" y="2547871"/>
                </a:lnTo>
                <a:lnTo>
                  <a:pt x="2219707" y="2444144"/>
                </a:lnTo>
                <a:lnTo>
                  <a:pt x="2563893" y="2444144"/>
                </a:lnTo>
                <a:lnTo>
                  <a:pt x="2563893" y="2293268"/>
                </a:lnTo>
                <a:close/>
                <a:moveTo>
                  <a:pt x="1718768" y="2293268"/>
                </a:moveTo>
                <a:lnTo>
                  <a:pt x="1718768" y="2954293"/>
                </a:lnTo>
                <a:lnTo>
                  <a:pt x="1914907" y="2954293"/>
                </a:lnTo>
                <a:lnTo>
                  <a:pt x="1914907" y="2293268"/>
                </a:lnTo>
                <a:close/>
                <a:moveTo>
                  <a:pt x="975818" y="2293268"/>
                </a:moveTo>
                <a:lnTo>
                  <a:pt x="975818" y="2954293"/>
                </a:lnTo>
                <a:lnTo>
                  <a:pt x="1171957" y="2954293"/>
                </a:lnTo>
                <a:lnTo>
                  <a:pt x="1171957" y="2708177"/>
                </a:lnTo>
                <a:lnTo>
                  <a:pt x="1406758" y="2708177"/>
                </a:lnTo>
                <a:lnTo>
                  <a:pt x="1406758" y="2954293"/>
                </a:lnTo>
                <a:lnTo>
                  <a:pt x="1602896" y="2954293"/>
                </a:lnTo>
                <a:lnTo>
                  <a:pt x="1602896" y="2293268"/>
                </a:lnTo>
                <a:lnTo>
                  <a:pt x="1406758" y="2293268"/>
                </a:lnTo>
                <a:lnTo>
                  <a:pt x="1406758" y="2556358"/>
                </a:lnTo>
                <a:lnTo>
                  <a:pt x="1171957" y="2556358"/>
                </a:lnTo>
                <a:lnTo>
                  <a:pt x="1171957" y="2293268"/>
                </a:lnTo>
                <a:close/>
                <a:moveTo>
                  <a:pt x="232868" y="2293268"/>
                </a:moveTo>
                <a:lnTo>
                  <a:pt x="232868" y="2954293"/>
                </a:lnTo>
                <a:lnTo>
                  <a:pt x="412977" y="2954293"/>
                </a:lnTo>
                <a:lnTo>
                  <a:pt x="412977" y="2586533"/>
                </a:lnTo>
                <a:lnTo>
                  <a:pt x="693040" y="2954293"/>
                </a:lnTo>
                <a:lnTo>
                  <a:pt x="859947" y="2954293"/>
                </a:lnTo>
                <a:lnTo>
                  <a:pt x="859947" y="2293268"/>
                </a:lnTo>
                <a:lnTo>
                  <a:pt x="680781" y="2293268"/>
                </a:lnTo>
                <a:lnTo>
                  <a:pt x="680781" y="2661971"/>
                </a:lnTo>
                <a:lnTo>
                  <a:pt x="400718" y="2293268"/>
                </a:lnTo>
                <a:close/>
                <a:moveTo>
                  <a:pt x="11508076" y="2281009"/>
                </a:moveTo>
                <a:cubicBezTo>
                  <a:pt x="11438296" y="2281009"/>
                  <a:pt x="11375274" y="2295782"/>
                  <a:pt x="11319009" y="2325329"/>
                </a:cubicBezTo>
                <a:cubicBezTo>
                  <a:pt x="11262745" y="2354875"/>
                  <a:pt x="11218740" y="2395738"/>
                  <a:pt x="11186993" y="2447916"/>
                </a:cubicBezTo>
                <a:cubicBezTo>
                  <a:pt x="11155246" y="2500094"/>
                  <a:pt x="11139373" y="2558558"/>
                  <a:pt x="11139373" y="2623309"/>
                </a:cubicBezTo>
                <a:cubicBezTo>
                  <a:pt x="11139373" y="2688689"/>
                  <a:pt x="11154774" y="2747467"/>
                  <a:pt x="11185578" y="2799645"/>
                </a:cubicBezTo>
                <a:cubicBezTo>
                  <a:pt x="11216383" y="2851823"/>
                  <a:pt x="11258816" y="2892843"/>
                  <a:pt x="11312881" y="2922703"/>
                </a:cubicBezTo>
                <a:cubicBezTo>
                  <a:pt x="11366944" y="2952564"/>
                  <a:pt x="11427608" y="2967495"/>
                  <a:pt x="11494874" y="2967495"/>
                </a:cubicBezTo>
                <a:cubicBezTo>
                  <a:pt x="11542024" y="2967495"/>
                  <a:pt x="11592001" y="2959323"/>
                  <a:pt x="11644807" y="2942977"/>
                </a:cubicBezTo>
                <a:cubicBezTo>
                  <a:pt x="11697614" y="2926633"/>
                  <a:pt x="11741933" y="2905887"/>
                  <a:pt x="11777767" y="2880741"/>
                </a:cubicBezTo>
                <a:lnTo>
                  <a:pt x="11777767" y="2611993"/>
                </a:lnTo>
                <a:lnTo>
                  <a:pt x="11608974" y="2611993"/>
                </a:lnTo>
                <a:lnTo>
                  <a:pt x="11608974" y="2777014"/>
                </a:lnTo>
                <a:cubicBezTo>
                  <a:pt x="11570626" y="2795245"/>
                  <a:pt x="11537308" y="2804360"/>
                  <a:pt x="11509019" y="2804360"/>
                </a:cubicBezTo>
                <a:cubicBezTo>
                  <a:pt x="11477587" y="2804360"/>
                  <a:pt x="11448983" y="2796502"/>
                  <a:pt x="11423209" y="2780786"/>
                </a:cubicBezTo>
                <a:cubicBezTo>
                  <a:pt x="11397434" y="2765070"/>
                  <a:pt x="11377160" y="2743381"/>
                  <a:pt x="11362386" y="2715721"/>
                </a:cubicBezTo>
                <a:cubicBezTo>
                  <a:pt x="11347612" y="2688060"/>
                  <a:pt x="11340227" y="2657256"/>
                  <a:pt x="11340227" y="2623309"/>
                </a:cubicBezTo>
                <a:cubicBezTo>
                  <a:pt x="11340227" y="2589990"/>
                  <a:pt x="11347456" y="2559658"/>
                  <a:pt x="11361915" y="2532312"/>
                </a:cubicBezTo>
                <a:cubicBezTo>
                  <a:pt x="11376373" y="2504966"/>
                  <a:pt x="11396334" y="2483434"/>
                  <a:pt x="11421794" y="2467718"/>
                </a:cubicBezTo>
                <a:cubicBezTo>
                  <a:pt x="11447254" y="2452002"/>
                  <a:pt x="11475701" y="2444144"/>
                  <a:pt x="11507133" y="2444144"/>
                </a:cubicBezTo>
                <a:cubicBezTo>
                  <a:pt x="11536051" y="2444144"/>
                  <a:pt x="11565755" y="2450745"/>
                  <a:pt x="11596244" y="2463946"/>
                </a:cubicBezTo>
                <a:cubicBezTo>
                  <a:pt x="11626734" y="2477148"/>
                  <a:pt x="11653294" y="2494750"/>
                  <a:pt x="11675926" y="2516753"/>
                </a:cubicBezTo>
                <a:lnTo>
                  <a:pt x="11787197" y="2382850"/>
                </a:lnTo>
                <a:cubicBezTo>
                  <a:pt x="11751992" y="2351418"/>
                  <a:pt x="11709244" y="2326586"/>
                  <a:pt x="11658952" y="2308355"/>
                </a:cubicBezTo>
                <a:cubicBezTo>
                  <a:pt x="11608660" y="2290124"/>
                  <a:pt x="11558368" y="2281009"/>
                  <a:pt x="11508076" y="2281009"/>
                </a:cubicBezTo>
                <a:close/>
                <a:moveTo>
                  <a:pt x="8175365" y="2281009"/>
                </a:moveTo>
                <a:cubicBezTo>
                  <a:pt x="8106842" y="2281009"/>
                  <a:pt x="8045234" y="2295782"/>
                  <a:pt x="7990542" y="2325329"/>
                </a:cubicBezTo>
                <a:cubicBezTo>
                  <a:pt x="7935849" y="2354875"/>
                  <a:pt x="7892944" y="2395580"/>
                  <a:pt x="7861826" y="2447444"/>
                </a:cubicBezTo>
                <a:cubicBezTo>
                  <a:pt x="7830708" y="2499308"/>
                  <a:pt x="7815148" y="2557615"/>
                  <a:pt x="7815148" y="2622366"/>
                </a:cubicBezTo>
                <a:cubicBezTo>
                  <a:pt x="7815148" y="2687746"/>
                  <a:pt x="7830708" y="2746682"/>
                  <a:pt x="7861826" y="2799174"/>
                </a:cubicBezTo>
                <a:cubicBezTo>
                  <a:pt x="7892944" y="2851666"/>
                  <a:pt x="7935849" y="2892843"/>
                  <a:pt x="7990542" y="2922703"/>
                </a:cubicBezTo>
                <a:cubicBezTo>
                  <a:pt x="8045234" y="2952564"/>
                  <a:pt x="8106842" y="2967495"/>
                  <a:pt x="8175365" y="2967495"/>
                </a:cubicBezTo>
                <a:cubicBezTo>
                  <a:pt x="8243259" y="2967495"/>
                  <a:pt x="8304710" y="2952564"/>
                  <a:pt x="8359716" y="2922703"/>
                </a:cubicBezTo>
                <a:cubicBezTo>
                  <a:pt x="8414723" y="2892843"/>
                  <a:pt x="8457785" y="2851666"/>
                  <a:pt x="8488904" y="2799174"/>
                </a:cubicBezTo>
                <a:cubicBezTo>
                  <a:pt x="8520022" y="2746682"/>
                  <a:pt x="8535581" y="2687746"/>
                  <a:pt x="8535581" y="2622366"/>
                </a:cubicBezTo>
                <a:cubicBezTo>
                  <a:pt x="8535581" y="2557615"/>
                  <a:pt x="8520022" y="2499308"/>
                  <a:pt x="8488904" y="2447444"/>
                </a:cubicBezTo>
                <a:cubicBezTo>
                  <a:pt x="8457785" y="2395580"/>
                  <a:pt x="8414723" y="2354875"/>
                  <a:pt x="8359716" y="2325329"/>
                </a:cubicBezTo>
                <a:cubicBezTo>
                  <a:pt x="8304710" y="2295782"/>
                  <a:pt x="8243259" y="2281009"/>
                  <a:pt x="8175365" y="2281009"/>
                </a:cubicBezTo>
                <a:close/>
                <a:moveTo>
                  <a:pt x="6037050" y="2281009"/>
                </a:moveTo>
                <a:cubicBezTo>
                  <a:pt x="5969785" y="2281009"/>
                  <a:pt x="5909120" y="2295782"/>
                  <a:pt x="5855056" y="2325329"/>
                </a:cubicBezTo>
                <a:cubicBezTo>
                  <a:pt x="5800992" y="2354875"/>
                  <a:pt x="5758558" y="2395580"/>
                  <a:pt x="5727754" y="2447444"/>
                </a:cubicBezTo>
                <a:cubicBezTo>
                  <a:pt x="5696950" y="2499308"/>
                  <a:pt x="5681548" y="2557301"/>
                  <a:pt x="5681548" y="2621423"/>
                </a:cubicBezTo>
                <a:cubicBezTo>
                  <a:pt x="5681548" y="2686803"/>
                  <a:pt x="5696636" y="2745896"/>
                  <a:pt x="5726811" y="2798702"/>
                </a:cubicBezTo>
                <a:cubicBezTo>
                  <a:pt x="5756986" y="2851509"/>
                  <a:pt x="5798635" y="2892843"/>
                  <a:pt x="5851755" y="2922703"/>
                </a:cubicBezTo>
                <a:cubicBezTo>
                  <a:pt x="5904877" y="2952564"/>
                  <a:pt x="5964442" y="2967495"/>
                  <a:pt x="6030449" y="2967495"/>
                </a:cubicBezTo>
                <a:cubicBezTo>
                  <a:pt x="6080113" y="2967495"/>
                  <a:pt x="6130248" y="2955865"/>
                  <a:pt x="6180853" y="2932605"/>
                </a:cubicBezTo>
                <a:cubicBezTo>
                  <a:pt x="6231460" y="2909345"/>
                  <a:pt x="6274680" y="2878227"/>
                  <a:pt x="6310513" y="2839250"/>
                </a:cubicBezTo>
                <a:lnTo>
                  <a:pt x="6197356" y="2718549"/>
                </a:lnTo>
                <a:cubicBezTo>
                  <a:pt x="6174724" y="2742438"/>
                  <a:pt x="6149107" y="2761298"/>
                  <a:pt x="6120503" y="2775128"/>
                </a:cubicBezTo>
                <a:cubicBezTo>
                  <a:pt x="6091900" y="2788958"/>
                  <a:pt x="6065025" y="2795874"/>
                  <a:pt x="6039879" y="2795874"/>
                </a:cubicBezTo>
                <a:cubicBezTo>
                  <a:pt x="6010332" y="2795874"/>
                  <a:pt x="5983615" y="2788173"/>
                  <a:pt x="5959727" y="2772771"/>
                </a:cubicBezTo>
                <a:cubicBezTo>
                  <a:pt x="5935838" y="2757369"/>
                  <a:pt x="5916978" y="2736309"/>
                  <a:pt x="5903148" y="2709591"/>
                </a:cubicBezTo>
                <a:cubicBezTo>
                  <a:pt x="5889318" y="2682873"/>
                  <a:pt x="5882402" y="2652855"/>
                  <a:pt x="5882402" y="2619537"/>
                </a:cubicBezTo>
                <a:cubicBezTo>
                  <a:pt x="5882402" y="2586219"/>
                  <a:pt x="5889318" y="2556201"/>
                  <a:pt x="5903148" y="2529483"/>
                </a:cubicBezTo>
                <a:cubicBezTo>
                  <a:pt x="5916978" y="2502765"/>
                  <a:pt x="5935838" y="2481863"/>
                  <a:pt x="5959727" y="2466775"/>
                </a:cubicBezTo>
                <a:cubicBezTo>
                  <a:pt x="5983615" y="2451687"/>
                  <a:pt x="6010332" y="2444144"/>
                  <a:pt x="6039879" y="2444144"/>
                </a:cubicBezTo>
                <a:cubicBezTo>
                  <a:pt x="6066911" y="2444144"/>
                  <a:pt x="6094729" y="2452159"/>
                  <a:pt x="6123332" y="2468190"/>
                </a:cubicBezTo>
                <a:cubicBezTo>
                  <a:pt x="6151936" y="2484220"/>
                  <a:pt x="6176610" y="2506066"/>
                  <a:pt x="6197356" y="2533726"/>
                </a:cubicBezTo>
                <a:lnTo>
                  <a:pt x="6310513" y="2398881"/>
                </a:lnTo>
                <a:cubicBezTo>
                  <a:pt x="6277195" y="2363048"/>
                  <a:pt x="6235704" y="2334444"/>
                  <a:pt x="6186040" y="2313070"/>
                </a:cubicBezTo>
                <a:cubicBezTo>
                  <a:pt x="6136377" y="2291696"/>
                  <a:pt x="6086714" y="2281009"/>
                  <a:pt x="6037050" y="2281009"/>
                </a:cubicBezTo>
                <a:close/>
                <a:moveTo>
                  <a:pt x="10381355" y="2148993"/>
                </a:moveTo>
                <a:lnTo>
                  <a:pt x="10249337" y="2198027"/>
                </a:lnTo>
                <a:cubicBezTo>
                  <a:pt x="10260025" y="2213115"/>
                  <a:pt x="10265369" y="2228831"/>
                  <a:pt x="10265369" y="2245176"/>
                </a:cubicBezTo>
                <a:cubicBezTo>
                  <a:pt x="10265369" y="2259006"/>
                  <a:pt x="10261125" y="2270479"/>
                  <a:pt x="10252638" y="2279595"/>
                </a:cubicBezTo>
                <a:cubicBezTo>
                  <a:pt x="10244152" y="2288710"/>
                  <a:pt x="10231421" y="2293268"/>
                  <a:pt x="10214448" y="2293268"/>
                </a:cubicBezTo>
                <a:lnTo>
                  <a:pt x="10087146" y="2293268"/>
                </a:lnTo>
                <a:lnTo>
                  <a:pt x="10087146" y="2680830"/>
                </a:lnTo>
                <a:cubicBezTo>
                  <a:pt x="10087146" y="2718549"/>
                  <a:pt x="10077087" y="2748568"/>
                  <a:pt x="10056971" y="2770885"/>
                </a:cubicBezTo>
                <a:cubicBezTo>
                  <a:pt x="10036855" y="2793202"/>
                  <a:pt x="10011079" y="2804360"/>
                  <a:pt x="9979647" y="2804360"/>
                </a:cubicBezTo>
                <a:cubicBezTo>
                  <a:pt x="9947586" y="2804360"/>
                  <a:pt x="9920869" y="2793045"/>
                  <a:pt x="9899495" y="2770413"/>
                </a:cubicBezTo>
                <a:cubicBezTo>
                  <a:pt x="9878120" y="2747782"/>
                  <a:pt x="9867433" y="2717921"/>
                  <a:pt x="9867433" y="2680830"/>
                </a:cubicBezTo>
                <a:lnTo>
                  <a:pt x="9867433" y="2293268"/>
                </a:lnTo>
                <a:lnTo>
                  <a:pt x="9671295" y="2293268"/>
                </a:lnTo>
                <a:lnTo>
                  <a:pt x="9671295" y="2680830"/>
                </a:lnTo>
                <a:cubicBezTo>
                  <a:pt x="9671295" y="2738666"/>
                  <a:pt x="9684025" y="2789115"/>
                  <a:pt x="9709485" y="2832178"/>
                </a:cubicBezTo>
                <a:cubicBezTo>
                  <a:pt x="9734945" y="2875240"/>
                  <a:pt x="9770936" y="2908559"/>
                  <a:pt x="9817456" y="2932133"/>
                </a:cubicBezTo>
                <a:cubicBezTo>
                  <a:pt x="9863975" y="2955708"/>
                  <a:pt x="9918040" y="2967495"/>
                  <a:pt x="9979647" y="2967495"/>
                </a:cubicBezTo>
                <a:cubicBezTo>
                  <a:pt x="10040627" y="2967495"/>
                  <a:pt x="10094061" y="2955708"/>
                  <a:pt x="10139952" y="2932133"/>
                </a:cubicBezTo>
                <a:cubicBezTo>
                  <a:pt x="10185845" y="2908559"/>
                  <a:pt x="10221207" y="2875240"/>
                  <a:pt x="10246038" y="2832178"/>
                </a:cubicBezTo>
                <a:cubicBezTo>
                  <a:pt x="10270869" y="2789115"/>
                  <a:pt x="10283285" y="2738666"/>
                  <a:pt x="10283285" y="2680830"/>
                </a:cubicBezTo>
                <a:lnTo>
                  <a:pt x="10283285" y="2380022"/>
                </a:lnTo>
                <a:cubicBezTo>
                  <a:pt x="10322261" y="2371221"/>
                  <a:pt x="10351965" y="2355347"/>
                  <a:pt x="10372396" y="2332401"/>
                </a:cubicBezTo>
                <a:cubicBezTo>
                  <a:pt x="10392827" y="2309455"/>
                  <a:pt x="10403043" y="2280695"/>
                  <a:pt x="10403043" y="2246119"/>
                </a:cubicBezTo>
                <a:cubicBezTo>
                  <a:pt x="10403043" y="2217830"/>
                  <a:pt x="10395813" y="2185454"/>
                  <a:pt x="10381355" y="2148993"/>
                </a:cubicBezTo>
                <a:close/>
                <a:moveTo>
                  <a:pt x="4483827" y="2094300"/>
                </a:moveTo>
                <a:lnTo>
                  <a:pt x="4380100" y="2242347"/>
                </a:lnTo>
                <a:lnTo>
                  <a:pt x="4506458" y="2242347"/>
                </a:lnTo>
                <a:lnTo>
                  <a:pt x="4565866" y="2177282"/>
                </a:lnTo>
                <a:lnTo>
                  <a:pt x="4624331" y="2242347"/>
                </a:lnTo>
                <a:lnTo>
                  <a:pt x="4750690" y="2242347"/>
                </a:lnTo>
                <a:lnTo>
                  <a:pt x="4646962" y="2094300"/>
                </a:lnTo>
                <a:close/>
                <a:moveTo>
                  <a:pt x="2216878" y="2094300"/>
                </a:moveTo>
                <a:lnTo>
                  <a:pt x="2113151" y="2242347"/>
                </a:lnTo>
                <a:lnTo>
                  <a:pt x="2239510" y="2242347"/>
                </a:lnTo>
                <a:lnTo>
                  <a:pt x="2298917" y="2177282"/>
                </a:lnTo>
                <a:lnTo>
                  <a:pt x="2357382" y="2242347"/>
                </a:lnTo>
                <a:lnTo>
                  <a:pt x="2483741" y="2242347"/>
                </a:lnTo>
                <a:lnTo>
                  <a:pt x="2380013" y="2094300"/>
                </a:lnTo>
                <a:close/>
                <a:moveTo>
                  <a:pt x="9962673" y="2079212"/>
                </a:moveTo>
                <a:lnTo>
                  <a:pt x="9812741" y="2133905"/>
                </a:lnTo>
                <a:lnTo>
                  <a:pt x="9940042" y="2248948"/>
                </a:lnTo>
                <a:lnTo>
                  <a:pt x="10065458" y="2239518"/>
                </a:lnTo>
                <a:close/>
                <a:moveTo>
                  <a:pt x="7410727" y="2079212"/>
                </a:moveTo>
                <a:lnTo>
                  <a:pt x="7260793" y="2133905"/>
                </a:lnTo>
                <a:lnTo>
                  <a:pt x="7388095" y="2248948"/>
                </a:lnTo>
                <a:lnTo>
                  <a:pt x="7513511" y="2239518"/>
                </a:lnTo>
                <a:close/>
                <a:moveTo>
                  <a:pt x="6797935" y="771303"/>
                </a:moveTo>
                <a:cubicBezTo>
                  <a:pt x="6803935" y="771303"/>
                  <a:pt x="6808907" y="773061"/>
                  <a:pt x="6812851" y="776575"/>
                </a:cubicBezTo>
                <a:cubicBezTo>
                  <a:pt x="6816794" y="780090"/>
                  <a:pt x="6818766" y="786048"/>
                  <a:pt x="6818766" y="794449"/>
                </a:cubicBezTo>
                <a:cubicBezTo>
                  <a:pt x="6818766" y="806793"/>
                  <a:pt x="6815079" y="815280"/>
                  <a:pt x="6807707" y="819909"/>
                </a:cubicBezTo>
                <a:cubicBezTo>
                  <a:pt x="6800335" y="824539"/>
                  <a:pt x="6790819" y="826853"/>
                  <a:pt x="6779161" y="826853"/>
                </a:cubicBezTo>
                <a:cubicBezTo>
                  <a:pt x="6774532" y="826853"/>
                  <a:pt x="6769988" y="826596"/>
                  <a:pt x="6765530" y="826082"/>
                </a:cubicBezTo>
                <a:cubicBezTo>
                  <a:pt x="6765530" y="808594"/>
                  <a:pt x="6768402" y="795092"/>
                  <a:pt x="6774146" y="785577"/>
                </a:cubicBezTo>
                <a:cubicBezTo>
                  <a:pt x="6779889" y="776061"/>
                  <a:pt x="6787819" y="771303"/>
                  <a:pt x="6797935" y="771303"/>
                </a:cubicBezTo>
                <a:close/>
                <a:moveTo>
                  <a:pt x="6359270" y="771303"/>
                </a:moveTo>
                <a:cubicBezTo>
                  <a:pt x="6364071" y="771303"/>
                  <a:pt x="6368614" y="771946"/>
                  <a:pt x="6372900" y="773232"/>
                </a:cubicBezTo>
                <a:cubicBezTo>
                  <a:pt x="6377187" y="774518"/>
                  <a:pt x="6380616" y="776361"/>
                  <a:pt x="6383188" y="778761"/>
                </a:cubicBezTo>
                <a:lnTo>
                  <a:pt x="6382930" y="832254"/>
                </a:lnTo>
                <a:cubicBezTo>
                  <a:pt x="6382759" y="846998"/>
                  <a:pt x="6380058" y="859043"/>
                  <a:pt x="6374829" y="868387"/>
                </a:cubicBezTo>
                <a:cubicBezTo>
                  <a:pt x="6369600" y="877731"/>
                  <a:pt x="6361671" y="882403"/>
                  <a:pt x="6351041" y="882403"/>
                </a:cubicBezTo>
                <a:cubicBezTo>
                  <a:pt x="6342468" y="882403"/>
                  <a:pt x="6336339" y="878802"/>
                  <a:pt x="6332653" y="871602"/>
                </a:cubicBezTo>
                <a:cubicBezTo>
                  <a:pt x="6328966" y="864401"/>
                  <a:pt x="6327123" y="852142"/>
                  <a:pt x="6327123" y="834826"/>
                </a:cubicBezTo>
                <a:cubicBezTo>
                  <a:pt x="6327123" y="814594"/>
                  <a:pt x="6329395" y="798950"/>
                  <a:pt x="6333938" y="787891"/>
                </a:cubicBezTo>
                <a:cubicBezTo>
                  <a:pt x="6338482" y="776833"/>
                  <a:pt x="6346926" y="771303"/>
                  <a:pt x="6359270" y="771303"/>
                </a:cubicBezTo>
                <a:close/>
                <a:moveTo>
                  <a:pt x="5330571" y="771303"/>
                </a:moveTo>
                <a:cubicBezTo>
                  <a:pt x="5335371" y="771303"/>
                  <a:pt x="5339915" y="771946"/>
                  <a:pt x="5344201" y="773232"/>
                </a:cubicBezTo>
                <a:cubicBezTo>
                  <a:pt x="5348487" y="774518"/>
                  <a:pt x="5351916" y="776361"/>
                  <a:pt x="5354488" y="778761"/>
                </a:cubicBezTo>
                <a:lnTo>
                  <a:pt x="5354230" y="832254"/>
                </a:lnTo>
                <a:cubicBezTo>
                  <a:pt x="5354059" y="846998"/>
                  <a:pt x="5351359" y="859043"/>
                  <a:pt x="5346129" y="868387"/>
                </a:cubicBezTo>
                <a:cubicBezTo>
                  <a:pt x="5340900" y="877731"/>
                  <a:pt x="5332971" y="882403"/>
                  <a:pt x="5322341" y="882403"/>
                </a:cubicBezTo>
                <a:cubicBezTo>
                  <a:pt x="5313768" y="882403"/>
                  <a:pt x="5307639" y="878802"/>
                  <a:pt x="5303953" y="871602"/>
                </a:cubicBezTo>
                <a:cubicBezTo>
                  <a:pt x="5300266" y="864401"/>
                  <a:pt x="5298424" y="852142"/>
                  <a:pt x="5298424" y="834826"/>
                </a:cubicBezTo>
                <a:cubicBezTo>
                  <a:pt x="5298424" y="814594"/>
                  <a:pt x="5300695" y="798950"/>
                  <a:pt x="5305239" y="787891"/>
                </a:cubicBezTo>
                <a:cubicBezTo>
                  <a:pt x="5309782" y="776833"/>
                  <a:pt x="5318226" y="771303"/>
                  <a:pt x="5330571" y="771303"/>
                </a:cubicBezTo>
                <a:close/>
                <a:moveTo>
                  <a:pt x="5034524" y="771303"/>
                </a:moveTo>
                <a:cubicBezTo>
                  <a:pt x="5044811" y="771303"/>
                  <a:pt x="5052569" y="776275"/>
                  <a:pt x="5057798" y="786220"/>
                </a:cubicBezTo>
                <a:cubicBezTo>
                  <a:pt x="5063027" y="796164"/>
                  <a:pt x="5065642" y="810823"/>
                  <a:pt x="5065642" y="830196"/>
                </a:cubicBezTo>
                <a:cubicBezTo>
                  <a:pt x="5065642" y="849399"/>
                  <a:pt x="5063027" y="863972"/>
                  <a:pt x="5057798" y="873916"/>
                </a:cubicBezTo>
                <a:cubicBezTo>
                  <a:pt x="5052569" y="883860"/>
                  <a:pt x="5044811" y="888832"/>
                  <a:pt x="5034524" y="888832"/>
                </a:cubicBezTo>
                <a:cubicBezTo>
                  <a:pt x="5024237" y="888832"/>
                  <a:pt x="5016479" y="883860"/>
                  <a:pt x="5011249" y="873916"/>
                </a:cubicBezTo>
                <a:cubicBezTo>
                  <a:pt x="5006020" y="863972"/>
                  <a:pt x="5003406" y="849399"/>
                  <a:pt x="5003406" y="830196"/>
                </a:cubicBezTo>
                <a:cubicBezTo>
                  <a:pt x="5003406" y="810823"/>
                  <a:pt x="5006020" y="796164"/>
                  <a:pt x="5011249" y="786220"/>
                </a:cubicBezTo>
                <a:cubicBezTo>
                  <a:pt x="5016479" y="776275"/>
                  <a:pt x="5024237" y="771303"/>
                  <a:pt x="5034524" y="771303"/>
                </a:cubicBezTo>
                <a:close/>
                <a:moveTo>
                  <a:pt x="7951745" y="760759"/>
                </a:moveTo>
                <a:cubicBezTo>
                  <a:pt x="7931514" y="760759"/>
                  <a:pt x="7915827" y="766931"/>
                  <a:pt x="7904682" y="779276"/>
                </a:cubicBezTo>
                <a:cubicBezTo>
                  <a:pt x="7893538" y="791620"/>
                  <a:pt x="7887966" y="808594"/>
                  <a:pt x="7887966" y="830196"/>
                </a:cubicBezTo>
                <a:cubicBezTo>
                  <a:pt x="7887966" y="852485"/>
                  <a:pt x="7893409" y="869587"/>
                  <a:pt x="7904296" y="881503"/>
                </a:cubicBezTo>
                <a:cubicBezTo>
                  <a:pt x="7915184" y="893419"/>
                  <a:pt x="7930571" y="899376"/>
                  <a:pt x="7950459" y="899376"/>
                </a:cubicBezTo>
                <a:cubicBezTo>
                  <a:pt x="7962632" y="899376"/>
                  <a:pt x="7972877" y="896933"/>
                  <a:pt x="7981192" y="892047"/>
                </a:cubicBezTo>
                <a:cubicBezTo>
                  <a:pt x="7989507" y="887161"/>
                  <a:pt x="7995037" y="880174"/>
                  <a:pt x="7997780" y="871087"/>
                </a:cubicBezTo>
                <a:cubicBezTo>
                  <a:pt x="7998465" y="868515"/>
                  <a:pt x="7998808" y="866115"/>
                  <a:pt x="7998808" y="863886"/>
                </a:cubicBezTo>
                <a:cubicBezTo>
                  <a:pt x="7998808" y="859943"/>
                  <a:pt x="7997437" y="857457"/>
                  <a:pt x="7994694" y="856428"/>
                </a:cubicBezTo>
                <a:cubicBezTo>
                  <a:pt x="7992808" y="864144"/>
                  <a:pt x="7988607" y="870230"/>
                  <a:pt x="7982092" y="874688"/>
                </a:cubicBezTo>
                <a:cubicBezTo>
                  <a:pt x="7975577" y="879145"/>
                  <a:pt x="7967776" y="881374"/>
                  <a:pt x="7958689" y="881374"/>
                </a:cubicBezTo>
                <a:cubicBezTo>
                  <a:pt x="7946002" y="881374"/>
                  <a:pt x="7936058" y="876917"/>
                  <a:pt x="7928857" y="868001"/>
                </a:cubicBezTo>
                <a:cubicBezTo>
                  <a:pt x="7921656" y="859086"/>
                  <a:pt x="7918056" y="845027"/>
                  <a:pt x="7918056" y="825824"/>
                </a:cubicBezTo>
                <a:cubicBezTo>
                  <a:pt x="7918056" y="808508"/>
                  <a:pt x="7920884" y="795092"/>
                  <a:pt x="7926542" y="785577"/>
                </a:cubicBezTo>
                <a:cubicBezTo>
                  <a:pt x="7932200" y="776061"/>
                  <a:pt x="7939829" y="771303"/>
                  <a:pt x="7949431" y="771303"/>
                </a:cubicBezTo>
                <a:cubicBezTo>
                  <a:pt x="7955431" y="771303"/>
                  <a:pt x="7960232" y="772889"/>
                  <a:pt x="7963833" y="776061"/>
                </a:cubicBezTo>
                <a:cubicBezTo>
                  <a:pt x="7967433" y="779233"/>
                  <a:pt x="7969233" y="784248"/>
                  <a:pt x="7969233" y="791106"/>
                </a:cubicBezTo>
                <a:cubicBezTo>
                  <a:pt x="7969233" y="799850"/>
                  <a:pt x="7966662" y="805936"/>
                  <a:pt x="7961518" y="809365"/>
                </a:cubicBezTo>
                <a:cubicBezTo>
                  <a:pt x="7963061" y="811251"/>
                  <a:pt x="7965247" y="812666"/>
                  <a:pt x="7968076" y="813609"/>
                </a:cubicBezTo>
                <a:cubicBezTo>
                  <a:pt x="7970905" y="814552"/>
                  <a:pt x="7973777" y="815023"/>
                  <a:pt x="7976691" y="815023"/>
                </a:cubicBezTo>
                <a:cubicBezTo>
                  <a:pt x="7982863" y="815023"/>
                  <a:pt x="7987878" y="813051"/>
                  <a:pt x="7991736" y="809108"/>
                </a:cubicBezTo>
                <a:cubicBezTo>
                  <a:pt x="7995594" y="805165"/>
                  <a:pt x="7997522" y="799935"/>
                  <a:pt x="7997522" y="793420"/>
                </a:cubicBezTo>
                <a:cubicBezTo>
                  <a:pt x="7997522" y="783819"/>
                  <a:pt x="7993536" y="775975"/>
                  <a:pt x="7985564" y="769889"/>
                </a:cubicBezTo>
                <a:cubicBezTo>
                  <a:pt x="7977591" y="763802"/>
                  <a:pt x="7966319" y="760759"/>
                  <a:pt x="7951745" y="760759"/>
                </a:cubicBezTo>
                <a:close/>
                <a:moveTo>
                  <a:pt x="7755883" y="760759"/>
                </a:moveTo>
                <a:cubicBezTo>
                  <a:pt x="7749882" y="760759"/>
                  <a:pt x="7744481" y="762817"/>
                  <a:pt x="7739681" y="766931"/>
                </a:cubicBezTo>
                <a:cubicBezTo>
                  <a:pt x="7742424" y="774304"/>
                  <a:pt x="7743796" y="784591"/>
                  <a:pt x="7743796" y="797792"/>
                </a:cubicBezTo>
                <a:lnTo>
                  <a:pt x="7744053" y="846913"/>
                </a:lnTo>
                <a:cubicBezTo>
                  <a:pt x="7744053" y="865944"/>
                  <a:pt x="7747267" y="879488"/>
                  <a:pt x="7753697" y="887547"/>
                </a:cubicBezTo>
                <a:cubicBezTo>
                  <a:pt x="7760126" y="895605"/>
                  <a:pt x="7770370" y="899634"/>
                  <a:pt x="7784429" y="899634"/>
                </a:cubicBezTo>
                <a:cubicBezTo>
                  <a:pt x="7794888" y="899634"/>
                  <a:pt x="7803674" y="896976"/>
                  <a:pt x="7810790" y="891661"/>
                </a:cubicBezTo>
                <a:cubicBezTo>
                  <a:pt x="7817905" y="886346"/>
                  <a:pt x="7823262" y="878717"/>
                  <a:pt x="7826863" y="868773"/>
                </a:cubicBezTo>
                <a:lnTo>
                  <a:pt x="7826863" y="869287"/>
                </a:lnTo>
                <a:cubicBezTo>
                  <a:pt x="7826863" y="879231"/>
                  <a:pt x="7828878" y="886689"/>
                  <a:pt x="7832907" y="891661"/>
                </a:cubicBezTo>
                <a:cubicBezTo>
                  <a:pt x="7836936" y="896633"/>
                  <a:pt x="7842722" y="899119"/>
                  <a:pt x="7850266" y="899119"/>
                </a:cubicBezTo>
                <a:cubicBezTo>
                  <a:pt x="7856095" y="899119"/>
                  <a:pt x="7860596" y="897748"/>
                  <a:pt x="7863768" y="895004"/>
                </a:cubicBezTo>
                <a:cubicBezTo>
                  <a:pt x="7866939" y="892261"/>
                  <a:pt x="7868525" y="888575"/>
                  <a:pt x="7868525" y="883946"/>
                </a:cubicBezTo>
                <a:cubicBezTo>
                  <a:pt x="7868525" y="880517"/>
                  <a:pt x="7867497" y="877345"/>
                  <a:pt x="7865439" y="874431"/>
                </a:cubicBezTo>
                <a:cubicBezTo>
                  <a:pt x="7864068" y="876659"/>
                  <a:pt x="7861839" y="877774"/>
                  <a:pt x="7858753" y="877774"/>
                </a:cubicBezTo>
                <a:cubicBezTo>
                  <a:pt x="7856353" y="877774"/>
                  <a:pt x="7854595" y="876788"/>
                  <a:pt x="7853481" y="874816"/>
                </a:cubicBezTo>
                <a:cubicBezTo>
                  <a:pt x="7852366" y="872845"/>
                  <a:pt x="7851809" y="869458"/>
                  <a:pt x="7851809" y="864658"/>
                </a:cubicBezTo>
                <a:lnTo>
                  <a:pt x="7851552" y="776961"/>
                </a:lnTo>
                <a:cubicBezTo>
                  <a:pt x="7851552" y="771989"/>
                  <a:pt x="7850009" y="768046"/>
                  <a:pt x="7846923" y="765131"/>
                </a:cubicBezTo>
                <a:cubicBezTo>
                  <a:pt x="7843837" y="762217"/>
                  <a:pt x="7839979" y="760759"/>
                  <a:pt x="7835350" y="760759"/>
                </a:cubicBezTo>
                <a:cubicBezTo>
                  <a:pt x="7829521" y="760759"/>
                  <a:pt x="7824120" y="762731"/>
                  <a:pt x="7819148" y="766674"/>
                </a:cubicBezTo>
                <a:cubicBezTo>
                  <a:pt x="7821377" y="772332"/>
                  <a:pt x="7822748" y="778461"/>
                  <a:pt x="7823262" y="785062"/>
                </a:cubicBezTo>
                <a:cubicBezTo>
                  <a:pt x="7823777" y="791663"/>
                  <a:pt x="7824034" y="805079"/>
                  <a:pt x="7824034" y="825310"/>
                </a:cubicBezTo>
                <a:cubicBezTo>
                  <a:pt x="7824034" y="838683"/>
                  <a:pt x="7822620" y="849913"/>
                  <a:pt x="7819791" y="859000"/>
                </a:cubicBezTo>
                <a:cubicBezTo>
                  <a:pt x="7816962" y="868087"/>
                  <a:pt x="7813233" y="874816"/>
                  <a:pt x="7808604" y="879188"/>
                </a:cubicBezTo>
                <a:cubicBezTo>
                  <a:pt x="7803974" y="883560"/>
                  <a:pt x="7798917" y="885746"/>
                  <a:pt x="7793430" y="885746"/>
                </a:cubicBezTo>
                <a:cubicBezTo>
                  <a:pt x="7785372" y="885746"/>
                  <a:pt x="7779800" y="882446"/>
                  <a:pt x="7776714" y="875845"/>
                </a:cubicBezTo>
                <a:cubicBezTo>
                  <a:pt x="7773628" y="869244"/>
                  <a:pt x="7772085" y="858228"/>
                  <a:pt x="7772085" y="842798"/>
                </a:cubicBezTo>
                <a:lnTo>
                  <a:pt x="7772085" y="775675"/>
                </a:lnTo>
                <a:cubicBezTo>
                  <a:pt x="7772085" y="771046"/>
                  <a:pt x="7770585" y="767403"/>
                  <a:pt x="7767584" y="764745"/>
                </a:cubicBezTo>
                <a:cubicBezTo>
                  <a:pt x="7764584" y="762088"/>
                  <a:pt x="7760683" y="760759"/>
                  <a:pt x="7755883" y="760759"/>
                </a:cubicBezTo>
                <a:close/>
                <a:moveTo>
                  <a:pt x="7403458" y="760759"/>
                </a:moveTo>
                <a:cubicBezTo>
                  <a:pt x="7397457" y="760759"/>
                  <a:pt x="7392056" y="762817"/>
                  <a:pt x="7387256" y="766931"/>
                </a:cubicBezTo>
                <a:cubicBezTo>
                  <a:pt x="7389999" y="774304"/>
                  <a:pt x="7391371" y="784591"/>
                  <a:pt x="7391371" y="797792"/>
                </a:cubicBezTo>
                <a:lnTo>
                  <a:pt x="7391628" y="845370"/>
                </a:lnTo>
                <a:cubicBezTo>
                  <a:pt x="7391628" y="864229"/>
                  <a:pt x="7394842" y="877731"/>
                  <a:pt x="7401272" y="885875"/>
                </a:cubicBezTo>
                <a:cubicBezTo>
                  <a:pt x="7407701" y="894019"/>
                  <a:pt x="7417688" y="898091"/>
                  <a:pt x="7431233" y="898091"/>
                </a:cubicBezTo>
                <a:cubicBezTo>
                  <a:pt x="7442206" y="898091"/>
                  <a:pt x="7451292" y="895347"/>
                  <a:pt x="7458493" y="889861"/>
                </a:cubicBezTo>
                <a:cubicBezTo>
                  <a:pt x="7465694" y="884375"/>
                  <a:pt x="7471009" y="876402"/>
                  <a:pt x="7474438" y="865944"/>
                </a:cubicBezTo>
                <a:cubicBezTo>
                  <a:pt x="7473409" y="875888"/>
                  <a:pt x="7472895" y="882489"/>
                  <a:pt x="7472895" y="885746"/>
                </a:cubicBezTo>
                <a:cubicBezTo>
                  <a:pt x="7472895" y="904777"/>
                  <a:pt x="7469809" y="919436"/>
                  <a:pt x="7463637" y="929723"/>
                </a:cubicBezTo>
                <a:cubicBezTo>
                  <a:pt x="7457464" y="940010"/>
                  <a:pt x="7448206" y="945154"/>
                  <a:pt x="7435862" y="945154"/>
                </a:cubicBezTo>
                <a:cubicBezTo>
                  <a:pt x="7429690" y="945154"/>
                  <a:pt x="7424632" y="943525"/>
                  <a:pt x="7420689" y="940267"/>
                </a:cubicBezTo>
                <a:cubicBezTo>
                  <a:pt x="7416745" y="937010"/>
                  <a:pt x="7414773" y="932552"/>
                  <a:pt x="7414773" y="926894"/>
                </a:cubicBezTo>
                <a:cubicBezTo>
                  <a:pt x="7414773" y="924665"/>
                  <a:pt x="7415331" y="922394"/>
                  <a:pt x="7416445" y="920079"/>
                </a:cubicBezTo>
                <a:cubicBezTo>
                  <a:pt x="7417560" y="917764"/>
                  <a:pt x="7419317" y="915836"/>
                  <a:pt x="7421717" y="914293"/>
                </a:cubicBezTo>
                <a:cubicBezTo>
                  <a:pt x="7419146" y="911035"/>
                  <a:pt x="7414773" y="909406"/>
                  <a:pt x="7408601" y="909406"/>
                </a:cubicBezTo>
                <a:cubicBezTo>
                  <a:pt x="7402772" y="909406"/>
                  <a:pt x="7398014" y="911078"/>
                  <a:pt x="7394328" y="914421"/>
                </a:cubicBezTo>
                <a:cubicBezTo>
                  <a:pt x="7390642" y="917764"/>
                  <a:pt x="7388799" y="922094"/>
                  <a:pt x="7388799" y="927409"/>
                </a:cubicBezTo>
                <a:cubicBezTo>
                  <a:pt x="7388799" y="937181"/>
                  <a:pt x="7393171" y="944168"/>
                  <a:pt x="7401915" y="948368"/>
                </a:cubicBezTo>
                <a:cubicBezTo>
                  <a:pt x="7410659" y="952569"/>
                  <a:pt x="7421803" y="954669"/>
                  <a:pt x="7435348" y="954669"/>
                </a:cubicBezTo>
                <a:cubicBezTo>
                  <a:pt x="7478038" y="954669"/>
                  <a:pt x="7499384" y="930752"/>
                  <a:pt x="7499384" y="882917"/>
                </a:cubicBezTo>
                <a:lnTo>
                  <a:pt x="7499127" y="776961"/>
                </a:lnTo>
                <a:cubicBezTo>
                  <a:pt x="7499127" y="771989"/>
                  <a:pt x="7497584" y="768046"/>
                  <a:pt x="7494498" y="765131"/>
                </a:cubicBezTo>
                <a:cubicBezTo>
                  <a:pt x="7491412" y="762217"/>
                  <a:pt x="7487554" y="760759"/>
                  <a:pt x="7482925" y="760759"/>
                </a:cubicBezTo>
                <a:cubicBezTo>
                  <a:pt x="7477096" y="760759"/>
                  <a:pt x="7471695" y="762731"/>
                  <a:pt x="7466723" y="766674"/>
                </a:cubicBezTo>
                <a:cubicBezTo>
                  <a:pt x="7468952" y="772332"/>
                  <a:pt x="7470323" y="778419"/>
                  <a:pt x="7470838" y="784934"/>
                </a:cubicBezTo>
                <a:cubicBezTo>
                  <a:pt x="7471352" y="791449"/>
                  <a:pt x="7471609" y="804565"/>
                  <a:pt x="7471609" y="824281"/>
                </a:cubicBezTo>
                <a:cubicBezTo>
                  <a:pt x="7471609" y="843998"/>
                  <a:pt x="7468652" y="858871"/>
                  <a:pt x="7462737" y="868901"/>
                </a:cubicBezTo>
                <a:cubicBezTo>
                  <a:pt x="7456821" y="878931"/>
                  <a:pt x="7449235" y="883946"/>
                  <a:pt x="7439977" y="883946"/>
                </a:cubicBezTo>
                <a:cubicBezTo>
                  <a:pt x="7432433" y="883946"/>
                  <a:pt x="7427161" y="880560"/>
                  <a:pt x="7424160" y="873788"/>
                </a:cubicBezTo>
                <a:cubicBezTo>
                  <a:pt x="7421160" y="867015"/>
                  <a:pt x="7419660" y="856171"/>
                  <a:pt x="7419660" y="841255"/>
                </a:cubicBezTo>
                <a:lnTo>
                  <a:pt x="7419660" y="775675"/>
                </a:lnTo>
                <a:cubicBezTo>
                  <a:pt x="7419660" y="771046"/>
                  <a:pt x="7418160" y="767403"/>
                  <a:pt x="7415159" y="764745"/>
                </a:cubicBezTo>
                <a:cubicBezTo>
                  <a:pt x="7412159" y="762088"/>
                  <a:pt x="7408258" y="760759"/>
                  <a:pt x="7403458" y="760759"/>
                </a:cubicBezTo>
                <a:close/>
                <a:moveTo>
                  <a:pt x="7251058" y="760759"/>
                </a:moveTo>
                <a:cubicBezTo>
                  <a:pt x="7245057" y="760759"/>
                  <a:pt x="7239656" y="762817"/>
                  <a:pt x="7234856" y="766931"/>
                </a:cubicBezTo>
                <a:cubicBezTo>
                  <a:pt x="7237599" y="774304"/>
                  <a:pt x="7238971" y="784591"/>
                  <a:pt x="7238971" y="797792"/>
                </a:cubicBezTo>
                <a:lnTo>
                  <a:pt x="7239228" y="846913"/>
                </a:lnTo>
                <a:cubicBezTo>
                  <a:pt x="7239228" y="865944"/>
                  <a:pt x="7242442" y="879488"/>
                  <a:pt x="7248872" y="887547"/>
                </a:cubicBezTo>
                <a:cubicBezTo>
                  <a:pt x="7255301" y="895605"/>
                  <a:pt x="7265545" y="899634"/>
                  <a:pt x="7279604" y="899634"/>
                </a:cubicBezTo>
                <a:cubicBezTo>
                  <a:pt x="7290063" y="899634"/>
                  <a:pt x="7298849" y="896976"/>
                  <a:pt x="7305965" y="891661"/>
                </a:cubicBezTo>
                <a:cubicBezTo>
                  <a:pt x="7313080" y="886346"/>
                  <a:pt x="7318437" y="878717"/>
                  <a:pt x="7322038" y="868773"/>
                </a:cubicBezTo>
                <a:lnTo>
                  <a:pt x="7322038" y="869287"/>
                </a:lnTo>
                <a:cubicBezTo>
                  <a:pt x="7322038" y="879231"/>
                  <a:pt x="7324053" y="886689"/>
                  <a:pt x="7328082" y="891661"/>
                </a:cubicBezTo>
                <a:cubicBezTo>
                  <a:pt x="7332111" y="896633"/>
                  <a:pt x="7337897" y="899119"/>
                  <a:pt x="7345441" y="899119"/>
                </a:cubicBezTo>
                <a:cubicBezTo>
                  <a:pt x="7351270" y="899119"/>
                  <a:pt x="7355771" y="897748"/>
                  <a:pt x="7358943" y="895004"/>
                </a:cubicBezTo>
                <a:cubicBezTo>
                  <a:pt x="7362114" y="892261"/>
                  <a:pt x="7363700" y="888575"/>
                  <a:pt x="7363700" y="883946"/>
                </a:cubicBezTo>
                <a:cubicBezTo>
                  <a:pt x="7363700" y="880517"/>
                  <a:pt x="7362672" y="877345"/>
                  <a:pt x="7360614" y="874431"/>
                </a:cubicBezTo>
                <a:cubicBezTo>
                  <a:pt x="7359243" y="876659"/>
                  <a:pt x="7357014" y="877774"/>
                  <a:pt x="7353928" y="877774"/>
                </a:cubicBezTo>
                <a:cubicBezTo>
                  <a:pt x="7351528" y="877774"/>
                  <a:pt x="7349770" y="876788"/>
                  <a:pt x="7348656" y="874816"/>
                </a:cubicBezTo>
                <a:cubicBezTo>
                  <a:pt x="7347541" y="872845"/>
                  <a:pt x="7346984" y="869458"/>
                  <a:pt x="7346984" y="864658"/>
                </a:cubicBezTo>
                <a:lnTo>
                  <a:pt x="7346727" y="776961"/>
                </a:lnTo>
                <a:cubicBezTo>
                  <a:pt x="7346727" y="771989"/>
                  <a:pt x="7345184" y="768046"/>
                  <a:pt x="7342098" y="765131"/>
                </a:cubicBezTo>
                <a:cubicBezTo>
                  <a:pt x="7339012" y="762217"/>
                  <a:pt x="7335154" y="760759"/>
                  <a:pt x="7330525" y="760759"/>
                </a:cubicBezTo>
                <a:cubicBezTo>
                  <a:pt x="7324696" y="760759"/>
                  <a:pt x="7319295" y="762731"/>
                  <a:pt x="7314323" y="766674"/>
                </a:cubicBezTo>
                <a:cubicBezTo>
                  <a:pt x="7316552" y="772332"/>
                  <a:pt x="7317923" y="778461"/>
                  <a:pt x="7318437" y="785062"/>
                </a:cubicBezTo>
                <a:cubicBezTo>
                  <a:pt x="7318952" y="791663"/>
                  <a:pt x="7319209" y="805079"/>
                  <a:pt x="7319209" y="825310"/>
                </a:cubicBezTo>
                <a:cubicBezTo>
                  <a:pt x="7319209" y="838683"/>
                  <a:pt x="7317795" y="849913"/>
                  <a:pt x="7314966" y="859000"/>
                </a:cubicBezTo>
                <a:cubicBezTo>
                  <a:pt x="7312137" y="868087"/>
                  <a:pt x="7308408" y="874816"/>
                  <a:pt x="7303779" y="879188"/>
                </a:cubicBezTo>
                <a:cubicBezTo>
                  <a:pt x="7299149" y="883560"/>
                  <a:pt x="7294092" y="885746"/>
                  <a:pt x="7288605" y="885746"/>
                </a:cubicBezTo>
                <a:cubicBezTo>
                  <a:pt x="7280547" y="885746"/>
                  <a:pt x="7274975" y="882446"/>
                  <a:pt x="7271889" y="875845"/>
                </a:cubicBezTo>
                <a:cubicBezTo>
                  <a:pt x="7268803" y="869244"/>
                  <a:pt x="7267260" y="858228"/>
                  <a:pt x="7267260" y="842798"/>
                </a:cubicBezTo>
                <a:lnTo>
                  <a:pt x="7267260" y="775675"/>
                </a:lnTo>
                <a:cubicBezTo>
                  <a:pt x="7267260" y="771046"/>
                  <a:pt x="7265760" y="767403"/>
                  <a:pt x="7262759" y="764745"/>
                </a:cubicBezTo>
                <a:cubicBezTo>
                  <a:pt x="7259759" y="762088"/>
                  <a:pt x="7255858" y="760759"/>
                  <a:pt x="7251058" y="760759"/>
                </a:cubicBezTo>
                <a:close/>
                <a:moveTo>
                  <a:pt x="6882421" y="760759"/>
                </a:moveTo>
                <a:cubicBezTo>
                  <a:pt x="6876592" y="760759"/>
                  <a:pt x="6872048" y="762174"/>
                  <a:pt x="6868791" y="765003"/>
                </a:cubicBezTo>
                <a:cubicBezTo>
                  <a:pt x="6865533" y="767831"/>
                  <a:pt x="6863905" y="771475"/>
                  <a:pt x="6863905" y="775932"/>
                </a:cubicBezTo>
                <a:cubicBezTo>
                  <a:pt x="6863905" y="779190"/>
                  <a:pt x="6865019" y="782448"/>
                  <a:pt x="6867248" y="785705"/>
                </a:cubicBezTo>
                <a:cubicBezTo>
                  <a:pt x="6868448" y="783305"/>
                  <a:pt x="6870677" y="782105"/>
                  <a:pt x="6873935" y="782105"/>
                </a:cubicBezTo>
                <a:cubicBezTo>
                  <a:pt x="6876335" y="782105"/>
                  <a:pt x="6878049" y="783133"/>
                  <a:pt x="6879078" y="785191"/>
                </a:cubicBezTo>
                <a:cubicBezTo>
                  <a:pt x="6880107" y="787248"/>
                  <a:pt x="6880707" y="790677"/>
                  <a:pt x="6880878" y="795478"/>
                </a:cubicBezTo>
                <a:lnTo>
                  <a:pt x="6880878" y="883175"/>
                </a:lnTo>
                <a:cubicBezTo>
                  <a:pt x="6880878" y="888147"/>
                  <a:pt x="6882421" y="892090"/>
                  <a:pt x="6885507" y="895004"/>
                </a:cubicBezTo>
                <a:cubicBezTo>
                  <a:pt x="6888594" y="897919"/>
                  <a:pt x="6892622" y="899376"/>
                  <a:pt x="6897595" y="899376"/>
                </a:cubicBezTo>
                <a:cubicBezTo>
                  <a:pt x="6900852" y="899376"/>
                  <a:pt x="6903895" y="898734"/>
                  <a:pt x="6906724" y="897448"/>
                </a:cubicBezTo>
                <a:cubicBezTo>
                  <a:pt x="6909553" y="896162"/>
                  <a:pt x="6911825" y="894747"/>
                  <a:pt x="6913540" y="893204"/>
                </a:cubicBezTo>
                <a:cubicBezTo>
                  <a:pt x="6911311" y="887547"/>
                  <a:pt x="6909939" y="881460"/>
                  <a:pt x="6909425" y="874945"/>
                </a:cubicBezTo>
                <a:cubicBezTo>
                  <a:pt x="6908910" y="868430"/>
                  <a:pt x="6908653" y="855057"/>
                  <a:pt x="6908653" y="834826"/>
                </a:cubicBezTo>
                <a:cubicBezTo>
                  <a:pt x="6908653" y="821624"/>
                  <a:pt x="6910110" y="810608"/>
                  <a:pt x="6913025" y="801779"/>
                </a:cubicBezTo>
                <a:cubicBezTo>
                  <a:pt x="6915940" y="792949"/>
                  <a:pt x="6919755" y="786391"/>
                  <a:pt x="6924469" y="782105"/>
                </a:cubicBezTo>
                <a:cubicBezTo>
                  <a:pt x="6929184" y="777818"/>
                  <a:pt x="6934371" y="775675"/>
                  <a:pt x="6940029" y="775675"/>
                </a:cubicBezTo>
                <a:cubicBezTo>
                  <a:pt x="6948430" y="775675"/>
                  <a:pt x="6954216" y="779061"/>
                  <a:pt x="6957388" y="785834"/>
                </a:cubicBezTo>
                <a:cubicBezTo>
                  <a:pt x="6960560" y="792606"/>
                  <a:pt x="6962231" y="803107"/>
                  <a:pt x="6962403" y="817338"/>
                </a:cubicBezTo>
                <a:lnTo>
                  <a:pt x="6962403" y="884460"/>
                </a:lnTo>
                <a:cubicBezTo>
                  <a:pt x="6962403" y="889090"/>
                  <a:pt x="6963946" y="892733"/>
                  <a:pt x="6967032" y="895390"/>
                </a:cubicBezTo>
                <a:cubicBezTo>
                  <a:pt x="6970118" y="898048"/>
                  <a:pt x="6974061" y="899376"/>
                  <a:pt x="6978862" y="899376"/>
                </a:cubicBezTo>
                <a:cubicBezTo>
                  <a:pt x="6985034" y="899376"/>
                  <a:pt x="6990435" y="897233"/>
                  <a:pt x="6995064" y="892947"/>
                </a:cubicBezTo>
                <a:cubicBezTo>
                  <a:pt x="6992321" y="886603"/>
                  <a:pt x="6990778" y="876402"/>
                  <a:pt x="6990435" y="862343"/>
                </a:cubicBezTo>
                <a:lnTo>
                  <a:pt x="6990435" y="813223"/>
                </a:lnTo>
                <a:cubicBezTo>
                  <a:pt x="6990435" y="795735"/>
                  <a:pt x="6987049" y="782619"/>
                  <a:pt x="6980276" y="773875"/>
                </a:cubicBezTo>
                <a:cubicBezTo>
                  <a:pt x="6973504" y="765131"/>
                  <a:pt x="6963089" y="760759"/>
                  <a:pt x="6949030" y="760759"/>
                </a:cubicBezTo>
                <a:cubicBezTo>
                  <a:pt x="6938400" y="760759"/>
                  <a:pt x="6929356" y="763460"/>
                  <a:pt x="6921898" y="768860"/>
                </a:cubicBezTo>
                <a:cubicBezTo>
                  <a:pt x="6914439" y="774261"/>
                  <a:pt x="6908996" y="782019"/>
                  <a:pt x="6905567" y="792134"/>
                </a:cubicBezTo>
                <a:lnTo>
                  <a:pt x="6905567" y="790849"/>
                </a:lnTo>
                <a:cubicBezTo>
                  <a:pt x="6905567" y="780904"/>
                  <a:pt x="6903552" y="773404"/>
                  <a:pt x="6899523" y="768346"/>
                </a:cubicBezTo>
                <a:cubicBezTo>
                  <a:pt x="6895494" y="763288"/>
                  <a:pt x="6889794" y="760759"/>
                  <a:pt x="6882421" y="760759"/>
                </a:cubicBezTo>
                <a:close/>
                <a:moveTo>
                  <a:pt x="6798963" y="760759"/>
                </a:moveTo>
                <a:cubicBezTo>
                  <a:pt x="6778561" y="760759"/>
                  <a:pt x="6762873" y="766889"/>
                  <a:pt x="6751900" y="779147"/>
                </a:cubicBezTo>
                <a:cubicBezTo>
                  <a:pt x="6740927" y="791406"/>
                  <a:pt x="6735441" y="808422"/>
                  <a:pt x="6735441" y="830196"/>
                </a:cubicBezTo>
                <a:cubicBezTo>
                  <a:pt x="6735441" y="852314"/>
                  <a:pt x="6741056" y="869373"/>
                  <a:pt x="6752286" y="881374"/>
                </a:cubicBezTo>
                <a:cubicBezTo>
                  <a:pt x="6763516" y="893376"/>
                  <a:pt x="6778904" y="899376"/>
                  <a:pt x="6798449" y="899376"/>
                </a:cubicBezTo>
                <a:cubicBezTo>
                  <a:pt x="6810107" y="899376"/>
                  <a:pt x="6820094" y="897233"/>
                  <a:pt x="6828410" y="892947"/>
                </a:cubicBezTo>
                <a:cubicBezTo>
                  <a:pt x="6836725" y="888661"/>
                  <a:pt x="6842511" y="882489"/>
                  <a:pt x="6845769" y="874431"/>
                </a:cubicBezTo>
                <a:cubicBezTo>
                  <a:pt x="6846969" y="871516"/>
                  <a:pt x="6847569" y="869030"/>
                  <a:pt x="6847569" y="866972"/>
                </a:cubicBezTo>
                <a:cubicBezTo>
                  <a:pt x="6847569" y="863886"/>
                  <a:pt x="6846198" y="861743"/>
                  <a:pt x="6843455" y="860543"/>
                </a:cubicBezTo>
                <a:cubicBezTo>
                  <a:pt x="6840883" y="866887"/>
                  <a:pt x="6836296" y="871945"/>
                  <a:pt x="6829696" y="875716"/>
                </a:cubicBezTo>
                <a:cubicBezTo>
                  <a:pt x="6823095" y="879488"/>
                  <a:pt x="6815165" y="881374"/>
                  <a:pt x="6805907" y="881374"/>
                </a:cubicBezTo>
                <a:cubicBezTo>
                  <a:pt x="6794077" y="881374"/>
                  <a:pt x="6784733" y="877945"/>
                  <a:pt x="6777875" y="871087"/>
                </a:cubicBezTo>
                <a:cubicBezTo>
                  <a:pt x="6771017" y="864229"/>
                  <a:pt x="6766988" y="852828"/>
                  <a:pt x="6765788" y="836883"/>
                </a:cubicBezTo>
                <a:cubicBezTo>
                  <a:pt x="6773503" y="837740"/>
                  <a:pt x="6782333" y="838169"/>
                  <a:pt x="6792277" y="838169"/>
                </a:cubicBezTo>
                <a:cubicBezTo>
                  <a:pt x="6809765" y="838169"/>
                  <a:pt x="6823609" y="834783"/>
                  <a:pt x="6833810" y="828010"/>
                </a:cubicBezTo>
                <a:cubicBezTo>
                  <a:pt x="6844012" y="821238"/>
                  <a:pt x="6849112" y="811508"/>
                  <a:pt x="6849112" y="798821"/>
                </a:cubicBezTo>
                <a:cubicBezTo>
                  <a:pt x="6849112" y="786648"/>
                  <a:pt x="6844483" y="777261"/>
                  <a:pt x="6835225" y="770660"/>
                </a:cubicBezTo>
                <a:cubicBezTo>
                  <a:pt x="6825967" y="764060"/>
                  <a:pt x="6813879" y="760759"/>
                  <a:pt x="6798963" y="760759"/>
                </a:cubicBezTo>
                <a:close/>
                <a:moveTo>
                  <a:pt x="6612883" y="760759"/>
                </a:moveTo>
                <a:cubicBezTo>
                  <a:pt x="6606882" y="760759"/>
                  <a:pt x="6601481" y="762817"/>
                  <a:pt x="6596681" y="766931"/>
                </a:cubicBezTo>
                <a:cubicBezTo>
                  <a:pt x="6599424" y="774304"/>
                  <a:pt x="6600796" y="784591"/>
                  <a:pt x="6600796" y="797792"/>
                </a:cubicBezTo>
                <a:lnTo>
                  <a:pt x="6601053" y="845370"/>
                </a:lnTo>
                <a:cubicBezTo>
                  <a:pt x="6601053" y="864229"/>
                  <a:pt x="6604267" y="877731"/>
                  <a:pt x="6610697" y="885875"/>
                </a:cubicBezTo>
                <a:cubicBezTo>
                  <a:pt x="6617126" y="894019"/>
                  <a:pt x="6627113" y="898091"/>
                  <a:pt x="6640658" y="898091"/>
                </a:cubicBezTo>
                <a:cubicBezTo>
                  <a:pt x="6651631" y="898091"/>
                  <a:pt x="6660717" y="895347"/>
                  <a:pt x="6667918" y="889861"/>
                </a:cubicBezTo>
                <a:cubicBezTo>
                  <a:pt x="6675119" y="884375"/>
                  <a:pt x="6680434" y="876402"/>
                  <a:pt x="6683863" y="865944"/>
                </a:cubicBezTo>
                <a:cubicBezTo>
                  <a:pt x="6682834" y="875888"/>
                  <a:pt x="6682320" y="882489"/>
                  <a:pt x="6682320" y="885746"/>
                </a:cubicBezTo>
                <a:cubicBezTo>
                  <a:pt x="6682320" y="904777"/>
                  <a:pt x="6679234" y="919436"/>
                  <a:pt x="6673062" y="929723"/>
                </a:cubicBezTo>
                <a:cubicBezTo>
                  <a:pt x="6666889" y="940010"/>
                  <a:pt x="6657631" y="945154"/>
                  <a:pt x="6645287" y="945154"/>
                </a:cubicBezTo>
                <a:cubicBezTo>
                  <a:pt x="6639115" y="945154"/>
                  <a:pt x="6634057" y="943525"/>
                  <a:pt x="6630114" y="940267"/>
                </a:cubicBezTo>
                <a:cubicBezTo>
                  <a:pt x="6626170" y="937010"/>
                  <a:pt x="6624198" y="932552"/>
                  <a:pt x="6624198" y="926894"/>
                </a:cubicBezTo>
                <a:cubicBezTo>
                  <a:pt x="6624198" y="924665"/>
                  <a:pt x="6624756" y="922394"/>
                  <a:pt x="6625870" y="920079"/>
                </a:cubicBezTo>
                <a:cubicBezTo>
                  <a:pt x="6626984" y="917765"/>
                  <a:pt x="6628742" y="915836"/>
                  <a:pt x="6631142" y="914293"/>
                </a:cubicBezTo>
                <a:cubicBezTo>
                  <a:pt x="6628570" y="911035"/>
                  <a:pt x="6624198" y="909406"/>
                  <a:pt x="6618026" y="909406"/>
                </a:cubicBezTo>
                <a:cubicBezTo>
                  <a:pt x="6612197" y="909406"/>
                  <a:pt x="6607439" y="911078"/>
                  <a:pt x="6603753" y="914421"/>
                </a:cubicBezTo>
                <a:cubicBezTo>
                  <a:pt x="6600067" y="917765"/>
                  <a:pt x="6598224" y="922094"/>
                  <a:pt x="6598224" y="927409"/>
                </a:cubicBezTo>
                <a:cubicBezTo>
                  <a:pt x="6598224" y="937181"/>
                  <a:pt x="6602596" y="944168"/>
                  <a:pt x="6611340" y="948368"/>
                </a:cubicBezTo>
                <a:cubicBezTo>
                  <a:pt x="6620084" y="952569"/>
                  <a:pt x="6631228" y="954669"/>
                  <a:pt x="6644773" y="954669"/>
                </a:cubicBezTo>
                <a:cubicBezTo>
                  <a:pt x="6687463" y="954669"/>
                  <a:pt x="6708809" y="930752"/>
                  <a:pt x="6708809" y="882917"/>
                </a:cubicBezTo>
                <a:lnTo>
                  <a:pt x="6708552" y="776961"/>
                </a:lnTo>
                <a:cubicBezTo>
                  <a:pt x="6708552" y="771989"/>
                  <a:pt x="6707009" y="768046"/>
                  <a:pt x="6703923" y="765131"/>
                </a:cubicBezTo>
                <a:cubicBezTo>
                  <a:pt x="6700837" y="762217"/>
                  <a:pt x="6696979" y="760759"/>
                  <a:pt x="6692350" y="760759"/>
                </a:cubicBezTo>
                <a:cubicBezTo>
                  <a:pt x="6686521" y="760759"/>
                  <a:pt x="6681120" y="762731"/>
                  <a:pt x="6676148" y="766674"/>
                </a:cubicBezTo>
                <a:cubicBezTo>
                  <a:pt x="6678377" y="772332"/>
                  <a:pt x="6679748" y="778419"/>
                  <a:pt x="6680263" y="784934"/>
                </a:cubicBezTo>
                <a:cubicBezTo>
                  <a:pt x="6680777" y="791449"/>
                  <a:pt x="6681034" y="804565"/>
                  <a:pt x="6681034" y="824281"/>
                </a:cubicBezTo>
                <a:cubicBezTo>
                  <a:pt x="6681034" y="843998"/>
                  <a:pt x="6678077" y="858871"/>
                  <a:pt x="6672162" y="868901"/>
                </a:cubicBezTo>
                <a:cubicBezTo>
                  <a:pt x="6666247" y="878931"/>
                  <a:pt x="6658660" y="883946"/>
                  <a:pt x="6649402" y="883946"/>
                </a:cubicBezTo>
                <a:cubicBezTo>
                  <a:pt x="6641858" y="883946"/>
                  <a:pt x="6636586" y="880560"/>
                  <a:pt x="6633585" y="873788"/>
                </a:cubicBezTo>
                <a:cubicBezTo>
                  <a:pt x="6630585" y="867015"/>
                  <a:pt x="6629085" y="856171"/>
                  <a:pt x="6629085" y="841255"/>
                </a:cubicBezTo>
                <a:lnTo>
                  <a:pt x="6629085" y="775675"/>
                </a:lnTo>
                <a:cubicBezTo>
                  <a:pt x="6629085" y="771046"/>
                  <a:pt x="6627585" y="767403"/>
                  <a:pt x="6624584" y="764745"/>
                </a:cubicBezTo>
                <a:cubicBezTo>
                  <a:pt x="6621584" y="762088"/>
                  <a:pt x="6617683" y="760759"/>
                  <a:pt x="6612883" y="760759"/>
                </a:cubicBezTo>
                <a:close/>
                <a:moveTo>
                  <a:pt x="6460483" y="760759"/>
                </a:moveTo>
                <a:cubicBezTo>
                  <a:pt x="6454482" y="760759"/>
                  <a:pt x="6449081" y="762817"/>
                  <a:pt x="6444281" y="766931"/>
                </a:cubicBezTo>
                <a:cubicBezTo>
                  <a:pt x="6447024" y="774304"/>
                  <a:pt x="6448396" y="784591"/>
                  <a:pt x="6448396" y="797792"/>
                </a:cubicBezTo>
                <a:lnTo>
                  <a:pt x="6448653" y="846913"/>
                </a:lnTo>
                <a:cubicBezTo>
                  <a:pt x="6448653" y="865944"/>
                  <a:pt x="6451867" y="879488"/>
                  <a:pt x="6458297" y="887547"/>
                </a:cubicBezTo>
                <a:cubicBezTo>
                  <a:pt x="6464726" y="895605"/>
                  <a:pt x="6474970" y="899634"/>
                  <a:pt x="6489029" y="899634"/>
                </a:cubicBezTo>
                <a:cubicBezTo>
                  <a:pt x="6499488" y="899634"/>
                  <a:pt x="6508274" y="896976"/>
                  <a:pt x="6515390" y="891661"/>
                </a:cubicBezTo>
                <a:cubicBezTo>
                  <a:pt x="6522505" y="886346"/>
                  <a:pt x="6527863" y="878717"/>
                  <a:pt x="6531463" y="868773"/>
                </a:cubicBezTo>
                <a:lnTo>
                  <a:pt x="6531463" y="869287"/>
                </a:lnTo>
                <a:cubicBezTo>
                  <a:pt x="6531463" y="879231"/>
                  <a:pt x="6533478" y="886689"/>
                  <a:pt x="6537507" y="891661"/>
                </a:cubicBezTo>
                <a:cubicBezTo>
                  <a:pt x="6541536" y="896633"/>
                  <a:pt x="6547322" y="899119"/>
                  <a:pt x="6554866" y="899119"/>
                </a:cubicBezTo>
                <a:cubicBezTo>
                  <a:pt x="6560695" y="899119"/>
                  <a:pt x="6565196" y="897748"/>
                  <a:pt x="6568368" y="895004"/>
                </a:cubicBezTo>
                <a:cubicBezTo>
                  <a:pt x="6571539" y="892261"/>
                  <a:pt x="6573125" y="888575"/>
                  <a:pt x="6573125" y="883946"/>
                </a:cubicBezTo>
                <a:cubicBezTo>
                  <a:pt x="6573125" y="880517"/>
                  <a:pt x="6572097" y="877345"/>
                  <a:pt x="6570039" y="874431"/>
                </a:cubicBezTo>
                <a:cubicBezTo>
                  <a:pt x="6568668" y="876659"/>
                  <a:pt x="6566439" y="877774"/>
                  <a:pt x="6563353" y="877774"/>
                </a:cubicBezTo>
                <a:cubicBezTo>
                  <a:pt x="6560952" y="877774"/>
                  <a:pt x="6559195" y="876788"/>
                  <a:pt x="6558081" y="874816"/>
                </a:cubicBezTo>
                <a:cubicBezTo>
                  <a:pt x="6556966" y="872845"/>
                  <a:pt x="6556409" y="869458"/>
                  <a:pt x="6556409" y="864658"/>
                </a:cubicBezTo>
                <a:lnTo>
                  <a:pt x="6556152" y="776961"/>
                </a:lnTo>
                <a:cubicBezTo>
                  <a:pt x="6556152" y="771989"/>
                  <a:pt x="6554609" y="768046"/>
                  <a:pt x="6551523" y="765131"/>
                </a:cubicBezTo>
                <a:cubicBezTo>
                  <a:pt x="6548437" y="762217"/>
                  <a:pt x="6544579" y="760759"/>
                  <a:pt x="6539950" y="760759"/>
                </a:cubicBezTo>
                <a:cubicBezTo>
                  <a:pt x="6534121" y="760759"/>
                  <a:pt x="6528720" y="762731"/>
                  <a:pt x="6523748" y="766674"/>
                </a:cubicBezTo>
                <a:cubicBezTo>
                  <a:pt x="6525977" y="772332"/>
                  <a:pt x="6527348" y="778461"/>
                  <a:pt x="6527863" y="785062"/>
                </a:cubicBezTo>
                <a:cubicBezTo>
                  <a:pt x="6528377" y="791663"/>
                  <a:pt x="6528634" y="805079"/>
                  <a:pt x="6528634" y="825310"/>
                </a:cubicBezTo>
                <a:cubicBezTo>
                  <a:pt x="6528634" y="838683"/>
                  <a:pt x="6527220" y="849913"/>
                  <a:pt x="6524391" y="859000"/>
                </a:cubicBezTo>
                <a:cubicBezTo>
                  <a:pt x="6521562" y="868087"/>
                  <a:pt x="6517833" y="874816"/>
                  <a:pt x="6513204" y="879188"/>
                </a:cubicBezTo>
                <a:cubicBezTo>
                  <a:pt x="6508575" y="883560"/>
                  <a:pt x="6503517" y="885746"/>
                  <a:pt x="6498030" y="885746"/>
                </a:cubicBezTo>
                <a:cubicBezTo>
                  <a:pt x="6489972" y="885746"/>
                  <a:pt x="6484400" y="882446"/>
                  <a:pt x="6481314" y="875845"/>
                </a:cubicBezTo>
                <a:cubicBezTo>
                  <a:pt x="6478228" y="869244"/>
                  <a:pt x="6476685" y="858228"/>
                  <a:pt x="6476685" y="842798"/>
                </a:cubicBezTo>
                <a:lnTo>
                  <a:pt x="6476685" y="775675"/>
                </a:lnTo>
                <a:cubicBezTo>
                  <a:pt x="6476685" y="771046"/>
                  <a:pt x="6475185" y="767403"/>
                  <a:pt x="6472184" y="764745"/>
                </a:cubicBezTo>
                <a:cubicBezTo>
                  <a:pt x="6469184" y="762088"/>
                  <a:pt x="6465283" y="760759"/>
                  <a:pt x="6460483" y="760759"/>
                </a:cubicBezTo>
                <a:close/>
                <a:moveTo>
                  <a:pt x="6358242" y="760759"/>
                </a:moveTo>
                <a:cubicBezTo>
                  <a:pt x="6336467" y="760759"/>
                  <a:pt x="6320865" y="767403"/>
                  <a:pt x="6311436" y="780690"/>
                </a:cubicBezTo>
                <a:cubicBezTo>
                  <a:pt x="6302006" y="793978"/>
                  <a:pt x="6297291" y="811165"/>
                  <a:pt x="6297291" y="832254"/>
                </a:cubicBezTo>
                <a:cubicBezTo>
                  <a:pt x="6297291" y="854371"/>
                  <a:pt x="6301277" y="870573"/>
                  <a:pt x="6309250" y="880860"/>
                </a:cubicBezTo>
                <a:cubicBezTo>
                  <a:pt x="6317222" y="891147"/>
                  <a:pt x="6328409" y="896290"/>
                  <a:pt x="6342811" y="896290"/>
                </a:cubicBezTo>
                <a:cubicBezTo>
                  <a:pt x="6352927" y="896290"/>
                  <a:pt x="6361456" y="893890"/>
                  <a:pt x="6368400" y="889090"/>
                </a:cubicBezTo>
                <a:cubicBezTo>
                  <a:pt x="6375344" y="884289"/>
                  <a:pt x="6380273" y="877431"/>
                  <a:pt x="6383188" y="868515"/>
                </a:cubicBezTo>
                <a:lnTo>
                  <a:pt x="6383188" y="887032"/>
                </a:lnTo>
                <a:cubicBezTo>
                  <a:pt x="6383188" y="905549"/>
                  <a:pt x="6380058" y="919865"/>
                  <a:pt x="6373801" y="929980"/>
                </a:cubicBezTo>
                <a:cubicBezTo>
                  <a:pt x="6367543" y="940096"/>
                  <a:pt x="6358156" y="945154"/>
                  <a:pt x="6345640" y="945154"/>
                </a:cubicBezTo>
                <a:cubicBezTo>
                  <a:pt x="6338953" y="945154"/>
                  <a:pt x="6333724" y="943439"/>
                  <a:pt x="6329952" y="940010"/>
                </a:cubicBezTo>
                <a:cubicBezTo>
                  <a:pt x="6326180" y="936581"/>
                  <a:pt x="6324294" y="931866"/>
                  <a:pt x="6324294" y="925866"/>
                </a:cubicBezTo>
                <a:cubicBezTo>
                  <a:pt x="6324294" y="918665"/>
                  <a:pt x="6326780" y="913093"/>
                  <a:pt x="6331752" y="909149"/>
                </a:cubicBezTo>
                <a:cubicBezTo>
                  <a:pt x="6329181" y="905892"/>
                  <a:pt x="6324809" y="904263"/>
                  <a:pt x="6318637" y="904263"/>
                </a:cubicBezTo>
                <a:cubicBezTo>
                  <a:pt x="6312636" y="904263"/>
                  <a:pt x="6307750" y="906106"/>
                  <a:pt x="6303978" y="909792"/>
                </a:cubicBezTo>
                <a:cubicBezTo>
                  <a:pt x="6300206" y="913478"/>
                  <a:pt x="6298320" y="918408"/>
                  <a:pt x="6298320" y="924580"/>
                </a:cubicBezTo>
                <a:cubicBezTo>
                  <a:pt x="6298320" y="934695"/>
                  <a:pt x="6302692" y="942239"/>
                  <a:pt x="6311436" y="947211"/>
                </a:cubicBezTo>
                <a:cubicBezTo>
                  <a:pt x="6320180" y="952183"/>
                  <a:pt x="6331324" y="954669"/>
                  <a:pt x="6344868" y="954669"/>
                </a:cubicBezTo>
                <a:cubicBezTo>
                  <a:pt x="6388931" y="954669"/>
                  <a:pt x="6410962" y="931266"/>
                  <a:pt x="6410962" y="884460"/>
                </a:cubicBezTo>
                <a:lnTo>
                  <a:pt x="6410962" y="777733"/>
                </a:lnTo>
                <a:cubicBezTo>
                  <a:pt x="6404962" y="772246"/>
                  <a:pt x="6397289" y="768046"/>
                  <a:pt x="6387945" y="765131"/>
                </a:cubicBezTo>
                <a:cubicBezTo>
                  <a:pt x="6378601" y="762217"/>
                  <a:pt x="6368700" y="760759"/>
                  <a:pt x="6358242" y="760759"/>
                </a:cubicBezTo>
                <a:close/>
                <a:moveTo>
                  <a:pt x="5329542" y="760759"/>
                </a:moveTo>
                <a:cubicBezTo>
                  <a:pt x="5307767" y="760759"/>
                  <a:pt x="5292165" y="767403"/>
                  <a:pt x="5282736" y="780690"/>
                </a:cubicBezTo>
                <a:cubicBezTo>
                  <a:pt x="5273306" y="793978"/>
                  <a:pt x="5268591" y="811165"/>
                  <a:pt x="5268591" y="832254"/>
                </a:cubicBezTo>
                <a:cubicBezTo>
                  <a:pt x="5268591" y="854371"/>
                  <a:pt x="5272578" y="870573"/>
                  <a:pt x="5280550" y="880860"/>
                </a:cubicBezTo>
                <a:cubicBezTo>
                  <a:pt x="5288522" y="891147"/>
                  <a:pt x="5299709" y="896290"/>
                  <a:pt x="5314111" y="896290"/>
                </a:cubicBezTo>
                <a:cubicBezTo>
                  <a:pt x="5324227" y="896290"/>
                  <a:pt x="5332757" y="893890"/>
                  <a:pt x="5339700" y="889090"/>
                </a:cubicBezTo>
                <a:cubicBezTo>
                  <a:pt x="5346644" y="884289"/>
                  <a:pt x="5351573" y="877431"/>
                  <a:pt x="5354488" y="868515"/>
                </a:cubicBezTo>
                <a:lnTo>
                  <a:pt x="5354488" y="887032"/>
                </a:lnTo>
                <a:cubicBezTo>
                  <a:pt x="5354488" y="905549"/>
                  <a:pt x="5351359" y="919865"/>
                  <a:pt x="5345101" y="929980"/>
                </a:cubicBezTo>
                <a:cubicBezTo>
                  <a:pt x="5338843" y="940096"/>
                  <a:pt x="5329456" y="945154"/>
                  <a:pt x="5316940" y="945154"/>
                </a:cubicBezTo>
                <a:cubicBezTo>
                  <a:pt x="5310253" y="945154"/>
                  <a:pt x="5305024" y="943439"/>
                  <a:pt x="5301252" y="940010"/>
                </a:cubicBezTo>
                <a:cubicBezTo>
                  <a:pt x="5297481" y="936581"/>
                  <a:pt x="5295594" y="931866"/>
                  <a:pt x="5295594" y="925866"/>
                </a:cubicBezTo>
                <a:cubicBezTo>
                  <a:pt x="5295594" y="918665"/>
                  <a:pt x="5298080" y="913093"/>
                  <a:pt x="5303053" y="909149"/>
                </a:cubicBezTo>
                <a:cubicBezTo>
                  <a:pt x="5300481" y="905892"/>
                  <a:pt x="5296109" y="904263"/>
                  <a:pt x="5289937" y="904263"/>
                </a:cubicBezTo>
                <a:cubicBezTo>
                  <a:pt x="5283936" y="904263"/>
                  <a:pt x="5279050" y="906106"/>
                  <a:pt x="5275278" y="909792"/>
                </a:cubicBezTo>
                <a:cubicBezTo>
                  <a:pt x="5271506" y="913478"/>
                  <a:pt x="5269620" y="918408"/>
                  <a:pt x="5269620" y="924580"/>
                </a:cubicBezTo>
                <a:cubicBezTo>
                  <a:pt x="5269620" y="934695"/>
                  <a:pt x="5273992" y="942239"/>
                  <a:pt x="5282736" y="947211"/>
                </a:cubicBezTo>
                <a:cubicBezTo>
                  <a:pt x="5291480" y="952183"/>
                  <a:pt x="5302624" y="954669"/>
                  <a:pt x="5316169" y="954669"/>
                </a:cubicBezTo>
                <a:cubicBezTo>
                  <a:pt x="5360232" y="954669"/>
                  <a:pt x="5382262" y="931266"/>
                  <a:pt x="5382262" y="884460"/>
                </a:cubicBezTo>
                <a:lnTo>
                  <a:pt x="5382262" y="777733"/>
                </a:lnTo>
                <a:cubicBezTo>
                  <a:pt x="5376262" y="772246"/>
                  <a:pt x="5368589" y="768046"/>
                  <a:pt x="5359245" y="765131"/>
                </a:cubicBezTo>
                <a:cubicBezTo>
                  <a:pt x="5349901" y="762217"/>
                  <a:pt x="5340000" y="760759"/>
                  <a:pt x="5329542" y="760759"/>
                </a:cubicBezTo>
                <a:close/>
                <a:moveTo>
                  <a:pt x="5129822" y="760759"/>
                </a:moveTo>
                <a:cubicBezTo>
                  <a:pt x="5123992" y="760759"/>
                  <a:pt x="5119449" y="762174"/>
                  <a:pt x="5116191" y="765003"/>
                </a:cubicBezTo>
                <a:cubicBezTo>
                  <a:pt x="5112934" y="767831"/>
                  <a:pt x="5111305" y="771475"/>
                  <a:pt x="5111305" y="775932"/>
                </a:cubicBezTo>
                <a:cubicBezTo>
                  <a:pt x="5111305" y="779190"/>
                  <a:pt x="5112419" y="782448"/>
                  <a:pt x="5114648" y="785705"/>
                </a:cubicBezTo>
                <a:cubicBezTo>
                  <a:pt x="5115848" y="783305"/>
                  <a:pt x="5118078" y="782105"/>
                  <a:pt x="5121335" y="782105"/>
                </a:cubicBezTo>
                <a:cubicBezTo>
                  <a:pt x="5123735" y="782105"/>
                  <a:pt x="5125450" y="783133"/>
                  <a:pt x="5126479" y="785191"/>
                </a:cubicBezTo>
                <a:cubicBezTo>
                  <a:pt x="5127507" y="787248"/>
                  <a:pt x="5128107" y="790677"/>
                  <a:pt x="5128278" y="795478"/>
                </a:cubicBezTo>
                <a:lnTo>
                  <a:pt x="5128278" y="883175"/>
                </a:lnTo>
                <a:cubicBezTo>
                  <a:pt x="5128278" y="888147"/>
                  <a:pt x="5129822" y="892090"/>
                  <a:pt x="5132907" y="895004"/>
                </a:cubicBezTo>
                <a:cubicBezTo>
                  <a:pt x="5135994" y="897919"/>
                  <a:pt x="5140023" y="899376"/>
                  <a:pt x="5144995" y="899376"/>
                </a:cubicBezTo>
                <a:cubicBezTo>
                  <a:pt x="5148253" y="899376"/>
                  <a:pt x="5151295" y="898734"/>
                  <a:pt x="5154124" y="897448"/>
                </a:cubicBezTo>
                <a:cubicBezTo>
                  <a:pt x="5156953" y="896162"/>
                  <a:pt x="5159226" y="894747"/>
                  <a:pt x="5160939" y="893204"/>
                </a:cubicBezTo>
                <a:cubicBezTo>
                  <a:pt x="5158711" y="887547"/>
                  <a:pt x="5157339" y="881460"/>
                  <a:pt x="5156825" y="874945"/>
                </a:cubicBezTo>
                <a:cubicBezTo>
                  <a:pt x="5156310" y="868430"/>
                  <a:pt x="5156053" y="855057"/>
                  <a:pt x="5156053" y="834826"/>
                </a:cubicBezTo>
                <a:cubicBezTo>
                  <a:pt x="5156053" y="821624"/>
                  <a:pt x="5157510" y="810608"/>
                  <a:pt x="5160425" y="801779"/>
                </a:cubicBezTo>
                <a:cubicBezTo>
                  <a:pt x="5163340" y="792949"/>
                  <a:pt x="5167155" y="786391"/>
                  <a:pt x="5171869" y="782105"/>
                </a:cubicBezTo>
                <a:cubicBezTo>
                  <a:pt x="5176584" y="777818"/>
                  <a:pt x="5181771" y="775675"/>
                  <a:pt x="5187428" y="775675"/>
                </a:cubicBezTo>
                <a:cubicBezTo>
                  <a:pt x="5195830" y="775675"/>
                  <a:pt x="5201616" y="779061"/>
                  <a:pt x="5204788" y="785834"/>
                </a:cubicBezTo>
                <a:cubicBezTo>
                  <a:pt x="5207960" y="792606"/>
                  <a:pt x="5209632" y="803107"/>
                  <a:pt x="5209803" y="817338"/>
                </a:cubicBezTo>
                <a:lnTo>
                  <a:pt x="5209803" y="884460"/>
                </a:lnTo>
                <a:cubicBezTo>
                  <a:pt x="5209803" y="889090"/>
                  <a:pt x="5211346" y="892733"/>
                  <a:pt x="5214432" y="895390"/>
                </a:cubicBezTo>
                <a:cubicBezTo>
                  <a:pt x="5217518" y="898048"/>
                  <a:pt x="5221461" y="899376"/>
                  <a:pt x="5226262" y="899376"/>
                </a:cubicBezTo>
                <a:cubicBezTo>
                  <a:pt x="5232435" y="899376"/>
                  <a:pt x="5237835" y="897233"/>
                  <a:pt x="5242464" y="892947"/>
                </a:cubicBezTo>
                <a:cubicBezTo>
                  <a:pt x="5239721" y="886603"/>
                  <a:pt x="5238178" y="876402"/>
                  <a:pt x="5237835" y="862343"/>
                </a:cubicBezTo>
                <a:lnTo>
                  <a:pt x="5237835" y="813223"/>
                </a:lnTo>
                <a:cubicBezTo>
                  <a:pt x="5237835" y="795735"/>
                  <a:pt x="5234449" y="782619"/>
                  <a:pt x="5227676" y="773875"/>
                </a:cubicBezTo>
                <a:cubicBezTo>
                  <a:pt x="5220905" y="765131"/>
                  <a:pt x="5210489" y="760759"/>
                  <a:pt x="5196430" y="760759"/>
                </a:cubicBezTo>
                <a:cubicBezTo>
                  <a:pt x="5185800" y="760759"/>
                  <a:pt x="5176756" y="763460"/>
                  <a:pt x="5169298" y="768860"/>
                </a:cubicBezTo>
                <a:cubicBezTo>
                  <a:pt x="5161840" y="774261"/>
                  <a:pt x="5156396" y="782019"/>
                  <a:pt x="5152967" y="792134"/>
                </a:cubicBezTo>
                <a:lnTo>
                  <a:pt x="5152967" y="790849"/>
                </a:lnTo>
                <a:cubicBezTo>
                  <a:pt x="5152967" y="780904"/>
                  <a:pt x="5150953" y="773404"/>
                  <a:pt x="5146923" y="768346"/>
                </a:cubicBezTo>
                <a:cubicBezTo>
                  <a:pt x="5142894" y="763288"/>
                  <a:pt x="5137194" y="760759"/>
                  <a:pt x="5129822" y="760759"/>
                </a:cubicBezTo>
                <a:close/>
                <a:moveTo>
                  <a:pt x="4841233" y="760759"/>
                </a:moveTo>
                <a:cubicBezTo>
                  <a:pt x="4835232" y="760759"/>
                  <a:pt x="4829831" y="762817"/>
                  <a:pt x="4825031" y="766931"/>
                </a:cubicBezTo>
                <a:cubicBezTo>
                  <a:pt x="4827774" y="774304"/>
                  <a:pt x="4829146" y="784591"/>
                  <a:pt x="4829146" y="797792"/>
                </a:cubicBezTo>
                <a:lnTo>
                  <a:pt x="4829403" y="846913"/>
                </a:lnTo>
                <a:cubicBezTo>
                  <a:pt x="4829403" y="865944"/>
                  <a:pt x="4832618" y="879488"/>
                  <a:pt x="4839047" y="887547"/>
                </a:cubicBezTo>
                <a:cubicBezTo>
                  <a:pt x="4845476" y="895605"/>
                  <a:pt x="4855720" y="899634"/>
                  <a:pt x="4869780" y="899634"/>
                </a:cubicBezTo>
                <a:cubicBezTo>
                  <a:pt x="4880238" y="899634"/>
                  <a:pt x="4889025" y="896976"/>
                  <a:pt x="4896140" y="891661"/>
                </a:cubicBezTo>
                <a:cubicBezTo>
                  <a:pt x="4903255" y="886346"/>
                  <a:pt x="4908613" y="878717"/>
                  <a:pt x="4912214" y="868773"/>
                </a:cubicBezTo>
                <a:lnTo>
                  <a:pt x="4912214" y="869287"/>
                </a:lnTo>
                <a:cubicBezTo>
                  <a:pt x="4912214" y="879231"/>
                  <a:pt x="4914228" y="886689"/>
                  <a:pt x="4918257" y="891661"/>
                </a:cubicBezTo>
                <a:cubicBezTo>
                  <a:pt x="4922286" y="896633"/>
                  <a:pt x="4928072" y="899119"/>
                  <a:pt x="4935617" y="899119"/>
                </a:cubicBezTo>
                <a:cubicBezTo>
                  <a:pt x="4941445" y="899119"/>
                  <a:pt x="4945946" y="897748"/>
                  <a:pt x="4949118" y="895004"/>
                </a:cubicBezTo>
                <a:cubicBezTo>
                  <a:pt x="4952290" y="892261"/>
                  <a:pt x="4953876" y="888575"/>
                  <a:pt x="4953876" y="883946"/>
                </a:cubicBezTo>
                <a:cubicBezTo>
                  <a:pt x="4953876" y="880517"/>
                  <a:pt x="4952847" y="877345"/>
                  <a:pt x="4950789" y="874431"/>
                </a:cubicBezTo>
                <a:cubicBezTo>
                  <a:pt x="4949418" y="876659"/>
                  <a:pt x="4947190" y="877774"/>
                  <a:pt x="4944103" y="877774"/>
                </a:cubicBezTo>
                <a:cubicBezTo>
                  <a:pt x="4941703" y="877774"/>
                  <a:pt x="4939945" y="876788"/>
                  <a:pt x="4938831" y="874816"/>
                </a:cubicBezTo>
                <a:cubicBezTo>
                  <a:pt x="4937716" y="872845"/>
                  <a:pt x="4937159" y="869458"/>
                  <a:pt x="4937159" y="864658"/>
                </a:cubicBezTo>
                <a:lnTo>
                  <a:pt x="4936902" y="776961"/>
                </a:lnTo>
                <a:cubicBezTo>
                  <a:pt x="4936902" y="771989"/>
                  <a:pt x="4935359" y="768046"/>
                  <a:pt x="4932273" y="765131"/>
                </a:cubicBezTo>
                <a:cubicBezTo>
                  <a:pt x="4929187" y="762217"/>
                  <a:pt x="4925329" y="760759"/>
                  <a:pt x="4920700" y="760759"/>
                </a:cubicBezTo>
                <a:cubicBezTo>
                  <a:pt x="4914871" y="760759"/>
                  <a:pt x="4909471" y="762731"/>
                  <a:pt x="4904498" y="766674"/>
                </a:cubicBezTo>
                <a:cubicBezTo>
                  <a:pt x="4906727" y="772332"/>
                  <a:pt x="4908099" y="778461"/>
                  <a:pt x="4908613" y="785062"/>
                </a:cubicBezTo>
                <a:cubicBezTo>
                  <a:pt x="4909128" y="791663"/>
                  <a:pt x="4909384" y="805079"/>
                  <a:pt x="4909384" y="825310"/>
                </a:cubicBezTo>
                <a:cubicBezTo>
                  <a:pt x="4909384" y="838683"/>
                  <a:pt x="4907970" y="849913"/>
                  <a:pt x="4905141" y="859000"/>
                </a:cubicBezTo>
                <a:cubicBezTo>
                  <a:pt x="4902312" y="868087"/>
                  <a:pt x="4898583" y="874816"/>
                  <a:pt x="4893954" y="879188"/>
                </a:cubicBezTo>
                <a:cubicBezTo>
                  <a:pt x="4889325" y="883560"/>
                  <a:pt x="4884267" y="885746"/>
                  <a:pt x="4878780" y="885746"/>
                </a:cubicBezTo>
                <a:cubicBezTo>
                  <a:pt x="4870723" y="885746"/>
                  <a:pt x="4865150" y="882446"/>
                  <a:pt x="4862065" y="875845"/>
                </a:cubicBezTo>
                <a:cubicBezTo>
                  <a:pt x="4858978" y="869244"/>
                  <a:pt x="4857435" y="858228"/>
                  <a:pt x="4857435" y="842798"/>
                </a:cubicBezTo>
                <a:lnTo>
                  <a:pt x="4857435" y="775675"/>
                </a:lnTo>
                <a:cubicBezTo>
                  <a:pt x="4857435" y="771046"/>
                  <a:pt x="4855935" y="767403"/>
                  <a:pt x="4852934" y="764745"/>
                </a:cubicBezTo>
                <a:cubicBezTo>
                  <a:pt x="4849934" y="762088"/>
                  <a:pt x="4846034" y="760759"/>
                  <a:pt x="4841233" y="760759"/>
                </a:cubicBezTo>
                <a:close/>
                <a:moveTo>
                  <a:pt x="4720246" y="760759"/>
                </a:moveTo>
                <a:cubicBezTo>
                  <a:pt x="4714417" y="760759"/>
                  <a:pt x="4709874" y="762174"/>
                  <a:pt x="4706617" y="765003"/>
                </a:cubicBezTo>
                <a:cubicBezTo>
                  <a:pt x="4703359" y="767831"/>
                  <a:pt x="4701730" y="771475"/>
                  <a:pt x="4701730" y="775932"/>
                </a:cubicBezTo>
                <a:cubicBezTo>
                  <a:pt x="4701730" y="779190"/>
                  <a:pt x="4702845" y="782448"/>
                  <a:pt x="4705073" y="785705"/>
                </a:cubicBezTo>
                <a:cubicBezTo>
                  <a:pt x="4706274" y="783305"/>
                  <a:pt x="4708502" y="782105"/>
                  <a:pt x="4711760" y="782105"/>
                </a:cubicBezTo>
                <a:cubicBezTo>
                  <a:pt x="4714160" y="782105"/>
                  <a:pt x="4715917" y="783176"/>
                  <a:pt x="4717032" y="785319"/>
                </a:cubicBezTo>
                <a:cubicBezTo>
                  <a:pt x="4718147" y="787463"/>
                  <a:pt x="4718703" y="790849"/>
                  <a:pt x="4718703" y="795478"/>
                </a:cubicBezTo>
                <a:lnTo>
                  <a:pt x="4718703" y="882403"/>
                </a:lnTo>
                <a:cubicBezTo>
                  <a:pt x="4718703" y="887375"/>
                  <a:pt x="4720289" y="891318"/>
                  <a:pt x="4723462" y="894233"/>
                </a:cubicBezTo>
                <a:cubicBezTo>
                  <a:pt x="4726633" y="897148"/>
                  <a:pt x="4730533" y="898605"/>
                  <a:pt x="4735162" y="898605"/>
                </a:cubicBezTo>
                <a:cubicBezTo>
                  <a:pt x="4738763" y="898434"/>
                  <a:pt x="4741935" y="897748"/>
                  <a:pt x="4744678" y="896548"/>
                </a:cubicBezTo>
                <a:cubicBezTo>
                  <a:pt x="4747421" y="895347"/>
                  <a:pt x="4749651" y="893976"/>
                  <a:pt x="4751365" y="892433"/>
                </a:cubicBezTo>
                <a:cubicBezTo>
                  <a:pt x="4749308" y="887289"/>
                  <a:pt x="4748022" y="881846"/>
                  <a:pt x="4747507" y="876102"/>
                </a:cubicBezTo>
                <a:cubicBezTo>
                  <a:pt x="4746993" y="870359"/>
                  <a:pt x="4746735" y="859857"/>
                  <a:pt x="4746735" y="844598"/>
                </a:cubicBezTo>
                <a:lnTo>
                  <a:pt x="4746735" y="834826"/>
                </a:lnTo>
                <a:cubicBezTo>
                  <a:pt x="4746735" y="814766"/>
                  <a:pt x="4748836" y="799721"/>
                  <a:pt x="4753036" y="789691"/>
                </a:cubicBezTo>
                <a:cubicBezTo>
                  <a:pt x="4757237" y="779662"/>
                  <a:pt x="4762766" y="774647"/>
                  <a:pt x="4769624" y="774647"/>
                </a:cubicBezTo>
                <a:cubicBezTo>
                  <a:pt x="4778196" y="774647"/>
                  <a:pt x="4782483" y="779533"/>
                  <a:pt x="4782483" y="789306"/>
                </a:cubicBezTo>
                <a:cubicBezTo>
                  <a:pt x="4782483" y="792563"/>
                  <a:pt x="4782140" y="795435"/>
                  <a:pt x="4781454" y="797921"/>
                </a:cubicBezTo>
                <a:cubicBezTo>
                  <a:pt x="4780768" y="800407"/>
                  <a:pt x="4779483" y="803193"/>
                  <a:pt x="4777596" y="806279"/>
                </a:cubicBezTo>
                <a:cubicBezTo>
                  <a:pt x="4779997" y="809022"/>
                  <a:pt x="4783854" y="810394"/>
                  <a:pt x="4789169" y="810394"/>
                </a:cubicBezTo>
                <a:cubicBezTo>
                  <a:pt x="4794828" y="810394"/>
                  <a:pt x="4799542" y="808422"/>
                  <a:pt x="4803314" y="804479"/>
                </a:cubicBezTo>
                <a:cubicBezTo>
                  <a:pt x="4807086" y="800536"/>
                  <a:pt x="4808972" y="795306"/>
                  <a:pt x="4808972" y="788791"/>
                </a:cubicBezTo>
                <a:cubicBezTo>
                  <a:pt x="4808972" y="780047"/>
                  <a:pt x="4806057" y="773189"/>
                  <a:pt x="4800228" y="768217"/>
                </a:cubicBezTo>
                <a:cubicBezTo>
                  <a:pt x="4794399" y="763245"/>
                  <a:pt x="4786769" y="760759"/>
                  <a:pt x="4777339" y="760759"/>
                </a:cubicBezTo>
                <a:cubicBezTo>
                  <a:pt x="4760709" y="760759"/>
                  <a:pt x="4749393" y="770275"/>
                  <a:pt x="4743392" y="789306"/>
                </a:cubicBezTo>
                <a:cubicBezTo>
                  <a:pt x="4743221" y="779876"/>
                  <a:pt x="4741078" y="772761"/>
                  <a:pt x="4736963" y="767960"/>
                </a:cubicBezTo>
                <a:cubicBezTo>
                  <a:pt x="4732848" y="763159"/>
                  <a:pt x="4727276" y="760759"/>
                  <a:pt x="4720246" y="760759"/>
                </a:cubicBezTo>
                <a:close/>
                <a:moveTo>
                  <a:pt x="5096760" y="736070"/>
                </a:moveTo>
                <a:cubicBezTo>
                  <a:pt x="5094017" y="736585"/>
                  <a:pt x="5090588" y="737785"/>
                  <a:pt x="5086474" y="739671"/>
                </a:cubicBezTo>
                <a:cubicBezTo>
                  <a:pt x="5082358" y="741557"/>
                  <a:pt x="5079272" y="743271"/>
                  <a:pt x="5077215" y="744814"/>
                </a:cubicBezTo>
                <a:cubicBezTo>
                  <a:pt x="5078758" y="746529"/>
                  <a:pt x="5080044" y="748672"/>
                  <a:pt x="5081072" y="751244"/>
                </a:cubicBezTo>
                <a:cubicBezTo>
                  <a:pt x="5082102" y="753815"/>
                  <a:pt x="5082615" y="756302"/>
                  <a:pt x="5082615" y="758702"/>
                </a:cubicBezTo>
                <a:cubicBezTo>
                  <a:pt x="5082615" y="764703"/>
                  <a:pt x="5079444" y="769417"/>
                  <a:pt x="5073100" y="772846"/>
                </a:cubicBezTo>
                <a:cubicBezTo>
                  <a:pt x="5062984" y="764788"/>
                  <a:pt x="5050126" y="760759"/>
                  <a:pt x="5034524" y="760759"/>
                </a:cubicBezTo>
                <a:cubicBezTo>
                  <a:pt x="5015321" y="760759"/>
                  <a:pt x="5000320" y="766846"/>
                  <a:pt x="4989518" y="779019"/>
                </a:cubicBezTo>
                <a:cubicBezTo>
                  <a:pt x="4978717" y="791192"/>
                  <a:pt x="4973316" y="808251"/>
                  <a:pt x="4973316" y="830196"/>
                </a:cubicBezTo>
                <a:cubicBezTo>
                  <a:pt x="4973316" y="851971"/>
                  <a:pt x="4978674" y="868944"/>
                  <a:pt x="4989390" y="881117"/>
                </a:cubicBezTo>
                <a:cubicBezTo>
                  <a:pt x="5000105" y="893290"/>
                  <a:pt x="5015150" y="899376"/>
                  <a:pt x="5034524" y="899376"/>
                </a:cubicBezTo>
                <a:cubicBezTo>
                  <a:pt x="5053898" y="899376"/>
                  <a:pt x="5068985" y="893290"/>
                  <a:pt x="5079787" y="881117"/>
                </a:cubicBezTo>
                <a:cubicBezTo>
                  <a:pt x="5090588" y="868944"/>
                  <a:pt x="5095988" y="851971"/>
                  <a:pt x="5095988" y="830196"/>
                </a:cubicBezTo>
                <a:cubicBezTo>
                  <a:pt x="5095988" y="809280"/>
                  <a:pt x="5091102" y="792906"/>
                  <a:pt x="5081330" y="781076"/>
                </a:cubicBezTo>
                <a:cubicBezTo>
                  <a:pt x="5088188" y="777990"/>
                  <a:pt x="5093632" y="774304"/>
                  <a:pt x="5097661" y="770017"/>
                </a:cubicBezTo>
                <a:cubicBezTo>
                  <a:pt x="5101690" y="765731"/>
                  <a:pt x="5103704" y="761016"/>
                  <a:pt x="5103704" y="755873"/>
                </a:cubicBezTo>
                <a:cubicBezTo>
                  <a:pt x="5103704" y="752101"/>
                  <a:pt x="5103018" y="748329"/>
                  <a:pt x="5101646" y="744557"/>
                </a:cubicBezTo>
                <a:cubicBezTo>
                  <a:pt x="5100275" y="740785"/>
                  <a:pt x="5098646" y="737956"/>
                  <a:pt x="5096760" y="736070"/>
                </a:cubicBezTo>
                <a:close/>
                <a:moveTo>
                  <a:pt x="7604492" y="725526"/>
                </a:moveTo>
                <a:lnTo>
                  <a:pt x="7628410" y="725526"/>
                </a:lnTo>
                <a:cubicBezTo>
                  <a:pt x="7644355" y="725526"/>
                  <a:pt x="7656185" y="732041"/>
                  <a:pt x="7663900" y="745072"/>
                </a:cubicBezTo>
                <a:cubicBezTo>
                  <a:pt x="7671615" y="758102"/>
                  <a:pt x="7675473" y="778590"/>
                  <a:pt x="7675473" y="806536"/>
                </a:cubicBezTo>
                <a:cubicBezTo>
                  <a:pt x="7675473" y="834654"/>
                  <a:pt x="7671658" y="854757"/>
                  <a:pt x="7664028" y="866844"/>
                </a:cubicBezTo>
                <a:cubicBezTo>
                  <a:pt x="7656399" y="878931"/>
                  <a:pt x="7644526" y="884975"/>
                  <a:pt x="7628410" y="884975"/>
                </a:cubicBezTo>
                <a:lnTo>
                  <a:pt x="7604492" y="884975"/>
                </a:lnTo>
                <a:lnTo>
                  <a:pt x="7604492" y="811937"/>
                </a:lnTo>
                <a:lnTo>
                  <a:pt x="7639725" y="811937"/>
                </a:lnTo>
                <a:cubicBezTo>
                  <a:pt x="7640411" y="810051"/>
                  <a:pt x="7640754" y="808079"/>
                  <a:pt x="7640754" y="806022"/>
                </a:cubicBezTo>
                <a:cubicBezTo>
                  <a:pt x="7640754" y="803965"/>
                  <a:pt x="7640411" y="802164"/>
                  <a:pt x="7639725" y="800621"/>
                </a:cubicBezTo>
                <a:lnTo>
                  <a:pt x="7604492" y="800621"/>
                </a:lnTo>
                <a:close/>
                <a:moveTo>
                  <a:pt x="7134643" y="724497"/>
                </a:moveTo>
                <a:cubicBezTo>
                  <a:pt x="7147845" y="724497"/>
                  <a:pt x="7157660" y="731098"/>
                  <a:pt x="7164090" y="744300"/>
                </a:cubicBezTo>
                <a:cubicBezTo>
                  <a:pt x="7170519" y="757502"/>
                  <a:pt x="7173734" y="778247"/>
                  <a:pt x="7173734" y="806536"/>
                </a:cubicBezTo>
                <a:cubicBezTo>
                  <a:pt x="7173734" y="834997"/>
                  <a:pt x="7170476" y="855785"/>
                  <a:pt x="7163961" y="868901"/>
                </a:cubicBezTo>
                <a:cubicBezTo>
                  <a:pt x="7157446" y="882017"/>
                  <a:pt x="7147502" y="888575"/>
                  <a:pt x="7134129" y="888575"/>
                </a:cubicBezTo>
                <a:cubicBezTo>
                  <a:pt x="7120413" y="888575"/>
                  <a:pt x="7110555" y="881889"/>
                  <a:pt x="7104554" y="868515"/>
                </a:cubicBezTo>
                <a:cubicBezTo>
                  <a:pt x="7098553" y="855142"/>
                  <a:pt x="7095553" y="836026"/>
                  <a:pt x="7095553" y="811165"/>
                </a:cubicBezTo>
                <a:cubicBezTo>
                  <a:pt x="7095553" y="781676"/>
                  <a:pt x="7098639" y="759859"/>
                  <a:pt x="7104811" y="745715"/>
                </a:cubicBezTo>
                <a:cubicBezTo>
                  <a:pt x="7110983" y="731570"/>
                  <a:pt x="7120927" y="724497"/>
                  <a:pt x="7134643" y="724497"/>
                </a:cubicBezTo>
                <a:close/>
                <a:moveTo>
                  <a:pt x="7888842" y="723469"/>
                </a:moveTo>
                <a:cubicBezTo>
                  <a:pt x="7886099" y="723983"/>
                  <a:pt x="7882670" y="725183"/>
                  <a:pt x="7878555" y="727069"/>
                </a:cubicBezTo>
                <a:cubicBezTo>
                  <a:pt x="7874440" y="728955"/>
                  <a:pt x="7871354" y="730670"/>
                  <a:pt x="7869297" y="732213"/>
                </a:cubicBezTo>
                <a:cubicBezTo>
                  <a:pt x="7870840" y="733927"/>
                  <a:pt x="7872126" y="736070"/>
                  <a:pt x="7873154" y="738642"/>
                </a:cubicBezTo>
                <a:cubicBezTo>
                  <a:pt x="7874183" y="741214"/>
                  <a:pt x="7874698" y="743700"/>
                  <a:pt x="7874698" y="746100"/>
                </a:cubicBezTo>
                <a:cubicBezTo>
                  <a:pt x="7874698" y="753473"/>
                  <a:pt x="7869897" y="758873"/>
                  <a:pt x="7860296" y="762302"/>
                </a:cubicBezTo>
                <a:lnTo>
                  <a:pt x="7864153" y="772075"/>
                </a:lnTo>
                <a:cubicBezTo>
                  <a:pt x="7873583" y="768817"/>
                  <a:pt x="7881213" y="764788"/>
                  <a:pt x="7887042" y="759988"/>
                </a:cubicBezTo>
                <a:cubicBezTo>
                  <a:pt x="7892871" y="755187"/>
                  <a:pt x="7895786" y="749615"/>
                  <a:pt x="7895786" y="743271"/>
                </a:cubicBezTo>
                <a:cubicBezTo>
                  <a:pt x="7895786" y="739499"/>
                  <a:pt x="7895100" y="735727"/>
                  <a:pt x="7893729" y="731956"/>
                </a:cubicBezTo>
                <a:cubicBezTo>
                  <a:pt x="7892357" y="728184"/>
                  <a:pt x="7890728" y="725355"/>
                  <a:pt x="7888842" y="723469"/>
                </a:cubicBezTo>
                <a:close/>
                <a:moveTo>
                  <a:pt x="4974192" y="723469"/>
                </a:moveTo>
                <a:cubicBezTo>
                  <a:pt x="4971449" y="723983"/>
                  <a:pt x="4968020" y="725183"/>
                  <a:pt x="4963905" y="727069"/>
                </a:cubicBezTo>
                <a:cubicBezTo>
                  <a:pt x="4959791" y="728955"/>
                  <a:pt x="4956704" y="730670"/>
                  <a:pt x="4954648" y="732213"/>
                </a:cubicBezTo>
                <a:cubicBezTo>
                  <a:pt x="4956190" y="733927"/>
                  <a:pt x="4957476" y="736070"/>
                  <a:pt x="4958505" y="738642"/>
                </a:cubicBezTo>
                <a:cubicBezTo>
                  <a:pt x="4959533" y="741214"/>
                  <a:pt x="4960048" y="743700"/>
                  <a:pt x="4960048" y="746100"/>
                </a:cubicBezTo>
                <a:cubicBezTo>
                  <a:pt x="4960048" y="753473"/>
                  <a:pt x="4955248" y="758873"/>
                  <a:pt x="4945646" y="762302"/>
                </a:cubicBezTo>
                <a:lnTo>
                  <a:pt x="4949504" y="772075"/>
                </a:lnTo>
                <a:cubicBezTo>
                  <a:pt x="4958934" y="768817"/>
                  <a:pt x="4966563" y="764788"/>
                  <a:pt x="4972392" y="759988"/>
                </a:cubicBezTo>
                <a:cubicBezTo>
                  <a:pt x="4978221" y="755187"/>
                  <a:pt x="4981136" y="749615"/>
                  <a:pt x="4981136" y="743271"/>
                </a:cubicBezTo>
                <a:cubicBezTo>
                  <a:pt x="4981136" y="739499"/>
                  <a:pt x="4980450" y="735727"/>
                  <a:pt x="4979079" y="731956"/>
                </a:cubicBezTo>
                <a:cubicBezTo>
                  <a:pt x="4977708" y="728184"/>
                  <a:pt x="4976078" y="725355"/>
                  <a:pt x="4974192" y="723469"/>
                </a:cubicBezTo>
                <a:close/>
                <a:moveTo>
                  <a:pt x="5448023" y="717297"/>
                </a:moveTo>
                <a:cubicBezTo>
                  <a:pt x="5446480" y="717297"/>
                  <a:pt x="5445280" y="718025"/>
                  <a:pt x="5444423" y="719483"/>
                </a:cubicBezTo>
                <a:cubicBezTo>
                  <a:pt x="5443566" y="720940"/>
                  <a:pt x="5443137" y="722869"/>
                  <a:pt x="5443137" y="725269"/>
                </a:cubicBezTo>
                <a:cubicBezTo>
                  <a:pt x="5443137" y="728698"/>
                  <a:pt x="5443909" y="732127"/>
                  <a:pt x="5445451" y="735556"/>
                </a:cubicBezTo>
                <a:cubicBezTo>
                  <a:pt x="5446994" y="738985"/>
                  <a:pt x="5448881" y="741214"/>
                  <a:pt x="5451109" y="742243"/>
                </a:cubicBezTo>
                <a:cubicBezTo>
                  <a:pt x="5459682" y="738985"/>
                  <a:pt x="5467440" y="736285"/>
                  <a:pt x="5474384" y="734142"/>
                </a:cubicBezTo>
                <a:cubicBezTo>
                  <a:pt x="5481327" y="731998"/>
                  <a:pt x="5488228" y="730327"/>
                  <a:pt x="5495086" y="729127"/>
                </a:cubicBezTo>
                <a:lnTo>
                  <a:pt x="5495343" y="884460"/>
                </a:lnTo>
                <a:cubicBezTo>
                  <a:pt x="5495343" y="888918"/>
                  <a:pt x="5496844" y="892518"/>
                  <a:pt x="5499844" y="895262"/>
                </a:cubicBezTo>
                <a:cubicBezTo>
                  <a:pt x="5502845" y="898005"/>
                  <a:pt x="5506745" y="899376"/>
                  <a:pt x="5511545" y="899376"/>
                </a:cubicBezTo>
                <a:cubicBezTo>
                  <a:pt x="5517717" y="899376"/>
                  <a:pt x="5523204" y="897233"/>
                  <a:pt x="5528005" y="892947"/>
                </a:cubicBezTo>
                <a:cubicBezTo>
                  <a:pt x="5525261" y="885918"/>
                  <a:pt x="5523890" y="875716"/>
                  <a:pt x="5523890" y="862343"/>
                </a:cubicBezTo>
                <a:lnTo>
                  <a:pt x="5523632" y="729127"/>
                </a:lnTo>
                <a:cubicBezTo>
                  <a:pt x="5530490" y="730327"/>
                  <a:pt x="5537348" y="731998"/>
                  <a:pt x="5544206" y="734142"/>
                </a:cubicBezTo>
                <a:cubicBezTo>
                  <a:pt x="5551065" y="736285"/>
                  <a:pt x="5558951" y="738985"/>
                  <a:pt x="5567866" y="742243"/>
                </a:cubicBezTo>
                <a:cubicBezTo>
                  <a:pt x="5570096" y="741214"/>
                  <a:pt x="5571981" y="738985"/>
                  <a:pt x="5573525" y="735556"/>
                </a:cubicBezTo>
                <a:cubicBezTo>
                  <a:pt x="5575067" y="732127"/>
                  <a:pt x="5575840" y="728698"/>
                  <a:pt x="5575840" y="725269"/>
                </a:cubicBezTo>
                <a:cubicBezTo>
                  <a:pt x="5575840" y="722869"/>
                  <a:pt x="5575410" y="720940"/>
                  <a:pt x="5574553" y="719483"/>
                </a:cubicBezTo>
                <a:cubicBezTo>
                  <a:pt x="5573696" y="718025"/>
                  <a:pt x="5572496" y="717297"/>
                  <a:pt x="5570953" y="717297"/>
                </a:cubicBezTo>
                <a:close/>
                <a:moveTo>
                  <a:pt x="4562198" y="717297"/>
                </a:moveTo>
                <a:cubicBezTo>
                  <a:pt x="4560655" y="717297"/>
                  <a:pt x="4559455" y="718025"/>
                  <a:pt x="4558598" y="719483"/>
                </a:cubicBezTo>
                <a:cubicBezTo>
                  <a:pt x="4557740" y="720940"/>
                  <a:pt x="4557312" y="722869"/>
                  <a:pt x="4557312" y="725269"/>
                </a:cubicBezTo>
                <a:cubicBezTo>
                  <a:pt x="4557312" y="728698"/>
                  <a:pt x="4558083" y="732127"/>
                  <a:pt x="4559627" y="735556"/>
                </a:cubicBezTo>
                <a:cubicBezTo>
                  <a:pt x="4561169" y="738985"/>
                  <a:pt x="4563056" y="741214"/>
                  <a:pt x="4565284" y="742243"/>
                </a:cubicBezTo>
                <a:cubicBezTo>
                  <a:pt x="4573857" y="738985"/>
                  <a:pt x="4581615" y="736285"/>
                  <a:pt x="4588558" y="734142"/>
                </a:cubicBezTo>
                <a:cubicBezTo>
                  <a:pt x="4595502" y="731998"/>
                  <a:pt x="4602404" y="730327"/>
                  <a:pt x="4609261" y="729127"/>
                </a:cubicBezTo>
                <a:lnTo>
                  <a:pt x="4609519" y="884460"/>
                </a:lnTo>
                <a:cubicBezTo>
                  <a:pt x="4609519" y="888918"/>
                  <a:pt x="4611018" y="892518"/>
                  <a:pt x="4614019" y="895262"/>
                </a:cubicBezTo>
                <a:cubicBezTo>
                  <a:pt x="4617020" y="898005"/>
                  <a:pt x="4620920" y="899376"/>
                  <a:pt x="4625720" y="899376"/>
                </a:cubicBezTo>
                <a:cubicBezTo>
                  <a:pt x="4631893" y="899376"/>
                  <a:pt x="4637379" y="897233"/>
                  <a:pt x="4642179" y="892947"/>
                </a:cubicBezTo>
                <a:cubicBezTo>
                  <a:pt x="4639436" y="885918"/>
                  <a:pt x="4638065" y="875716"/>
                  <a:pt x="4638065" y="862343"/>
                </a:cubicBezTo>
                <a:lnTo>
                  <a:pt x="4637807" y="729127"/>
                </a:lnTo>
                <a:cubicBezTo>
                  <a:pt x="4644665" y="730327"/>
                  <a:pt x="4651524" y="731998"/>
                  <a:pt x="4658381" y="734142"/>
                </a:cubicBezTo>
                <a:cubicBezTo>
                  <a:pt x="4665239" y="736285"/>
                  <a:pt x="4673126" y="738985"/>
                  <a:pt x="4682042" y="742243"/>
                </a:cubicBezTo>
                <a:cubicBezTo>
                  <a:pt x="4684270" y="741214"/>
                  <a:pt x="4686156" y="738985"/>
                  <a:pt x="4687699" y="735556"/>
                </a:cubicBezTo>
                <a:cubicBezTo>
                  <a:pt x="4689242" y="732127"/>
                  <a:pt x="4690015" y="728698"/>
                  <a:pt x="4690015" y="725269"/>
                </a:cubicBezTo>
                <a:cubicBezTo>
                  <a:pt x="4690015" y="722869"/>
                  <a:pt x="4689586" y="720940"/>
                  <a:pt x="4688728" y="719483"/>
                </a:cubicBezTo>
                <a:cubicBezTo>
                  <a:pt x="4687871" y="718025"/>
                  <a:pt x="4686671" y="717297"/>
                  <a:pt x="4685128" y="717297"/>
                </a:cubicBezTo>
                <a:close/>
                <a:moveTo>
                  <a:pt x="7628410" y="714468"/>
                </a:moveTo>
                <a:cubicBezTo>
                  <a:pt x="7602007" y="714468"/>
                  <a:pt x="7583490" y="715153"/>
                  <a:pt x="7572860" y="716525"/>
                </a:cubicBezTo>
                <a:cubicBezTo>
                  <a:pt x="7573888" y="719440"/>
                  <a:pt x="7574660" y="723126"/>
                  <a:pt x="7575174" y="727584"/>
                </a:cubicBezTo>
                <a:cubicBezTo>
                  <a:pt x="7575689" y="732041"/>
                  <a:pt x="7575946" y="736799"/>
                  <a:pt x="7575946" y="741857"/>
                </a:cubicBezTo>
                <a:cubicBezTo>
                  <a:pt x="7575946" y="746915"/>
                  <a:pt x="7575946" y="749958"/>
                  <a:pt x="7575946" y="750987"/>
                </a:cubicBezTo>
                <a:lnTo>
                  <a:pt x="7575946" y="800621"/>
                </a:lnTo>
                <a:lnTo>
                  <a:pt x="7560001" y="800621"/>
                </a:lnTo>
                <a:cubicBezTo>
                  <a:pt x="7559315" y="802164"/>
                  <a:pt x="7558973" y="803965"/>
                  <a:pt x="7558973" y="806022"/>
                </a:cubicBezTo>
                <a:cubicBezTo>
                  <a:pt x="7558973" y="808079"/>
                  <a:pt x="7559315" y="810051"/>
                  <a:pt x="7560001" y="811937"/>
                </a:cubicBezTo>
                <a:lnTo>
                  <a:pt x="7575946" y="811937"/>
                </a:lnTo>
                <a:lnTo>
                  <a:pt x="7576203" y="881374"/>
                </a:lnTo>
                <a:cubicBezTo>
                  <a:pt x="7576203" y="885832"/>
                  <a:pt x="7577703" y="889390"/>
                  <a:pt x="7580704" y="892047"/>
                </a:cubicBezTo>
                <a:cubicBezTo>
                  <a:pt x="7583704" y="894704"/>
                  <a:pt x="7587690" y="896033"/>
                  <a:pt x="7592662" y="896033"/>
                </a:cubicBezTo>
                <a:lnTo>
                  <a:pt x="7629953" y="896033"/>
                </a:lnTo>
                <a:cubicBezTo>
                  <a:pt x="7681216" y="896033"/>
                  <a:pt x="7706848" y="865601"/>
                  <a:pt x="7706848" y="804736"/>
                </a:cubicBezTo>
                <a:cubicBezTo>
                  <a:pt x="7706848" y="774904"/>
                  <a:pt x="7700119" y="752401"/>
                  <a:pt x="7686660" y="737228"/>
                </a:cubicBezTo>
                <a:cubicBezTo>
                  <a:pt x="7673201" y="722054"/>
                  <a:pt x="7653784" y="714468"/>
                  <a:pt x="7628410" y="714468"/>
                </a:cubicBezTo>
                <a:close/>
                <a:moveTo>
                  <a:pt x="6140490" y="714468"/>
                </a:moveTo>
                <a:cubicBezTo>
                  <a:pt x="6137919" y="714468"/>
                  <a:pt x="6135390" y="714811"/>
                  <a:pt x="6132904" y="715496"/>
                </a:cubicBezTo>
                <a:cubicBezTo>
                  <a:pt x="6130418" y="716182"/>
                  <a:pt x="6128660" y="717039"/>
                  <a:pt x="6127632" y="718068"/>
                </a:cubicBezTo>
                <a:cubicBezTo>
                  <a:pt x="6128660" y="726812"/>
                  <a:pt x="6129175" y="737956"/>
                  <a:pt x="6129175" y="751501"/>
                </a:cubicBezTo>
                <a:lnTo>
                  <a:pt x="6129432" y="862343"/>
                </a:lnTo>
                <a:cubicBezTo>
                  <a:pt x="6129432" y="876574"/>
                  <a:pt x="6127975" y="887632"/>
                  <a:pt x="6125060" y="895519"/>
                </a:cubicBezTo>
                <a:cubicBezTo>
                  <a:pt x="6128832" y="898091"/>
                  <a:pt x="6132861" y="899376"/>
                  <a:pt x="6137147" y="899376"/>
                </a:cubicBezTo>
                <a:cubicBezTo>
                  <a:pt x="6141091" y="899376"/>
                  <a:pt x="6144562" y="897791"/>
                  <a:pt x="6147563" y="894619"/>
                </a:cubicBezTo>
                <a:cubicBezTo>
                  <a:pt x="6150563" y="891447"/>
                  <a:pt x="6151892" y="887461"/>
                  <a:pt x="6151549" y="882660"/>
                </a:cubicBezTo>
                <a:lnTo>
                  <a:pt x="6145634" y="759216"/>
                </a:lnTo>
                <a:cubicBezTo>
                  <a:pt x="6155578" y="777047"/>
                  <a:pt x="6168780" y="797964"/>
                  <a:pt x="6185239" y="821967"/>
                </a:cubicBezTo>
                <a:cubicBezTo>
                  <a:pt x="6201698" y="845970"/>
                  <a:pt x="6221243" y="871259"/>
                  <a:pt x="6243875" y="897833"/>
                </a:cubicBezTo>
                <a:cubicBezTo>
                  <a:pt x="6245589" y="898691"/>
                  <a:pt x="6247818" y="899119"/>
                  <a:pt x="6250561" y="899119"/>
                </a:cubicBezTo>
                <a:cubicBezTo>
                  <a:pt x="6253133" y="899119"/>
                  <a:pt x="6255662" y="898776"/>
                  <a:pt x="6258148" y="898091"/>
                </a:cubicBezTo>
                <a:cubicBezTo>
                  <a:pt x="6260634" y="897405"/>
                  <a:pt x="6262306" y="896548"/>
                  <a:pt x="6263163" y="895519"/>
                </a:cubicBezTo>
                <a:cubicBezTo>
                  <a:pt x="6262649" y="891404"/>
                  <a:pt x="6262306" y="886603"/>
                  <a:pt x="6262134" y="881117"/>
                </a:cubicBezTo>
                <a:cubicBezTo>
                  <a:pt x="6261963" y="875631"/>
                  <a:pt x="6261877" y="869630"/>
                  <a:pt x="6261877" y="863115"/>
                </a:cubicBezTo>
                <a:lnTo>
                  <a:pt x="6261877" y="743528"/>
                </a:lnTo>
                <a:cubicBezTo>
                  <a:pt x="6261877" y="739585"/>
                  <a:pt x="6261963" y="735084"/>
                  <a:pt x="6262134" y="730027"/>
                </a:cubicBezTo>
                <a:cubicBezTo>
                  <a:pt x="6262306" y="724969"/>
                  <a:pt x="6262820" y="720726"/>
                  <a:pt x="6263677" y="717297"/>
                </a:cubicBezTo>
                <a:cubicBezTo>
                  <a:pt x="6259905" y="715239"/>
                  <a:pt x="6255876" y="714468"/>
                  <a:pt x="6251590" y="714982"/>
                </a:cubicBezTo>
                <a:cubicBezTo>
                  <a:pt x="6247304" y="715668"/>
                  <a:pt x="6244132" y="718111"/>
                  <a:pt x="6242075" y="722311"/>
                </a:cubicBezTo>
                <a:cubicBezTo>
                  <a:pt x="6240017" y="726512"/>
                  <a:pt x="6239160" y="731784"/>
                  <a:pt x="6239503" y="738128"/>
                </a:cubicBezTo>
                <a:lnTo>
                  <a:pt x="6246447" y="858486"/>
                </a:lnTo>
                <a:cubicBezTo>
                  <a:pt x="6241475" y="848713"/>
                  <a:pt x="6233802" y="836369"/>
                  <a:pt x="6223429" y="821453"/>
                </a:cubicBezTo>
                <a:cubicBezTo>
                  <a:pt x="6213057" y="806536"/>
                  <a:pt x="6198098" y="785534"/>
                  <a:pt x="6178552" y="758445"/>
                </a:cubicBezTo>
                <a:cubicBezTo>
                  <a:pt x="6167922" y="743871"/>
                  <a:pt x="6157721" y="729727"/>
                  <a:pt x="6147949" y="716011"/>
                </a:cubicBezTo>
                <a:cubicBezTo>
                  <a:pt x="6146920" y="714982"/>
                  <a:pt x="6144434" y="714468"/>
                  <a:pt x="6140490" y="714468"/>
                </a:cubicBezTo>
                <a:close/>
                <a:moveTo>
                  <a:pt x="5617644" y="714211"/>
                </a:moveTo>
                <a:cubicBezTo>
                  <a:pt x="5614044" y="714211"/>
                  <a:pt x="5610829" y="714854"/>
                  <a:pt x="5608000" y="716139"/>
                </a:cubicBezTo>
                <a:cubicBezTo>
                  <a:pt x="5605171" y="717425"/>
                  <a:pt x="5602899" y="718840"/>
                  <a:pt x="5601185" y="720383"/>
                </a:cubicBezTo>
                <a:cubicBezTo>
                  <a:pt x="5603928" y="727755"/>
                  <a:pt x="5605300" y="737956"/>
                  <a:pt x="5605300" y="750987"/>
                </a:cubicBezTo>
                <a:lnTo>
                  <a:pt x="5605557" y="884460"/>
                </a:lnTo>
                <a:cubicBezTo>
                  <a:pt x="5605557" y="889090"/>
                  <a:pt x="5607057" y="892733"/>
                  <a:pt x="5610058" y="895390"/>
                </a:cubicBezTo>
                <a:cubicBezTo>
                  <a:pt x="5613058" y="898048"/>
                  <a:pt x="5616958" y="899376"/>
                  <a:pt x="5621759" y="899376"/>
                </a:cubicBezTo>
                <a:cubicBezTo>
                  <a:pt x="5627931" y="899376"/>
                  <a:pt x="5633418" y="897233"/>
                  <a:pt x="5638219" y="892947"/>
                </a:cubicBezTo>
                <a:cubicBezTo>
                  <a:pt x="5635475" y="885918"/>
                  <a:pt x="5634103" y="875716"/>
                  <a:pt x="5634103" y="862343"/>
                </a:cubicBezTo>
                <a:lnTo>
                  <a:pt x="5634103" y="810137"/>
                </a:lnTo>
                <a:lnTo>
                  <a:pt x="5708427" y="810137"/>
                </a:lnTo>
                <a:lnTo>
                  <a:pt x="5708685" y="884460"/>
                </a:lnTo>
                <a:cubicBezTo>
                  <a:pt x="5708685" y="889090"/>
                  <a:pt x="5710185" y="892733"/>
                  <a:pt x="5713185" y="895390"/>
                </a:cubicBezTo>
                <a:cubicBezTo>
                  <a:pt x="5716186" y="898048"/>
                  <a:pt x="5720086" y="899376"/>
                  <a:pt x="5724886" y="899376"/>
                </a:cubicBezTo>
                <a:cubicBezTo>
                  <a:pt x="5731059" y="899376"/>
                  <a:pt x="5736545" y="897233"/>
                  <a:pt x="5741345" y="892947"/>
                </a:cubicBezTo>
                <a:cubicBezTo>
                  <a:pt x="5738602" y="885918"/>
                  <a:pt x="5737231" y="875716"/>
                  <a:pt x="5737231" y="862343"/>
                </a:cubicBezTo>
                <a:lnTo>
                  <a:pt x="5737231" y="729127"/>
                </a:lnTo>
                <a:cubicBezTo>
                  <a:pt x="5737231" y="724497"/>
                  <a:pt x="5735688" y="720854"/>
                  <a:pt x="5732601" y="718197"/>
                </a:cubicBezTo>
                <a:cubicBezTo>
                  <a:pt x="5729515" y="715539"/>
                  <a:pt x="5725486" y="714211"/>
                  <a:pt x="5720514" y="714211"/>
                </a:cubicBezTo>
                <a:cubicBezTo>
                  <a:pt x="5714343" y="714211"/>
                  <a:pt x="5708941" y="716268"/>
                  <a:pt x="5704312" y="720383"/>
                </a:cubicBezTo>
                <a:cubicBezTo>
                  <a:pt x="5707055" y="728441"/>
                  <a:pt x="5708427" y="738642"/>
                  <a:pt x="5708427" y="750987"/>
                </a:cubicBezTo>
                <a:lnTo>
                  <a:pt x="5708427" y="794192"/>
                </a:lnTo>
                <a:lnTo>
                  <a:pt x="5634103" y="794192"/>
                </a:lnTo>
                <a:lnTo>
                  <a:pt x="5634103" y="729127"/>
                </a:lnTo>
                <a:cubicBezTo>
                  <a:pt x="5634103" y="724497"/>
                  <a:pt x="5632561" y="720854"/>
                  <a:pt x="5629475" y="718197"/>
                </a:cubicBezTo>
                <a:cubicBezTo>
                  <a:pt x="5626388" y="715539"/>
                  <a:pt x="5622445" y="714211"/>
                  <a:pt x="5617644" y="714211"/>
                </a:cubicBezTo>
                <a:close/>
                <a:moveTo>
                  <a:pt x="7134643" y="713696"/>
                </a:moveTo>
                <a:cubicBezTo>
                  <a:pt x="7111841" y="713696"/>
                  <a:pt x="7094181" y="721540"/>
                  <a:pt x="7081665" y="737228"/>
                </a:cubicBezTo>
                <a:cubicBezTo>
                  <a:pt x="7069149" y="752915"/>
                  <a:pt x="7062891" y="776104"/>
                  <a:pt x="7062891" y="806793"/>
                </a:cubicBezTo>
                <a:cubicBezTo>
                  <a:pt x="7062891" y="830111"/>
                  <a:pt x="7066921" y="849313"/>
                  <a:pt x="7074979" y="864401"/>
                </a:cubicBezTo>
                <a:cubicBezTo>
                  <a:pt x="7083037" y="879488"/>
                  <a:pt x="7094524" y="892433"/>
                  <a:pt x="7109440" y="903234"/>
                </a:cubicBezTo>
                <a:cubicBezTo>
                  <a:pt x="7122127" y="912664"/>
                  <a:pt x="7135243" y="920594"/>
                  <a:pt x="7148788" y="927023"/>
                </a:cubicBezTo>
                <a:cubicBezTo>
                  <a:pt x="7162332" y="933452"/>
                  <a:pt x="7174677" y="936667"/>
                  <a:pt x="7185821" y="936667"/>
                </a:cubicBezTo>
                <a:cubicBezTo>
                  <a:pt x="7194908" y="936667"/>
                  <a:pt x="7202109" y="934524"/>
                  <a:pt x="7207424" y="930237"/>
                </a:cubicBezTo>
                <a:cubicBezTo>
                  <a:pt x="7212739" y="925951"/>
                  <a:pt x="7215396" y="920551"/>
                  <a:pt x="7215396" y="914035"/>
                </a:cubicBezTo>
                <a:cubicBezTo>
                  <a:pt x="7215396" y="909406"/>
                  <a:pt x="7213982" y="905677"/>
                  <a:pt x="7211153" y="902848"/>
                </a:cubicBezTo>
                <a:cubicBezTo>
                  <a:pt x="7208324" y="900019"/>
                  <a:pt x="7204509" y="898348"/>
                  <a:pt x="7199708" y="897833"/>
                </a:cubicBezTo>
                <a:cubicBezTo>
                  <a:pt x="7198508" y="903148"/>
                  <a:pt x="7194865" y="907306"/>
                  <a:pt x="7188779" y="910306"/>
                </a:cubicBezTo>
                <a:cubicBezTo>
                  <a:pt x="7182692" y="913307"/>
                  <a:pt x="7175362" y="914807"/>
                  <a:pt x="7166790" y="914807"/>
                </a:cubicBezTo>
                <a:cubicBezTo>
                  <a:pt x="7158903" y="914807"/>
                  <a:pt x="7150845" y="913264"/>
                  <a:pt x="7142616" y="910178"/>
                </a:cubicBezTo>
                <a:cubicBezTo>
                  <a:pt x="7134386" y="907092"/>
                  <a:pt x="7127014" y="902977"/>
                  <a:pt x="7120499" y="897833"/>
                </a:cubicBezTo>
                <a:cubicBezTo>
                  <a:pt x="7124271" y="898862"/>
                  <a:pt x="7128985" y="899376"/>
                  <a:pt x="7134643" y="899376"/>
                </a:cubicBezTo>
                <a:cubicBezTo>
                  <a:pt x="7149216" y="899376"/>
                  <a:pt x="7161904" y="895776"/>
                  <a:pt x="7172705" y="888575"/>
                </a:cubicBezTo>
                <a:cubicBezTo>
                  <a:pt x="7183506" y="881374"/>
                  <a:pt x="7191865" y="870830"/>
                  <a:pt x="7197780" y="856943"/>
                </a:cubicBezTo>
                <a:cubicBezTo>
                  <a:pt x="7203695" y="843055"/>
                  <a:pt x="7206652" y="826253"/>
                  <a:pt x="7206652" y="806536"/>
                </a:cubicBezTo>
                <a:cubicBezTo>
                  <a:pt x="7206652" y="776018"/>
                  <a:pt x="7200394" y="752915"/>
                  <a:pt x="7187879" y="737228"/>
                </a:cubicBezTo>
                <a:cubicBezTo>
                  <a:pt x="7175362" y="721540"/>
                  <a:pt x="7157618" y="713696"/>
                  <a:pt x="7134643" y="713696"/>
                </a:cubicBezTo>
                <a:close/>
                <a:moveTo>
                  <a:pt x="5991138" y="713696"/>
                </a:moveTo>
                <a:cubicBezTo>
                  <a:pt x="5974165" y="713696"/>
                  <a:pt x="5960235" y="717339"/>
                  <a:pt x="5949348" y="724626"/>
                </a:cubicBezTo>
                <a:cubicBezTo>
                  <a:pt x="5938460" y="731913"/>
                  <a:pt x="5933017" y="743014"/>
                  <a:pt x="5933017" y="757930"/>
                </a:cubicBezTo>
                <a:cubicBezTo>
                  <a:pt x="5933017" y="767189"/>
                  <a:pt x="5935032" y="775161"/>
                  <a:pt x="5939061" y="781848"/>
                </a:cubicBezTo>
                <a:cubicBezTo>
                  <a:pt x="5943090" y="788534"/>
                  <a:pt x="5948576" y="794492"/>
                  <a:pt x="5955520" y="799721"/>
                </a:cubicBezTo>
                <a:cubicBezTo>
                  <a:pt x="5962463" y="804950"/>
                  <a:pt x="5972108" y="810994"/>
                  <a:pt x="5984452" y="817852"/>
                </a:cubicBezTo>
                <a:cubicBezTo>
                  <a:pt x="5993710" y="823167"/>
                  <a:pt x="6000954" y="827710"/>
                  <a:pt x="6006184" y="831482"/>
                </a:cubicBezTo>
                <a:cubicBezTo>
                  <a:pt x="6011413" y="835254"/>
                  <a:pt x="6015399" y="839412"/>
                  <a:pt x="6018142" y="843955"/>
                </a:cubicBezTo>
                <a:cubicBezTo>
                  <a:pt x="6020885" y="848499"/>
                  <a:pt x="6022257" y="853857"/>
                  <a:pt x="6022257" y="860029"/>
                </a:cubicBezTo>
                <a:cubicBezTo>
                  <a:pt x="6022257" y="869287"/>
                  <a:pt x="6019256" y="876359"/>
                  <a:pt x="6013255" y="881246"/>
                </a:cubicBezTo>
                <a:cubicBezTo>
                  <a:pt x="6007255" y="886132"/>
                  <a:pt x="5999454" y="888575"/>
                  <a:pt x="5989853" y="888575"/>
                </a:cubicBezTo>
                <a:cubicBezTo>
                  <a:pt x="5978194" y="888575"/>
                  <a:pt x="5969021" y="885660"/>
                  <a:pt x="5962335" y="879831"/>
                </a:cubicBezTo>
                <a:cubicBezTo>
                  <a:pt x="5955648" y="874002"/>
                  <a:pt x="5951791" y="866715"/>
                  <a:pt x="5950762" y="857971"/>
                </a:cubicBezTo>
                <a:cubicBezTo>
                  <a:pt x="5950419" y="854885"/>
                  <a:pt x="5950248" y="852742"/>
                  <a:pt x="5950248" y="851542"/>
                </a:cubicBezTo>
                <a:cubicBezTo>
                  <a:pt x="5950248" y="849313"/>
                  <a:pt x="5950505" y="847341"/>
                  <a:pt x="5951019" y="845627"/>
                </a:cubicBezTo>
                <a:cubicBezTo>
                  <a:pt x="5947933" y="845284"/>
                  <a:pt x="5945876" y="845113"/>
                  <a:pt x="5944848" y="845113"/>
                </a:cubicBezTo>
                <a:cubicBezTo>
                  <a:pt x="5938504" y="845113"/>
                  <a:pt x="5933875" y="846698"/>
                  <a:pt x="5930959" y="849870"/>
                </a:cubicBezTo>
                <a:cubicBezTo>
                  <a:pt x="5928045" y="853042"/>
                  <a:pt x="5926587" y="857286"/>
                  <a:pt x="5926587" y="862600"/>
                </a:cubicBezTo>
                <a:cubicBezTo>
                  <a:pt x="5926587" y="873573"/>
                  <a:pt x="5931602" y="882489"/>
                  <a:pt x="5941632" y="889347"/>
                </a:cubicBezTo>
                <a:cubicBezTo>
                  <a:pt x="5951662" y="896205"/>
                  <a:pt x="5966535" y="899634"/>
                  <a:pt x="5986253" y="899634"/>
                </a:cubicBezTo>
                <a:cubicBezTo>
                  <a:pt x="6000483" y="899634"/>
                  <a:pt x="6012399" y="897405"/>
                  <a:pt x="6021999" y="892947"/>
                </a:cubicBezTo>
                <a:cubicBezTo>
                  <a:pt x="6031601" y="888489"/>
                  <a:pt x="6038673" y="882574"/>
                  <a:pt x="6043216" y="875202"/>
                </a:cubicBezTo>
                <a:cubicBezTo>
                  <a:pt x="6047760" y="867830"/>
                  <a:pt x="6050032" y="859686"/>
                  <a:pt x="6050032" y="850770"/>
                </a:cubicBezTo>
                <a:cubicBezTo>
                  <a:pt x="6050032" y="841512"/>
                  <a:pt x="6047803" y="833325"/>
                  <a:pt x="6043345" y="826210"/>
                </a:cubicBezTo>
                <a:cubicBezTo>
                  <a:pt x="6038887" y="819095"/>
                  <a:pt x="6033187" y="812966"/>
                  <a:pt x="6026244" y="807822"/>
                </a:cubicBezTo>
                <a:cubicBezTo>
                  <a:pt x="6019299" y="802679"/>
                  <a:pt x="6010598" y="797192"/>
                  <a:pt x="6000140" y="791363"/>
                </a:cubicBezTo>
                <a:cubicBezTo>
                  <a:pt x="5985052" y="783133"/>
                  <a:pt x="5974551" y="776018"/>
                  <a:pt x="5968636" y="770017"/>
                </a:cubicBezTo>
                <a:cubicBezTo>
                  <a:pt x="5962721" y="764017"/>
                  <a:pt x="5959763" y="756730"/>
                  <a:pt x="5959763" y="748158"/>
                </a:cubicBezTo>
                <a:cubicBezTo>
                  <a:pt x="5959763" y="739757"/>
                  <a:pt x="5962549" y="733713"/>
                  <a:pt x="5968122" y="730027"/>
                </a:cubicBezTo>
                <a:cubicBezTo>
                  <a:pt x="5973693" y="726341"/>
                  <a:pt x="5980337" y="724497"/>
                  <a:pt x="5988052" y="724497"/>
                </a:cubicBezTo>
                <a:cubicBezTo>
                  <a:pt x="5997139" y="724497"/>
                  <a:pt x="6004426" y="726383"/>
                  <a:pt x="6009912" y="730155"/>
                </a:cubicBezTo>
                <a:cubicBezTo>
                  <a:pt x="6015399" y="733927"/>
                  <a:pt x="6018656" y="738985"/>
                  <a:pt x="6019685" y="745329"/>
                </a:cubicBezTo>
                <a:cubicBezTo>
                  <a:pt x="6020885" y="747900"/>
                  <a:pt x="6021485" y="751158"/>
                  <a:pt x="6021485" y="755101"/>
                </a:cubicBezTo>
                <a:cubicBezTo>
                  <a:pt x="6021485" y="756473"/>
                  <a:pt x="6021400" y="757587"/>
                  <a:pt x="6021228" y="758445"/>
                </a:cubicBezTo>
                <a:cubicBezTo>
                  <a:pt x="6023628" y="758787"/>
                  <a:pt x="6025514" y="758959"/>
                  <a:pt x="6026886" y="758959"/>
                </a:cubicBezTo>
                <a:cubicBezTo>
                  <a:pt x="6028257" y="758959"/>
                  <a:pt x="6029286" y="758873"/>
                  <a:pt x="6029972" y="758702"/>
                </a:cubicBezTo>
                <a:cubicBezTo>
                  <a:pt x="6039573" y="758187"/>
                  <a:pt x="6044374" y="753473"/>
                  <a:pt x="6044374" y="744557"/>
                </a:cubicBezTo>
                <a:cubicBezTo>
                  <a:pt x="6044374" y="734784"/>
                  <a:pt x="6039530" y="727198"/>
                  <a:pt x="6029843" y="721797"/>
                </a:cubicBezTo>
                <a:cubicBezTo>
                  <a:pt x="6020156" y="716397"/>
                  <a:pt x="6007255" y="713696"/>
                  <a:pt x="5991138" y="713696"/>
                </a:cubicBezTo>
                <a:close/>
                <a:moveTo>
                  <a:pt x="5849540" y="713696"/>
                </a:moveTo>
                <a:cubicBezTo>
                  <a:pt x="5826737" y="713696"/>
                  <a:pt x="5808949" y="721797"/>
                  <a:pt x="5796176" y="737999"/>
                </a:cubicBezTo>
                <a:cubicBezTo>
                  <a:pt x="5783404" y="754201"/>
                  <a:pt x="5777017" y="777047"/>
                  <a:pt x="5777017" y="806536"/>
                </a:cubicBezTo>
                <a:cubicBezTo>
                  <a:pt x="5777017" y="836197"/>
                  <a:pt x="5783189" y="859086"/>
                  <a:pt x="5795533" y="875202"/>
                </a:cubicBezTo>
                <a:cubicBezTo>
                  <a:pt x="5807877" y="891318"/>
                  <a:pt x="5825194" y="899376"/>
                  <a:pt x="5847482" y="899376"/>
                </a:cubicBezTo>
                <a:cubicBezTo>
                  <a:pt x="5857941" y="899376"/>
                  <a:pt x="5867885" y="897962"/>
                  <a:pt x="5877315" y="895133"/>
                </a:cubicBezTo>
                <a:cubicBezTo>
                  <a:pt x="5886744" y="892304"/>
                  <a:pt x="5894374" y="888232"/>
                  <a:pt x="5900204" y="882917"/>
                </a:cubicBezTo>
                <a:cubicBezTo>
                  <a:pt x="5906033" y="877602"/>
                  <a:pt x="5908947" y="871602"/>
                  <a:pt x="5908947" y="864915"/>
                </a:cubicBezTo>
                <a:cubicBezTo>
                  <a:pt x="5908947" y="860114"/>
                  <a:pt x="5907061" y="856471"/>
                  <a:pt x="5903289" y="853985"/>
                </a:cubicBezTo>
                <a:cubicBezTo>
                  <a:pt x="5899518" y="851499"/>
                  <a:pt x="5894974" y="850256"/>
                  <a:pt x="5889659" y="850256"/>
                </a:cubicBezTo>
                <a:cubicBezTo>
                  <a:pt x="5887602" y="850256"/>
                  <a:pt x="5886145" y="850342"/>
                  <a:pt x="5885287" y="850513"/>
                </a:cubicBezTo>
                <a:cubicBezTo>
                  <a:pt x="5883230" y="863029"/>
                  <a:pt x="5879029" y="872502"/>
                  <a:pt x="5872686" y="878931"/>
                </a:cubicBezTo>
                <a:cubicBezTo>
                  <a:pt x="5866342" y="885361"/>
                  <a:pt x="5858455" y="888575"/>
                  <a:pt x="5849026" y="888575"/>
                </a:cubicBezTo>
                <a:cubicBezTo>
                  <a:pt x="5821936" y="888575"/>
                  <a:pt x="5808392" y="861229"/>
                  <a:pt x="5808392" y="806536"/>
                </a:cubicBezTo>
                <a:cubicBezTo>
                  <a:pt x="5808392" y="751844"/>
                  <a:pt x="5822194" y="724497"/>
                  <a:pt x="5849797" y="724497"/>
                </a:cubicBezTo>
                <a:cubicBezTo>
                  <a:pt x="5868142" y="724497"/>
                  <a:pt x="5878686" y="735813"/>
                  <a:pt x="5881430" y="758445"/>
                </a:cubicBezTo>
                <a:cubicBezTo>
                  <a:pt x="5888460" y="758616"/>
                  <a:pt x="5894031" y="757116"/>
                  <a:pt x="5898147" y="753944"/>
                </a:cubicBezTo>
                <a:cubicBezTo>
                  <a:pt x="5902261" y="750772"/>
                  <a:pt x="5904318" y="746872"/>
                  <a:pt x="5904318" y="742243"/>
                </a:cubicBezTo>
                <a:cubicBezTo>
                  <a:pt x="5904318" y="736585"/>
                  <a:pt x="5901704" y="731613"/>
                  <a:pt x="5896474" y="727326"/>
                </a:cubicBezTo>
                <a:cubicBezTo>
                  <a:pt x="5891245" y="723040"/>
                  <a:pt x="5884430" y="719697"/>
                  <a:pt x="5876029" y="717297"/>
                </a:cubicBezTo>
                <a:cubicBezTo>
                  <a:pt x="5867628" y="714896"/>
                  <a:pt x="5858798" y="713696"/>
                  <a:pt x="5849540" y="713696"/>
                </a:cubicBezTo>
                <a:close/>
                <a:moveTo>
                  <a:pt x="7811690" y="708295"/>
                </a:moveTo>
                <a:lnTo>
                  <a:pt x="7788544" y="748158"/>
                </a:lnTo>
                <a:cubicBezTo>
                  <a:pt x="7789744" y="749015"/>
                  <a:pt x="7793345" y="749701"/>
                  <a:pt x="7799345" y="750215"/>
                </a:cubicBezTo>
                <a:lnTo>
                  <a:pt x="7837407" y="714211"/>
                </a:lnTo>
                <a:cubicBezTo>
                  <a:pt x="7835864" y="712839"/>
                  <a:pt x="7832092" y="711424"/>
                  <a:pt x="7826092" y="709967"/>
                </a:cubicBezTo>
                <a:cubicBezTo>
                  <a:pt x="7820091" y="708510"/>
                  <a:pt x="7815290" y="707953"/>
                  <a:pt x="7811690" y="708295"/>
                </a:cubicBezTo>
                <a:close/>
                <a:moveTo>
                  <a:pt x="7459008" y="708295"/>
                </a:moveTo>
                <a:lnTo>
                  <a:pt x="7435862" y="748158"/>
                </a:lnTo>
                <a:cubicBezTo>
                  <a:pt x="7437062" y="749015"/>
                  <a:pt x="7440662" y="749701"/>
                  <a:pt x="7446663" y="750215"/>
                </a:cubicBezTo>
                <a:lnTo>
                  <a:pt x="7484725" y="714211"/>
                </a:lnTo>
                <a:cubicBezTo>
                  <a:pt x="7483182" y="712839"/>
                  <a:pt x="7479410" y="711424"/>
                  <a:pt x="7473409" y="709967"/>
                </a:cubicBezTo>
                <a:cubicBezTo>
                  <a:pt x="7467409" y="708510"/>
                  <a:pt x="7462608" y="707953"/>
                  <a:pt x="7459008" y="708295"/>
                </a:cubicBezTo>
                <a:close/>
                <a:moveTo>
                  <a:pt x="6794848" y="708295"/>
                </a:moveTo>
                <a:cubicBezTo>
                  <a:pt x="6790734" y="708295"/>
                  <a:pt x="6787905" y="708553"/>
                  <a:pt x="6786362" y="709067"/>
                </a:cubicBezTo>
                <a:lnTo>
                  <a:pt x="6754215" y="747386"/>
                </a:lnTo>
                <a:cubicBezTo>
                  <a:pt x="6754386" y="748072"/>
                  <a:pt x="6755629" y="748801"/>
                  <a:pt x="6757944" y="749572"/>
                </a:cubicBezTo>
                <a:cubicBezTo>
                  <a:pt x="6760258" y="750344"/>
                  <a:pt x="6762016" y="750729"/>
                  <a:pt x="6763216" y="750729"/>
                </a:cubicBezTo>
                <a:lnTo>
                  <a:pt x="6794334" y="729127"/>
                </a:lnTo>
                <a:lnTo>
                  <a:pt x="6824938" y="750729"/>
                </a:lnTo>
                <a:cubicBezTo>
                  <a:pt x="6826138" y="750729"/>
                  <a:pt x="6827938" y="750344"/>
                  <a:pt x="6830338" y="749572"/>
                </a:cubicBezTo>
                <a:cubicBezTo>
                  <a:pt x="6832739" y="748801"/>
                  <a:pt x="6834025" y="748072"/>
                  <a:pt x="6834196" y="747386"/>
                </a:cubicBezTo>
                <a:lnTo>
                  <a:pt x="6802049" y="709067"/>
                </a:lnTo>
                <a:cubicBezTo>
                  <a:pt x="6800506" y="708553"/>
                  <a:pt x="6798106" y="708295"/>
                  <a:pt x="6794848" y="708295"/>
                </a:cubicBezTo>
                <a:close/>
                <a:moveTo>
                  <a:pt x="5023465" y="708295"/>
                </a:moveTo>
                <a:cubicBezTo>
                  <a:pt x="5020037" y="707953"/>
                  <a:pt x="5015321" y="708510"/>
                  <a:pt x="5009321" y="709967"/>
                </a:cubicBezTo>
                <a:cubicBezTo>
                  <a:pt x="5003320" y="711424"/>
                  <a:pt x="4999462" y="712839"/>
                  <a:pt x="4997748" y="714211"/>
                </a:cubicBezTo>
                <a:lnTo>
                  <a:pt x="5036067" y="750215"/>
                </a:lnTo>
                <a:cubicBezTo>
                  <a:pt x="5042068" y="749701"/>
                  <a:pt x="5045668" y="749015"/>
                  <a:pt x="5046868" y="748158"/>
                </a:cubicBezTo>
                <a:close/>
                <a:moveTo>
                  <a:pt x="6778904" y="673834"/>
                </a:moveTo>
                <a:cubicBezTo>
                  <a:pt x="6773074" y="673834"/>
                  <a:pt x="6767974" y="675806"/>
                  <a:pt x="6763602" y="679749"/>
                </a:cubicBezTo>
                <a:cubicBezTo>
                  <a:pt x="6759230" y="683692"/>
                  <a:pt x="6756615" y="689865"/>
                  <a:pt x="6755758" y="698266"/>
                </a:cubicBezTo>
                <a:cubicBezTo>
                  <a:pt x="6757815" y="699980"/>
                  <a:pt x="6759787" y="700837"/>
                  <a:pt x="6761673" y="700837"/>
                </a:cubicBezTo>
                <a:lnTo>
                  <a:pt x="6762187" y="700837"/>
                </a:lnTo>
                <a:cubicBezTo>
                  <a:pt x="6765445" y="693808"/>
                  <a:pt x="6770674" y="690293"/>
                  <a:pt x="6777875" y="690293"/>
                </a:cubicBezTo>
                <a:cubicBezTo>
                  <a:pt x="6780275" y="690293"/>
                  <a:pt x="6782590" y="690765"/>
                  <a:pt x="6784819" y="691708"/>
                </a:cubicBezTo>
                <a:cubicBezTo>
                  <a:pt x="6787047" y="692651"/>
                  <a:pt x="6789791" y="694065"/>
                  <a:pt x="6793048" y="695951"/>
                </a:cubicBezTo>
                <a:cubicBezTo>
                  <a:pt x="6796134" y="697837"/>
                  <a:pt x="6798963" y="699337"/>
                  <a:pt x="6801535" y="700452"/>
                </a:cubicBezTo>
                <a:cubicBezTo>
                  <a:pt x="6804107" y="701566"/>
                  <a:pt x="6806850" y="702123"/>
                  <a:pt x="6809765" y="702123"/>
                </a:cubicBezTo>
                <a:cubicBezTo>
                  <a:pt x="6815594" y="702123"/>
                  <a:pt x="6820352" y="699851"/>
                  <a:pt x="6824038" y="695308"/>
                </a:cubicBezTo>
                <a:cubicBezTo>
                  <a:pt x="6827724" y="690765"/>
                  <a:pt x="6830081" y="684721"/>
                  <a:pt x="6831110" y="677177"/>
                </a:cubicBezTo>
                <a:cubicBezTo>
                  <a:pt x="6830424" y="676320"/>
                  <a:pt x="6829610" y="675763"/>
                  <a:pt x="6828667" y="675506"/>
                </a:cubicBezTo>
                <a:cubicBezTo>
                  <a:pt x="6827724" y="675248"/>
                  <a:pt x="6826481" y="675120"/>
                  <a:pt x="6824938" y="675120"/>
                </a:cubicBezTo>
                <a:cubicBezTo>
                  <a:pt x="6823566" y="678720"/>
                  <a:pt x="6821938" y="681421"/>
                  <a:pt x="6820052" y="683221"/>
                </a:cubicBezTo>
                <a:cubicBezTo>
                  <a:pt x="6818166" y="685021"/>
                  <a:pt x="6815422" y="685921"/>
                  <a:pt x="6811822" y="685921"/>
                </a:cubicBezTo>
                <a:cubicBezTo>
                  <a:pt x="6809079" y="685921"/>
                  <a:pt x="6806507" y="685407"/>
                  <a:pt x="6804107" y="684378"/>
                </a:cubicBezTo>
                <a:cubicBezTo>
                  <a:pt x="6801706" y="683350"/>
                  <a:pt x="6798963" y="681892"/>
                  <a:pt x="6795877" y="680006"/>
                </a:cubicBezTo>
                <a:cubicBezTo>
                  <a:pt x="6792448" y="677949"/>
                  <a:pt x="6789491" y="676406"/>
                  <a:pt x="6787005" y="675377"/>
                </a:cubicBezTo>
                <a:cubicBezTo>
                  <a:pt x="6784518" y="674348"/>
                  <a:pt x="6781818" y="673834"/>
                  <a:pt x="6778904" y="673834"/>
                </a:cubicBezTo>
                <a:close/>
                <a:moveTo>
                  <a:pt x="6586184" y="487071"/>
                </a:moveTo>
                <a:cubicBezTo>
                  <a:pt x="6581727" y="487071"/>
                  <a:pt x="6577998" y="488571"/>
                  <a:pt x="6574997" y="491571"/>
                </a:cubicBezTo>
                <a:cubicBezTo>
                  <a:pt x="6571997" y="494572"/>
                  <a:pt x="6570497" y="498215"/>
                  <a:pt x="6570497" y="502501"/>
                </a:cubicBezTo>
                <a:cubicBezTo>
                  <a:pt x="6570497" y="506787"/>
                  <a:pt x="6572040" y="510431"/>
                  <a:pt x="6575126" y="513431"/>
                </a:cubicBezTo>
                <a:cubicBezTo>
                  <a:pt x="6578212" y="516432"/>
                  <a:pt x="6581898" y="517932"/>
                  <a:pt x="6586184" y="517932"/>
                </a:cubicBezTo>
                <a:cubicBezTo>
                  <a:pt x="6590471" y="517932"/>
                  <a:pt x="6594114" y="516432"/>
                  <a:pt x="6597114" y="513431"/>
                </a:cubicBezTo>
                <a:cubicBezTo>
                  <a:pt x="6600115" y="510431"/>
                  <a:pt x="6601615" y="506787"/>
                  <a:pt x="6601615" y="502501"/>
                </a:cubicBezTo>
                <a:cubicBezTo>
                  <a:pt x="6601615" y="498215"/>
                  <a:pt x="6600115" y="494572"/>
                  <a:pt x="6597114" y="491571"/>
                </a:cubicBezTo>
                <a:cubicBezTo>
                  <a:pt x="6594114" y="488571"/>
                  <a:pt x="6590471" y="487071"/>
                  <a:pt x="6586184" y="487071"/>
                </a:cubicBezTo>
                <a:close/>
                <a:moveTo>
                  <a:pt x="5650172" y="401689"/>
                </a:moveTo>
                <a:lnTo>
                  <a:pt x="5677175" y="427406"/>
                </a:lnTo>
                <a:lnTo>
                  <a:pt x="5675889" y="428692"/>
                </a:lnTo>
                <a:cubicBezTo>
                  <a:pt x="5670404" y="433664"/>
                  <a:pt x="5665775" y="437265"/>
                  <a:pt x="5662002" y="439493"/>
                </a:cubicBezTo>
                <a:cubicBezTo>
                  <a:pt x="5658230" y="441722"/>
                  <a:pt x="5654115" y="442837"/>
                  <a:pt x="5649658" y="442837"/>
                </a:cubicBezTo>
                <a:lnTo>
                  <a:pt x="5649915" y="442322"/>
                </a:lnTo>
                <a:cubicBezTo>
                  <a:pt x="5645286" y="442322"/>
                  <a:pt x="5641428" y="440693"/>
                  <a:pt x="5638343" y="437436"/>
                </a:cubicBezTo>
                <a:cubicBezTo>
                  <a:pt x="5635256" y="434178"/>
                  <a:pt x="5633713" y="430235"/>
                  <a:pt x="5633713" y="425606"/>
                </a:cubicBezTo>
                <a:cubicBezTo>
                  <a:pt x="5633713" y="421320"/>
                  <a:pt x="5635256" y="417205"/>
                  <a:pt x="5638343" y="413262"/>
                </a:cubicBezTo>
                <a:cubicBezTo>
                  <a:pt x="5641600" y="409147"/>
                  <a:pt x="5645543" y="405289"/>
                  <a:pt x="5650172" y="401689"/>
                </a:cubicBezTo>
                <a:close/>
                <a:moveTo>
                  <a:pt x="5657887" y="329680"/>
                </a:moveTo>
                <a:cubicBezTo>
                  <a:pt x="5662174" y="329680"/>
                  <a:pt x="5665517" y="330880"/>
                  <a:pt x="5667917" y="333280"/>
                </a:cubicBezTo>
                <a:cubicBezTo>
                  <a:pt x="5670317" y="335680"/>
                  <a:pt x="5671517" y="338767"/>
                  <a:pt x="5671517" y="342538"/>
                </a:cubicBezTo>
                <a:cubicBezTo>
                  <a:pt x="5671517" y="345967"/>
                  <a:pt x="5670232" y="349225"/>
                  <a:pt x="5667660" y="352311"/>
                </a:cubicBezTo>
                <a:cubicBezTo>
                  <a:pt x="5665260" y="355226"/>
                  <a:pt x="5661745" y="358312"/>
                  <a:pt x="5657116" y="361569"/>
                </a:cubicBezTo>
                <a:lnTo>
                  <a:pt x="5652229" y="356683"/>
                </a:lnTo>
                <a:cubicBezTo>
                  <a:pt x="5650001" y="354454"/>
                  <a:pt x="5648115" y="352311"/>
                  <a:pt x="5646572" y="350254"/>
                </a:cubicBezTo>
                <a:cubicBezTo>
                  <a:pt x="5645029" y="348196"/>
                  <a:pt x="5644257" y="345710"/>
                  <a:pt x="5644257" y="342796"/>
                </a:cubicBezTo>
                <a:lnTo>
                  <a:pt x="5644257" y="342281"/>
                </a:lnTo>
                <a:cubicBezTo>
                  <a:pt x="5644257" y="338509"/>
                  <a:pt x="5645543" y="335423"/>
                  <a:pt x="5648115" y="333023"/>
                </a:cubicBezTo>
                <a:cubicBezTo>
                  <a:pt x="5650515" y="330794"/>
                  <a:pt x="5653773" y="329680"/>
                  <a:pt x="5657887" y="329680"/>
                </a:cubicBezTo>
                <a:close/>
                <a:moveTo>
                  <a:pt x="7154855" y="309877"/>
                </a:moveTo>
                <a:lnTo>
                  <a:pt x="7181859" y="404518"/>
                </a:lnTo>
                <a:lnTo>
                  <a:pt x="7128881" y="404518"/>
                </a:lnTo>
                <a:close/>
                <a:moveTo>
                  <a:pt x="6583355" y="309877"/>
                </a:moveTo>
                <a:lnTo>
                  <a:pt x="6610359" y="404518"/>
                </a:lnTo>
                <a:lnTo>
                  <a:pt x="6557381" y="404518"/>
                </a:lnTo>
                <a:close/>
                <a:moveTo>
                  <a:pt x="5861798" y="304219"/>
                </a:moveTo>
                <a:lnTo>
                  <a:pt x="5885716" y="304219"/>
                </a:lnTo>
                <a:cubicBezTo>
                  <a:pt x="5901661" y="304219"/>
                  <a:pt x="5913491" y="310734"/>
                  <a:pt x="5921207" y="323765"/>
                </a:cubicBezTo>
                <a:cubicBezTo>
                  <a:pt x="5928922" y="336795"/>
                  <a:pt x="5932779" y="357283"/>
                  <a:pt x="5932779" y="385229"/>
                </a:cubicBezTo>
                <a:cubicBezTo>
                  <a:pt x="5932779" y="413347"/>
                  <a:pt x="5928964" y="433450"/>
                  <a:pt x="5921335" y="445537"/>
                </a:cubicBezTo>
                <a:cubicBezTo>
                  <a:pt x="5913706" y="457624"/>
                  <a:pt x="5901833" y="463668"/>
                  <a:pt x="5885716" y="463668"/>
                </a:cubicBezTo>
                <a:lnTo>
                  <a:pt x="5861798" y="463668"/>
                </a:lnTo>
                <a:lnTo>
                  <a:pt x="5861798" y="390630"/>
                </a:lnTo>
                <a:lnTo>
                  <a:pt x="5897031" y="390630"/>
                </a:lnTo>
                <a:cubicBezTo>
                  <a:pt x="5897717" y="388744"/>
                  <a:pt x="5898060" y="386773"/>
                  <a:pt x="5898060" y="384715"/>
                </a:cubicBezTo>
                <a:cubicBezTo>
                  <a:pt x="5898060" y="382658"/>
                  <a:pt x="5897717" y="380857"/>
                  <a:pt x="5897031" y="379314"/>
                </a:cubicBezTo>
                <a:lnTo>
                  <a:pt x="5861798" y="379314"/>
                </a:lnTo>
                <a:close/>
                <a:moveTo>
                  <a:pt x="5414124" y="304219"/>
                </a:moveTo>
                <a:lnTo>
                  <a:pt x="5438041" y="304219"/>
                </a:lnTo>
                <a:cubicBezTo>
                  <a:pt x="5453986" y="304219"/>
                  <a:pt x="5465816" y="310734"/>
                  <a:pt x="5473531" y="323765"/>
                </a:cubicBezTo>
                <a:cubicBezTo>
                  <a:pt x="5481246" y="336795"/>
                  <a:pt x="5485105" y="357283"/>
                  <a:pt x="5485105" y="385229"/>
                </a:cubicBezTo>
                <a:cubicBezTo>
                  <a:pt x="5485105" y="413347"/>
                  <a:pt x="5481290" y="433450"/>
                  <a:pt x="5473660" y="445537"/>
                </a:cubicBezTo>
                <a:cubicBezTo>
                  <a:pt x="5466030" y="457624"/>
                  <a:pt x="5454157" y="463668"/>
                  <a:pt x="5438041" y="463668"/>
                </a:cubicBezTo>
                <a:lnTo>
                  <a:pt x="5414124" y="463668"/>
                </a:lnTo>
                <a:close/>
                <a:moveTo>
                  <a:pt x="6249199" y="303191"/>
                </a:moveTo>
                <a:cubicBezTo>
                  <a:pt x="6262401" y="303191"/>
                  <a:pt x="6272216" y="309791"/>
                  <a:pt x="6278646" y="322993"/>
                </a:cubicBezTo>
                <a:cubicBezTo>
                  <a:pt x="6285075" y="336195"/>
                  <a:pt x="6288290" y="356940"/>
                  <a:pt x="6288290" y="385229"/>
                </a:cubicBezTo>
                <a:cubicBezTo>
                  <a:pt x="6288290" y="413690"/>
                  <a:pt x="6285032" y="434478"/>
                  <a:pt x="6278517" y="447594"/>
                </a:cubicBezTo>
                <a:cubicBezTo>
                  <a:pt x="6272002" y="460710"/>
                  <a:pt x="6262058" y="467268"/>
                  <a:pt x="6248685" y="467268"/>
                </a:cubicBezTo>
                <a:cubicBezTo>
                  <a:pt x="6234969" y="467268"/>
                  <a:pt x="6225111" y="460582"/>
                  <a:pt x="6219110" y="447209"/>
                </a:cubicBezTo>
                <a:cubicBezTo>
                  <a:pt x="6213109" y="433835"/>
                  <a:pt x="6210109" y="414719"/>
                  <a:pt x="6210109" y="389859"/>
                </a:cubicBezTo>
                <a:cubicBezTo>
                  <a:pt x="6210109" y="360369"/>
                  <a:pt x="6213195" y="338552"/>
                  <a:pt x="6219367" y="324407"/>
                </a:cubicBezTo>
                <a:cubicBezTo>
                  <a:pt x="6225539" y="310263"/>
                  <a:pt x="6235483" y="303191"/>
                  <a:pt x="6249199" y="303191"/>
                </a:cubicBezTo>
                <a:close/>
                <a:moveTo>
                  <a:pt x="4724428" y="303191"/>
                </a:moveTo>
                <a:cubicBezTo>
                  <a:pt x="4737973" y="303191"/>
                  <a:pt x="4748002" y="309791"/>
                  <a:pt x="4754517" y="322993"/>
                </a:cubicBezTo>
                <a:cubicBezTo>
                  <a:pt x="4761033" y="336195"/>
                  <a:pt x="4764290" y="356940"/>
                  <a:pt x="4764290" y="385229"/>
                </a:cubicBezTo>
                <a:cubicBezTo>
                  <a:pt x="4764290" y="413690"/>
                  <a:pt x="4761033" y="434478"/>
                  <a:pt x="4754517" y="447594"/>
                </a:cubicBezTo>
                <a:cubicBezTo>
                  <a:pt x="4748002" y="460710"/>
                  <a:pt x="4737973" y="467268"/>
                  <a:pt x="4724428" y="467268"/>
                </a:cubicBezTo>
                <a:cubicBezTo>
                  <a:pt x="4711055" y="467268"/>
                  <a:pt x="4701111" y="460667"/>
                  <a:pt x="4694596" y="447466"/>
                </a:cubicBezTo>
                <a:cubicBezTo>
                  <a:pt x="4688081" y="434264"/>
                  <a:pt x="4684823" y="413519"/>
                  <a:pt x="4684823" y="385229"/>
                </a:cubicBezTo>
                <a:cubicBezTo>
                  <a:pt x="4684823" y="356940"/>
                  <a:pt x="4688081" y="336195"/>
                  <a:pt x="4694596" y="322993"/>
                </a:cubicBezTo>
                <a:cubicBezTo>
                  <a:pt x="4701111" y="309791"/>
                  <a:pt x="4711055" y="303191"/>
                  <a:pt x="4724428" y="303191"/>
                </a:cubicBezTo>
                <a:close/>
                <a:moveTo>
                  <a:pt x="4376918" y="303191"/>
                </a:moveTo>
                <a:cubicBezTo>
                  <a:pt x="4392692" y="303191"/>
                  <a:pt x="4404136" y="306962"/>
                  <a:pt x="4411251" y="314506"/>
                </a:cubicBezTo>
                <a:cubicBezTo>
                  <a:pt x="4418366" y="322050"/>
                  <a:pt x="4421923" y="332937"/>
                  <a:pt x="4421923" y="347168"/>
                </a:cubicBezTo>
                <a:cubicBezTo>
                  <a:pt x="4421923" y="378371"/>
                  <a:pt x="4405807" y="393973"/>
                  <a:pt x="4373574" y="393973"/>
                </a:cubicBezTo>
                <a:lnTo>
                  <a:pt x="4367659" y="393973"/>
                </a:lnTo>
                <a:lnTo>
                  <a:pt x="4367659" y="303705"/>
                </a:lnTo>
                <a:cubicBezTo>
                  <a:pt x="4370403" y="303362"/>
                  <a:pt x="4373489" y="303191"/>
                  <a:pt x="4376918" y="303191"/>
                </a:cubicBezTo>
                <a:close/>
                <a:moveTo>
                  <a:pt x="8103269" y="295990"/>
                </a:moveTo>
                <a:cubicBezTo>
                  <a:pt x="8096754" y="295990"/>
                  <a:pt x="8091739" y="296461"/>
                  <a:pt x="8088224" y="297404"/>
                </a:cubicBezTo>
                <a:cubicBezTo>
                  <a:pt x="8084710" y="298347"/>
                  <a:pt x="8081323" y="300276"/>
                  <a:pt x="8078066" y="303191"/>
                </a:cubicBezTo>
                <a:cubicBezTo>
                  <a:pt x="8080809" y="310392"/>
                  <a:pt x="8082181" y="320336"/>
                  <a:pt x="8082181" y="333023"/>
                </a:cubicBezTo>
                <a:lnTo>
                  <a:pt x="8082438" y="459810"/>
                </a:lnTo>
                <a:cubicBezTo>
                  <a:pt x="8082438" y="464439"/>
                  <a:pt x="8083938" y="468083"/>
                  <a:pt x="8086938" y="470740"/>
                </a:cubicBezTo>
                <a:cubicBezTo>
                  <a:pt x="8089939" y="473398"/>
                  <a:pt x="8093839" y="474726"/>
                  <a:pt x="8098640" y="474726"/>
                </a:cubicBezTo>
                <a:lnTo>
                  <a:pt x="8180422" y="474726"/>
                </a:lnTo>
                <a:cubicBezTo>
                  <a:pt x="8182650" y="474726"/>
                  <a:pt x="8184365" y="473612"/>
                  <a:pt x="8185565" y="471383"/>
                </a:cubicBezTo>
                <a:cubicBezTo>
                  <a:pt x="8186765" y="469154"/>
                  <a:pt x="8187365" y="466411"/>
                  <a:pt x="8187365" y="463153"/>
                </a:cubicBezTo>
                <a:cubicBezTo>
                  <a:pt x="8187365" y="460067"/>
                  <a:pt x="8186894" y="457238"/>
                  <a:pt x="8185951" y="454667"/>
                </a:cubicBezTo>
                <a:cubicBezTo>
                  <a:pt x="8185008" y="452095"/>
                  <a:pt x="8183679" y="450295"/>
                  <a:pt x="8181965" y="449266"/>
                </a:cubicBezTo>
                <a:cubicBezTo>
                  <a:pt x="8172878" y="452009"/>
                  <a:pt x="8161562" y="454538"/>
                  <a:pt x="8148018" y="456853"/>
                </a:cubicBezTo>
                <a:cubicBezTo>
                  <a:pt x="8134473" y="459167"/>
                  <a:pt x="8122128" y="460410"/>
                  <a:pt x="8110984" y="460582"/>
                </a:cubicBezTo>
                <a:lnTo>
                  <a:pt x="8110984" y="389344"/>
                </a:lnTo>
                <a:lnTo>
                  <a:pt x="8169363" y="389344"/>
                </a:lnTo>
                <a:cubicBezTo>
                  <a:pt x="8170049" y="385915"/>
                  <a:pt x="8170392" y="383172"/>
                  <a:pt x="8170392" y="381115"/>
                </a:cubicBezTo>
                <a:cubicBezTo>
                  <a:pt x="8170392" y="378200"/>
                  <a:pt x="8170049" y="375714"/>
                  <a:pt x="8169363" y="373657"/>
                </a:cubicBezTo>
                <a:lnTo>
                  <a:pt x="8110727" y="373657"/>
                </a:lnTo>
                <a:lnTo>
                  <a:pt x="8110727" y="310134"/>
                </a:lnTo>
                <a:cubicBezTo>
                  <a:pt x="8132673" y="310649"/>
                  <a:pt x="8154533" y="314249"/>
                  <a:pt x="8176307" y="320936"/>
                </a:cubicBezTo>
                <a:cubicBezTo>
                  <a:pt x="8178535" y="319907"/>
                  <a:pt x="8180379" y="317635"/>
                  <a:pt x="8181836" y="314121"/>
                </a:cubicBezTo>
                <a:cubicBezTo>
                  <a:pt x="8183293" y="310606"/>
                  <a:pt x="8184022" y="307134"/>
                  <a:pt x="8184022" y="303705"/>
                </a:cubicBezTo>
                <a:cubicBezTo>
                  <a:pt x="8184022" y="298561"/>
                  <a:pt x="8182479" y="295990"/>
                  <a:pt x="8179393" y="295990"/>
                </a:cubicBezTo>
                <a:close/>
                <a:moveTo>
                  <a:pt x="7505804" y="295990"/>
                </a:moveTo>
                <a:cubicBezTo>
                  <a:pt x="7504261" y="295990"/>
                  <a:pt x="7503061" y="296718"/>
                  <a:pt x="7502204" y="298176"/>
                </a:cubicBezTo>
                <a:cubicBezTo>
                  <a:pt x="7501346" y="299633"/>
                  <a:pt x="7500918" y="301562"/>
                  <a:pt x="7500918" y="303962"/>
                </a:cubicBezTo>
                <a:cubicBezTo>
                  <a:pt x="7500918" y="307391"/>
                  <a:pt x="7501689" y="310820"/>
                  <a:pt x="7503232" y="314249"/>
                </a:cubicBezTo>
                <a:cubicBezTo>
                  <a:pt x="7504775" y="317678"/>
                  <a:pt x="7506661" y="319907"/>
                  <a:pt x="7508890" y="320936"/>
                </a:cubicBezTo>
                <a:cubicBezTo>
                  <a:pt x="7517462" y="317678"/>
                  <a:pt x="7525221" y="314978"/>
                  <a:pt x="7532164" y="312835"/>
                </a:cubicBezTo>
                <a:cubicBezTo>
                  <a:pt x="7539108" y="310692"/>
                  <a:pt x="7546009" y="309020"/>
                  <a:pt x="7552867" y="307820"/>
                </a:cubicBezTo>
                <a:lnTo>
                  <a:pt x="7553124" y="463153"/>
                </a:lnTo>
                <a:cubicBezTo>
                  <a:pt x="7553124" y="467611"/>
                  <a:pt x="7554624" y="471212"/>
                  <a:pt x="7557625" y="473955"/>
                </a:cubicBezTo>
                <a:cubicBezTo>
                  <a:pt x="7560625" y="476698"/>
                  <a:pt x="7564526" y="478070"/>
                  <a:pt x="7569326" y="478070"/>
                </a:cubicBezTo>
                <a:cubicBezTo>
                  <a:pt x="7575498" y="478070"/>
                  <a:pt x="7580985" y="475926"/>
                  <a:pt x="7585785" y="471640"/>
                </a:cubicBezTo>
                <a:cubicBezTo>
                  <a:pt x="7583042" y="464611"/>
                  <a:pt x="7581670" y="454410"/>
                  <a:pt x="7581670" y="441036"/>
                </a:cubicBezTo>
                <a:lnTo>
                  <a:pt x="7581414" y="307820"/>
                </a:lnTo>
                <a:cubicBezTo>
                  <a:pt x="7588271" y="309020"/>
                  <a:pt x="7595129" y="310692"/>
                  <a:pt x="7601987" y="312835"/>
                </a:cubicBezTo>
                <a:cubicBezTo>
                  <a:pt x="7608845" y="314978"/>
                  <a:pt x="7616732" y="317678"/>
                  <a:pt x="7625647" y="320936"/>
                </a:cubicBezTo>
                <a:cubicBezTo>
                  <a:pt x="7627876" y="319907"/>
                  <a:pt x="7629762" y="317678"/>
                  <a:pt x="7631305" y="314249"/>
                </a:cubicBezTo>
                <a:cubicBezTo>
                  <a:pt x="7632848" y="310820"/>
                  <a:pt x="7633620" y="307391"/>
                  <a:pt x="7633620" y="303962"/>
                </a:cubicBezTo>
                <a:cubicBezTo>
                  <a:pt x="7633620" y="301562"/>
                  <a:pt x="7633191" y="299633"/>
                  <a:pt x="7632334" y="298176"/>
                </a:cubicBezTo>
                <a:cubicBezTo>
                  <a:pt x="7631477" y="296718"/>
                  <a:pt x="7630277" y="295990"/>
                  <a:pt x="7628734" y="295990"/>
                </a:cubicBezTo>
                <a:close/>
                <a:moveTo>
                  <a:pt x="5991329" y="295990"/>
                </a:moveTo>
                <a:cubicBezTo>
                  <a:pt x="5989786" y="295990"/>
                  <a:pt x="5988586" y="296718"/>
                  <a:pt x="5987729" y="298176"/>
                </a:cubicBezTo>
                <a:cubicBezTo>
                  <a:pt x="5986871" y="299633"/>
                  <a:pt x="5986443" y="301562"/>
                  <a:pt x="5986443" y="303962"/>
                </a:cubicBezTo>
                <a:cubicBezTo>
                  <a:pt x="5986443" y="307391"/>
                  <a:pt x="5987214" y="310820"/>
                  <a:pt x="5988757" y="314249"/>
                </a:cubicBezTo>
                <a:cubicBezTo>
                  <a:pt x="5990300" y="317678"/>
                  <a:pt x="5992186" y="319907"/>
                  <a:pt x="5994416" y="320936"/>
                </a:cubicBezTo>
                <a:cubicBezTo>
                  <a:pt x="6002988" y="317678"/>
                  <a:pt x="6010746" y="314978"/>
                  <a:pt x="6017689" y="312835"/>
                </a:cubicBezTo>
                <a:cubicBezTo>
                  <a:pt x="6024634" y="310692"/>
                  <a:pt x="6031534" y="309020"/>
                  <a:pt x="6038392" y="307820"/>
                </a:cubicBezTo>
                <a:lnTo>
                  <a:pt x="6038649" y="463153"/>
                </a:lnTo>
                <a:cubicBezTo>
                  <a:pt x="6038649" y="467611"/>
                  <a:pt x="6040149" y="471212"/>
                  <a:pt x="6043150" y="473955"/>
                </a:cubicBezTo>
                <a:cubicBezTo>
                  <a:pt x="6046150" y="476698"/>
                  <a:pt x="6050051" y="478070"/>
                  <a:pt x="6054852" y="478070"/>
                </a:cubicBezTo>
                <a:cubicBezTo>
                  <a:pt x="6061023" y="478070"/>
                  <a:pt x="6066510" y="475926"/>
                  <a:pt x="6071310" y="471640"/>
                </a:cubicBezTo>
                <a:cubicBezTo>
                  <a:pt x="6068568" y="464611"/>
                  <a:pt x="6067196" y="454410"/>
                  <a:pt x="6067196" y="441036"/>
                </a:cubicBezTo>
                <a:lnTo>
                  <a:pt x="6066938" y="307820"/>
                </a:lnTo>
                <a:cubicBezTo>
                  <a:pt x="6073796" y="309020"/>
                  <a:pt x="6080654" y="310692"/>
                  <a:pt x="6087512" y="312835"/>
                </a:cubicBezTo>
                <a:cubicBezTo>
                  <a:pt x="6094370" y="314978"/>
                  <a:pt x="6102257" y="317678"/>
                  <a:pt x="6111172" y="320936"/>
                </a:cubicBezTo>
                <a:cubicBezTo>
                  <a:pt x="6113401" y="319907"/>
                  <a:pt x="6115287" y="317678"/>
                  <a:pt x="6116830" y="314249"/>
                </a:cubicBezTo>
                <a:cubicBezTo>
                  <a:pt x="6118374" y="310820"/>
                  <a:pt x="6119145" y="307391"/>
                  <a:pt x="6119145" y="303962"/>
                </a:cubicBezTo>
                <a:cubicBezTo>
                  <a:pt x="6119145" y="301562"/>
                  <a:pt x="6118716" y="299633"/>
                  <a:pt x="6117859" y="298176"/>
                </a:cubicBezTo>
                <a:cubicBezTo>
                  <a:pt x="6117002" y="296718"/>
                  <a:pt x="6115802" y="295990"/>
                  <a:pt x="6114259" y="295990"/>
                </a:cubicBezTo>
                <a:close/>
                <a:moveTo>
                  <a:pt x="6931446" y="293161"/>
                </a:moveTo>
                <a:cubicBezTo>
                  <a:pt x="6928875" y="293161"/>
                  <a:pt x="6926346" y="293504"/>
                  <a:pt x="6923860" y="294189"/>
                </a:cubicBezTo>
                <a:cubicBezTo>
                  <a:pt x="6921374" y="294875"/>
                  <a:pt x="6919616" y="295732"/>
                  <a:pt x="6918588" y="296761"/>
                </a:cubicBezTo>
                <a:cubicBezTo>
                  <a:pt x="6919616" y="305505"/>
                  <a:pt x="6920131" y="316649"/>
                  <a:pt x="6920131" y="330194"/>
                </a:cubicBezTo>
                <a:lnTo>
                  <a:pt x="6920388" y="441036"/>
                </a:lnTo>
                <a:cubicBezTo>
                  <a:pt x="6920388" y="455267"/>
                  <a:pt x="6918931" y="466325"/>
                  <a:pt x="6916016" y="474212"/>
                </a:cubicBezTo>
                <a:cubicBezTo>
                  <a:pt x="6919788" y="476784"/>
                  <a:pt x="6923817" y="478070"/>
                  <a:pt x="6928103" y="478070"/>
                </a:cubicBezTo>
                <a:cubicBezTo>
                  <a:pt x="6932046" y="478070"/>
                  <a:pt x="6935518" y="476484"/>
                  <a:pt x="6938519" y="473312"/>
                </a:cubicBezTo>
                <a:cubicBezTo>
                  <a:pt x="6941519" y="470140"/>
                  <a:pt x="6942848" y="466154"/>
                  <a:pt x="6942505" y="461353"/>
                </a:cubicBezTo>
                <a:lnTo>
                  <a:pt x="6936590" y="337909"/>
                </a:lnTo>
                <a:cubicBezTo>
                  <a:pt x="6946534" y="355740"/>
                  <a:pt x="6959736" y="376657"/>
                  <a:pt x="6976195" y="400660"/>
                </a:cubicBezTo>
                <a:cubicBezTo>
                  <a:pt x="6992654" y="424663"/>
                  <a:pt x="7012199" y="449952"/>
                  <a:pt x="7034831" y="476527"/>
                </a:cubicBezTo>
                <a:cubicBezTo>
                  <a:pt x="7036545" y="477384"/>
                  <a:pt x="7038774" y="477812"/>
                  <a:pt x="7041517" y="477812"/>
                </a:cubicBezTo>
                <a:cubicBezTo>
                  <a:pt x="7044089" y="477812"/>
                  <a:pt x="7046618" y="477469"/>
                  <a:pt x="7049104" y="476784"/>
                </a:cubicBezTo>
                <a:cubicBezTo>
                  <a:pt x="7051590" y="476098"/>
                  <a:pt x="7053261" y="475241"/>
                  <a:pt x="7054119" y="474212"/>
                </a:cubicBezTo>
                <a:cubicBezTo>
                  <a:pt x="7053604" y="470097"/>
                  <a:pt x="7053261" y="465297"/>
                  <a:pt x="7053090" y="459810"/>
                </a:cubicBezTo>
                <a:cubicBezTo>
                  <a:pt x="7052919" y="454324"/>
                  <a:pt x="7052833" y="448323"/>
                  <a:pt x="7052833" y="441808"/>
                </a:cubicBezTo>
                <a:lnTo>
                  <a:pt x="7052833" y="322222"/>
                </a:lnTo>
                <a:cubicBezTo>
                  <a:pt x="7052833" y="318278"/>
                  <a:pt x="7052919" y="313778"/>
                  <a:pt x="7053090" y="308720"/>
                </a:cubicBezTo>
                <a:cubicBezTo>
                  <a:pt x="7053261" y="303662"/>
                  <a:pt x="7053776" y="299419"/>
                  <a:pt x="7054633" y="295990"/>
                </a:cubicBezTo>
                <a:cubicBezTo>
                  <a:pt x="7050861" y="293932"/>
                  <a:pt x="7046832" y="293161"/>
                  <a:pt x="7042546" y="293675"/>
                </a:cubicBezTo>
                <a:cubicBezTo>
                  <a:pt x="7038260" y="294361"/>
                  <a:pt x="7035088" y="296804"/>
                  <a:pt x="7033030" y="301005"/>
                </a:cubicBezTo>
                <a:cubicBezTo>
                  <a:pt x="7030973" y="305205"/>
                  <a:pt x="7030116" y="310477"/>
                  <a:pt x="7030459" y="316821"/>
                </a:cubicBezTo>
                <a:lnTo>
                  <a:pt x="7037403" y="437179"/>
                </a:lnTo>
                <a:cubicBezTo>
                  <a:pt x="7032430" y="427406"/>
                  <a:pt x="7024758" y="415062"/>
                  <a:pt x="7014385" y="400146"/>
                </a:cubicBezTo>
                <a:cubicBezTo>
                  <a:pt x="7004013" y="385229"/>
                  <a:pt x="6989054" y="364227"/>
                  <a:pt x="6969508" y="337138"/>
                </a:cubicBezTo>
                <a:cubicBezTo>
                  <a:pt x="6958878" y="322564"/>
                  <a:pt x="6948677" y="308420"/>
                  <a:pt x="6938904" y="294704"/>
                </a:cubicBezTo>
                <a:cubicBezTo>
                  <a:pt x="6937876" y="293675"/>
                  <a:pt x="6935390" y="293161"/>
                  <a:pt x="6931446" y="293161"/>
                </a:cubicBezTo>
                <a:close/>
                <a:moveTo>
                  <a:pt x="6702846" y="293161"/>
                </a:moveTo>
                <a:cubicBezTo>
                  <a:pt x="6700275" y="293161"/>
                  <a:pt x="6697746" y="293504"/>
                  <a:pt x="6695260" y="294189"/>
                </a:cubicBezTo>
                <a:cubicBezTo>
                  <a:pt x="6692774" y="294875"/>
                  <a:pt x="6691016" y="295732"/>
                  <a:pt x="6689988" y="296761"/>
                </a:cubicBezTo>
                <a:cubicBezTo>
                  <a:pt x="6691016" y="305505"/>
                  <a:pt x="6691531" y="316649"/>
                  <a:pt x="6691531" y="330194"/>
                </a:cubicBezTo>
                <a:lnTo>
                  <a:pt x="6691788" y="441036"/>
                </a:lnTo>
                <a:cubicBezTo>
                  <a:pt x="6691788" y="455267"/>
                  <a:pt x="6690331" y="466325"/>
                  <a:pt x="6687416" y="474212"/>
                </a:cubicBezTo>
                <a:cubicBezTo>
                  <a:pt x="6691188" y="476784"/>
                  <a:pt x="6695217" y="478070"/>
                  <a:pt x="6699503" y="478070"/>
                </a:cubicBezTo>
                <a:cubicBezTo>
                  <a:pt x="6703446" y="478070"/>
                  <a:pt x="6706918" y="476484"/>
                  <a:pt x="6709919" y="473312"/>
                </a:cubicBezTo>
                <a:cubicBezTo>
                  <a:pt x="6712919" y="470140"/>
                  <a:pt x="6714248" y="466154"/>
                  <a:pt x="6713905" y="461353"/>
                </a:cubicBezTo>
                <a:lnTo>
                  <a:pt x="6707990" y="337909"/>
                </a:lnTo>
                <a:cubicBezTo>
                  <a:pt x="6717934" y="355740"/>
                  <a:pt x="6731136" y="376657"/>
                  <a:pt x="6747595" y="400660"/>
                </a:cubicBezTo>
                <a:cubicBezTo>
                  <a:pt x="6764054" y="424663"/>
                  <a:pt x="6783599" y="449952"/>
                  <a:pt x="6806231" y="476527"/>
                </a:cubicBezTo>
                <a:cubicBezTo>
                  <a:pt x="6807945" y="477384"/>
                  <a:pt x="6810174" y="477812"/>
                  <a:pt x="6812917" y="477812"/>
                </a:cubicBezTo>
                <a:cubicBezTo>
                  <a:pt x="6815489" y="477812"/>
                  <a:pt x="6818018" y="477469"/>
                  <a:pt x="6820504" y="476784"/>
                </a:cubicBezTo>
                <a:cubicBezTo>
                  <a:pt x="6822990" y="476098"/>
                  <a:pt x="6824662" y="475241"/>
                  <a:pt x="6825519" y="474212"/>
                </a:cubicBezTo>
                <a:cubicBezTo>
                  <a:pt x="6825004" y="470097"/>
                  <a:pt x="6824662" y="465297"/>
                  <a:pt x="6824490" y="459810"/>
                </a:cubicBezTo>
                <a:cubicBezTo>
                  <a:pt x="6824319" y="454324"/>
                  <a:pt x="6824233" y="448323"/>
                  <a:pt x="6824233" y="441808"/>
                </a:cubicBezTo>
                <a:lnTo>
                  <a:pt x="6824233" y="322222"/>
                </a:lnTo>
                <a:cubicBezTo>
                  <a:pt x="6824233" y="318278"/>
                  <a:pt x="6824319" y="313778"/>
                  <a:pt x="6824490" y="308720"/>
                </a:cubicBezTo>
                <a:cubicBezTo>
                  <a:pt x="6824662" y="303662"/>
                  <a:pt x="6825176" y="299419"/>
                  <a:pt x="6826033" y="295990"/>
                </a:cubicBezTo>
                <a:cubicBezTo>
                  <a:pt x="6822261" y="293932"/>
                  <a:pt x="6818232" y="293161"/>
                  <a:pt x="6813946" y="293675"/>
                </a:cubicBezTo>
                <a:cubicBezTo>
                  <a:pt x="6809660" y="294361"/>
                  <a:pt x="6806488" y="296804"/>
                  <a:pt x="6804430" y="301005"/>
                </a:cubicBezTo>
                <a:cubicBezTo>
                  <a:pt x="6802373" y="305205"/>
                  <a:pt x="6801516" y="310477"/>
                  <a:pt x="6801859" y="316821"/>
                </a:cubicBezTo>
                <a:lnTo>
                  <a:pt x="6808803" y="437179"/>
                </a:lnTo>
                <a:cubicBezTo>
                  <a:pt x="6803830" y="427406"/>
                  <a:pt x="6796158" y="415062"/>
                  <a:pt x="6785785" y="400146"/>
                </a:cubicBezTo>
                <a:cubicBezTo>
                  <a:pt x="6775413" y="385229"/>
                  <a:pt x="6760454" y="364227"/>
                  <a:pt x="6740908" y="337138"/>
                </a:cubicBezTo>
                <a:cubicBezTo>
                  <a:pt x="6730279" y="322564"/>
                  <a:pt x="6720077" y="308420"/>
                  <a:pt x="6710304" y="294704"/>
                </a:cubicBezTo>
                <a:cubicBezTo>
                  <a:pt x="6709276" y="293675"/>
                  <a:pt x="6706790" y="293161"/>
                  <a:pt x="6702846" y="293161"/>
                </a:cubicBezTo>
                <a:close/>
                <a:moveTo>
                  <a:pt x="5885716" y="293161"/>
                </a:moveTo>
                <a:cubicBezTo>
                  <a:pt x="5859312" y="293161"/>
                  <a:pt x="5840796" y="293847"/>
                  <a:pt x="5830166" y="295218"/>
                </a:cubicBezTo>
                <a:cubicBezTo>
                  <a:pt x="5831195" y="298133"/>
                  <a:pt x="5831967" y="301819"/>
                  <a:pt x="5832481" y="306277"/>
                </a:cubicBezTo>
                <a:cubicBezTo>
                  <a:pt x="5832995" y="310734"/>
                  <a:pt x="5833252" y="315492"/>
                  <a:pt x="5833252" y="320550"/>
                </a:cubicBezTo>
                <a:cubicBezTo>
                  <a:pt x="5833252" y="325608"/>
                  <a:pt x="5833252" y="328651"/>
                  <a:pt x="5833252" y="329680"/>
                </a:cubicBezTo>
                <a:lnTo>
                  <a:pt x="5833252" y="379314"/>
                </a:lnTo>
                <a:lnTo>
                  <a:pt x="5817308" y="379314"/>
                </a:lnTo>
                <a:cubicBezTo>
                  <a:pt x="5816622" y="380857"/>
                  <a:pt x="5816279" y="382658"/>
                  <a:pt x="5816279" y="384715"/>
                </a:cubicBezTo>
                <a:cubicBezTo>
                  <a:pt x="5816279" y="386773"/>
                  <a:pt x="5816622" y="388744"/>
                  <a:pt x="5817308" y="390630"/>
                </a:cubicBezTo>
                <a:lnTo>
                  <a:pt x="5833252" y="390630"/>
                </a:lnTo>
                <a:lnTo>
                  <a:pt x="5833509" y="460067"/>
                </a:lnTo>
                <a:cubicBezTo>
                  <a:pt x="5833509" y="464525"/>
                  <a:pt x="5835009" y="468083"/>
                  <a:pt x="5838010" y="470740"/>
                </a:cubicBezTo>
                <a:cubicBezTo>
                  <a:pt x="5841010" y="473398"/>
                  <a:pt x="5844996" y="474726"/>
                  <a:pt x="5849969" y="474726"/>
                </a:cubicBezTo>
                <a:lnTo>
                  <a:pt x="5887259" y="474726"/>
                </a:lnTo>
                <a:cubicBezTo>
                  <a:pt x="5938522" y="474726"/>
                  <a:pt x="5964154" y="444294"/>
                  <a:pt x="5964154" y="383429"/>
                </a:cubicBezTo>
                <a:cubicBezTo>
                  <a:pt x="5964154" y="353597"/>
                  <a:pt x="5957425" y="331094"/>
                  <a:pt x="5943966" y="315921"/>
                </a:cubicBezTo>
                <a:cubicBezTo>
                  <a:pt x="5930507" y="300747"/>
                  <a:pt x="5911090" y="293161"/>
                  <a:pt x="5885716" y="293161"/>
                </a:cubicBezTo>
                <a:close/>
                <a:moveTo>
                  <a:pt x="5438041" y="293161"/>
                </a:moveTo>
                <a:cubicBezTo>
                  <a:pt x="5411638" y="293161"/>
                  <a:pt x="5393121" y="293847"/>
                  <a:pt x="5382491" y="295218"/>
                </a:cubicBezTo>
                <a:cubicBezTo>
                  <a:pt x="5383520" y="298133"/>
                  <a:pt x="5384292" y="301819"/>
                  <a:pt x="5384806" y="306277"/>
                </a:cubicBezTo>
                <a:cubicBezTo>
                  <a:pt x="5385320" y="310734"/>
                  <a:pt x="5385578" y="315492"/>
                  <a:pt x="5385578" y="320550"/>
                </a:cubicBezTo>
                <a:cubicBezTo>
                  <a:pt x="5385578" y="325608"/>
                  <a:pt x="5385578" y="328651"/>
                  <a:pt x="5385578" y="329680"/>
                </a:cubicBezTo>
                <a:lnTo>
                  <a:pt x="5385834" y="460067"/>
                </a:lnTo>
                <a:cubicBezTo>
                  <a:pt x="5385834" y="464525"/>
                  <a:pt x="5387334" y="468083"/>
                  <a:pt x="5390335" y="470740"/>
                </a:cubicBezTo>
                <a:cubicBezTo>
                  <a:pt x="5393335" y="473398"/>
                  <a:pt x="5397322" y="474726"/>
                  <a:pt x="5402294" y="474726"/>
                </a:cubicBezTo>
                <a:lnTo>
                  <a:pt x="5439584" y="474726"/>
                </a:lnTo>
                <a:cubicBezTo>
                  <a:pt x="5490848" y="474726"/>
                  <a:pt x="5516479" y="444294"/>
                  <a:pt x="5516479" y="383429"/>
                </a:cubicBezTo>
                <a:cubicBezTo>
                  <a:pt x="5516479" y="353597"/>
                  <a:pt x="5509750" y="331094"/>
                  <a:pt x="5496292" y="315921"/>
                </a:cubicBezTo>
                <a:cubicBezTo>
                  <a:pt x="5482832" y="300747"/>
                  <a:pt x="5463416" y="293161"/>
                  <a:pt x="5438041" y="293161"/>
                </a:cubicBezTo>
                <a:close/>
                <a:moveTo>
                  <a:pt x="4845472" y="293161"/>
                </a:moveTo>
                <a:cubicBezTo>
                  <a:pt x="4842900" y="293161"/>
                  <a:pt x="4840371" y="293504"/>
                  <a:pt x="4837885" y="294189"/>
                </a:cubicBezTo>
                <a:cubicBezTo>
                  <a:pt x="4835399" y="294875"/>
                  <a:pt x="4833641" y="295732"/>
                  <a:pt x="4832613" y="296761"/>
                </a:cubicBezTo>
                <a:cubicBezTo>
                  <a:pt x="4833641" y="305505"/>
                  <a:pt x="4834156" y="316649"/>
                  <a:pt x="4834156" y="330194"/>
                </a:cubicBezTo>
                <a:lnTo>
                  <a:pt x="4834414" y="441036"/>
                </a:lnTo>
                <a:cubicBezTo>
                  <a:pt x="4834414" y="455267"/>
                  <a:pt x="4832956" y="466325"/>
                  <a:pt x="4830041" y="474212"/>
                </a:cubicBezTo>
                <a:cubicBezTo>
                  <a:pt x="4833813" y="476784"/>
                  <a:pt x="4837843" y="478070"/>
                  <a:pt x="4842129" y="478070"/>
                </a:cubicBezTo>
                <a:cubicBezTo>
                  <a:pt x="4846072" y="478070"/>
                  <a:pt x="4849543" y="476484"/>
                  <a:pt x="4852544" y="473312"/>
                </a:cubicBezTo>
                <a:cubicBezTo>
                  <a:pt x="4855544" y="470140"/>
                  <a:pt x="4856873" y="466154"/>
                  <a:pt x="4856531" y="461353"/>
                </a:cubicBezTo>
                <a:lnTo>
                  <a:pt x="4850615" y="337909"/>
                </a:lnTo>
                <a:cubicBezTo>
                  <a:pt x="4860560" y="355740"/>
                  <a:pt x="4873761" y="376657"/>
                  <a:pt x="4890220" y="400660"/>
                </a:cubicBezTo>
                <a:cubicBezTo>
                  <a:pt x="4906680" y="424663"/>
                  <a:pt x="4926224" y="449952"/>
                  <a:pt x="4948856" y="476527"/>
                </a:cubicBezTo>
                <a:cubicBezTo>
                  <a:pt x="4950570" y="477384"/>
                  <a:pt x="4952800" y="477812"/>
                  <a:pt x="4955543" y="477812"/>
                </a:cubicBezTo>
                <a:cubicBezTo>
                  <a:pt x="4958114" y="477812"/>
                  <a:pt x="4960644" y="477469"/>
                  <a:pt x="4963129" y="476784"/>
                </a:cubicBezTo>
                <a:cubicBezTo>
                  <a:pt x="4965616" y="476098"/>
                  <a:pt x="4967287" y="475241"/>
                  <a:pt x="4968145" y="474212"/>
                </a:cubicBezTo>
                <a:cubicBezTo>
                  <a:pt x="4967630" y="470097"/>
                  <a:pt x="4967287" y="465297"/>
                  <a:pt x="4967116" y="459810"/>
                </a:cubicBezTo>
                <a:cubicBezTo>
                  <a:pt x="4966944" y="454324"/>
                  <a:pt x="4966859" y="448323"/>
                  <a:pt x="4966859" y="441808"/>
                </a:cubicBezTo>
                <a:lnTo>
                  <a:pt x="4966859" y="322222"/>
                </a:lnTo>
                <a:cubicBezTo>
                  <a:pt x="4966859" y="318278"/>
                  <a:pt x="4966944" y="313778"/>
                  <a:pt x="4967116" y="308720"/>
                </a:cubicBezTo>
                <a:cubicBezTo>
                  <a:pt x="4967287" y="303662"/>
                  <a:pt x="4967802" y="299419"/>
                  <a:pt x="4968658" y="295990"/>
                </a:cubicBezTo>
                <a:cubicBezTo>
                  <a:pt x="4964886" y="293932"/>
                  <a:pt x="4960857" y="293161"/>
                  <a:pt x="4956571" y="293675"/>
                </a:cubicBezTo>
                <a:cubicBezTo>
                  <a:pt x="4952285" y="294361"/>
                  <a:pt x="4949114" y="296804"/>
                  <a:pt x="4947056" y="301005"/>
                </a:cubicBezTo>
                <a:cubicBezTo>
                  <a:pt x="4944999" y="305205"/>
                  <a:pt x="4944141" y="310477"/>
                  <a:pt x="4944484" y="316821"/>
                </a:cubicBezTo>
                <a:lnTo>
                  <a:pt x="4951428" y="437179"/>
                </a:lnTo>
                <a:cubicBezTo>
                  <a:pt x="4946456" y="427406"/>
                  <a:pt x="4938783" y="415062"/>
                  <a:pt x="4928410" y="400146"/>
                </a:cubicBezTo>
                <a:cubicBezTo>
                  <a:pt x="4918038" y="385229"/>
                  <a:pt x="4903079" y="364227"/>
                  <a:pt x="4883534" y="337138"/>
                </a:cubicBezTo>
                <a:cubicBezTo>
                  <a:pt x="4872904" y="322564"/>
                  <a:pt x="4862702" y="308420"/>
                  <a:pt x="4852930" y="294704"/>
                </a:cubicBezTo>
                <a:cubicBezTo>
                  <a:pt x="4851901" y="293675"/>
                  <a:pt x="4849415" y="293161"/>
                  <a:pt x="4845472" y="293161"/>
                </a:cubicBezTo>
                <a:close/>
                <a:moveTo>
                  <a:pt x="8242543" y="292904"/>
                </a:moveTo>
                <a:cubicBezTo>
                  <a:pt x="8232428" y="292904"/>
                  <a:pt x="8225913" y="294189"/>
                  <a:pt x="8222998" y="296761"/>
                </a:cubicBezTo>
                <a:cubicBezTo>
                  <a:pt x="8224198" y="303619"/>
                  <a:pt x="8224799" y="314421"/>
                  <a:pt x="8224799" y="329165"/>
                </a:cubicBezTo>
                <a:lnTo>
                  <a:pt x="8224799" y="466240"/>
                </a:lnTo>
                <a:cubicBezTo>
                  <a:pt x="8224799" y="474126"/>
                  <a:pt x="8228056" y="478070"/>
                  <a:pt x="8234571" y="478070"/>
                </a:cubicBezTo>
                <a:cubicBezTo>
                  <a:pt x="8238857" y="478070"/>
                  <a:pt x="8242372" y="476869"/>
                  <a:pt x="8245115" y="474469"/>
                </a:cubicBezTo>
                <a:cubicBezTo>
                  <a:pt x="8242372" y="466411"/>
                  <a:pt x="8241001" y="455352"/>
                  <a:pt x="8241001" y="441294"/>
                </a:cubicBezTo>
                <a:lnTo>
                  <a:pt x="8240743" y="327879"/>
                </a:lnTo>
                <a:cubicBezTo>
                  <a:pt x="8258574" y="374857"/>
                  <a:pt x="8276491" y="416176"/>
                  <a:pt x="8294493" y="451838"/>
                </a:cubicBezTo>
                <a:cubicBezTo>
                  <a:pt x="8298265" y="453209"/>
                  <a:pt x="8301865" y="453895"/>
                  <a:pt x="8305294" y="453895"/>
                </a:cubicBezTo>
                <a:cubicBezTo>
                  <a:pt x="8309923" y="453895"/>
                  <a:pt x="8315153" y="452866"/>
                  <a:pt x="8320982" y="450809"/>
                </a:cubicBezTo>
                <a:lnTo>
                  <a:pt x="8370102" y="327879"/>
                </a:lnTo>
                <a:lnTo>
                  <a:pt x="8370360" y="463153"/>
                </a:lnTo>
                <a:cubicBezTo>
                  <a:pt x="8370360" y="467783"/>
                  <a:pt x="8371774" y="471426"/>
                  <a:pt x="8374603" y="474083"/>
                </a:cubicBezTo>
                <a:cubicBezTo>
                  <a:pt x="8377432" y="476741"/>
                  <a:pt x="8381161" y="478070"/>
                  <a:pt x="8385790" y="478070"/>
                </a:cubicBezTo>
                <a:cubicBezTo>
                  <a:pt x="8391962" y="478070"/>
                  <a:pt x="8397449" y="475926"/>
                  <a:pt x="8402249" y="471640"/>
                </a:cubicBezTo>
                <a:cubicBezTo>
                  <a:pt x="8399335" y="464096"/>
                  <a:pt x="8397877" y="453895"/>
                  <a:pt x="8397877" y="441036"/>
                </a:cubicBezTo>
                <a:lnTo>
                  <a:pt x="8397877" y="299847"/>
                </a:lnTo>
                <a:cubicBezTo>
                  <a:pt x="8397363" y="297961"/>
                  <a:pt x="8395348" y="296333"/>
                  <a:pt x="8391834" y="294961"/>
                </a:cubicBezTo>
                <a:cubicBezTo>
                  <a:pt x="8388319" y="293589"/>
                  <a:pt x="8384419" y="292904"/>
                  <a:pt x="8380132" y="292904"/>
                </a:cubicBezTo>
                <a:cubicBezTo>
                  <a:pt x="8373274" y="292904"/>
                  <a:pt x="8367359" y="293847"/>
                  <a:pt x="8362387" y="295732"/>
                </a:cubicBezTo>
                <a:cubicBezTo>
                  <a:pt x="8341813" y="350254"/>
                  <a:pt x="8324925" y="394059"/>
                  <a:pt x="8311724" y="427149"/>
                </a:cubicBezTo>
                <a:cubicBezTo>
                  <a:pt x="8296293" y="390802"/>
                  <a:pt x="8278205" y="347853"/>
                  <a:pt x="8257460" y="298304"/>
                </a:cubicBezTo>
                <a:cubicBezTo>
                  <a:pt x="8255574" y="296418"/>
                  <a:pt x="8253474" y="295047"/>
                  <a:pt x="8251159" y="294189"/>
                </a:cubicBezTo>
                <a:cubicBezTo>
                  <a:pt x="8248844" y="293332"/>
                  <a:pt x="8245973" y="292904"/>
                  <a:pt x="8242543" y="292904"/>
                </a:cubicBezTo>
                <a:close/>
                <a:moveTo>
                  <a:pt x="8018325" y="292904"/>
                </a:moveTo>
                <a:cubicBezTo>
                  <a:pt x="8014725" y="292904"/>
                  <a:pt x="8011510" y="293546"/>
                  <a:pt x="8008681" y="294832"/>
                </a:cubicBezTo>
                <a:cubicBezTo>
                  <a:pt x="8005852" y="296118"/>
                  <a:pt x="8003580" y="297533"/>
                  <a:pt x="8001866" y="299076"/>
                </a:cubicBezTo>
                <a:cubicBezTo>
                  <a:pt x="8004609" y="306448"/>
                  <a:pt x="8005981" y="316649"/>
                  <a:pt x="8005981" y="329680"/>
                </a:cubicBezTo>
                <a:lnTo>
                  <a:pt x="8006238" y="463153"/>
                </a:lnTo>
                <a:cubicBezTo>
                  <a:pt x="8006238" y="467783"/>
                  <a:pt x="8007738" y="471426"/>
                  <a:pt x="8010738" y="474083"/>
                </a:cubicBezTo>
                <a:cubicBezTo>
                  <a:pt x="8013739" y="476741"/>
                  <a:pt x="8017639" y="478070"/>
                  <a:pt x="8022440" y="478070"/>
                </a:cubicBezTo>
                <a:cubicBezTo>
                  <a:pt x="8028612" y="478070"/>
                  <a:pt x="8034098" y="475926"/>
                  <a:pt x="8038899" y="471640"/>
                </a:cubicBezTo>
                <a:cubicBezTo>
                  <a:pt x="8036156" y="464611"/>
                  <a:pt x="8034784" y="454410"/>
                  <a:pt x="8034784" y="441036"/>
                </a:cubicBezTo>
                <a:lnTo>
                  <a:pt x="8034784" y="307820"/>
                </a:lnTo>
                <a:cubicBezTo>
                  <a:pt x="8034784" y="303191"/>
                  <a:pt x="8033241" y="299547"/>
                  <a:pt x="8030155" y="296890"/>
                </a:cubicBezTo>
                <a:cubicBezTo>
                  <a:pt x="8027069" y="294232"/>
                  <a:pt x="8023126" y="292904"/>
                  <a:pt x="8018325" y="292904"/>
                </a:cubicBezTo>
                <a:close/>
                <a:moveTo>
                  <a:pt x="7894500" y="292904"/>
                </a:moveTo>
                <a:cubicBezTo>
                  <a:pt x="7890900" y="292904"/>
                  <a:pt x="7887685" y="293546"/>
                  <a:pt x="7884856" y="294832"/>
                </a:cubicBezTo>
                <a:cubicBezTo>
                  <a:pt x="7882027" y="296118"/>
                  <a:pt x="7879755" y="297533"/>
                  <a:pt x="7878041" y="299076"/>
                </a:cubicBezTo>
                <a:cubicBezTo>
                  <a:pt x="7880784" y="306448"/>
                  <a:pt x="7882156" y="316649"/>
                  <a:pt x="7882156" y="329680"/>
                </a:cubicBezTo>
                <a:lnTo>
                  <a:pt x="7882413" y="459810"/>
                </a:lnTo>
                <a:cubicBezTo>
                  <a:pt x="7882413" y="464439"/>
                  <a:pt x="7883913" y="468083"/>
                  <a:pt x="7886913" y="470740"/>
                </a:cubicBezTo>
                <a:cubicBezTo>
                  <a:pt x="7889914" y="473398"/>
                  <a:pt x="7893814" y="474726"/>
                  <a:pt x="7898615" y="474726"/>
                </a:cubicBezTo>
                <a:lnTo>
                  <a:pt x="7974224" y="474726"/>
                </a:lnTo>
                <a:cubicBezTo>
                  <a:pt x="7976453" y="474726"/>
                  <a:pt x="7978168" y="473526"/>
                  <a:pt x="7979368" y="471126"/>
                </a:cubicBezTo>
                <a:cubicBezTo>
                  <a:pt x="7980568" y="468726"/>
                  <a:pt x="7981168" y="465811"/>
                  <a:pt x="7981168" y="462382"/>
                </a:cubicBezTo>
                <a:cubicBezTo>
                  <a:pt x="7981168" y="459296"/>
                  <a:pt x="7980697" y="456338"/>
                  <a:pt x="7979754" y="453509"/>
                </a:cubicBezTo>
                <a:cubicBezTo>
                  <a:pt x="7978811" y="450680"/>
                  <a:pt x="7977482" y="448752"/>
                  <a:pt x="7975767" y="447723"/>
                </a:cubicBezTo>
                <a:cubicBezTo>
                  <a:pt x="7967366" y="450638"/>
                  <a:pt x="7957208" y="453209"/>
                  <a:pt x="7945292" y="455438"/>
                </a:cubicBezTo>
                <a:cubicBezTo>
                  <a:pt x="7933376" y="457667"/>
                  <a:pt x="7921932" y="458867"/>
                  <a:pt x="7910959" y="459039"/>
                </a:cubicBezTo>
                <a:lnTo>
                  <a:pt x="7910702" y="307820"/>
                </a:lnTo>
                <a:cubicBezTo>
                  <a:pt x="7910702" y="303191"/>
                  <a:pt x="7909202" y="299547"/>
                  <a:pt x="7906202" y="296890"/>
                </a:cubicBezTo>
                <a:cubicBezTo>
                  <a:pt x="7903201" y="294232"/>
                  <a:pt x="7899301" y="292904"/>
                  <a:pt x="7894500" y="292904"/>
                </a:cubicBezTo>
                <a:close/>
                <a:moveTo>
                  <a:pt x="7280518" y="292904"/>
                </a:moveTo>
                <a:cubicBezTo>
                  <a:pt x="7270403" y="292904"/>
                  <a:pt x="7263888" y="294189"/>
                  <a:pt x="7260973" y="296761"/>
                </a:cubicBezTo>
                <a:cubicBezTo>
                  <a:pt x="7262173" y="303619"/>
                  <a:pt x="7262774" y="314421"/>
                  <a:pt x="7262774" y="329165"/>
                </a:cubicBezTo>
                <a:lnTo>
                  <a:pt x="7262774" y="466240"/>
                </a:lnTo>
                <a:cubicBezTo>
                  <a:pt x="7262774" y="474126"/>
                  <a:pt x="7266031" y="478070"/>
                  <a:pt x="7272546" y="478070"/>
                </a:cubicBezTo>
                <a:cubicBezTo>
                  <a:pt x="7276832" y="478070"/>
                  <a:pt x="7280347" y="476869"/>
                  <a:pt x="7283090" y="474469"/>
                </a:cubicBezTo>
                <a:cubicBezTo>
                  <a:pt x="7280347" y="466411"/>
                  <a:pt x="7278976" y="455352"/>
                  <a:pt x="7278976" y="441294"/>
                </a:cubicBezTo>
                <a:lnTo>
                  <a:pt x="7278718" y="327879"/>
                </a:lnTo>
                <a:cubicBezTo>
                  <a:pt x="7296549" y="374857"/>
                  <a:pt x="7314466" y="416176"/>
                  <a:pt x="7332468" y="451838"/>
                </a:cubicBezTo>
                <a:cubicBezTo>
                  <a:pt x="7336240" y="453209"/>
                  <a:pt x="7339840" y="453895"/>
                  <a:pt x="7343269" y="453895"/>
                </a:cubicBezTo>
                <a:cubicBezTo>
                  <a:pt x="7347898" y="453895"/>
                  <a:pt x="7353128" y="452866"/>
                  <a:pt x="7358957" y="450809"/>
                </a:cubicBezTo>
                <a:lnTo>
                  <a:pt x="7408077" y="327879"/>
                </a:lnTo>
                <a:lnTo>
                  <a:pt x="7408335" y="463153"/>
                </a:lnTo>
                <a:cubicBezTo>
                  <a:pt x="7408335" y="467783"/>
                  <a:pt x="7409749" y="471426"/>
                  <a:pt x="7412578" y="474083"/>
                </a:cubicBezTo>
                <a:cubicBezTo>
                  <a:pt x="7415407" y="476741"/>
                  <a:pt x="7419136" y="478070"/>
                  <a:pt x="7423765" y="478070"/>
                </a:cubicBezTo>
                <a:cubicBezTo>
                  <a:pt x="7429937" y="478070"/>
                  <a:pt x="7435424" y="475926"/>
                  <a:pt x="7440224" y="471640"/>
                </a:cubicBezTo>
                <a:cubicBezTo>
                  <a:pt x="7437310" y="464096"/>
                  <a:pt x="7435852" y="453895"/>
                  <a:pt x="7435852" y="441036"/>
                </a:cubicBezTo>
                <a:lnTo>
                  <a:pt x="7435852" y="299847"/>
                </a:lnTo>
                <a:cubicBezTo>
                  <a:pt x="7435338" y="297961"/>
                  <a:pt x="7433323" y="296333"/>
                  <a:pt x="7429809" y="294961"/>
                </a:cubicBezTo>
                <a:cubicBezTo>
                  <a:pt x="7426294" y="293589"/>
                  <a:pt x="7422394" y="292904"/>
                  <a:pt x="7418107" y="292904"/>
                </a:cubicBezTo>
                <a:cubicBezTo>
                  <a:pt x="7411249" y="292904"/>
                  <a:pt x="7405334" y="293847"/>
                  <a:pt x="7400362" y="295732"/>
                </a:cubicBezTo>
                <a:cubicBezTo>
                  <a:pt x="7379788" y="350254"/>
                  <a:pt x="7362900" y="394059"/>
                  <a:pt x="7349699" y="427149"/>
                </a:cubicBezTo>
                <a:cubicBezTo>
                  <a:pt x="7334268" y="390802"/>
                  <a:pt x="7316180" y="347853"/>
                  <a:pt x="7295435" y="298304"/>
                </a:cubicBezTo>
                <a:cubicBezTo>
                  <a:pt x="7293549" y="296418"/>
                  <a:pt x="7291449" y="295047"/>
                  <a:pt x="7289134" y="294189"/>
                </a:cubicBezTo>
                <a:cubicBezTo>
                  <a:pt x="7286819" y="293332"/>
                  <a:pt x="7283948" y="292904"/>
                  <a:pt x="7280518" y="292904"/>
                </a:cubicBezTo>
                <a:close/>
                <a:moveTo>
                  <a:pt x="6369471" y="292904"/>
                </a:moveTo>
                <a:cubicBezTo>
                  <a:pt x="6365871" y="292904"/>
                  <a:pt x="6362656" y="293546"/>
                  <a:pt x="6359827" y="294832"/>
                </a:cubicBezTo>
                <a:cubicBezTo>
                  <a:pt x="6356998" y="296118"/>
                  <a:pt x="6354727" y="297533"/>
                  <a:pt x="6353012" y="299076"/>
                </a:cubicBezTo>
                <a:cubicBezTo>
                  <a:pt x="6355755" y="306448"/>
                  <a:pt x="6357127" y="316649"/>
                  <a:pt x="6357127" y="329680"/>
                </a:cubicBezTo>
                <a:lnTo>
                  <a:pt x="6357127" y="396031"/>
                </a:lnTo>
                <a:cubicBezTo>
                  <a:pt x="6357127" y="424149"/>
                  <a:pt x="6362442" y="444851"/>
                  <a:pt x="6373072" y="458139"/>
                </a:cubicBezTo>
                <a:cubicBezTo>
                  <a:pt x="6383702" y="471426"/>
                  <a:pt x="6399647" y="478070"/>
                  <a:pt x="6420906" y="478070"/>
                </a:cubicBezTo>
                <a:cubicBezTo>
                  <a:pt x="6442681" y="478070"/>
                  <a:pt x="6459054" y="471212"/>
                  <a:pt x="6470027" y="457496"/>
                </a:cubicBezTo>
                <a:cubicBezTo>
                  <a:pt x="6481000" y="443780"/>
                  <a:pt x="6486486" y="423291"/>
                  <a:pt x="6486486" y="396031"/>
                </a:cubicBezTo>
                <a:lnTo>
                  <a:pt x="6486486" y="307820"/>
                </a:lnTo>
                <a:cubicBezTo>
                  <a:pt x="6486486" y="303191"/>
                  <a:pt x="6484986" y="299547"/>
                  <a:pt x="6481986" y="296890"/>
                </a:cubicBezTo>
                <a:cubicBezTo>
                  <a:pt x="6478985" y="294232"/>
                  <a:pt x="6475170" y="292904"/>
                  <a:pt x="6470541" y="292904"/>
                </a:cubicBezTo>
                <a:cubicBezTo>
                  <a:pt x="6466941" y="292904"/>
                  <a:pt x="6463726" y="293546"/>
                  <a:pt x="6460897" y="294832"/>
                </a:cubicBezTo>
                <a:cubicBezTo>
                  <a:pt x="6458068" y="296118"/>
                  <a:pt x="6455882" y="297533"/>
                  <a:pt x="6454339" y="299076"/>
                </a:cubicBezTo>
                <a:cubicBezTo>
                  <a:pt x="6457082" y="307134"/>
                  <a:pt x="6458454" y="317335"/>
                  <a:pt x="6458454" y="329680"/>
                </a:cubicBezTo>
                <a:lnTo>
                  <a:pt x="6458454" y="397317"/>
                </a:lnTo>
                <a:cubicBezTo>
                  <a:pt x="6458454" y="443951"/>
                  <a:pt x="6445938" y="467268"/>
                  <a:pt x="6420906" y="467268"/>
                </a:cubicBezTo>
                <a:cubicBezTo>
                  <a:pt x="6408733" y="467268"/>
                  <a:pt x="6399818" y="461739"/>
                  <a:pt x="6394160" y="450680"/>
                </a:cubicBezTo>
                <a:cubicBezTo>
                  <a:pt x="6388502" y="439622"/>
                  <a:pt x="6385674" y="421834"/>
                  <a:pt x="6385674" y="397317"/>
                </a:cubicBezTo>
                <a:lnTo>
                  <a:pt x="6385674" y="307820"/>
                </a:lnTo>
                <a:cubicBezTo>
                  <a:pt x="6385674" y="303191"/>
                  <a:pt x="6384130" y="299547"/>
                  <a:pt x="6381044" y="296890"/>
                </a:cubicBezTo>
                <a:cubicBezTo>
                  <a:pt x="6377958" y="294232"/>
                  <a:pt x="6374101" y="292904"/>
                  <a:pt x="6369471" y="292904"/>
                </a:cubicBezTo>
                <a:close/>
                <a:moveTo>
                  <a:pt x="4494075" y="292904"/>
                </a:moveTo>
                <a:cubicBezTo>
                  <a:pt x="4490475" y="292904"/>
                  <a:pt x="4487260" y="293546"/>
                  <a:pt x="4484431" y="294832"/>
                </a:cubicBezTo>
                <a:cubicBezTo>
                  <a:pt x="4481603" y="296118"/>
                  <a:pt x="4479331" y="297533"/>
                  <a:pt x="4477616" y="299076"/>
                </a:cubicBezTo>
                <a:cubicBezTo>
                  <a:pt x="4480359" y="306448"/>
                  <a:pt x="4481731" y="316649"/>
                  <a:pt x="4481731" y="329680"/>
                </a:cubicBezTo>
                <a:lnTo>
                  <a:pt x="4481989" y="463153"/>
                </a:lnTo>
                <a:cubicBezTo>
                  <a:pt x="4481989" y="467783"/>
                  <a:pt x="4483488" y="471426"/>
                  <a:pt x="4486489" y="474083"/>
                </a:cubicBezTo>
                <a:cubicBezTo>
                  <a:pt x="4489489" y="476741"/>
                  <a:pt x="4493390" y="478070"/>
                  <a:pt x="4498190" y="478070"/>
                </a:cubicBezTo>
                <a:cubicBezTo>
                  <a:pt x="4504363" y="478070"/>
                  <a:pt x="4509849" y="475926"/>
                  <a:pt x="4514649" y="471640"/>
                </a:cubicBezTo>
                <a:cubicBezTo>
                  <a:pt x="4511906" y="464611"/>
                  <a:pt x="4510534" y="454410"/>
                  <a:pt x="4510534" y="441036"/>
                </a:cubicBezTo>
                <a:lnTo>
                  <a:pt x="4510534" y="388830"/>
                </a:lnTo>
                <a:lnTo>
                  <a:pt x="4584858" y="388830"/>
                </a:lnTo>
                <a:lnTo>
                  <a:pt x="4585116" y="463153"/>
                </a:lnTo>
                <a:cubicBezTo>
                  <a:pt x="4585116" y="467783"/>
                  <a:pt x="4586615" y="471426"/>
                  <a:pt x="4589616" y="474083"/>
                </a:cubicBezTo>
                <a:cubicBezTo>
                  <a:pt x="4592616" y="476741"/>
                  <a:pt x="4596517" y="478070"/>
                  <a:pt x="4601317" y="478070"/>
                </a:cubicBezTo>
                <a:cubicBezTo>
                  <a:pt x="4607489" y="478070"/>
                  <a:pt x="4612976" y="475926"/>
                  <a:pt x="4617776" y="471640"/>
                </a:cubicBezTo>
                <a:cubicBezTo>
                  <a:pt x="4615034" y="464611"/>
                  <a:pt x="4613662" y="454410"/>
                  <a:pt x="4613662" y="441036"/>
                </a:cubicBezTo>
                <a:lnTo>
                  <a:pt x="4613662" y="307820"/>
                </a:lnTo>
                <a:cubicBezTo>
                  <a:pt x="4613662" y="303191"/>
                  <a:pt x="4612119" y="299547"/>
                  <a:pt x="4609032" y="296890"/>
                </a:cubicBezTo>
                <a:cubicBezTo>
                  <a:pt x="4605946" y="294232"/>
                  <a:pt x="4601917" y="292904"/>
                  <a:pt x="4596946" y="292904"/>
                </a:cubicBezTo>
                <a:cubicBezTo>
                  <a:pt x="4590773" y="292904"/>
                  <a:pt x="4585372" y="294961"/>
                  <a:pt x="4580743" y="299076"/>
                </a:cubicBezTo>
                <a:cubicBezTo>
                  <a:pt x="4583486" y="307134"/>
                  <a:pt x="4584858" y="317335"/>
                  <a:pt x="4584858" y="329680"/>
                </a:cubicBezTo>
                <a:lnTo>
                  <a:pt x="4584858" y="372885"/>
                </a:lnTo>
                <a:lnTo>
                  <a:pt x="4510534" y="372885"/>
                </a:lnTo>
                <a:lnTo>
                  <a:pt x="4510534" y="307820"/>
                </a:lnTo>
                <a:cubicBezTo>
                  <a:pt x="4510534" y="303191"/>
                  <a:pt x="4508992" y="299547"/>
                  <a:pt x="4505905" y="296890"/>
                </a:cubicBezTo>
                <a:cubicBezTo>
                  <a:pt x="4502819" y="294232"/>
                  <a:pt x="4498876" y="292904"/>
                  <a:pt x="4494075" y="292904"/>
                </a:cubicBezTo>
                <a:close/>
                <a:moveTo>
                  <a:pt x="6249199" y="292389"/>
                </a:moveTo>
                <a:cubicBezTo>
                  <a:pt x="6226396" y="292389"/>
                  <a:pt x="6208737" y="300233"/>
                  <a:pt x="6196221" y="315921"/>
                </a:cubicBezTo>
                <a:cubicBezTo>
                  <a:pt x="6183705" y="331608"/>
                  <a:pt x="6177448" y="354797"/>
                  <a:pt x="6177448" y="385487"/>
                </a:cubicBezTo>
                <a:cubicBezTo>
                  <a:pt x="6177448" y="408804"/>
                  <a:pt x="6181477" y="428006"/>
                  <a:pt x="6189535" y="443094"/>
                </a:cubicBezTo>
                <a:cubicBezTo>
                  <a:pt x="6197593" y="458181"/>
                  <a:pt x="6209080" y="471126"/>
                  <a:pt x="6223996" y="481927"/>
                </a:cubicBezTo>
                <a:cubicBezTo>
                  <a:pt x="6236683" y="491357"/>
                  <a:pt x="6249799" y="499286"/>
                  <a:pt x="6263344" y="505716"/>
                </a:cubicBezTo>
                <a:cubicBezTo>
                  <a:pt x="6276889" y="512145"/>
                  <a:pt x="6289233" y="515360"/>
                  <a:pt x="6300377" y="515360"/>
                </a:cubicBezTo>
                <a:cubicBezTo>
                  <a:pt x="6309464" y="515360"/>
                  <a:pt x="6316665" y="513217"/>
                  <a:pt x="6321980" y="508931"/>
                </a:cubicBezTo>
                <a:cubicBezTo>
                  <a:pt x="6327295" y="504644"/>
                  <a:pt x="6329952" y="499244"/>
                  <a:pt x="6329952" y="492729"/>
                </a:cubicBezTo>
                <a:cubicBezTo>
                  <a:pt x="6329952" y="488099"/>
                  <a:pt x="6328538" y="484370"/>
                  <a:pt x="6325709" y="481541"/>
                </a:cubicBezTo>
                <a:cubicBezTo>
                  <a:pt x="6322880" y="478713"/>
                  <a:pt x="6319065" y="477041"/>
                  <a:pt x="6314265" y="476527"/>
                </a:cubicBezTo>
                <a:cubicBezTo>
                  <a:pt x="6313065" y="481841"/>
                  <a:pt x="6309421" y="485999"/>
                  <a:pt x="6303335" y="489000"/>
                </a:cubicBezTo>
                <a:cubicBezTo>
                  <a:pt x="6297248" y="492000"/>
                  <a:pt x="6289919" y="493500"/>
                  <a:pt x="6281346" y="493500"/>
                </a:cubicBezTo>
                <a:cubicBezTo>
                  <a:pt x="6273460" y="493500"/>
                  <a:pt x="6265401" y="491957"/>
                  <a:pt x="6257172" y="488871"/>
                </a:cubicBezTo>
                <a:cubicBezTo>
                  <a:pt x="6248942" y="485785"/>
                  <a:pt x="6241570" y="481670"/>
                  <a:pt x="6235055" y="476527"/>
                </a:cubicBezTo>
                <a:cubicBezTo>
                  <a:pt x="6238827" y="477555"/>
                  <a:pt x="6243541" y="478070"/>
                  <a:pt x="6249199" y="478070"/>
                </a:cubicBezTo>
                <a:cubicBezTo>
                  <a:pt x="6263773" y="478070"/>
                  <a:pt x="6276460" y="474469"/>
                  <a:pt x="6287261" y="467268"/>
                </a:cubicBezTo>
                <a:cubicBezTo>
                  <a:pt x="6298063" y="460067"/>
                  <a:pt x="6306421" y="449523"/>
                  <a:pt x="6312336" y="435636"/>
                </a:cubicBezTo>
                <a:cubicBezTo>
                  <a:pt x="6318251" y="421748"/>
                  <a:pt x="6321208" y="404946"/>
                  <a:pt x="6321208" y="385229"/>
                </a:cubicBezTo>
                <a:cubicBezTo>
                  <a:pt x="6321208" y="354711"/>
                  <a:pt x="6314950" y="331608"/>
                  <a:pt x="6302435" y="315921"/>
                </a:cubicBezTo>
                <a:cubicBezTo>
                  <a:pt x="6289919" y="300233"/>
                  <a:pt x="6272174" y="292389"/>
                  <a:pt x="6249199" y="292389"/>
                </a:cubicBezTo>
                <a:close/>
                <a:moveTo>
                  <a:pt x="5658659" y="292389"/>
                </a:moveTo>
                <a:cubicBezTo>
                  <a:pt x="5651458" y="292389"/>
                  <a:pt x="5645029" y="293504"/>
                  <a:pt x="5639371" y="295732"/>
                </a:cubicBezTo>
                <a:cubicBezTo>
                  <a:pt x="5633371" y="298133"/>
                  <a:pt x="5628226" y="301305"/>
                  <a:pt x="5623941" y="305248"/>
                </a:cubicBezTo>
                <a:cubicBezTo>
                  <a:pt x="5619482" y="309534"/>
                  <a:pt x="5615968" y="314421"/>
                  <a:pt x="5613396" y="319907"/>
                </a:cubicBezTo>
                <a:cubicBezTo>
                  <a:pt x="5610824" y="325565"/>
                  <a:pt x="5609538" y="331823"/>
                  <a:pt x="5609538" y="338681"/>
                </a:cubicBezTo>
                <a:cubicBezTo>
                  <a:pt x="5609538" y="345710"/>
                  <a:pt x="5610996" y="352654"/>
                  <a:pt x="5613910" y="359512"/>
                </a:cubicBezTo>
                <a:cubicBezTo>
                  <a:pt x="5616825" y="366370"/>
                  <a:pt x="5620940" y="372199"/>
                  <a:pt x="5626255" y="377000"/>
                </a:cubicBezTo>
                <a:lnTo>
                  <a:pt x="5629084" y="379829"/>
                </a:lnTo>
                <a:cubicBezTo>
                  <a:pt x="5626855" y="381372"/>
                  <a:pt x="5624669" y="382958"/>
                  <a:pt x="5622526" y="384587"/>
                </a:cubicBezTo>
                <a:cubicBezTo>
                  <a:pt x="5620383" y="386215"/>
                  <a:pt x="5618283" y="387973"/>
                  <a:pt x="5616225" y="389859"/>
                </a:cubicBezTo>
                <a:cubicBezTo>
                  <a:pt x="5612110" y="393459"/>
                  <a:pt x="5608510" y="397317"/>
                  <a:pt x="5605424" y="401431"/>
                </a:cubicBezTo>
                <a:cubicBezTo>
                  <a:pt x="5602166" y="405718"/>
                  <a:pt x="5599680" y="410261"/>
                  <a:pt x="5597966" y="415062"/>
                </a:cubicBezTo>
                <a:cubicBezTo>
                  <a:pt x="5596080" y="420205"/>
                  <a:pt x="5595137" y="425606"/>
                  <a:pt x="5595137" y="431264"/>
                </a:cubicBezTo>
                <a:cubicBezTo>
                  <a:pt x="5595137" y="437265"/>
                  <a:pt x="5596337" y="443094"/>
                  <a:pt x="5598737" y="448752"/>
                </a:cubicBezTo>
                <a:cubicBezTo>
                  <a:pt x="5601137" y="454238"/>
                  <a:pt x="5604481" y="459039"/>
                  <a:pt x="5608767" y="463153"/>
                </a:cubicBezTo>
                <a:cubicBezTo>
                  <a:pt x="5613053" y="467268"/>
                  <a:pt x="5618197" y="470611"/>
                  <a:pt x="5624197" y="473183"/>
                </a:cubicBezTo>
                <a:cubicBezTo>
                  <a:pt x="5630027" y="475755"/>
                  <a:pt x="5636456" y="477041"/>
                  <a:pt x="5643485" y="477041"/>
                </a:cubicBezTo>
                <a:cubicBezTo>
                  <a:pt x="5648800" y="477041"/>
                  <a:pt x="5653430" y="476698"/>
                  <a:pt x="5657373" y="476012"/>
                </a:cubicBezTo>
                <a:cubicBezTo>
                  <a:pt x="5661659" y="475326"/>
                  <a:pt x="5666118" y="474041"/>
                  <a:pt x="5670747" y="472155"/>
                </a:cubicBezTo>
                <a:cubicBezTo>
                  <a:pt x="5675204" y="470440"/>
                  <a:pt x="5679919" y="467868"/>
                  <a:pt x="5684891" y="464439"/>
                </a:cubicBezTo>
                <a:cubicBezTo>
                  <a:pt x="5687291" y="462725"/>
                  <a:pt x="5689906" y="460796"/>
                  <a:pt x="5692735" y="458653"/>
                </a:cubicBezTo>
                <a:cubicBezTo>
                  <a:pt x="5695563" y="456510"/>
                  <a:pt x="5698522" y="454067"/>
                  <a:pt x="5701607" y="451323"/>
                </a:cubicBezTo>
                <a:lnTo>
                  <a:pt x="5702636" y="450809"/>
                </a:lnTo>
                <a:lnTo>
                  <a:pt x="5719867" y="467268"/>
                </a:lnTo>
                <a:cubicBezTo>
                  <a:pt x="5722953" y="470354"/>
                  <a:pt x="5725611" y="472326"/>
                  <a:pt x="5727840" y="473183"/>
                </a:cubicBezTo>
                <a:cubicBezTo>
                  <a:pt x="5730411" y="474212"/>
                  <a:pt x="5732897" y="474726"/>
                  <a:pt x="5735297" y="474726"/>
                </a:cubicBezTo>
                <a:cubicBezTo>
                  <a:pt x="5737526" y="474726"/>
                  <a:pt x="5739669" y="474212"/>
                  <a:pt x="5741726" y="473183"/>
                </a:cubicBezTo>
                <a:cubicBezTo>
                  <a:pt x="5743784" y="472155"/>
                  <a:pt x="5745585" y="470869"/>
                  <a:pt x="5747127" y="469326"/>
                </a:cubicBezTo>
                <a:cubicBezTo>
                  <a:pt x="5748842" y="467611"/>
                  <a:pt x="5750042" y="465811"/>
                  <a:pt x="5750727" y="463925"/>
                </a:cubicBezTo>
                <a:cubicBezTo>
                  <a:pt x="5751585" y="461696"/>
                  <a:pt x="5752013" y="459639"/>
                  <a:pt x="5752013" y="457753"/>
                </a:cubicBezTo>
                <a:cubicBezTo>
                  <a:pt x="5752013" y="452952"/>
                  <a:pt x="5749785" y="448494"/>
                  <a:pt x="5745327" y="444380"/>
                </a:cubicBezTo>
                <a:lnTo>
                  <a:pt x="5728096" y="427920"/>
                </a:lnTo>
                <a:lnTo>
                  <a:pt x="5733240" y="423291"/>
                </a:lnTo>
                <a:cubicBezTo>
                  <a:pt x="5735983" y="421062"/>
                  <a:pt x="5738126" y="418662"/>
                  <a:pt x="5739669" y="416090"/>
                </a:cubicBezTo>
                <a:cubicBezTo>
                  <a:pt x="5741212" y="413519"/>
                  <a:pt x="5741984" y="410861"/>
                  <a:pt x="5741984" y="408118"/>
                </a:cubicBezTo>
                <a:cubicBezTo>
                  <a:pt x="5741984" y="404003"/>
                  <a:pt x="5740270" y="400231"/>
                  <a:pt x="5736840" y="396802"/>
                </a:cubicBezTo>
                <a:cubicBezTo>
                  <a:pt x="5733411" y="393373"/>
                  <a:pt x="5729296" y="391659"/>
                  <a:pt x="5724496" y="391659"/>
                </a:cubicBezTo>
                <a:cubicBezTo>
                  <a:pt x="5722095" y="391659"/>
                  <a:pt x="5720124" y="391916"/>
                  <a:pt x="5718581" y="392430"/>
                </a:cubicBezTo>
                <a:cubicBezTo>
                  <a:pt x="5716867" y="392945"/>
                  <a:pt x="5714895" y="394230"/>
                  <a:pt x="5712666" y="396288"/>
                </a:cubicBezTo>
                <a:lnTo>
                  <a:pt x="5703664" y="404260"/>
                </a:lnTo>
                <a:lnTo>
                  <a:pt x="5678719" y="380857"/>
                </a:lnTo>
                <a:cubicBezTo>
                  <a:pt x="5686091" y="375028"/>
                  <a:pt x="5692520" y="368599"/>
                  <a:pt x="5698007" y="361569"/>
                </a:cubicBezTo>
                <a:cubicBezTo>
                  <a:pt x="5703322" y="354711"/>
                  <a:pt x="5705979" y="346739"/>
                  <a:pt x="5705979" y="337652"/>
                </a:cubicBezTo>
                <a:cubicBezTo>
                  <a:pt x="5705979" y="330451"/>
                  <a:pt x="5704693" y="324022"/>
                  <a:pt x="5702121" y="318364"/>
                </a:cubicBezTo>
                <a:cubicBezTo>
                  <a:pt x="5699721" y="313049"/>
                  <a:pt x="5696206" y="308334"/>
                  <a:pt x="5691577" y="304219"/>
                </a:cubicBezTo>
                <a:cubicBezTo>
                  <a:pt x="5687463" y="300619"/>
                  <a:pt x="5682405" y="297704"/>
                  <a:pt x="5676404" y="295475"/>
                </a:cubicBezTo>
                <a:cubicBezTo>
                  <a:pt x="5670747" y="293418"/>
                  <a:pt x="5664831" y="292389"/>
                  <a:pt x="5658659" y="292389"/>
                </a:cubicBezTo>
                <a:close/>
                <a:moveTo>
                  <a:pt x="5291032" y="292389"/>
                </a:moveTo>
                <a:cubicBezTo>
                  <a:pt x="5267029" y="292389"/>
                  <a:pt x="5248427" y="300490"/>
                  <a:pt x="5235225" y="316692"/>
                </a:cubicBezTo>
                <a:cubicBezTo>
                  <a:pt x="5222023" y="332894"/>
                  <a:pt x="5215422" y="355826"/>
                  <a:pt x="5215422" y="385487"/>
                </a:cubicBezTo>
                <a:cubicBezTo>
                  <a:pt x="5215422" y="415147"/>
                  <a:pt x="5221852" y="437993"/>
                  <a:pt x="5234711" y="454024"/>
                </a:cubicBezTo>
                <a:cubicBezTo>
                  <a:pt x="5247569" y="470054"/>
                  <a:pt x="5265829" y="478070"/>
                  <a:pt x="5289489" y="478070"/>
                </a:cubicBezTo>
                <a:cubicBezTo>
                  <a:pt x="5302348" y="478070"/>
                  <a:pt x="5313621" y="475326"/>
                  <a:pt x="5323308" y="469840"/>
                </a:cubicBezTo>
                <a:cubicBezTo>
                  <a:pt x="5332995" y="464354"/>
                  <a:pt x="5340452" y="456553"/>
                  <a:pt x="5345682" y="446437"/>
                </a:cubicBezTo>
                <a:cubicBezTo>
                  <a:pt x="5350911" y="436322"/>
                  <a:pt x="5353526" y="424577"/>
                  <a:pt x="5353526" y="411204"/>
                </a:cubicBezTo>
                <a:cubicBezTo>
                  <a:pt x="5353526" y="398517"/>
                  <a:pt x="5350911" y="389087"/>
                  <a:pt x="5345682" y="382915"/>
                </a:cubicBezTo>
                <a:cubicBezTo>
                  <a:pt x="5340452" y="376743"/>
                  <a:pt x="5333551" y="373657"/>
                  <a:pt x="5324979" y="373657"/>
                </a:cubicBezTo>
                <a:cubicBezTo>
                  <a:pt x="5320865" y="373657"/>
                  <a:pt x="5317179" y="374428"/>
                  <a:pt x="5313920" y="375971"/>
                </a:cubicBezTo>
                <a:cubicBezTo>
                  <a:pt x="5310663" y="377514"/>
                  <a:pt x="5308520" y="379743"/>
                  <a:pt x="5307491" y="382658"/>
                </a:cubicBezTo>
                <a:cubicBezTo>
                  <a:pt x="5313663" y="384886"/>
                  <a:pt x="5318035" y="389044"/>
                  <a:pt x="5320607" y="395131"/>
                </a:cubicBezTo>
                <a:cubicBezTo>
                  <a:pt x="5323179" y="401217"/>
                  <a:pt x="5324465" y="408804"/>
                  <a:pt x="5324465" y="417891"/>
                </a:cubicBezTo>
                <a:cubicBezTo>
                  <a:pt x="5324465" y="430921"/>
                  <a:pt x="5322065" y="442408"/>
                  <a:pt x="5317264" y="452352"/>
                </a:cubicBezTo>
                <a:cubicBezTo>
                  <a:pt x="5312464" y="462296"/>
                  <a:pt x="5303720" y="467268"/>
                  <a:pt x="5291032" y="467268"/>
                </a:cubicBezTo>
                <a:cubicBezTo>
                  <a:pt x="5275944" y="467268"/>
                  <a:pt x="5264800" y="460496"/>
                  <a:pt x="5257600" y="446951"/>
                </a:cubicBezTo>
                <a:cubicBezTo>
                  <a:pt x="5250398" y="433407"/>
                  <a:pt x="5246798" y="412833"/>
                  <a:pt x="5246798" y="385229"/>
                </a:cubicBezTo>
                <a:cubicBezTo>
                  <a:pt x="5246798" y="357797"/>
                  <a:pt x="5250442" y="337266"/>
                  <a:pt x="5257728" y="323636"/>
                </a:cubicBezTo>
                <a:cubicBezTo>
                  <a:pt x="5265014" y="310006"/>
                  <a:pt x="5276287" y="303191"/>
                  <a:pt x="5291546" y="303191"/>
                </a:cubicBezTo>
                <a:cubicBezTo>
                  <a:pt x="5299947" y="303191"/>
                  <a:pt x="5306762" y="306020"/>
                  <a:pt x="5311992" y="311677"/>
                </a:cubicBezTo>
                <a:cubicBezTo>
                  <a:pt x="5317221" y="317335"/>
                  <a:pt x="5320436" y="325822"/>
                  <a:pt x="5321636" y="337138"/>
                </a:cubicBezTo>
                <a:cubicBezTo>
                  <a:pt x="5328837" y="337309"/>
                  <a:pt x="5334495" y="335766"/>
                  <a:pt x="5338609" y="332509"/>
                </a:cubicBezTo>
                <a:cubicBezTo>
                  <a:pt x="5342724" y="329251"/>
                  <a:pt x="5344781" y="325308"/>
                  <a:pt x="5344781" y="320679"/>
                </a:cubicBezTo>
                <a:cubicBezTo>
                  <a:pt x="5344781" y="315192"/>
                  <a:pt x="5342210" y="310306"/>
                  <a:pt x="5337066" y="306020"/>
                </a:cubicBezTo>
                <a:cubicBezTo>
                  <a:pt x="5331923" y="301733"/>
                  <a:pt x="5325193" y="298390"/>
                  <a:pt x="5316878" y="295990"/>
                </a:cubicBezTo>
                <a:cubicBezTo>
                  <a:pt x="5308563" y="293589"/>
                  <a:pt x="5299947" y="292389"/>
                  <a:pt x="5291032" y="292389"/>
                </a:cubicBezTo>
                <a:close/>
                <a:moveTo>
                  <a:pt x="5081483" y="292389"/>
                </a:moveTo>
                <a:cubicBezTo>
                  <a:pt x="5057479" y="292389"/>
                  <a:pt x="5038877" y="300490"/>
                  <a:pt x="5025676" y="316692"/>
                </a:cubicBezTo>
                <a:cubicBezTo>
                  <a:pt x="5012473" y="332894"/>
                  <a:pt x="5005873" y="355826"/>
                  <a:pt x="5005873" y="385487"/>
                </a:cubicBezTo>
                <a:cubicBezTo>
                  <a:pt x="5005873" y="415147"/>
                  <a:pt x="5012302" y="437993"/>
                  <a:pt x="5025161" y="454024"/>
                </a:cubicBezTo>
                <a:cubicBezTo>
                  <a:pt x="5038019" y="470054"/>
                  <a:pt x="5056279" y="478070"/>
                  <a:pt x="5079939" y="478070"/>
                </a:cubicBezTo>
                <a:cubicBezTo>
                  <a:pt x="5092798" y="478070"/>
                  <a:pt x="5104071" y="475326"/>
                  <a:pt x="5113757" y="469840"/>
                </a:cubicBezTo>
                <a:cubicBezTo>
                  <a:pt x="5123445" y="464354"/>
                  <a:pt x="5130902" y="456553"/>
                  <a:pt x="5136132" y="446437"/>
                </a:cubicBezTo>
                <a:cubicBezTo>
                  <a:pt x="5141361" y="436322"/>
                  <a:pt x="5143975" y="424577"/>
                  <a:pt x="5143975" y="411204"/>
                </a:cubicBezTo>
                <a:cubicBezTo>
                  <a:pt x="5143975" y="398517"/>
                  <a:pt x="5141361" y="389087"/>
                  <a:pt x="5136132" y="382915"/>
                </a:cubicBezTo>
                <a:cubicBezTo>
                  <a:pt x="5130902" y="376743"/>
                  <a:pt x="5124002" y="373657"/>
                  <a:pt x="5115429" y="373657"/>
                </a:cubicBezTo>
                <a:cubicBezTo>
                  <a:pt x="5111314" y="373657"/>
                  <a:pt x="5107628" y="374428"/>
                  <a:pt x="5104371" y="375971"/>
                </a:cubicBezTo>
                <a:cubicBezTo>
                  <a:pt x="5101113" y="377514"/>
                  <a:pt x="5098970" y="379743"/>
                  <a:pt x="5097941" y="382658"/>
                </a:cubicBezTo>
                <a:cubicBezTo>
                  <a:pt x="5104113" y="384886"/>
                  <a:pt x="5108486" y="389044"/>
                  <a:pt x="5111057" y="395131"/>
                </a:cubicBezTo>
                <a:cubicBezTo>
                  <a:pt x="5113629" y="401217"/>
                  <a:pt x="5114915" y="408804"/>
                  <a:pt x="5114915" y="417891"/>
                </a:cubicBezTo>
                <a:cubicBezTo>
                  <a:pt x="5114915" y="430921"/>
                  <a:pt x="5112515" y="442408"/>
                  <a:pt x="5107714" y="452352"/>
                </a:cubicBezTo>
                <a:cubicBezTo>
                  <a:pt x="5102913" y="462296"/>
                  <a:pt x="5094170" y="467268"/>
                  <a:pt x="5081483" y="467268"/>
                </a:cubicBezTo>
                <a:cubicBezTo>
                  <a:pt x="5066395" y="467268"/>
                  <a:pt x="5055250" y="460496"/>
                  <a:pt x="5048050" y="446951"/>
                </a:cubicBezTo>
                <a:cubicBezTo>
                  <a:pt x="5040848" y="433407"/>
                  <a:pt x="5037248" y="412833"/>
                  <a:pt x="5037248" y="385229"/>
                </a:cubicBezTo>
                <a:cubicBezTo>
                  <a:pt x="5037248" y="357797"/>
                  <a:pt x="5040892" y="337266"/>
                  <a:pt x="5048178" y="323636"/>
                </a:cubicBezTo>
                <a:cubicBezTo>
                  <a:pt x="5055465" y="310006"/>
                  <a:pt x="5066738" y="303191"/>
                  <a:pt x="5081996" y="303191"/>
                </a:cubicBezTo>
                <a:cubicBezTo>
                  <a:pt x="5090398" y="303191"/>
                  <a:pt x="5097212" y="306020"/>
                  <a:pt x="5102442" y="311677"/>
                </a:cubicBezTo>
                <a:cubicBezTo>
                  <a:pt x="5107671" y="317335"/>
                  <a:pt x="5110886" y="325822"/>
                  <a:pt x="5112086" y="337138"/>
                </a:cubicBezTo>
                <a:cubicBezTo>
                  <a:pt x="5119287" y="337309"/>
                  <a:pt x="5124944" y="335766"/>
                  <a:pt x="5129059" y="332509"/>
                </a:cubicBezTo>
                <a:cubicBezTo>
                  <a:pt x="5133175" y="329251"/>
                  <a:pt x="5135232" y="325308"/>
                  <a:pt x="5135232" y="320679"/>
                </a:cubicBezTo>
                <a:cubicBezTo>
                  <a:pt x="5135232" y="315192"/>
                  <a:pt x="5132660" y="310306"/>
                  <a:pt x="5127517" y="306020"/>
                </a:cubicBezTo>
                <a:cubicBezTo>
                  <a:pt x="5122373" y="301733"/>
                  <a:pt x="5115643" y="298390"/>
                  <a:pt x="5107329" y="295990"/>
                </a:cubicBezTo>
                <a:cubicBezTo>
                  <a:pt x="5099013" y="293589"/>
                  <a:pt x="5090398" y="292389"/>
                  <a:pt x="5081483" y="292389"/>
                </a:cubicBezTo>
                <a:close/>
                <a:moveTo>
                  <a:pt x="4724428" y="292389"/>
                </a:moveTo>
                <a:cubicBezTo>
                  <a:pt x="4701111" y="292389"/>
                  <a:pt x="4683451" y="300147"/>
                  <a:pt x="4671450" y="315664"/>
                </a:cubicBezTo>
                <a:cubicBezTo>
                  <a:pt x="4659448" y="331180"/>
                  <a:pt x="4653448" y="354368"/>
                  <a:pt x="4653448" y="385229"/>
                </a:cubicBezTo>
                <a:cubicBezTo>
                  <a:pt x="4653448" y="416090"/>
                  <a:pt x="4659448" y="439279"/>
                  <a:pt x="4671450" y="454795"/>
                </a:cubicBezTo>
                <a:cubicBezTo>
                  <a:pt x="4683451" y="470312"/>
                  <a:pt x="4701111" y="478070"/>
                  <a:pt x="4724428" y="478070"/>
                </a:cubicBezTo>
                <a:cubicBezTo>
                  <a:pt x="4747745" y="478070"/>
                  <a:pt x="4765448" y="470312"/>
                  <a:pt x="4777534" y="454795"/>
                </a:cubicBezTo>
                <a:cubicBezTo>
                  <a:pt x="4789622" y="439279"/>
                  <a:pt x="4795666" y="416090"/>
                  <a:pt x="4795666" y="385229"/>
                </a:cubicBezTo>
                <a:cubicBezTo>
                  <a:pt x="4795666" y="354368"/>
                  <a:pt x="4789622" y="331180"/>
                  <a:pt x="4777534" y="315664"/>
                </a:cubicBezTo>
                <a:cubicBezTo>
                  <a:pt x="4765448" y="300147"/>
                  <a:pt x="4747745" y="292389"/>
                  <a:pt x="4724428" y="292389"/>
                </a:cubicBezTo>
                <a:close/>
                <a:moveTo>
                  <a:pt x="4376918" y="292389"/>
                </a:moveTo>
                <a:cubicBezTo>
                  <a:pt x="4358230" y="292389"/>
                  <a:pt x="4344171" y="294618"/>
                  <a:pt x="4334742" y="299076"/>
                </a:cubicBezTo>
                <a:cubicBezTo>
                  <a:pt x="4336284" y="303362"/>
                  <a:pt x="4337399" y="308377"/>
                  <a:pt x="4338085" y="314121"/>
                </a:cubicBezTo>
                <a:cubicBezTo>
                  <a:pt x="4338771" y="319864"/>
                  <a:pt x="4339114" y="325050"/>
                  <a:pt x="4339114" y="329680"/>
                </a:cubicBezTo>
                <a:lnTo>
                  <a:pt x="4339114" y="463153"/>
                </a:lnTo>
                <a:cubicBezTo>
                  <a:pt x="4339114" y="467783"/>
                  <a:pt x="4340613" y="471426"/>
                  <a:pt x="4343614" y="474083"/>
                </a:cubicBezTo>
                <a:cubicBezTo>
                  <a:pt x="4346614" y="476741"/>
                  <a:pt x="4350601" y="478070"/>
                  <a:pt x="4355572" y="478070"/>
                </a:cubicBezTo>
                <a:cubicBezTo>
                  <a:pt x="4361573" y="478070"/>
                  <a:pt x="4366974" y="475926"/>
                  <a:pt x="4371774" y="471640"/>
                </a:cubicBezTo>
                <a:cubicBezTo>
                  <a:pt x="4369031" y="464782"/>
                  <a:pt x="4367659" y="455095"/>
                  <a:pt x="4367659" y="442579"/>
                </a:cubicBezTo>
                <a:lnTo>
                  <a:pt x="4367659" y="404518"/>
                </a:lnTo>
                <a:lnTo>
                  <a:pt x="4374089" y="404518"/>
                </a:lnTo>
                <a:cubicBezTo>
                  <a:pt x="4399635" y="404518"/>
                  <a:pt x="4419181" y="399460"/>
                  <a:pt x="4432725" y="389344"/>
                </a:cubicBezTo>
                <a:cubicBezTo>
                  <a:pt x="4446270" y="379229"/>
                  <a:pt x="4453042" y="364570"/>
                  <a:pt x="4453042" y="345367"/>
                </a:cubicBezTo>
                <a:cubicBezTo>
                  <a:pt x="4453042" y="327022"/>
                  <a:pt x="4446741" y="313606"/>
                  <a:pt x="4434140" y="305119"/>
                </a:cubicBezTo>
                <a:cubicBezTo>
                  <a:pt x="4421538" y="296633"/>
                  <a:pt x="4402464" y="292389"/>
                  <a:pt x="4376918" y="292389"/>
                </a:cubicBezTo>
                <a:close/>
                <a:moveTo>
                  <a:pt x="7162313" y="292132"/>
                </a:moveTo>
                <a:cubicBezTo>
                  <a:pt x="7154084" y="292132"/>
                  <a:pt x="7146111" y="293589"/>
                  <a:pt x="7138396" y="296504"/>
                </a:cubicBezTo>
                <a:lnTo>
                  <a:pt x="7086447" y="450552"/>
                </a:lnTo>
                <a:cubicBezTo>
                  <a:pt x="7084389" y="456724"/>
                  <a:pt x="7083360" y="461953"/>
                  <a:pt x="7083360" y="466240"/>
                </a:cubicBezTo>
                <a:cubicBezTo>
                  <a:pt x="7083360" y="470354"/>
                  <a:pt x="7084646" y="473312"/>
                  <a:pt x="7087218" y="475112"/>
                </a:cubicBezTo>
                <a:cubicBezTo>
                  <a:pt x="7089790" y="476912"/>
                  <a:pt x="7093819" y="477812"/>
                  <a:pt x="7099305" y="477812"/>
                </a:cubicBezTo>
                <a:cubicBezTo>
                  <a:pt x="7104621" y="477812"/>
                  <a:pt x="7109764" y="476869"/>
                  <a:pt x="7114736" y="474983"/>
                </a:cubicBezTo>
                <a:cubicBezTo>
                  <a:pt x="7113364" y="473269"/>
                  <a:pt x="7112678" y="470869"/>
                  <a:pt x="7112678" y="467783"/>
                </a:cubicBezTo>
                <a:cubicBezTo>
                  <a:pt x="7112678" y="465382"/>
                  <a:pt x="7113193" y="461953"/>
                  <a:pt x="7114222" y="457496"/>
                </a:cubicBezTo>
                <a:lnTo>
                  <a:pt x="7124509" y="420462"/>
                </a:lnTo>
                <a:lnTo>
                  <a:pt x="7186488" y="420462"/>
                </a:lnTo>
                <a:lnTo>
                  <a:pt x="7199604" y="466754"/>
                </a:lnTo>
                <a:cubicBezTo>
                  <a:pt x="7200461" y="470354"/>
                  <a:pt x="7202433" y="473097"/>
                  <a:pt x="7205519" y="474983"/>
                </a:cubicBezTo>
                <a:cubicBezTo>
                  <a:pt x="7208605" y="476869"/>
                  <a:pt x="7212462" y="477812"/>
                  <a:pt x="7217092" y="477812"/>
                </a:cubicBezTo>
                <a:cubicBezTo>
                  <a:pt x="7224293" y="477812"/>
                  <a:pt x="7229865" y="475669"/>
                  <a:pt x="7233808" y="471383"/>
                </a:cubicBezTo>
                <a:cubicBezTo>
                  <a:pt x="7230893" y="468126"/>
                  <a:pt x="7228407" y="463325"/>
                  <a:pt x="7226350" y="456981"/>
                </a:cubicBezTo>
                <a:lnTo>
                  <a:pt x="7178258" y="301905"/>
                </a:lnTo>
                <a:cubicBezTo>
                  <a:pt x="7176544" y="295390"/>
                  <a:pt x="7171229" y="292132"/>
                  <a:pt x="7162313" y="292132"/>
                </a:cubicBezTo>
                <a:close/>
                <a:moveTo>
                  <a:pt x="6590813" y="292132"/>
                </a:moveTo>
                <a:cubicBezTo>
                  <a:pt x="6582584" y="292132"/>
                  <a:pt x="6574611" y="293589"/>
                  <a:pt x="6566896" y="296504"/>
                </a:cubicBezTo>
                <a:lnTo>
                  <a:pt x="6514947" y="450552"/>
                </a:lnTo>
                <a:cubicBezTo>
                  <a:pt x="6512889" y="456724"/>
                  <a:pt x="6511861" y="461953"/>
                  <a:pt x="6511861" y="466240"/>
                </a:cubicBezTo>
                <a:cubicBezTo>
                  <a:pt x="6511861" y="470354"/>
                  <a:pt x="6513146" y="473312"/>
                  <a:pt x="6515718" y="475112"/>
                </a:cubicBezTo>
                <a:cubicBezTo>
                  <a:pt x="6518290" y="476912"/>
                  <a:pt x="6522319" y="477812"/>
                  <a:pt x="6527806" y="477812"/>
                </a:cubicBezTo>
                <a:cubicBezTo>
                  <a:pt x="6533121" y="477812"/>
                  <a:pt x="6538264" y="476869"/>
                  <a:pt x="6543236" y="474983"/>
                </a:cubicBezTo>
                <a:cubicBezTo>
                  <a:pt x="6541864" y="473269"/>
                  <a:pt x="6541179" y="470869"/>
                  <a:pt x="6541179" y="467783"/>
                </a:cubicBezTo>
                <a:cubicBezTo>
                  <a:pt x="6541179" y="465382"/>
                  <a:pt x="6541693" y="461953"/>
                  <a:pt x="6542722" y="457496"/>
                </a:cubicBezTo>
                <a:lnTo>
                  <a:pt x="6553009" y="420462"/>
                </a:lnTo>
                <a:lnTo>
                  <a:pt x="6614988" y="420462"/>
                </a:lnTo>
                <a:lnTo>
                  <a:pt x="6628104" y="466754"/>
                </a:lnTo>
                <a:cubicBezTo>
                  <a:pt x="6628961" y="470354"/>
                  <a:pt x="6630933" y="473097"/>
                  <a:pt x="6634019" y="474983"/>
                </a:cubicBezTo>
                <a:cubicBezTo>
                  <a:pt x="6637105" y="476869"/>
                  <a:pt x="6640962" y="477812"/>
                  <a:pt x="6645592" y="477812"/>
                </a:cubicBezTo>
                <a:cubicBezTo>
                  <a:pt x="6652793" y="477812"/>
                  <a:pt x="6658365" y="475669"/>
                  <a:pt x="6662308" y="471383"/>
                </a:cubicBezTo>
                <a:cubicBezTo>
                  <a:pt x="6659393" y="468126"/>
                  <a:pt x="6656907" y="463325"/>
                  <a:pt x="6654850" y="456981"/>
                </a:cubicBezTo>
                <a:lnTo>
                  <a:pt x="6606758" y="301905"/>
                </a:lnTo>
                <a:cubicBezTo>
                  <a:pt x="6605044" y="295390"/>
                  <a:pt x="6599729" y="292132"/>
                  <a:pt x="6590813" y="292132"/>
                </a:cubicBezTo>
                <a:close/>
                <a:moveTo>
                  <a:pt x="7798355" y="255099"/>
                </a:moveTo>
                <a:cubicBezTo>
                  <a:pt x="7795611" y="255613"/>
                  <a:pt x="7792183" y="256813"/>
                  <a:pt x="7788068" y="258699"/>
                </a:cubicBezTo>
                <a:cubicBezTo>
                  <a:pt x="7783953" y="260585"/>
                  <a:pt x="7780867" y="262300"/>
                  <a:pt x="7778810" y="263843"/>
                </a:cubicBezTo>
                <a:cubicBezTo>
                  <a:pt x="7780353" y="265557"/>
                  <a:pt x="7781638" y="267700"/>
                  <a:pt x="7782667" y="270272"/>
                </a:cubicBezTo>
                <a:cubicBezTo>
                  <a:pt x="7783696" y="272844"/>
                  <a:pt x="7784210" y="275330"/>
                  <a:pt x="7784210" y="277730"/>
                </a:cubicBezTo>
                <a:cubicBezTo>
                  <a:pt x="7784210" y="284760"/>
                  <a:pt x="7780095" y="289903"/>
                  <a:pt x="7771866" y="293161"/>
                </a:cubicBezTo>
                <a:cubicBezTo>
                  <a:pt x="7766722" y="293847"/>
                  <a:pt x="7762522" y="295818"/>
                  <a:pt x="7759264" y="299076"/>
                </a:cubicBezTo>
                <a:cubicBezTo>
                  <a:pt x="7762007" y="307134"/>
                  <a:pt x="7763379" y="317335"/>
                  <a:pt x="7763379" y="329680"/>
                </a:cubicBezTo>
                <a:lnTo>
                  <a:pt x="7763379" y="397317"/>
                </a:lnTo>
                <a:cubicBezTo>
                  <a:pt x="7763379" y="443951"/>
                  <a:pt x="7750863" y="467268"/>
                  <a:pt x="7725831" y="467268"/>
                </a:cubicBezTo>
                <a:cubicBezTo>
                  <a:pt x="7713658" y="467268"/>
                  <a:pt x="7704743" y="461739"/>
                  <a:pt x="7699085" y="450680"/>
                </a:cubicBezTo>
                <a:cubicBezTo>
                  <a:pt x="7693427" y="439622"/>
                  <a:pt x="7690598" y="421834"/>
                  <a:pt x="7690598" y="397317"/>
                </a:cubicBezTo>
                <a:lnTo>
                  <a:pt x="7690598" y="307820"/>
                </a:lnTo>
                <a:cubicBezTo>
                  <a:pt x="7690598" y="303191"/>
                  <a:pt x="7689055" y="299547"/>
                  <a:pt x="7685969" y="296890"/>
                </a:cubicBezTo>
                <a:cubicBezTo>
                  <a:pt x="7682883" y="294232"/>
                  <a:pt x="7679026" y="292904"/>
                  <a:pt x="7674396" y="292904"/>
                </a:cubicBezTo>
                <a:cubicBezTo>
                  <a:pt x="7670796" y="292904"/>
                  <a:pt x="7667581" y="293546"/>
                  <a:pt x="7664752" y="294832"/>
                </a:cubicBezTo>
                <a:cubicBezTo>
                  <a:pt x="7661923" y="296118"/>
                  <a:pt x="7659652" y="297533"/>
                  <a:pt x="7657937" y="299076"/>
                </a:cubicBezTo>
                <a:cubicBezTo>
                  <a:pt x="7660680" y="306448"/>
                  <a:pt x="7662052" y="316649"/>
                  <a:pt x="7662052" y="329680"/>
                </a:cubicBezTo>
                <a:lnTo>
                  <a:pt x="7662052" y="396031"/>
                </a:lnTo>
                <a:cubicBezTo>
                  <a:pt x="7662052" y="424149"/>
                  <a:pt x="7667367" y="444851"/>
                  <a:pt x="7677997" y="458139"/>
                </a:cubicBezTo>
                <a:cubicBezTo>
                  <a:pt x="7688627" y="471426"/>
                  <a:pt x="7704572" y="478070"/>
                  <a:pt x="7725831" y="478070"/>
                </a:cubicBezTo>
                <a:cubicBezTo>
                  <a:pt x="7747606" y="478070"/>
                  <a:pt x="7763979" y="471212"/>
                  <a:pt x="7774952" y="457496"/>
                </a:cubicBezTo>
                <a:cubicBezTo>
                  <a:pt x="7785925" y="443780"/>
                  <a:pt x="7791411" y="423291"/>
                  <a:pt x="7791411" y="396031"/>
                </a:cubicBezTo>
                <a:lnTo>
                  <a:pt x="7791411" y="307820"/>
                </a:lnTo>
                <a:cubicBezTo>
                  <a:pt x="7791411" y="303533"/>
                  <a:pt x="7790125" y="300104"/>
                  <a:pt x="7787554" y="297533"/>
                </a:cubicBezTo>
                <a:cubicBezTo>
                  <a:pt x="7799384" y="291189"/>
                  <a:pt x="7805298" y="283645"/>
                  <a:pt x="7805298" y="274901"/>
                </a:cubicBezTo>
                <a:cubicBezTo>
                  <a:pt x="7805298" y="271129"/>
                  <a:pt x="7804613" y="267357"/>
                  <a:pt x="7803241" y="263586"/>
                </a:cubicBezTo>
                <a:cubicBezTo>
                  <a:pt x="7801870" y="259814"/>
                  <a:pt x="7800241" y="256985"/>
                  <a:pt x="7798355" y="255099"/>
                </a:cubicBezTo>
                <a:close/>
                <a:moveTo>
                  <a:pt x="8130530" y="246098"/>
                </a:moveTo>
                <a:cubicBezTo>
                  <a:pt x="8126415" y="246098"/>
                  <a:pt x="8123672" y="246441"/>
                  <a:pt x="8122300" y="247126"/>
                </a:cubicBezTo>
                <a:lnTo>
                  <a:pt x="8088353" y="279016"/>
                </a:lnTo>
                <a:cubicBezTo>
                  <a:pt x="8088524" y="279873"/>
                  <a:pt x="8089253" y="281074"/>
                  <a:pt x="8090539" y="282617"/>
                </a:cubicBezTo>
                <a:cubicBezTo>
                  <a:pt x="8091825" y="284160"/>
                  <a:pt x="8092982" y="285103"/>
                  <a:pt x="8094011" y="285446"/>
                </a:cubicBezTo>
                <a:lnTo>
                  <a:pt x="8130272" y="265386"/>
                </a:lnTo>
                <a:lnTo>
                  <a:pt x="8166277" y="285446"/>
                </a:lnTo>
                <a:cubicBezTo>
                  <a:pt x="8167306" y="285103"/>
                  <a:pt x="8168463" y="284160"/>
                  <a:pt x="8169749" y="282617"/>
                </a:cubicBezTo>
                <a:cubicBezTo>
                  <a:pt x="8171035" y="281074"/>
                  <a:pt x="8171763" y="279873"/>
                  <a:pt x="8171935" y="279016"/>
                </a:cubicBezTo>
                <a:lnTo>
                  <a:pt x="8137988" y="247126"/>
                </a:lnTo>
                <a:cubicBezTo>
                  <a:pt x="8136616" y="246441"/>
                  <a:pt x="8134130" y="246098"/>
                  <a:pt x="8130530" y="246098"/>
                </a:cubicBezTo>
                <a:close/>
                <a:moveTo>
                  <a:pt x="6585927" y="246098"/>
                </a:moveTo>
                <a:cubicBezTo>
                  <a:pt x="6581812" y="246098"/>
                  <a:pt x="6579069" y="246441"/>
                  <a:pt x="6577697" y="247126"/>
                </a:cubicBezTo>
                <a:lnTo>
                  <a:pt x="6543750" y="279016"/>
                </a:lnTo>
                <a:cubicBezTo>
                  <a:pt x="6543922" y="279873"/>
                  <a:pt x="6544650" y="281074"/>
                  <a:pt x="6545936" y="282617"/>
                </a:cubicBezTo>
                <a:cubicBezTo>
                  <a:pt x="6547222" y="284160"/>
                  <a:pt x="6548380" y="285103"/>
                  <a:pt x="6549408" y="285446"/>
                </a:cubicBezTo>
                <a:lnTo>
                  <a:pt x="6585670" y="265386"/>
                </a:lnTo>
                <a:lnTo>
                  <a:pt x="6621674" y="285446"/>
                </a:lnTo>
                <a:cubicBezTo>
                  <a:pt x="6622703" y="285103"/>
                  <a:pt x="6623860" y="284160"/>
                  <a:pt x="6625146" y="282617"/>
                </a:cubicBezTo>
                <a:cubicBezTo>
                  <a:pt x="6626432" y="281074"/>
                  <a:pt x="6627161" y="279873"/>
                  <a:pt x="6627332" y="279016"/>
                </a:cubicBezTo>
                <a:lnTo>
                  <a:pt x="6593385" y="247126"/>
                </a:lnTo>
                <a:cubicBezTo>
                  <a:pt x="6592014" y="246441"/>
                  <a:pt x="6589528" y="246098"/>
                  <a:pt x="6585927" y="246098"/>
                </a:cubicBezTo>
                <a:close/>
                <a:moveTo>
                  <a:pt x="7704486" y="245069"/>
                </a:moveTo>
                <a:cubicBezTo>
                  <a:pt x="7701571" y="246269"/>
                  <a:pt x="7698399" y="248712"/>
                  <a:pt x="7694971" y="252398"/>
                </a:cubicBezTo>
                <a:cubicBezTo>
                  <a:pt x="7691541" y="256085"/>
                  <a:pt x="7689141" y="259642"/>
                  <a:pt x="7687770" y="263071"/>
                </a:cubicBezTo>
                <a:lnTo>
                  <a:pt x="7735604" y="283903"/>
                </a:lnTo>
                <a:cubicBezTo>
                  <a:pt x="7736633" y="283388"/>
                  <a:pt x="7737747" y="282274"/>
                  <a:pt x="7738947" y="280559"/>
                </a:cubicBezTo>
                <a:cubicBezTo>
                  <a:pt x="7740147" y="278845"/>
                  <a:pt x="7740662" y="277645"/>
                  <a:pt x="7740490" y="276959"/>
                </a:cubicBezTo>
                <a:close/>
                <a:moveTo>
                  <a:pt x="4701796" y="245069"/>
                </a:moveTo>
                <a:cubicBezTo>
                  <a:pt x="4698882" y="246269"/>
                  <a:pt x="4695710" y="248712"/>
                  <a:pt x="4692281" y="252398"/>
                </a:cubicBezTo>
                <a:cubicBezTo>
                  <a:pt x="4688852" y="256085"/>
                  <a:pt x="4686452" y="259642"/>
                  <a:pt x="4685081" y="263071"/>
                </a:cubicBezTo>
                <a:lnTo>
                  <a:pt x="4732915" y="283903"/>
                </a:lnTo>
                <a:cubicBezTo>
                  <a:pt x="4733944" y="283388"/>
                  <a:pt x="4735058" y="282274"/>
                  <a:pt x="4736258" y="280559"/>
                </a:cubicBezTo>
                <a:cubicBezTo>
                  <a:pt x="4737458" y="278845"/>
                  <a:pt x="4737973" y="277645"/>
                  <a:pt x="4737801" y="276959"/>
                </a:cubicBezTo>
                <a:close/>
                <a:moveTo>
                  <a:pt x="0" y="0"/>
                </a:moveTo>
                <a:lnTo>
                  <a:pt x="12191999" y="0"/>
                </a:lnTo>
                <a:lnTo>
                  <a:pt x="12191999" y="6858000"/>
                </a:lnTo>
                <a:lnTo>
                  <a:pt x="0" y="6858000"/>
                </a:ln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xmlns="" id="{7AB6E0F3-F618-48E6-A64D-8B2B05BB3CD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097" y="1042489"/>
            <a:ext cx="781050" cy="781050"/>
          </a:xfrm>
          <a:prstGeom prst="rect">
            <a:avLst/>
          </a:prstGeom>
        </p:spPr>
      </p:pic>
      <p:pic>
        <p:nvPicPr>
          <p:cNvPr id="35" name="Picture 34" descr="A picture containing person, indoor, holding&#10;&#10;Description automatically generated">
            <a:extLst>
              <a:ext uri="{FF2B5EF4-FFF2-40B4-BE49-F238E27FC236}">
                <a16:creationId xmlns:a16="http://schemas.microsoft.com/office/drawing/2014/main" xmlns="" id="{E720C008-30F1-48E2-ADB4-07A83C368C7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890638" y="5787920"/>
            <a:ext cx="1295400" cy="1295400"/>
          </a:xfrm>
          <a:prstGeom prst="rect">
            <a:avLst/>
          </a:prstGeom>
        </p:spPr>
      </p:pic>
      <p:pic>
        <p:nvPicPr>
          <p:cNvPr id="36" name="NHAC KHOI DONG">
            <a:hlinkClick r:id="" action="ppaction://media"/>
            <a:extLst>
              <a:ext uri="{FF2B5EF4-FFF2-40B4-BE49-F238E27FC236}">
                <a16:creationId xmlns:a16="http://schemas.microsoft.com/office/drawing/2014/main" xmlns="" id="{17E71965-06F7-4302-859E-619447A05509}"/>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066800" y="4691742"/>
            <a:ext cx="609600" cy="609600"/>
          </a:xfrm>
          <a:prstGeom prst="rect">
            <a:avLst/>
          </a:prstGeom>
        </p:spPr>
      </p:pic>
      <p:sp>
        <p:nvSpPr>
          <p:cNvPr id="3" name="TextBox 2">
            <a:extLst>
              <a:ext uri="{FF2B5EF4-FFF2-40B4-BE49-F238E27FC236}">
                <a16:creationId xmlns:a16="http://schemas.microsoft.com/office/drawing/2014/main" xmlns="" id="{AA4EA50B-40D6-422D-970A-B365FE3DAE62}"/>
              </a:ext>
            </a:extLst>
          </p:cNvPr>
          <p:cNvSpPr txBox="1"/>
          <p:nvPr/>
        </p:nvSpPr>
        <p:spPr>
          <a:xfrm>
            <a:off x="3134908" y="905187"/>
            <a:ext cx="5933552" cy="584775"/>
          </a:xfrm>
          <a:prstGeom prst="rect">
            <a:avLst/>
          </a:prstGeom>
          <a:noFill/>
        </p:spPr>
        <p:txBody>
          <a:bodyPr wrap="square" rtlCol="0">
            <a:spAutoFit/>
          </a:bodyPr>
          <a:lstStyle/>
          <a:p>
            <a:pPr algn="ctr"/>
            <a:r>
              <a:rPr lang="en-US" sz="3200" dirty="0">
                <a:solidFill>
                  <a:srgbClr val="FFFF00"/>
                </a:solidFill>
                <a:latin typeface="#9Slide07 Cadena" panose="02000503000000020004" pitchFamily="2" charset="-93"/>
              </a:rPr>
              <a:t>TR</a:t>
            </a:r>
            <a:r>
              <a:rPr lang="vi-VN" sz="3200" dirty="0">
                <a:solidFill>
                  <a:srgbClr val="FFFF00"/>
                </a:solidFill>
                <a:latin typeface="#9Slide07 Cadena" panose="02000503000000020004" pitchFamily="2" charset="-93"/>
              </a:rPr>
              <a:t>Ư</a:t>
            </a:r>
            <a:r>
              <a:rPr lang="en-US" sz="3200" dirty="0">
                <a:solidFill>
                  <a:srgbClr val="FFFF00"/>
                </a:solidFill>
                <a:latin typeface="#9Slide07 Cadena" panose="02000503000000020004" pitchFamily="2" charset="-93"/>
              </a:rPr>
              <a:t>ỜNG THCS D</a:t>
            </a:r>
            <a:r>
              <a:rPr lang="vi-VN" sz="3200" dirty="0">
                <a:solidFill>
                  <a:srgbClr val="FFFF00"/>
                </a:solidFill>
                <a:latin typeface="#9Slide07 Cadena" panose="02000503000000020004" pitchFamily="2" charset="-93"/>
              </a:rPr>
              <a:t>ƯƠ</a:t>
            </a:r>
            <a:r>
              <a:rPr lang="en-US" sz="3200" dirty="0">
                <a:solidFill>
                  <a:srgbClr val="FFFF00"/>
                </a:solidFill>
                <a:latin typeface="#9Slide07 Cadena" panose="02000503000000020004" pitchFamily="2" charset="-93"/>
              </a:rPr>
              <a:t>NG HÀ</a:t>
            </a:r>
          </a:p>
        </p:txBody>
      </p:sp>
      <p:sp>
        <p:nvSpPr>
          <p:cNvPr id="4" name="Rectangle 3">
            <a:extLst>
              <a:ext uri="{FF2B5EF4-FFF2-40B4-BE49-F238E27FC236}">
                <a16:creationId xmlns:a16="http://schemas.microsoft.com/office/drawing/2014/main" xmlns="" id="{E022E1D2-BF60-4939-ABD5-21E3D563C623}"/>
              </a:ext>
            </a:extLst>
          </p:cNvPr>
          <p:cNvSpPr/>
          <p:nvPr/>
        </p:nvSpPr>
        <p:spPr>
          <a:xfrm>
            <a:off x="4158938" y="130627"/>
            <a:ext cx="4309548" cy="843783"/>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11743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471" fill="hold"/>
                                        <p:tgtEl>
                                          <p:spTgt spid="36"/>
                                        </p:tgtEl>
                                      </p:cBhvr>
                                    </p:cmd>
                                  </p:childTnLst>
                                </p:cTn>
                              </p:par>
                              <p:par>
                                <p:cTn id="7" presetID="1" presetClass="mediacall" presetSubtype="0" fill="hold" nodeType="withEffect">
                                  <p:stCondLst>
                                    <p:cond delay="0"/>
                                  </p:stCondLst>
                                  <p:childTnLst>
                                    <p:cmd type="call" cmd="playFrom(0.0)">
                                      <p:cBhvr>
                                        <p:cTn id="8" dur="20132" fill="hold"/>
                                        <p:tgtEl>
                                          <p:spTgt spid="14"/>
                                        </p:tgtEl>
                                      </p:cBhvr>
                                    </p:cmd>
                                  </p:childTnLst>
                                </p:cTn>
                              </p:par>
                              <p:par>
                                <p:cTn id="9" presetID="2" presetClass="entr" presetSubtype="4" fill="hold" nodeType="withEffect">
                                  <p:stCondLst>
                                    <p:cond delay="1700"/>
                                  </p:stCondLst>
                                  <p:childTnLst>
                                    <p:set>
                                      <p:cBhvr>
                                        <p:cTn id="10" dur="1" fill="hold">
                                          <p:stCondLst>
                                            <p:cond delay="0"/>
                                          </p:stCondLst>
                                        </p:cTn>
                                        <p:tgtEl>
                                          <p:spTgt spid="35"/>
                                        </p:tgtEl>
                                        <p:attrNameLst>
                                          <p:attrName>style.visibility</p:attrName>
                                        </p:attrNameLst>
                                      </p:cBhvr>
                                      <p:to>
                                        <p:strVal val="visible"/>
                                      </p:to>
                                    </p:set>
                                    <p:anim calcmode="lin" valueType="num">
                                      <p:cBhvr additive="base">
                                        <p:cTn id="11" dur="1750" fill="hold"/>
                                        <p:tgtEl>
                                          <p:spTgt spid="35"/>
                                        </p:tgtEl>
                                        <p:attrNameLst>
                                          <p:attrName>ppt_x</p:attrName>
                                        </p:attrNameLst>
                                      </p:cBhvr>
                                      <p:tavLst>
                                        <p:tav tm="0">
                                          <p:val>
                                            <p:strVal val="#ppt_x"/>
                                          </p:val>
                                        </p:tav>
                                        <p:tav tm="100000">
                                          <p:val>
                                            <p:strVal val="#ppt_x"/>
                                          </p:val>
                                        </p:tav>
                                      </p:tavLst>
                                    </p:anim>
                                    <p:anim calcmode="lin" valueType="num">
                                      <p:cBhvr additive="base">
                                        <p:cTn id="12" dur="1750" fill="hold"/>
                                        <p:tgtEl>
                                          <p:spTgt spid="35"/>
                                        </p:tgtEl>
                                        <p:attrNameLst>
                                          <p:attrName>ppt_y</p:attrName>
                                        </p:attrNameLst>
                                      </p:cBhvr>
                                      <p:tavLst>
                                        <p:tav tm="0">
                                          <p:val>
                                            <p:strVal val="1+#ppt_h/2"/>
                                          </p:val>
                                        </p:tav>
                                        <p:tav tm="100000">
                                          <p:val>
                                            <p:strVal val="#ppt_y"/>
                                          </p:val>
                                        </p:tav>
                                      </p:tavLst>
                                    </p:anim>
                                  </p:childTnLst>
                                </p:cTn>
                              </p:par>
                              <p:par>
                                <p:cTn id="13" presetID="2" presetClass="entr" presetSubtype="1" fill="hold" nodeType="withEffect">
                                  <p:stCondLst>
                                    <p:cond delay="210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2750" fill="hold"/>
                                        <p:tgtEl>
                                          <p:spTgt spid="23"/>
                                        </p:tgtEl>
                                        <p:attrNameLst>
                                          <p:attrName>ppt_x</p:attrName>
                                        </p:attrNameLst>
                                      </p:cBhvr>
                                      <p:tavLst>
                                        <p:tav tm="0">
                                          <p:val>
                                            <p:strVal val="#ppt_x"/>
                                          </p:val>
                                        </p:tav>
                                        <p:tav tm="100000">
                                          <p:val>
                                            <p:strVal val="#ppt_x"/>
                                          </p:val>
                                        </p:tav>
                                      </p:tavLst>
                                    </p:anim>
                                    <p:anim calcmode="lin" valueType="num">
                                      <p:cBhvr additive="base">
                                        <p:cTn id="16" dur="2750" fill="hold"/>
                                        <p:tgtEl>
                                          <p:spTgt spid="2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repeatCount="indefinite" fill="hold" display="0">
                  <p:stCondLst>
                    <p:cond delay="indefinite"/>
                  </p:stCondLst>
                </p:cTn>
                <p:tgtEl>
                  <p:spTgt spid="14"/>
                </p:tgtEl>
              </p:cMediaNode>
            </p:video>
            <p:seq concurrent="1" nextAc="seek">
              <p:cTn id="18" restart="whenNotActive" fill="hold" evtFilter="cancelBubble" nodeType="interactiveSeq">
                <p:stCondLst>
                  <p:cond evt="onClick" delay="0">
                    <p:tgtEl>
                      <p:spTgt spid="14"/>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14"/>
                                        </p:tgtEl>
                                      </p:cBhvr>
                                    </p:cmd>
                                  </p:childTnLst>
                                </p:cTn>
                              </p:par>
                            </p:childTnLst>
                          </p:cTn>
                        </p:par>
                      </p:childTnLst>
                    </p:cTn>
                  </p:par>
                </p:childTnLst>
              </p:cTn>
              <p:nextCondLst>
                <p:cond evt="onClick" delay="0">
                  <p:tgtEl>
                    <p:spTgt spid="14"/>
                  </p:tgtEl>
                </p:cond>
              </p:nextCondLst>
            </p:seq>
            <p:audio>
              <p:cMediaNode vol="80000">
                <p:cTn id="23" repeatCount="indefinite" fill="hold" display="0">
                  <p:stCondLst>
                    <p:cond delay="indefinite"/>
                  </p:stCondLst>
                  <p:endCondLst>
                    <p:cond evt="onStopAudio" delay="0">
                      <p:tgtEl>
                        <p:sldTgt/>
                      </p:tgtEl>
                    </p:cond>
                  </p:endCondLst>
                </p:cTn>
                <p:tgtEl>
                  <p:spTgt spid="3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xmlns="" id="{81F2071E-DF8C-495C-8676-8F839E06F04F}"/>
              </a:ext>
            </a:extLst>
          </p:cNvPr>
          <p:cNvSpPr/>
          <p:nvPr/>
        </p:nvSpPr>
        <p:spPr>
          <a:xfrm>
            <a:off x="860135" y="1883270"/>
            <a:ext cx="10002854" cy="1107996"/>
          </a:xfrm>
          <a:prstGeom prst="rect">
            <a:avLst/>
          </a:prstGeom>
          <a:noFill/>
        </p:spPr>
        <p:txBody>
          <a:bodyPr wrap="square" lIns="91440" tIns="45720" rIns="91440" bIns="45720">
            <a:spAutoFit/>
          </a:bodyPr>
          <a:lstStyle/>
          <a:p>
            <a:pPr algn="ctr"/>
            <a:r>
              <a:rPr lang="en-US" sz="60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    </a:t>
            </a:r>
            <a:r>
              <a:rPr lang="en-US" sz="6600" b="1"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3 SFU Futura_12" panose="020B0604020202020204" charset="0"/>
              </a:rPr>
              <a:t>BÁO CÁO SẢN PHẨM</a:t>
            </a:r>
            <a:endParaRPr lang="en-US" sz="5400" b="1"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3 SFU Futura_12" panose="020B0604020202020204" charset="0"/>
            </a:endParaRPr>
          </a:p>
        </p:txBody>
      </p:sp>
      <p:pic>
        <p:nvPicPr>
          <p:cNvPr id="50" name="Picture 49">
            <a:extLst>
              <a:ext uri="{FF2B5EF4-FFF2-40B4-BE49-F238E27FC236}">
                <a16:creationId xmlns:a16="http://schemas.microsoft.com/office/drawing/2014/main" xmlns="" id="{8B10C7E0-61B3-41E0-B655-73B5F829768A}"/>
              </a:ext>
            </a:extLst>
          </p:cNvPr>
          <p:cNvPicPr>
            <a:picLocks noChangeAspect="1"/>
          </p:cNvPicPr>
          <p:nvPr/>
        </p:nvPicPr>
        <p:blipFill>
          <a:blip r:embed="rId2"/>
          <a:stretch>
            <a:fillRect/>
          </a:stretch>
        </p:blipFill>
        <p:spPr>
          <a:xfrm>
            <a:off x="1251033" y="4466898"/>
            <a:ext cx="2412511" cy="1809383"/>
          </a:xfrm>
          <a:prstGeom prst="rect">
            <a:avLst/>
          </a:prstGeom>
        </p:spPr>
      </p:pic>
      <p:pic>
        <p:nvPicPr>
          <p:cNvPr id="39" name="Picture 38"/>
          <p:cNvPicPr>
            <a:picLocks noChangeAspect="1"/>
          </p:cNvPicPr>
          <p:nvPr/>
        </p:nvPicPr>
        <p:blipFill>
          <a:blip r:embed="rId3">
            <a:extLst>
              <a:ext uri="{BEBA8EAE-BF5A-486C-A8C5-ECC9F3942E4B}">
                <a14:imgProps xmlns:a14="http://schemas.microsoft.com/office/drawing/2010/main">
                  <a14:imgLayer r:embed="rId4">
                    <a14:imgEffect>
                      <a14:backgroundRemoval t="2930" b="99805" l="1367" r="98633">
                        <a14:foregroundMark x1="6836" y1="65820" x2="6836" y2="65820"/>
                        <a14:foregroundMark x1="21289" y1="49805" x2="21289" y2="49805"/>
                        <a14:foregroundMark x1="40625" y1="41992" x2="40625" y2="41992"/>
                        <a14:foregroundMark x1="35742" y1="57227" x2="35742" y2="57227"/>
                        <a14:foregroundMark x1="59570" y1="47266" x2="59570" y2="47266"/>
                        <a14:foregroundMark x1="53906" y1="64063" x2="53906" y2="64063"/>
                        <a14:foregroundMark x1="66211" y1="30469" x2="66211" y2="30469"/>
                        <a14:foregroundMark x1="41797" y1="24609" x2="41797" y2="24609"/>
                        <a14:foregroundMark x1="49805" y1="6641" x2="49805" y2="6641"/>
                        <a14:foregroundMark x1="94531" y1="20117" x2="94531" y2="20117"/>
                        <a14:foregroundMark x1="98828" y1="16992" x2="98828" y2="16992"/>
                        <a14:foregroundMark x1="45117" y1="2930" x2="45117" y2="2930"/>
                        <a14:foregroundMark x1="57617" y1="94727" x2="57617" y2="94727"/>
                        <a14:foregroundMark x1="54492" y1="99805" x2="54492" y2="99805"/>
                        <a14:foregroundMark x1="1367" y1="64063" x2="1367" y2="64063"/>
                      </a14:backgroundRemoval>
                    </a14:imgEffect>
                  </a14:imgLayer>
                </a14:imgProps>
              </a:ext>
            </a:extLst>
          </a:blip>
          <a:stretch>
            <a:fillRect/>
          </a:stretch>
        </p:blipFill>
        <p:spPr>
          <a:xfrm>
            <a:off x="5073454" y="4622430"/>
            <a:ext cx="1576217" cy="1576217"/>
          </a:xfrm>
          <a:prstGeom prst="rect">
            <a:avLst/>
          </a:prstGeom>
        </p:spPr>
      </p:pic>
      <p:pic>
        <p:nvPicPr>
          <p:cNvPr id="42" name="Picture 8" descr="Máy Tính Biểu Tượng Trình Bày Biểu Tượng Tải - trình bày biểu tượng png tải  về - Miễn phí trong suốt Văn Bản png Tải về.">
            <a:extLst>
              <a:ext uri="{FF2B5EF4-FFF2-40B4-BE49-F238E27FC236}">
                <a16:creationId xmlns:a16="http://schemas.microsoft.com/office/drawing/2014/main" xmlns="" id="{6DE03DF3-6D33-4333-8FEF-754D0E4DD43A}"/>
              </a:ext>
            </a:extLst>
          </p:cNvPr>
          <p:cNvPicPr>
            <a:picLocks noChangeAspect="1" noChangeArrowheads="1"/>
          </p:cNvPicPr>
          <p:nvPr/>
        </p:nvPicPr>
        <p:blipFill rotWithShape="1">
          <a:blip r:embed="rId5" cstate="hqprint">
            <a:extLst>
              <a:ext uri="{BEBA8EAE-BF5A-486C-A8C5-ECC9F3942E4B}">
                <a14:imgProps xmlns:a14="http://schemas.microsoft.com/office/drawing/2010/main">
                  <a14:imgLayer r:embed="rId6">
                    <a14:imgEffect>
                      <a14:backgroundRemoval t="10000" b="94792" l="10000" r="90000">
                        <a14:foregroundMark x1="34222" y1="18750" x2="34222" y2="18750"/>
                        <a14:foregroundMark x1="30889" y1="92292" x2="31444" y2="91250"/>
                        <a14:foregroundMark x1="39889" y1="94792" x2="39889" y2="94792"/>
                      </a14:backgroundRemoval>
                    </a14:imgEffect>
                  </a14:imgLayer>
                </a14:imgProps>
              </a:ext>
              <a:ext uri="{28A0092B-C50C-407E-A947-70E740481C1C}">
                <a14:useLocalDpi xmlns:a14="http://schemas.microsoft.com/office/drawing/2010/main" val="0"/>
              </a:ext>
            </a:extLst>
          </a:blip>
          <a:srcRect l="23197" r="22650"/>
          <a:stretch/>
        </p:blipFill>
        <p:spPr bwMode="auto">
          <a:xfrm>
            <a:off x="8903288" y="4368188"/>
            <a:ext cx="2037679" cy="200680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xmlns="" id="{0C608113-ED6F-F4E6-3280-AB3AB558E98A}"/>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621" b="90062" l="4487" r="89744">
                        <a14:foregroundMark x1="12821" y1="18012" x2="12821" y2="18012"/>
                        <a14:foregroundMark x1="22436" y1="2484" x2="22436" y2="2484"/>
                        <a14:foregroundMark x1="8333" y1="46584" x2="8333" y2="46584"/>
                        <a14:foregroundMark x1="20833" y1="90683" x2="20833" y2="90683"/>
                        <a14:foregroundMark x1="4487" y1="48447" x2="4487" y2="48447"/>
                      </a14:backgroundRemoval>
                    </a14:imgEffect>
                  </a14:imgLayer>
                </a14:imgProps>
              </a:ext>
            </a:extLst>
          </a:blip>
          <a:srcRect t="-1" r="39502" b="-4640"/>
          <a:stretch/>
        </p:blipFill>
        <p:spPr>
          <a:xfrm>
            <a:off x="9757668" y="153740"/>
            <a:ext cx="874183" cy="780244"/>
          </a:xfrm>
          <a:prstGeom prst="rect">
            <a:avLst/>
          </a:prstGeom>
        </p:spPr>
      </p:pic>
    </p:spTree>
    <p:extLst>
      <p:ext uri="{BB962C8B-B14F-4D97-AF65-F5344CB8AC3E}">
        <p14:creationId xmlns:p14="http://schemas.microsoft.com/office/powerpoint/2010/main" val="2930505439"/>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42"/>
                                        </p:tgtEl>
                                        <p:attrNameLst>
                                          <p:attrName>style.visibility</p:attrName>
                                        </p:attrNameLst>
                                      </p:cBhvr>
                                      <p:to>
                                        <p:strVal val="visible"/>
                                      </p:to>
                                    </p:set>
                                    <p:animEffect transition="in" filter="fade">
                                      <p:cBhvr>
                                        <p:cTn id="13" dur="500"/>
                                        <p:tgtEl>
                                          <p:spTgt spid="42"/>
                                        </p:tgtEl>
                                      </p:cBhvr>
                                    </p:animEffect>
                                  </p:childTnLst>
                                </p:cTn>
                              </p:par>
                              <p:par>
                                <p:cTn id="14" presetID="10" presetClass="entr" presetSubtype="0" fill="hold" nodeType="withEffect">
                                  <p:stCondLst>
                                    <p:cond delay="0"/>
                                  </p:stCondLst>
                                  <p:childTnLst>
                                    <p:set>
                                      <p:cBhvr>
                                        <p:cTn id="15" dur="1" fill="hold">
                                          <p:stCondLst>
                                            <p:cond delay="0"/>
                                          </p:stCondLst>
                                        </p:cTn>
                                        <p:tgtEl>
                                          <p:spTgt spid="50"/>
                                        </p:tgtEl>
                                        <p:attrNameLst>
                                          <p:attrName>style.visibility</p:attrName>
                                        </p:attrNameLst>
                                      </p:cBhvr>
                                      <p:to>
                                        <p:strVal val="visible"/>
                                      </p:to>
                                    </p:set>
                                    <p:animEffect transition="in" filter="fade">
                                      <p:cBhvr>
                                        <p:cTn id="16" dur="500"/>
                                        <p:tgtEl>
                                          <p:spTgt spid="50"/>
                                        </p:tgtEl>
                                      </p:cBhvr>
                                    </p:animEffect>
                                  </p:childTnLst>
                                </p:cTn>
                              </p:par>
                              <p:par>
                                <p:cTn id="17" presetID="10" presetClass="entr" presetSubtype="0" fill="hold" nodeType="with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fade">
                                      <p:cBhvr>
                                        <p:cTn id="19"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xmlns="" id="{81F2071E-DF8C-495C-8676-8F839E06F04F}"/>
              </a:ext>
            </a:extLst>
          </p:cNvPr>
          <p:cNvSpPr/>
          <p:nvPr/>
        </p:nvSpPr>
        <p:spPr>
          <a:xfrm>
            <a:off x="2289605" y="36031"/>
            <a:ext cx="8083119" cy="1015663"/>
          </a:xfrm>
          <a:prstGeom prst="rect">
            <a:avLst/>
          </a:prstGeom>
          <a:noFill/>
        </p:spPr>
        <p:txBody>
          <a:bodyPr wrap="square" lIns="91440" tIns="45720" rIns="91440" bIns="45720">
            <a:spAutoFit/>
          </a:bodyPr>
          <a:lstStyle/>
          <a:p>
            <a:pPr algn="ctr"/>
            <a:r>
              <a:rPr lang="en-US" sz="60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    </a:t>
            </a:r>
            <a:r>
              <a:rPr lang="en-US" sz="6000" b="1"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3 SFU Futura_12" panose="020B0604020202020204" charset="0"/>
              </a:rPr>
              <a:t>VOTE BÀI TỐT NHẤT</a:t>
            </a:r>
            <a:endParaRPr lang="en-US" sz="5400" b="1"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3 SFU Futura_12" panose="020B0604020202020204" charset="0"/>
            </a:endParaRPr>
          </a:p>
        </p:txBody>
      </p:sp>
      <p:sp>
        <p:nvSpPr>
          <p:cNvPr id="29" name="Rectangle: Rounded Corners 7">
            <a:extLst>
              <a:ext uri="{FF2B5EF4-FFF2-40B4-BE49-F238E27FC236}">
                <a16:creationId xmlns:a16="http://schemas.microsoft.com/office/drawing/2014/main" xmlns="" id="{D6CE6303-3C40-4361-9869-64BB994762E1}"/>
              </a:ext>
            </a:extLst>
          </p:cNvPr>
          <p:cNvSpPr/>
          <p:nvPr/>
        </p:nvSpPr>
        <p:spPr>
          <a:xfrm>
            <a:off x="759858" y="1051694"/>
            <a:ext cx="8083119" cy="2520435"/>
          </a:xfrm>
          <a:prstGeom prst="roundRect">
            <a:avLst/>
          </a:prstGeom>
          <a:solidFill>
            <a:srgbClr val="C4E9F3"/>
          </a:solidFill>
          <a:ln w="3175">
            <a:no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dirty="0" err="1">
                <a:solidFill>
                  <a:schemeClr val="tx1"/>
                </a:solidFill>
                <a:latin typeface="#9Slide03 SFU Futura_12" panose="020B0604020202020204" charset="0"/>
                <a:cs typeface="Arial" panose="020B0604020202020204" pitchFamily="34" charset="0"/>
              </a:rPr>
              <a:t>Dựa</a:t>
            </a:r>
            <a:r>
              <a:rPr lang="en-US" sz="4000" b="1" dirty="0">
                <a:solidFill>
                  <a:schemeClr val="tx1"/>
                </a:solidFill>
                <a:latin typeface="#9Slide03 SFU Futura_12" panose="020B0604020202020204" charset="0"/>
                <a:cs typeface="Arial" panose="020B0604020202020204" pitchFamily="34" charset="0"/>
              </a:rPr>
              <a:t> </a:t>
            </a:r>
            <a:r>
              <a:rPr lang="en-US" sz="4000" b="1" dirty="0" err="1">
                <a:solidFill>
                  <a:schemeClr val="tx1"/>
                </a:solidFill>
                <a:latin typeface="#9Slide03 SFU Futura_12" panose="020B0604020202020204" charset="0"/>
                <a:cs typeface="Arial" panose="020B0604020202020204" pitchFamily="34" charset="0"/>
              </a:rPr>
              <a:t>vào</a:t>
            </a:r>
            <a:r>
              <a:rPr lang="en-US" sz="4000" b="1" dirty="0">
                <a:solidFill>
                  <a:schemeClr val="tx1"/>
                </a:solidFill>
                <a:latin typeface="#9Slide03 SFU Futura_12" panose="020B0604020202020204" charset="0"/>
                <a:cs typeface="Arial" panose="020B0604020202020204" pitchFamily="34" charset="0"/>
              </a:rPr>
              <a:t> </a:t>
            </a:r>
            <a:r>
              <a:rPr lang="en-US" sz="4000" b="1" dirty="0" err="1">
                <a:solidFill>
                  <a:schemeClr val="tx1"/>
                </a:solidFill>
                <a:latin typeface="#9Slide03 SFU Futura_12" panose="020B0604020202020204" charset="0"/>
                <a:cs typeface="Arial" panose="020B0604020202020204" pitchFamily="34" charset="0"/>
              </a:rPr>
              <a:t>tiêu</a:t>
            </a:r>
            <a:r>
              <a:rPr lang="en-US" sz="4000" b="1" dirty="0">
                <a:solidFill>
                  <a:schemeClr val="tx1"/>
                </a:solidFill>
                <a:latin typeface="#9Slide03 SFU Futura_12" panose="020B0604020202020204" charset="0"/>
                <a:cs typeface="Arial" panose="020B0604020202020204" pitchFamily="34" charset="0"/>
              </a:rPr>
              <a:t> </a:t>
            </a:r>
            <a:r>
              <a:rPr lang="en-US" sz="4000" b="1" dirty="0" err="1">
                <a:solidFill>
                  <a:schemeClr val="tx1"/>
                </a:solidFill>
                <a:latin typeface="#9Slide03 SFU Futura_12" panose="020B0604020202020204" charset="0"/>
                <a:cs typeface="Arial" panose="020B0604020202020204" pitchFamily="34" charset="0"/>
              </a:rPr>
              <a:t>chí</a:t>
            </a:r>
            <a:r>
              <a:rPr lang="en-US" sz="4000" b="1" dirty="0">
                <a:solidFill>
                  <a:schemeClr val="tx1"/>
                </a:solidFill>
                <a:latin typeface="#9Slide03 SFU Futura_12" panose="020B0604020202020204" charset="0"/>
                <a:cs typeface="Arial" panose="020B0604020202020204" pitchFamily="34" charset="0"/>
              </a:rPr>
              <a:t> </a:t>
            </a:r>
            <a:r>
              <a:rPr lang="en-US" sz="4000" b="1" dirty="0" err="1">
                <a:solidFill>
                  <a:schemeClr val="tx1"/>
                </a:solidFill>
                <a:latin typeface="#9Slide03 SFU Futura_12" panose="020B0604020202020204" charset="0"/>
                <a:cs typeface="Arial" panose="020B0604020202020204" pitchFamily="34" charset="0"/>
              </a:rPr>
              <a:t>đã</a:t>
            </a:r>
            <a:r>
              <a:rPr lang="en-US" sz="4000" b="1" dirty="0">
                <a:solidFill>
                  <a:schemeClr val="tx1"/>
                </a:solidFill>
                <a:latin typeface="#9Slide03 SFU Futura_12" panose="020B0604020202020204" charset="0"/>
                <a:cs typeface="Arial" panose="020B0604020202020204" pitchFamily="34" charset="0"/>
              </a:rPr>
              <a:t> </a:t>
            </a:r>
            <a:r>
              <a:rPr lang="en-US" sz="4000" b="1" dirty="0" err="1">
                <a:solidFill>
                  <a:schemeClr val="tx1"/>
                </a:solidFill>
                <a:latin typeface="#9Slide03 SFU Futura_12" panose="020B0604020202020204" charset="0"/>
                <a:cs typeface="Arial" panose="020B0604020202020204" pitchFamily="34" charset="0"/>
              </a:rPr>
              <a:t>đưa</a:t>
            </a:r>
            <a:r>
              <a:rPr lang="en-US" sz="4000" b="1" dirty="0">
                <a:solidFill>
                  <a:schemeClr val="tx1"/>
                </a:solidFill>
                <a:latin typeface="#9Slide03 SFU Futura_12" panose="020B0604020202020204" charset="0"/>
                <a:cs typeface="Arial" panose="020B0604020202020204" pitchFamily="34" charset="0"/>
              </a:rPr>
              <a:t> </a:t>
            </a:r>
            <a:r>
              <a:rPr lang="en-US" sz="4000" b="1" dirty="0" err="1">
                <a:solidFill>
                  <a:schemeClr val="tx1"/>
                </a:solidFill>
                <a:latin typeface="#9Slide03 SFU Futura_12" panose="020B0604020202020204" charset="0"/>
                <a:cs typeface="Arial" panose="020B0604020202020204" pitchFamily="34" charset="0"/>
              </a:rPr>
              <a:t>ra</a:t>
            </a:r>
            <a:r>
              <a:rPr lang="en-US" sz="4000" b="1" dirty="0">
                <a:solidFill>
                  <a:schemeClr val="tx1"/>
                </a:solidFill>
                <a:latin typeface="#9Slide03 SFU Futura_12" panose="020B0604020202020204" charset="0"/>
                <a:cs typeface="Arial" panose="020B0604020202020204" pitchFamily="34" charset="0"/>
              </a:rPr>
              <a:t>, </a:t>
            </a:r>
            <a:r>
              <a:rPr lang="en-US" sz="4000" b="1" dirty="0" err="1">
                <a:solidFill>
                  <a:schemeClr val="tx1"/>
                </a:solidFill>
                <a:latin typeface="#9Slide03 SFU Futura_12" panose="020B0604020202020204" charset="0"/>
                <a:cs typeface="Arial" panose="020B0604020202020204" pitchFamily="34" charset="0"/>
              </a:rPr>
              <a:t>lần</a:t>
            </a:r>
            <a:r>
              <a:rPr lang="en-US" sz="4000" b="1" dirty="0">
                <a:solidFill>
                  <a:schemeClr val="tx1"/>
                </a:solidFill>
                <a:latin typeface="#9Slide03 SFU Futura_12" panose="020B0604020202020204" charset="0"/>
                <a:cs typeface="Arial" panose="020B0604020202020204" pitchFamily="34" charset="0"/>
              </a:rPr>
              <a:t> </a:t>
            </a:r>
            <a:r>
              <a:rPr lang="en-US" sz="4000" b="1" dirty="0" err="1">
                <a:solidFill>
                  <a:schemeClr val="tx1"/>
                </a:solidFill>
                <a:latin typeface="#9Slide03 SFU Futura_12" panose="020B0604020202020204" charset="0"/>
                <a:cs typeface="Arial" panose="020B0604020202020204" pitchFamily="34" charset="0"/>
              </a:rPr>
              <a:t>lượt</a:t>
            </a:r>
            <a:r>
              <a:rPr lang="en-US" sz="4000" b="1" dirty="0">
                <a:solidFill>
                  <a:schemeClr val="tx1"/>
                </a:solidFill>
                <a:latin typeface="#9Slide03 SFU Futura_12" panose="020B0604020202020204" charset="0"/>
                <a:cs typeface="Arial" panose="020B0604020202020204" pitchFamily="34" charset="0"/>
              </a:rPr>
              <a:t> </a:t>
            </a:r>
            <a:r>
              <a:rPr lang="en-US" sz="4000" b="1" dirty="0" err="1">
                <a:solidFill>
                  <a:schemeClr val="tx1"/>
                </a:solidFill>
                <a:latin typeface="#9Slide03 SFU Futura_12" panose="020B0604020202020204" charset="0"/>
                <a:cs typeface="Arial" panose="020B0604020202020204" pitchFamily="34" charset="0"/>
              </a:rPr>
              <a:t>từng</a:t>
            </a:r>
            <a:r>
              <a:rPr lang="en-US" sz="4000" b="1" dirty="0">
                <a:solidFill>
                  <a:schemeClr val="tx1"/>
                </a:solidFill>
                <a:latin typeface="#9Slide03 SFU Futura_12" panose="020B0604020202020204" charset="0"/>
                <a:cs typeface="Arial" panose="020B0604020202020204" pitchFamily="34" charset="0"/>
              </a:rPr>
              <a:t> </a:t>
            </a:r>
            <a:r>
              <a:rPr lang="en-US" sz="4000" b="1" dirty="0" err="1">
                <a:solidFill>
                  <a:schemeClr val="tx1"/>
                </a:solidFill>
                <a:latin typeface="#9Slide03 SFU Futura_12" panose="020B0604020202020204" charset="0"/>
                <a:cs typeface="Arial" panose="020B0604020202020204" pitchFamily="34" charset="0"/>
              </a:rPr>
              <a:t>nhóm</a:t>
            </a:r>
            <a:r>
              <a:rPr lang="en-US" sz="4000" b="1" dirty="0">
                <a:solidFill>
                  <a:schemeClr val="tx1"/>
                </a:solidFill>
                <a:latin typeface="#9Slide03 SFU Futura_12" panose="020B0604020202020204" charset="0"/>
                <a:cs typeface="Arial" panose="020B0604020202020204" pitchFamily="34" charset="0"/>
              </a:rPr>
              <a:t> </a:t>
            </a:r>
            <a:r>
              <a:rPr lang="en-US" sz="4000" b="1" dirty="0" err="1">
                <a:solidFill>
                  <a:schemeClr val="tx1"/>
                </a:solidFill>
                <a:latin typeface="#9Slide03 SFU Futura_12" panose="020B0604020202020204" charset="0"/>
                <a:cs typeface="Arial" panose="020B0604020202020204" pitchFamily="34" charset="0"/>
              </a:rPr>
              <a:t>lên</a:t>
            </a:r>
            <a:r>
              <a:rPr lang="en-US" sz="4000" b="1" dirty="0">
                <a:solidFill>
                  <a:schemeClr val="tx1"/>
                </a:solidFill>
                <a:latin typeface="#9Slide03 SFU Futura_12" panose="020B0604020202020204" charset="0"/>
                <a:cs typeface="Arial" panose="020B0604020202020204" pitchFamily="34" charset="0"/>
              </a:rPr>
              <a:t> vote. </a:t>
            </a:r>
            <a:r>
              <a:rPr lang="en-US" sz="4000" b="1" dirty="0" err="1">
                <a:solidFill>
                  <a:schemeClr val="tx1"/>
                </a:solidFill>
                <a:latin typeface="#9Slide03 SFU Futura_12" panose="020B0604020202020204" charset="0"/>
                <a:cs typeface="Arial" panose="020B0604020202020204" pitchFamily="34" charset="0"/>
              </a:rPr>
              <a:t>Vẽ</a:t>
            </a:r>
            <a:r>
              <a:rPr lang="en-US" sz="4000" b="1" dirty="0">
                <a:solidFill>
                  <a:schemeClr val="tx1"/>
                </a:solidFill>
                <a:latin typeface="#9Slide03 SFU Futura_12" panose="020B0604020202020204" charset="0"/>
                <a:cs typeface="Arial" panose="020B0604020202020204" pitchFamily="34" charset="0"/>
              </a:rPr>
              <a:t> </a:t>
            </a:r>
            <a:r>
              <a:rPr lang="en-US" sz="4000" b="1" dirty="0" err="1">
                <a:solidFill>
                  <a:schemeClr val="tx1"/>
                </a:solidFill>
                <a:latin typeface="#9Slide03 SFU Futura_12" panose="020B0604020202020204" charset="0"/>
                <a:cs typeface="Arial" panose="020B0604020202020204" pitchFamily="34" charset="0"/>
              </a:rPr>
              <a:t>ngôi</a:t>
            </a:r>
            <a:r>
              <a:rPr lang="en-US" sz="4000" b="1" dirty="0">
                <a:solidFill>
                  <a:schemeClr val="tx1"/>
                </a:solidFill>
                <a:latin typeface="#9Slide03 SFU Futura_12" panose="020B0604020202020204" charset="0"/>
                <a:cs typeface="Arial" panose="020B0604020202020204" pitchFamily="34" charset="0"/>
              </a:rPr>
              <a:t> </a:t>
            </a:r>
            <a:r>
              <a:rPr lang="en-US" sz="4000" b="1" dirty="0" err="1">
                <a:solidFill>
                  <a:schemeClr val="tx1"/>
                </a:solidFill>
                <a:latin typeface="#9Slide03 SFU Futura_12" panose="020B0604020202020204" charset="0"/>
                <a:cs typeface="Arial" panose="020B0604020202020204" pitchFamily="34" charset="0"/>
              </a:rPr>
              <a:t>sao</a:t>
            </a:r>
            <a:r>
              <a:rPr lang="en-US" sz="4000" b="1" dirty="0">
                <a:solidFill>
                  <a:schemeClr val="tx1"/>
                </a:solidFill>
                <a:latin typeface="#9Slide03 SFU Futura_12" panose="020B0604020202020204" charset="0"/>
                <a:cs typeface="Arial" panose="020B0604020202020204" pitchFamily="34" charset="0"/>
              </a:rPr>
              <a:t> </a:t>
            </a:r>
            <a:r>
              <a:rPr lang="en-US" sz="4000" b="1" dirty="0" err="1">
                <a:solidFill>
                  <a:schemeClr val="tx1"/>
                </a:solidFill>
                <a:latin typeface="#9Slide03 SFU Futura_12" panose="020B0604020202020204" charset="0"/>
                <a:cs typeface="Arial" panose="020B0604020202020204" pitchFamily="34" charset="0"/>
              </a:rPr>
              <a:t>vào</a:t>
            </a:r>
            <a:r>
              <a:rPr lang="en-US" sz="4000" b="1" dirty="0">
                <a:solidFill>
                  <a:schemeClr val="tx1"/>
                </a:solidFill>
                <a:latin typeface="#9Slide03 SFU Futura_12" panose="020B0604020202020204" charset="0"/>
                <a:cs typeface="Arial" panose="020B0604020202020204" pitchFamily="34" charset="0"/>
              </a:rPr>
              <a:t> 1 </a:t>
            </a:r>
            <a:r>
              <a:rPr lang="en-US" sz="4000" b="1" dirty="0" err="1">
                <a:solidFill>
                  <a:schemeClr val="tx1"/>
                </a:solidFill>
                <a:latin typeface="#9Slide03 SFU Futura_12" panose="020B0604020202020204" charset="0"/>
                <a:cs typeface="Arial" panose="020B0604020202020204" pitchFamily="34" charset="0"/>
              </a:rPr>
              <a:t>bài</a:t>
            </a:r>
            <a:r>
              <a:rPr lang="en-US" sz="4000" b="1" dirty="0">
                <a:solidFill>
                  <a:schemeClr val="tx1"/>
                </a:solidFill>
                <a:latin typeface="#9Slide03 SFU Futura_12" panose="020B0604020202020204" charset="0"/>
                <a:cs typeface="Arial" panose="020B0604020202020204" pitchFamily="34" charset="0"/>
              </a:rPr>
              <a:t> </a:t>
            </a:r>
            <a:r>
              <a:rPr lang="en-US" sz="4000" b="1" dirty="0" err="1">
                <a:solidFill>
                  <a:schemeClr val="tx1"/>
                </a:solidFill>
                <a:latin typeface="#9Slide03 SFU Futura_12" panose="020B0604020202020204" charset="0"/>
                <a:cs typeface="Arial" panose="020B0604020202020204" pitchFamily="34" charset="0"/>
              </a:rPr>
              <a:t>mà</a:t>
            </a:r>
            <a:r>
              <a:rPr lang="en-US" sz="4000" b="1" dirty="0">
                <a:solidFill>
                  <a:schemeClr val="tx1"/>
                </a:solidFill>
                <a:latin typeface="#9Slide03 SFU Futura_12" panose="020B0604020202020204" charset="0"/>
                <a:cs typeface="Arial" panose="020B0604020202020204" pitchFamily="34" charset="0"/>
              </a:rPr>
              <a:t> </a:t>
            </a:r>
            <a:r>
              <a:rPr lang="en-US" sz="4000" b="1" dirty="0" err="1">
                <a:solidFill>
                  <a:schemeClr val="tx1"/>
                </a:solidFill>
                <a:latin typeface="#9Slide03 SFU Futura_12" panose="020B0604020202020204" charset="0"/>
                <a:cs typeface="Arial" panose="020B0604020202020204" pitchFamily="34" charset="0"/>
              </a:rPr>
              <a:t>em</a:t>
            </a:r>
            <a:r>
              <a:rPr lang="en-US" sz="4000" b="1" dirty="0">
                <a:solidFill>
                  <a:schemeClr val="tx1"/>
                </a:solidFill>
                <a:latin typeface="#9Slide03 SFU Futura_12" panose="020B0604020202020204" charset="0"/>
                <a:cs typeface="Arial" panose="020B0604020202020204" pitchFamily="34" charset="0"/>
              </a:rPr>
              <a:t> </a:t>
            </a:r>
            <a:r>
              <a:rPr lang="en-US" sz="4000" b="1" dirty="0" err="1">
                <a:solidFill>
                  <a:schemeClr val="tx1"/>
                </a:solidFill>
                <a:latin typeface="#9Slide03 SFU Futura_12" panose="020B0604020202020204" charset="0"/>
                <a:cs typeface="Arial" panose="020B0604020202020204" pitchFamily="34" charset="0"/>
              </a:rPr>
              <a:t>thấy</a:t>
            </a:r>
            <a:r>
              <a:rPr lang="en-US" sz="4000" b="1" dirty="0">
                <a:solidFill>
                  <a:schemeClr val="tx1"/>
                </a:solidFill>
                <a:latin typeface="#9Slide03 SFU Futura_12" panose="020B0604020202020204" charset="0"/>
                <a:cs typeface="Arial" panose="020B0604020202020204" pitchFamily="34" charset="0"/>
              </a:rPr>
              <a:t> </a:t>
            </a:r>
            <a:r>
              <a:rPr lang="en-US" sz="4000" b="1" dirty="0" err="1">
                <a:solidFill>
                  <a:schemeClr val="tx1"/>
                </a:solidFill>
                <a:latin typeface="#9Slide03 SFU Futura_12" panose="020B0604020202020204" charset="0"/>
                <a:cs typeface="Arial" panose="020B0604020202020204" pitchFamily="34" charset="0"/>
              </a:rPr>
              <a:t>tốt</a:t>
            </a:r>
            <a:r>
              <a:rPr lang="en-US" sz="4000" b="1" dirty="0">
                <a:solidFill>
                  <a:schemeClr val="tx1"/>
                </a:solidFill>
                <a:latin typeface="#9Slide03 SFU Futura_12" panose="020B0604020202020204" charset="0"/>
                <a:cs typeface="Arial" panose="020B0604020202020204" pitchFamily="34" charset="0"/>
              </a:rPr>
              <a:t> </a:t>
            </a:r>
            <a:r>
              <a:rPr lang="en-US" sz="4000" b="1" dirty="0" err="1">
                <a:solidFill>
                  <a:schemeClr val="tx1"/>
                </a:solidFill>
                <a:latin typeface="#9Slide03 SFU Futura_12" panose="020B0604020202020204" charset="0"/>
                <a:cs typeface="Arial" panose="020B0604020202020204" pitchFamily="34" charset="0"/>
              </a:rPr>
              <a:t>nhất</a:t>
            </a:r>
            <a:r>
              <a:rPr lang="en-US" sz="4000" b="1" dirty="0">
                <a:solidFill>
                  <a:schemeClr val="tx1"/>
                </a:solidFill>
                <a:latin typeface="#9Slide03 SFU Futura_12" panose="020B0604020202020204" charset="0"/>
                <a:cs typeface="Arial" panose="020B0604020202020204" pitchFamily="34" charset="0"/>
              </a:rPr>
              <a:t>. </a:t>
            </a:r>
          </a:p>
        </p:txBody>
      </p:sp>
      <p:sp>
        <p:nvSpPr>
          <p:cNvPr id="30" name="Rectangle: Rounded Corners 7">
            <a:extLst>
              <a:ext uri="{FF2B5EF4-FFF2-40B4-BE49-F238E27FC236}">
                <a16:creationId xmlns:a16="http://schemas.microsoft.com/office/drawing/2014/main" xmlns="" id="{D6CE6303-3C40-4361-9869-64BB994762E1}"/>
              </a:ext>
            </a:extLst>
          </p:cNvPr>
          <p:cNvSpPr/>
          <p:nvPr/>
        </p:nvSpPr>
        <p:spPr>
          <a:xfrm>
            <a:off x="1623316" y="3694510"/>
            <a:ext cx="7623425" cy="1455010"/>
          </a:xfrm>
          <a:prstGeom prst="roundRect">
            <a:avLst/>
          </a:prstGeom>
          <a:solidFill>
            <a:srgbClr val="C4E9F3"/>
          </a:solidFill>
          <a:ln w="3175">
            <a:no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b="1" dirty="0">
                <a:solidFill>
                  <a:schemeClr val="tx1"/>
                </a:solidFill>
                <a:latin typeface="#9Slide03 SFU Futura_12" panose="020B0604020202020204" charset="0"/>
                <a:cs typeface="Arial" panose="020B0604020202020204" pitchFamily="34" charset="0"/>
              </a:rPr>
              <a:t>K</a:t>
            </a:r>
            <a:r>
              <a:rPr lang="vi-VN" sz="4000" b="1" dirty="0">
                <a:solidFill>
                  <a:schemeClr val="tx1"/>
                </a:solidFill>
                <a:latin typeface="#9Slide03 SFU Futura_12" panose="020B0604020202020204" charset="0"/>
                <a:cs typeface="Arial" panose="020B0604020202020204" pitchFamily="34" charset="0"/>
              </a:rPr>
              <a:t>hông được vote bài của chính mình.</a:t>
            </a:r>
            <a:endParaRPr lang="en-US" sz="4000" b="1" dirty="0">
              <a:solidFill>
                <a:schemeClr val="tx1"/>
              </a:solidFill>
              <a:latin typeface="#9Slide03 SFU Futura_12" panose="020B0604020202020204" charset="0"/>
              <a:cs typeface="Arial" panose="020B0604020202020204" pitchFamily="34" charset="0"/>
            </a:endParaRPr>
          </a:p>
        </p:txBody>
      </p:sp>
      <p:sp>
        <p:nvSpPr>
          <p:cNvPr id="6" name="Rectangle: Rounded Corners 7">
            <a:extLst>
              <a:ext uri="{FF2B5EF4-FFF2-40B4-BE49-F238E27FC236}">
                <a16:creationId xmlns:a16="http://schemas.microsoft.com/office/drawing/2014/main" xmlns="" id="{8F1493F6-74CE-5684-F8CB-856520DBEC52}"/>
              </a:ext>
            </a:extLst>
          </p:cNvPr>
          <p:cNvSpPr/>
          <p:nvPr/>
        </p:nvSpPr>
        <p:spPr>
          <a:xfrm>
            <a:off x="657546" y="5229884"/>
            <a:ext cx="7623424" cy="1455010"/>
          </a:xfrm>
          <a:prstGeom prst="roundRect">
            <a:avLst/>
          </a:prstGeom>
          <a:solidFill>
            <a:srgbClr val="C4E9F3"/>
          </a:solidFill>
          <a:ln w="3175">
            <a:no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b="1" dirty="0">
                <a:solidFill>
                  <a:schemeClr val="tx1"/>
                </a:solidFill>
                <a:latin typeface="#9Slide03 SFU Futura_12" panose="020B0604020202020204" charset="0"/>
                <a:cs typeface="Arial" panose="020B0604020202020204" pitchFamily="34" charset="0"/>
              </a:rPr>
              <a:t>Nhóm nào được vote nhiều nhất sẽ chiến thắng</a:t>
            </a:r>
            <a:endParaRPr lang="en-US" sz="4000" b="1" dirty="0">
              <a:solidFill>
                <a:schemeClr val="tx1"/>
              </a:solidFill>
              <a:latin typeface="#9Slide03 SFU Futura_12" panose="020B0604020202020204" charset="0"/>
              <a:cs typeface="Arial" panose="020B0604020202020204" pitchFamily="34" charset="0"/>
            </a:endParaRPr>
          </a:p>
        </p:txBody>
      </p:sp>
      <p:pic>
        <p:nvPicPr>
          <p:cNvPr id="7" name="Picture 6">
            <a:extLst>
              <a:ext uri="{FF2B5EF4-FFF2-40B4-BE49-F238E27FC236}">
                <a16:creationId xmlns:a16="http://schemas.microsoft.com/office/drawing/2014/main" xmlns="" id="{3F642674-0F9B-64E7-9D43-550B7E43F520}"/>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1979487" y="-83285"/>
            <a:ext cx="1134979" cy="1134979"/>
          </a:xfrm>
          <a:prstGeom prst="rect">
            <a:avLst/>
          </a:prstGeom>
        </p:spPr>
      </p:pic>
      <p:pic>
        <p:nvPicPr>
          <p:cNvPr id="8" name="Picture 7">
            <a:extLst>
              <a:ext uri="{FF2B5EF4-FFF2-40B4-BE49-F238E27FC236}">
                <a16:creationId xmlns:a16="http://schemas.microsoft.com/office/drawing/2014/main" xmlns="" id="{124B5A48-000F-B2D0-0A1E-55D5DE3EB34D}"/>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9077536" y="947107"/>
            <a:ext cx="2419564" cy="2419564"/>
          </a:xfrm>
          <a:prstGeom prst="rect">
            <a:avLst/>
          </a:prstGeom>
        </p:spPr>
      </p:pic>
      <p:pic>
        <p:nvPicPr>
          <p:cNvPr id="9" name="Picture 8">
            <a:extLst>
              <a:ext uri="{FF2B5EF4-FFF2-40B4-BE49-F238E27FC236}">
                <a16:creationId xmlns:a16="http://schemas.microsoft.com/office/drawing/2014/main" xmlns="" id="{6A1D3913-783E-58F6-9B89-724D6511A09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7344" b="95000" l="7344" r="93125">
                        <a14:foregroundMark x1="35469" y1="34219" x2="35469" y2="34219"/>
                        <a14:foregroundMark x1="35938" y1="30156" x2="56406" y2="54375"/>
                        <a14:foregroundMark x1="63906" y1="36250" x2="37031" y2="60000"/>
                        <a14:foregroundMark x1="58906" y1="56094" x2="59219" y2="57188"/>
                        <a14:foregroundMark x1="59688" y1="57656" x2="63750" y2="59688"/>
                        <a14:foregroundMark x1="68438" y1="62031" x2="68438" y2="62031"/>
                        <a14:foregroundMark x1="66250" y1="66094" x2="66250" y2="66094"/>
                        <a14:foregroundMark x1="64844" y1="65938" x2="61719" y2="62969"/>
                        <a14:foregroundMark x1="23750" y1="17188" x2="14844" y2="31094"/>
                        <a14:foregroundMark x1="14844" y1="31094" x2="12344" y2="39063"/>
                        <a14:foregroundMark x1="12344" y1="39063" x2="12031" y2="50000"/>
                        <a14:foregroundMark x1="65000" y1="9063" x2="92344" y2="36094"/>
                        <a14:foregroundMark x1="92344" y1="36094" x2="93125" y2="40156"/>
                        <a14:foregroundMark x1="40938" y1="93281" x2="52969" y2="95156"/>
                        <a14:foregroundMark x1="52969" y1="95156" x2="54375" y2="95000"/>
                        <a14:foregroundMark x1="63125" y1="92656" x2="78594" y2="84219"/>
                        <a14:foregroundMark x1="78594" y1="84219" x2="79531" y2="82500"/>
                        <a14:foregroundMark x1="63906" y1="7344" x2="42031" y2="8438"/>
                        <a14:foregroundMark x1="68438" y1="25469" x2="67813" y2="28594"/>
                        <a14:foregroundMark x1="65313" y1="27969" x2="62031" y2="34688"/>
                        <a14:foregroundMark x1="65938" y1="32344" x2="64063" y2="36406"/>
                        <a14:foregroundMark x1="30469" y1="65000" x2="27656" y2="70625"/>
                        <a14:foregroundMark x1="8594" y1="72344" x2="21250" y2="84688"/>
                        <a14:foregroundMark x1="9063" y1="42969" x2="7344" y2="54375"/>
                        <a14:foregroundMark x1="7344" y1="54375" x2="7813" y2="58125"/>
                      </a14:backgroundRemoval>
                    </a14:imgEffect>
                  </a14:imgLayer>
                </a14:imgProps>
              </a:ext>
            </a:extLst>
          </a:blip>
          <a:stretch>
            <a:fillRect/>
          </a:stretch>
        </p:blipFill>
        <p:spPr>
          <a:xfrm>
            <a:off x="71919" y="3773639"/>
            <a:ext cx="1375881" cy="1375881"/>
          </a:xfrm>
          <a:prstGeom prst="rect">
            <a:avLst/>
          </a:prstGeom>
        </p:spPr>
      </p:pic>
      <p:pic>
        <p:nvPicPr>
          <p:cNvPr id="10" name="Picture 9">
            <a:extLst>
              <a:ext uri="{FF2B5EF4-FFF2-40B4-BE49-F238E27FC236}">
                <a16:creationId xmlns:a16="http://schemas.microsoft.com/office/drawing/2014/main" xmlns="" id="{DE28B093-3AE6-4FA6-776B-4336533B6A41}"/>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9302" r="90000">
                        <a14:foregroundMark x1="36279" y1="32093" x2="46977" y2="38953"/>
                        <a14:foregroundMark x1="35465" y1="11628" x2="30581" y2="20814"/>
                        <a14:foregroundMark x1="23023" y1="17674" x2="13256" y2="19302"/>
                        <a14:foregroundMark x1="15814" y1="23023" x2="21047" y2="23372"/>
                        <a14:foregroundMark x1="16279" y1="25930" x2="10233" y2="31512"/>
                        <a14:foregroundMark x1="9302" y1="34767" x2="20116" y2="29186"/>
                        <a14:foregroundMark x1="19070" y1="32093" x2="15465" y2="39767"/>
                        <a14:foregroundMark x1="15465" y1="39767" x2="15930" y2="41395"/>
                        <a14:foregroundMark x1="25349" y1="33605" x2="20930" y2="36395"/>
                        <a14:foregroundMark x1="29535" y1="33140" x2="25698" y2="41744"/>
                        <a14:foregroundMark x1="33023" y1="36512" x2="33721" y2="46047"/>
                        <a14:foregroundMark x1="33721" y1="46047" x2="33953" y2="46395"/>
                        <a14:foregroundMark x1="31279" y1="48140" x2="31279" y2="48140"/>
                        <a14:foregroundMark x1="31279" y1="47326" x2="31279" y2="47326"/>
                        <a14:foregroundMark x1="36163" y1="33953" x2="37558" y2="37442"/>
                        <a14:foregroundMark x1="33953" y1="24767" x2="40814" y2="22093"/>
                        <a14:foregroundMark x1="40814" y1="22093" x2="46395" y2="17093"/>
                        <a14:foregroundMark x1="46395" y1="17093" x2="46395" y2="17093"/>
                        <a14:foregroundMark x1="48953" y1="23837" x2="56279" y2="25581"/>
                        <a14:foregroundMark x1="53953" y1="22209" x2="53953" y2="22209"/>
                        <a14:foregroundMark x1="53372" y1="21860" x2="53372" y2="21860"/>
                        <a14:foregroundMark x1="46512" y1="26860" x2="51279" y2="30116"/>
                        <a14:foregroundMark x1="46047" y1="36977" x2="46047" y2="36977"/>
                        <a14:foregroundMark x1="46977" y1="35930" x2="50116" y2="41512"/>
                        <a14:foregroundMark x1="43605" y1="44186" x2="43605" y2="44186"/>
                        <a14:foregroundMark x1="43605" y1="44186" x2="43605" y2="44186"/>
                        <a14:foregroundMark x1="32674" y1="11047" x2="32674" y2="11047"/>
                        <a14:foregroundMark x1="32674" y1="11047" x2="32674" y2="11047"/>
                        <a14:foregroundMark x1="28023" y1="26163" x2="24535" y2="24535"/>
                      </a14:backgroundRemoval>
                    </a14:imgEffect>
                  </a14:imgLayer>
                </a14:imgProps>
              </a:ext>
            </a:extLst>
          </a:blip>
          <a:srcRect l="7218" t="7436" r="37024" b="51449"/>
          <a:stretch/>
        </p:blipFill>
        <p:spPr>
          <a:xfrm>
            <a:off x="8775546" y="5197081"/>
            <a:ext cx="2203580" cy="1624888"/>
          </a:xfrm>
          <a:prstGeom prst="rect">
            <a:avLst/>
          </a:prstGeom>
        </p:spPr>
      </p:pic>
    </p:spTree>
    <p:extLst>
      <p:ext uri="{BB962C8B-B14F-4D97-AF65-F5344CB8AC3E}">
        <p14:creationId xmlns:p14="http://schemas.microsoft.com/office/powerpoint/2010/main" val="343102002"/>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fade">
                                      <p:cBhvr>
                                        <p:cTn id="10" dur="500"/>
                                        <p:tgtEl>
                                          <p:spTgt spid="4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childTnLst>
                                </p:cTn>
                              </p:par>
                              <p:par>
                                <p:cTn id="16" presetID="10"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fade">
                                      <p:cBhvr>
                                        <p:cTn id="26" dur="500"/>
                                        <p:tgtEl>
                                          <p:spTgt spid="3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par>
                                <p:cTn id="32" presetID="10" presetClass="entr" presetSubtype="0" fill="hold"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29" grpId="0" animBg="1"/>
      <p:bldP spid="30" grpId="0" animBg="1"/>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xmlns="" id="{87B859CA-30FC-8353-A242-97D96CACA0D7}"/>
              </a:ext>
            </a:extLst>
          </p:cNvPr>
          <p:cNvGraphicFramePr>
            <a:graphicFrameLocks noGrp="1"/>
          </p:cNvGraphicFramePr>
          <p:nvPr>
            <p:extLst>
              <p:ext uri="{D42A27DB-BD31-4B8C-83A1-F6EECF244321}">
                <p14:modId xmlns:p14="http://schemas.microsoft.com/office/powerpoint/2010/main" val="3538368684"/>
              </p:ext>
            </p:extLst>
          </p:nvPr>
        </p:nvGraphicFramePr>
        <p:xfrm>
          <a:off x="86015" y="1345794"/>
          <a:ext cx="11876131" cy="4922859"/>
        </p:xfrm>
        <a:graphic>
          <a:graphicData uri="http://schemas.openxmlformats.org/drawingml/2006/table">
            <a:tbl>
              <a:tblPr firstRow="1" bandRow="1">
                <a:tableStyleId>{616DA210-FB5B-4158-B5E0-FEB733F419BA}</a:tableStyleId>
              </a:tblPr>
              <a:tblGrid>
                <a:gridCol w="2220361">
                  <a:extLst>
                    <a:ext uri="{9D8B030D-6E8A-4147-A177-3AD203B41FA5}">
                      <a16:colId xmlns:a16="http://schemas.microsoft.com/office/drawing/2014/main" xmlns="" val="1603971401"/>
                    </a:ext>
                  </a:extLst>
                </a:gridCol>
                <a:gridCol w="2769058">
                  <a:extLst>
                    <a:ext uri="{9D8B030D-6E8A-4147-A177-3AD203B41FA5}">
                      <a16:colId xmlns:a16="http://schemas.microsoft.com/office/drawing/2014/main" xmlns="" val="1999643564"/>
                    </a:ext>
                  </a:extLst>
                </a:gridCol>
                <a:gridCol w="3503487">
                  <a:extLst>
                    <a:ext uri="{9D8B030D-6E8A-4147-A177-3AD203B41FA5}">
                      <a16:colId xmlns:a16="http://schemas.microsoft.com/office/drawing/2014/main" xmlns="" val="3430911175"/>
                    </a:ext>
                  </a:extLst>
                </a:gridCol>
                <a:gridCol w="3383225">
                  <a:extLst>
                    <a:ext uri="{9D8B030D-6E8A-4147-A177-3AD203B41FA5}">
                      <a16:colId xmlns:a16="http://schemas.microsoft.com/office/drawing/2014/main" xmlns="" val="771530005"/>
                    </a:ext>
                  </a:extLst>
                </a:gridCol>
              </a:tblGrid>
              <a:tr h="628389">
                <a:tc>
                  <a:txBody>
                    <a:bodyPr/>
                    <a:lstStyle/>
                    <a:p>
                      <a:pPr algn="ctr"/>
                      <a:r>
                        <a:rPr lang="en-US" sz="2800" dirty="0">
                          <a:solidFill>
                            <a:srgbClr val="FFFF00"/>
                          </a:solidFill>
                          <a:latin typeface="#9Slide03 SFU Futura_12" panose="020B0604020202020204" charset="0"/>
                          <a:cs typeface="#9Slide03 SFU Futura_12" panose="020B0604020202020204" charset="0"/>
                        </a:rPr>
                        <a:t>CÁC</a:t>
                      </a:r>
                      <a:r>
                        <a:rPr lang="en-US" sz="2800" baseline="0" dirty="0">
                          <a:solidFill>
                            <a:srgbClr val="FFFF00"/>
                          </a:solidFill>
                          <a:latin typeface="#9Slide03 SFU Futura_12" panose="020B0604020202020204" charset="0"/>
                          <a:cs typeface="#9Slide03 SFU Futura_12" panose="020B0604020202020204" charset="0"/>
                        </a:rPr>
                        <a:t> LỚP</a:t>
                      </a:r>
                      <a:endParaRPr lang="en-US" sz="2800" dirty="0">
                        <a:solidFill>
                          <a:srgbClr val="FFFF00"/>
                        </a:solidFill>
                        <a:latin typeface="#9Slide03 SFU Futura_12" panose="020B0604020202020204" charset="0"/>
                        <a:cs typeface="#9Slide03 SFU Futura_12" panose="020B0604020202020204" charset="0"/>
                      </a:endParaRPr>
                    </a:p>
                  </a:txBody>
                  <a:tcPr anchor="ctr">
                    <a:solidFill>
                      <a:srgbClr val="003F8F"/>
                    </a:solidFill>
                  </a:tcPr>
                </a:tc>
                <a:tc>
                  <a:txBody>
                    <a:bodyPr/>
                    <a:lstStyle/>
                    <a:p>
                      <a:pPr algn="ctr"/>
                      <a:r>
                        <a:rPr lang="en-US" sz="2800" dirty="0">
                          <a:solidFill>
                            <a:srgbClr val="FFFF00"/>
                          </a:solidFill>
                          <a:latin typeface="#9Slide03 SFU Futura_12" panose="020B0604020202020204" charset="0"/>
                          <a:cs typeface="#9Slide03 SFU Futura_12" panose="020B0604020202020204" charset="0"/>
                        </a:rPr>
                        <a:t>VỎ</a:t>
                      </a:r>
                      <a:r>
                        <a:rPr lang="en-US" sz="2800" baseline="0" dirty="0">
                          <a:solidFill>
                            <a:srgbClr val="FFFF00"/>
                          </a:solidFill>
                          <a:latin typeface="#9Slide03 SFU Futura_12" panose="020B0604020202020204" charset="0"/>
                          <a:cs typeface="#9Slide03 SFU Futura_12" panose="020B0604020202020204" charset="0"/>
                        </a:rPr>
                        <a:t> TRÁI ĐẤT</a:t>
                      </a:r>
                      <a:endParaRPr lang="en-US" sz="2800" dirty="0">
                        <a:solidFill>
                          <a:srgbClr val="FFFF00"/>
                        </a:solidFill>
                        <a:latin typeface="#9Slide03 SFU Futura_12" panose="020B0604020202020204" charset="0"/>
                        <a:cs typeface="#9Slide03 SFU Futura_12" panose="020B0604020202020204" charset="0"/>
                      </a:endParaRPr>
                    </a:p>
                  </a:txBody>
                  <a:tcPr anchor="ctr">
                    <a:solidFill>
                      <a:srgbClr val="003F8F"/>
                    </a:solidFill>
                  </a:tcPr>
                </a:tc>
                <a:tc>
                  <a:txBody>
                    <a:bodyPr/>
                    <a:lstStyle/>
                    <a:p>
                      <a:pPr algn="ctr"/>
                      <a:r>
                        <a:rPr lang="en-US" sz="2800" dirty="0">
                          <a:solidFill>
                            <a:srgbClr val="FFFF00"/>
                          </a:solidFill>
                          <a:latin typeface="#9Slide03 SFU Futura_12" panose="020B0604020202020204" charset="0"/>
                          <a:cs typeface="#9Slide03 SFU Futura_12" panose="020B0604020202020204" charset="0"/>
                        </a:rPr>
                        <a:t>MAN-TI (GIỮA)</a:t>
                      </a:r>
                    </a:p>
                  </a:txBody>
                  <a:tcPr anchor="ctr">
                    <a:solidFill>
                      <a:srgbClr val="003F8F"/>
                    </a:solidFill>
                  </a:tcPr>
                </a:tc>
                <a:tc>
                  <a:txBody>
                    <a:bodyPr/>
                    <a:lstStyle/>
                    <a:p>
                      <a:pPr algn="ctr"/>
                      <a:r>
                        <a:rPr lang="en-US" sz="2800" dirty="0">
                          <a:solidFill>
                            <a:srgbClr val="FFFF00"/>
                          </a:solidFill>
                          <a:latin typeface="#9Slide03 SFU Futura_12" panose="020B0604020202020204" charset="0"/>
                          <a:cs typeface="#9Slide03 SFU Futura_12" panose="020B0604020202020204" charset="0"/>
                        </a:rPr>
                        <a:t>NHÂN (LÕI)</a:t>
                      </a:r>
                    </a:p>
                  </a:txBody>
                  <a:tcPr anchor="ctr">
                    <a:solidFill>
                      <a:srgbClr val="003F8F"/>
                    </a:solidFill>
                  </a:tcPr>
                </a:tc>
                <a:extLst>
                  <a:ext uri="{0D108BD9-81ED-4DB2-BD59-A6C34878D82A}">
                    <a16:rowId xmlns:a16="http://schemas.microsoft.com/office/drawing/2014/main" xmlns="" val="934894465"/>
                  </a:ext>
                </a:extLst>
              </a:tr>
              <a:tr h="1233251">
                <a:tc>
                  <a:txBody>
                    <a:bodyPr/>
                    <a:lstStyle/>
                    <a:p>
                      <a:pPr algn="ctr"/>
                      <a:r>
                        <a:rPr lang="en-US" sz="2400" b="1" dirty="0">
                          <a:latin typeface="#9Slide03 SFU Futura_12" panose="020B0604020202020204" charset="0"/>
                          <a:cs typeface="#9Slide03 SFU Futura_12" panose="020B0604020202020204" charset="0"/>
                        </a:rPr>
                        <a:t>ĐỘ</a:t>
                      </a:r>
                      <a:r>
                        <a:rPr lang="en-US" sz="2400" b="1" baseline="0" dirty="0">
                          <a:latin typeface="#9Slide03 SFU Futura_12" panose="020B0604020202020204" charset="0"/>
                          <a:cs typeface="#9Slide03 SFU Futura_12" panose="020B0604020202020204" charset="0"/>
                        </a:rPr>
                        <a:t> DÀY</a:t>
                      </a:r>
                      <a:endParaRPr lang="en-US" sz="2400" b="1" dirty="0">
                        <a:latin typeface="#9Slide03 SFU Futura_12" panose="020B0604020202020204" charset="0"/>
                        <a:cs typeface="#9Slide03 SFU Futura_12" panose="020B0604020202020204" charset="0"/>
                      </a:endParaRPr>
                    </a:p>
                  </a:txBody>
                  <a:tcPr anchor="ctr">
                    <a:solidFill>
                      <a:schemeClr val="accent4">
                        <a:lumMod val="20000"/>
                        <a:lumOff val="80000"/>
                      </a:schemeClr>
                    </a:solidFill>
                  </a:tcPr>
                </a:tc>
                <a:tc>
                  <a:txBody>
                    <a:bodyPr/>
                    <a:lstStyle/>
                    <a:p>
                      <a:pPr algn="ctr"/>
                      <a:r>
                        <a:rPr lang="en-US" sz="2400" dirty="0" err="1">
                          <a:latin typeface="#9Slide03 SFU Futura_12" panose="020B0604020202020204" charset="0"/>
                          <a:cs typeface="#9Slide03 SFU Futura_12" panose="020B0604020202020204" charset="0"/>
                        </a:rPr>
                        <a:t>Từ</a:t>
                      </a:r>
                      <a:r>
                        <a:rPr lang="en-US" sz="2400" dirty="0">
                          <a:latin typeface="#9Slide03 SFU Futura_12" panose="020B0604020202020204" charset="0"/>
                          <a:cs typeface="#9Slide03 SFU Futura_12" panose="020B0604020202020204" charset="0"/>
                        </a:rPr>
                        <a:t> 5-70km</a:t>
                      </a:r>
                    </a:p>
                  </a:txBody>
                  <a:tcPr anchor="ctr">
                    <a:solidFill>
                      <a:schemeClr val="bg1"/>
                    </a:solidFill>
                  </a:tcPr>
                </a:tc>
                <a:tc>
                  <a:txBody>
                    <a:bodyPr/>
                    <a:lstStyle/>
                    <a:p>
                      <a:pPr algn="ctr"/>
                      <a:r>
                        <a:rPr lang="en-US" sz="2400" dirty="0">
                          <a:latin typeface="#9Slide03 SFU Futura_12" panose="020B0604020202020204" charset="0"/>
                          <a:cs typeface="#9Slide03 SFU Futura_12" panose="020B0604020202020204" charset="0"/>
                        </a:rPr>
                        <a:t>2900 </a:t>
                      </a:r>
                      <a:r>
                        <a:rPr lang="en-US" sz="2400" baseline="0" dirty="0">
                          <a:latin typeface="#9Slide03 SFU Futura_12" panose="020B0604020202020204" charset="0"/>
                          <a:cs typeface="#9Slide03 SFU Futura_12" panose="020B0604020202020204" charset="0"/>
                        </a:rPr>
                        <a:t>km </a:t>
                      </a:r>
                    </a:p>
                    <a:p>
                      <a:pPr algn="ctr"/>
                      <a:r>
                        <a:rPr lang="en-US" sz="2400" baseline="0" dirty="0">
                          <a:latin typeface="#9Slide03 SFU Futura_12" panose="020B0604020202020204" charset="0"/>
                          <a:cs typeface="#9Slide03 SFU Futura_12" panose="020B0604020202020204" charset="0"/>
                        </a:rPr>
                        <a:t>(70% </a:t>
                      </a:r>
                      <a:r>
                        <a:rPr lang="en-US" sz="2400" baseline="0" dirty="0" err="1">
                          <a:latin typeface="#9Slide03 SFU Futura_12" panose="020B0604020202020204" charset="0"/>
                          <a:cs typeface="#9Slide03 SFU Futura_12" panose="020B0604020202020204" charset="0"/>
                        </a:rPr>
                        <a:t>khối</a:t>
                      </a:r>
                      <a:r>
                        <a:rPr lang="en-US" sz="2400" baseline="0" dirty="0">
                          <a:latin typeface="#9Slide03 SFU Futura_12" panose="020B0604020202020204" charset="0"/>
                          <a:cs typeface="#9Slide03 SFU Futura_12" panose="020B0604020202020204" charset="0"/>
                        </a:rPr>
                        <a:t> </a:t>
                      </a:r>
                      <a:r>
                        <a:rPr lang="en-US" sz="2400" baseline="0" dirty="0" err="1">
                          <a:latin typeface="#9Slide03 SFU Futura_12" panose="020B0604020202020204" charset="0"/>
                          <a:cs typeface="#9Slide03 SFU Futura_12" panose="020B0604020202020204" charset="0"/>
                        </a:rPr>
                        <a:t>lượng</a:t>
                      </a:r>
                      <a:r>
                        <a:rPr lang="en-US" sz="2400" baseline="0" dirty="0">
                          <a:latin typeface="#9Slide03 SFU Futura_12" panose="020B0604020202020204" charset="0"/>
                          <a:cs typeface="#9Slide03 SFU Futura_12" panose="020B0604020202020204" charset="0"/>
                        </a:rPr>
                        <a:t> TĐ)</a:t>
                      </a:r>
                      <a:endParaRPr lang="en-US" sz="2400" dirty="0">
                        <a:latin typeface="#9Slide03 SFU Futura_12" panose="020B0604020202020204" charset="0"/>
                        <a:cs typeface="#9Slide03 SFU Futura_12" panose="020B0604020202020204" charset="0"/>
                      </a:endParaRPr>
                    </a:p>
                  </a:txBody>
                  <a:tcPr anchor="ct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err="1">
                          <a:latin typeface="#9Slide03 SFU Futura_12" panose="020B0604020202020204" charset="0"/>
                          <a:cs typeface="#9Slide03 SFU Futura_12" panose="020B0604020202020204" charset="0"/>
                        </a:rPr>
                        <a:t>Gần</a:t>
                      </a:r>
                      <a:r>
                        <a:rPr lang="en-US" sz="2400" baseline="0" dirty="0">
                          <a:latin typeface="#9Slide03 SFU Futura_12" panose="020B0604020202020204" charset="0"/>
                          <a:cs typeface="#9Slide03 SFU Futura_12" panose="020B0604020202020204" charset="0"/>
                        </a:rPr>
                        <a:t> 3400 km</a:t>
                      </a:r>
                      <a:endParaRPr lang="en-US" sz="2400" dirty="0">
                        <a:latin typeface="#9Slide03 SFU Futura_12" panose="020B0604020202020204" charset="0"/>
                        <a:cs typeface="#9Slide03 SFU Futura_12" panose="020B060402020202020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aseline="0" dirty="0">
                          <a:latin typeface="#9Slide03 SFU Futura_12" panose="020B0604020202020204" charset="0"/>
                          <a:cs typeface="#9Slide03 SFU Futura_12" panose="020B0604020202020204" charset="0"/>
                        </a:rPr>
                        <a:t>(</a:t>
                      </a:r>
                      <a:r>
                        <a:rPr lang="en-US" sz="2400" baseline="0" dirty="0" err="1">
                          <a:latin typeface="#9Slide03 SFU Futura_12" panose="020B0604020202020204" charset="0"/>
                          <a:cs typeface="#9Slide03 SFU Futura_12" panose="020B0604020202020204" charset="0"/>
                        </a:rPr>
                        <a:t>gần</a:t>
                      </a:r>
                      <a:r>
                        <a:rPr lang="en-US" sz="2400" baseline="0" dirty="0">
                          <a:latin typeface="#9Slide03 SFU Futura_12" panose="020B0604020202020204" charset="0"/>
                          <a:cs typeface="#9Slide03 SFU Futura_12" panose="020B0604020202020204" charset="0"/>
                        </a:rPr>
                        <a:t> 30% </a:t>
                      </a:r>
                      <a:r>
                        <a:rPr lang="en-US" sz="2400" baseline="0" dirty="0" err="1">
                          <a:latin typeface="#9Slide03 SFU Futura_12" panose="020B0604020202020204" charset="0"/>
                          <a:cs typeface="#9Slide03 SFU Futura_12" panose="020B0604020202020204" charset="0"/>
                        </a:rPr>
                        <a:t>khối</a:t>
                      </a:r>
                      <a:r>
                        <a:rPr lang="en-US" sz="2400" baseline="0" dirty="0">
                          <a:latin typeface="#9Slide03 SFU Futura_12" panose="020B0604020202020204" charset="0"/>
                          <a:cs typeface="#9Slide03 SFU Futura_12" panose="020B0604020202020204" charset="0"/>
                        </a:rPr>
                        <a:t> </a:t>
                      </a:r>
                      <a:r>
                        <a:rPr lang="en-US" sz="2400" baseline="0" dirty="0" err="1">
                          <a:latin typeface="#9Slide03 SFU Futura_12" panose="020B0604020202020204" charset="0"/>
                          <a:cs typeface="#9Slide03 SFU Futura_12" panose="020B0604020202020204" charset="0"/>
                        </a:rPr>
                        <a:t>lượng</a:t>
                      </a:r>
                      <a:r>
                        <a:rPr lang="en-US" sz="2400" baseline="0" dirty="0">
                          <a:latin typeface="#9Slide03 SFU Futura_12" panose="020B0604020202020204" charset="0"/>
                          <a:cs typeface="#9Slide03 SFU Futura_12" panose="020B0604020202020204" charset="0"/>
                        </a:rPr>
                        <a:t> TĐ)</a:t>
                      </a:r>
                      <a:endParaRPr lang="en-US" sz="2400" dirty="0">
                        <a:latin typeface="#9Slide03 SFU Futura_12" panose="020B0604020202020204" charset="0"/>
                        <a:cs typeface="#9Slide03 SFU Futura_12" panose="020B0604020202020204" charset="0"/>
                      </a:endParaRPr>
                    </a:p>
                    <a:p>
                      <a:pPr algn="ctr"/>
                      <a:endParaRPr lang="en-US" sz="2400" dirty="0">
                        <a:latin typeface="#9Slide03 SFU Futura_12" panose="020B0604020202020204" charset="0"/>
                        <a:cs typeface="#9Slide03 SFU Futura_12" panose="020B0604020202020204" charset="0"/>
                      </a:endParaRPr>
                    </a:p>
                  </a:txBody>
                  <a:tcPr anchor="ctr">
                    <a:solidFill>
                      <a:schemeClr val="bg1"/>
                    </a:solidFill>
                  </a:tcPr>
                </a:tc>
                <a:extLst>
                  <a:ext uri="{0D108BD9-81ED-4DB2-BD59-A6C34878D82A}">
                    <a16:rowId xmlns:a16="http://schemas.microsoft.com/office/drawing/2014/main" xmlns="" val="3959663658"/>
                  </a:ext>
                </a:extLst>
              </a:tr>
              <a:tr h="1441598">
                <a:tc>
                  <a:txBody>
                    <a:bodyPr/>
                    <a:lstStyle/>
                    <a:p>
                      <a:pPr algn="ctr"/>
                      <a:r>
                        <a:rPr lang="en-US" sz="2400" b="1" dirty="0">
                          <a:latin typeface="#9Slide03 SFU Futura_12" panose="020B0604020202020204" charset="0"/>
                          <a:cs typeface="#9Slide03 SFU Futura_12" panose="020B0604020202020204" charset="0"/>
                        </a:rPr>
                        <a:t>TRẠNG</a:t>
                      </a:r>
                      <a:r>
                        <a:rPr lang="en-US" sz="2400" b="1" baseline="0" dirty="0">
                          <a:latin typeface="#9Slide03 SFU Futura_12" panose="020B0604020202020204" charset="0"/>
                          <a:cs typeface="#9Slide03 SFU Futura_12" panose="020B0604020202020204" charset="0"/>
                        </a:rPr>
                        <a:t> THÁI</a:t>
                      </a:r>
                      <a:endParaRPr lang="en-US" sz="2400" b="1" dirty="0">
                        <a:latin typeface="#9Slide03 SFU Futura_12" panose="020B0604020202020204" charset="0"/>
                        <a:cs typeface="#9Slide03 SFU Futura_12" panose="020B0604020202020204" charset="0"/>
                      </a:endParaRPr>
                    </a:p>
                  </a:txBody>
                  <a:tcPr anchor="ctr">
                    <a:solidFill>
                      <a:schemeClr val="accent4">
                        <a:lumMod val="20000"/>
                        <a:lumOff val="80000"/>
                      </a:schemeClr>
                    </a:solidFill>
                  </a:tcPr>
                </a:tc>
                <a:tc>
                  <a:txBody>
                    <a:bodyPr/>
                    <a:lstStyle/>
                    <a:p>
                      <a:pPr algn="ctr"/>
                      <a:r>
                        <a:rPr lang="en-US" sz="2400" dirty="0" err="1">
                          <a:latin typeface="#9Slide03 SFU Futura_12" panose="020B0604020202020204" charset="0"/>
                          <a:cs typeface="#9Slide03 SFU Futura_12" panose="020B0604020202020204" charset="0"/>
                        </a:rPr>
                        <a:t>Rắn</a:t>
                      </a:r>
                      <a:r>
                        <a:rPr lang="en-US" sz="2400" dirty="0">
                          <a:latin typeface="#9Slide03 SFU Futura_12" panose="020B0604020202020204" charset="0"/>
                          <a:cs typeface="#9Slide03 SFU Futura_12" panose="020B0604020202020204" charset="0"/>
                        </a:rPr>
                        <a:t> </a:t>
                      </a:r>
                      <a:r>
                        <a:rPr lang="en-US" sz="2400" dirty="0" err="1">
                          <a:latin typeface="#9Slide03 SFU Futura_12" panose="020B0604020202020204" charset="0"/>
                          <a:cs typeface="#9Slide03 SFU Futura_12" panose="020B0604020202020204" charset="0"/>
                        </a:rPr>
                        <a:t>chắc</a:t>
                      </a:r>
                      <a:endParaRPr lang="en-US" sz="2400" dirty="0">
                        <a:latin typeface="#9Slide03 SFU Futura_12" panose="020B0604020202020204" charset="0"/>
                        <a:cs typeface="#9Slide03 SFU Futura_12" panose="020B0604020202020204" charset="0"/>
                      </a:endParaRPr>
                    </a:p>
                  </a:txBody>
                  <a:tcPr anchor="ctr">
                    <a:solidFill>
                      <a:schemeClr val="bg1"/>
                    </a:solidFill>
                  </a:tcPr>
                </a:tc>
                <a:tc>
                  <a:txBody>
                    <a:bodyPr/>
                    <a:lstStyle/>
                    <a:p>
                      <a:pPr marL="342900" indent="-342900" algn="ctr">
                        <a:buFontTx/>
                        <a:buChar char="-"/>
                      </a:pPr>
                      <a:r>
                        <a:rPr lang="en-US" sz="2400" baseline="0" dirty="0" err="1">
                          <a:latin typeface="#9Slide03 SFU Futura_12" panose="020B0604020202020204" charset="0"/>
                          <a:cs typeface="#9Slide03 SFU Futura_12" panose="020B0604020202020204" charset="0"/>
                        </a:rPr>
                        <a:t>Quánh</a:t>
                      </a:r>
                      <a:r>
                        <a:rPr lang="en-US" sz="2400" baseline="0" dirty="0">
                          <a:latin typeface="#9Slide03 SFU Futura_12" panose="020B0604020202020204" charset="0"/>
                          <a:cs typeface="#9Slide03 SFU Futura_12" panose="020B0604020202020204" charset="0"/>
                        </a:rPr>
                        <a:t> </a:t>
                      </a:r>
                      <a:r>
                        <a:rPr lang="en-US" sz="2400" baseline="0" dirty="0" err="1">
                          <a:latin typeface="#9Slide03 SFU Futura_12" panose="020B0604020202020204" charset="0"/>
                          <a:cs typeface="#9Slide03 SFU Futura_12" panose="020B0604020202020204" charset="0"/>
                        </a:rPr>
                        <a:t>dẻo</a:t>
                      </a:r>
                      <a:r>
                        <a:rPr lang="en-US" sz="2400" baseline="0" dirty="0">
                          <a:latin typeface="#9Slide03 SFU Futura_12" panose="020B0604020202020204" charset="0"/>
                          <a:cs typeface="#9Slide03 SFU Futura_12" panose="020B0604020202020204" charset="0"/>
                        </a:rPr>
                        <a:t> (Mati </a:t>
                      </a:r>
                      <a:r>
                        <a:rPr lang="en-US" sz="2400" baseline="0" dirty="0" err="1">
                          <a:latin typeface="#9Slide03 SFU Futura_12" panose="020B0604020202020204" charset="0"/>
                          <a:cs typeface="#9Slide03 SFU Futura_12" panose="020B0604020202020204" charset="0"/>
                        </a:rPr>
                        <a:t>trên</a:t>
                      </a:r>
                      <a:r>
                        <a:rPr lang="en-US" sz="2400" baseline="0" dirty="0">
                          <a:latin typeface="#9Slide03 SFU Futura_12" panose="020B0604020202020204" charset="0"/>
                          <a:cs typeface="#9Slide03 SFU Futura_12" panose="020B0604020202020204" charset="0"/>
                        </a:rPr>
                        <a:t>)</a:t>
                      </a:r>
                    </a:p>
                    <a:p>
                      <a:pPr marL="342900" indent="-342900" algn="ctr">
                        <a:buFontTx/>
                        <a:buChar char="-"/>
                      </a:pPr>
                      <a:r>
                        <a:rPr lang="en-US" sz="2400" baseline="0" dirty="0" err="1">
                          <a:latin typeface="#9Slide03 SFU Futura_12" panose="020B0604020202020204" charset="0"/>
                          <a:cs typeface="#9Slide03 SFU Futura_12" panose="020B0604020202020204" charset="0"/>
                        </a:rPr>
                        <a:t>Rắn</a:t>
                      </a:r>
                      <a:r>
                        <a:rPr lang="en-US" sz="2400" baseline="0" dirty="0">
                          <a:latin typeface="#9Slide03 SFU Futura_12" panose="020B0604020202020204" charset="0"/>
                          <a:cs typeface="#9Slide03 SFU Futura_12" panose="020B0604020202020204" charset="0"/>
                        </a:rPr>
                        <a:t> (Mati </a:t>
                      </a:r>
                      <a:r>
                        <a:rPr lang="en-US" sz="2400" baseline="0" dirty="0" err="1">
                          <a:latin typeface="#9Slide03 SFU Futura_12" panose="020B0604020202020204" charset="0"/>
                          <a:cs typeface="#9Slide03 SFU Futura_12" panose="020B0604020202020204" charset="0"/>
                        </a:rPr>
                        <a:t>dưới</a:t>
                      </a:r>
                      <a:r>
                        <a:rPr lang="en-US" sz="2400" baseline="0" dirty="0">
                          <a:latin typeface="#9Slide03 SFU Futura_12" panose="020B0604020202020204" charset="0"/>
                          <a:cs typeface="#9Slide03 SFU Futura_12" panose="020B0604020202020204" charset="0"/>
                        </a:rPr>
                        <a:t>)</a:t>
                      </a:r>
                      <a:endParaRPr lang="en-US" sz="2400" dirty="0">
                        <a:latin typeface="#9Slide03 SFU Futura_12" panose="020B0604020202020204" charset="0"/>
                        <a:cs typeface="#9Slide03 SFU Futura_12" panose="020B0604020202020204" charset="0"/>
                      </a:endParaRPr>
                    </a:p>
                  </a:txBody>
                  <a:tcPr anchor="ctr">
                    <a:solidFill>
                      <a:schemeClr val="bg1"/>
                    </a:solidFill>
                  </a:tcPr>
                </a:tc>
                <a:tc>
                  <a:txBody>
                    <a:bodyPr/>
                    <a:lstStyle/>
                    <a:p>
                      <a:pPr marL="342900" marR="0" indent="-342900" algn="ctr" defTabSz="914400" rtl="0" eaLnBrk="1" fontAlgn="auto" latinLnBrk="0" hangingPunct="1">
                        <a:lnSpc>
                          <a:spcPct val="100000"/>
                        </a:lnSpc>
                        <a:spcBef>
                          <a:spcPts val="0"/>
                        </a:spcBef>
                        <a:spcAft>
                          <a:spcPts val="0"/>
                        </a:spcAft>
                        <a:buClrTx/>
                        <a:buSzTx/>
                        <a:buFontTx/>
                        <a:buChar char="-"/>
                        <a:tabLst/>
                        <a:defRPr/>
                      </a:pPr>
                      <a:r>
                        <a:rPr lang="en-US" sz="2400" baseline="0" dirty="0" err="1">
                          <a:latin typeface="#9Slide03 SFU Futura_12" panose="020B0604020202020204" charset="0"/>
                          <a:cs typeface="#9Slide03 SFU Futura_12" panose="020B0604020202020204" charset="0"/>
                        </a:rPr>
                        <a:t>Lỏng</a:t>
                      </a:r>
                      <a:r>
                        <a:rPr lang="en-US" sz="2400" baseline="0" dirty="0">
                          <a:latin typeface="#9Slide03 SFU Futura_12" panose="020B0604020202020204" charset="0"/>
                          <a:cs typeface="#9Slide03 SFU Futura_12" panose="020B0604020202020204" charset="0"/>
                        </a:rPr>
                        <a:t> (</a:t>
                      </a:r>
                      <a:r>
                        <a:rPr lang="en-US" sz="2400" baseline="0" dirty="0" err="1">
                          <a:latin typeface="#9Slide03 SFU Futura_12" panose="020B0604020202020204" charset="0"/>
                          <a:cs typeface="#9Slide03 SFU Futura_12" panose="020B0604020202020204" charset="0"/>
                        </a:rPr>
                        <a:t>nhân</a:t>
                      </a:r>
                      <a:r>
                        <a:rPr lang="en-US" sz="2400" baseline="0" dirty="0">
                          <a:latin typeface="#9Slide03 SFU Futura_12" panose="020B0604020202020204" charset="0"/>
                          <a:cs typeface="#9Slide03 SFU Futura_12" panose="020B0604020202020204" charset="0"/>
                        </a:rPr>
                        <a:t> </a:t>
                      </a:r>
                      <a:r>
                        <a:rPr lang="en-US" sz="2400" baseline="0" dirty="0" err="1">
                          <a:latin typeface="#9Slide03 SFU Futura_12" panose="020B0604020202020204" charset="0"/>
                          <a:cs typeface="#9Slide03 SFU Futura_12" panose="020B0604020202020204" charset="0"/>
                        </a:rPr>
                        <a:t>ngoài</a:t>
                      </a:r>
                      <a:r>
                        <a:rPr lang="en-US" sz="2400" baseline="0" dirty="0">
                          <a:latin typeface="#9Slide03 SFU Futura_12" panose="020B0604020202020204" charset="0"/>
                          <a:cs typeface="#9Slide03 SFU Futura_12" panose="020B0604020202020204" charset="0"/>
                        </a:rPr>
                        <a:t>) </a:t>
                      </a:r>
                    </a:p>
                    <a:p>
                      <a:pPr marL="342900" marR="0" indent="-342900" algn="ctr" defTabSz="914400" rtl="0" eaLnBrk="1" fontAlgn="auto" latinLnBrk="0" hangingPunct="1">
                        <a:lnSpc>
                          <a:spcPct val="100000"/>
                        </a:lnSpc>
                        <a:spcBef>
                          <a:spcPts val="0"/>
                        </a:spcBef>
                        <a:spcAft>
                          <a:spcPts val="0"/>
                        </a:spcAft>
                        <a:buClrTx/>
                        <a:buSzTx/>
                        <a:buFontTx/>
                        <a:buChar char="-"/>
                        <a:tabLst/>
                        <a:defRPr/>
                      </a:pPr>
                      <a:r>
                        <a:rPr lang="en-US" sz="2400" baseline="0" dirty="0" err="1">
                          <a:latin typeface="#9Slide03 SFU Futura_12" panose="020B0604020202020204" charset="0"/>
                          <a:cs typeface="#9Slide03 SFU Futura_12" panose="020B0604020202020204" charset="0"/>
                        </a:rPr>
                        <a:t>Rắn</a:t>
                      </a:r>
                      <a:r>
                        <a:rPr lang="en-US" sz="2400" baseline="0" dirty="0">
                          <a:latin typeface="#9Slide03 SFU Futura_12" panose="020B0604020202020204" charset="0"/>
                          <a:cs typeface="#9Slide03 SFU Futura_12" panose="020B0604020202020204" charset="0"/>
                        </a:rPr>
                        <a:t> (</a:t>
                      </a:r>
                      <a:r>
                        <a:rPr lang="en-US" sz="2400" baseline="0" dirty="0" err="1">
                          <a:latin typeface="#9Slide03 SFU Futura_12" panose="020B0604020202020204" charset="0"/>
                          <a:cs typeface="#9Slide03 SFU Futura_12" panose="020B0604020202020204" charset="0"/>
                        </a:rPr>
                        <a:t>nhân</a:t>
                      </a:r>
                      <a:r>
                        <a:rPr lang="en-US" sz="2400" baseline="0" dirty="0">
                          <a:latin typeface="#9Slide03 SFU Futura_12" panose="020B0604020202020204" charset="0"/>
                          <a:cs typeface="#9Slide03 SFU Futura_12" panose="020B0604020202020204" charset="0"/>
                        </a:rPr>
                        <a:t> </a:t>
                      </a:r>
                      <a:r>
                        <a:rPr lang="en-US" sz="2400" baseline="0" dirty="0" err="1">
                          <a:latin typeface="#9Slide03 SFU Futura_12" panose="020B0604020202020204" charset="0"/>
                          <a:cs typeface="#9Slide03 SFU Futura_12" panose="020B0604020202020204" charset="0"/>
                        </a:rPr>
                        <a:t>trong</a:t>
                      </a:r>
                      <a:r>
                        <a:rPr lang="en-US" sz="2400" baseline="0" dirty="0">
                          <a:latin typeface="#9Slide03 SFU Futura_12" panose="020B0604020202020204" charset="0"/>
                          <a:cs typeface="#9Slide03 SFU Futura_12" panose="020B0604020202020204" charset="0"/>
                        </a:rPr>
                        <a:t>).</a:t>
                      </a:r>
                      <a:endParaRPr lang="en-US" sz="2400" dirty="0">
                        <a:latin typeface="#9Slide03 SFU Futura_12" panose="020B0604020202020204" charset="0"/>
                        <a:cs typeface="#9Slide03 SFU Futura_12" panose="020B0604020202020204" charset="0"/>
                      </a:endParaRPr>
                    </a:p>
                    <a:p>
                      <a:pPr algn="ctr"/>
                      <a:endParaRPr lang="en-US" sz="2400" dirty="0">
                        <a:latin typeface="#9Slide03 SFU Futura_12" panose="020B0604020202020204" charset="0"/>
                        <a:cs typeface="#9Slide03 SFU Futura_12" panose="020B0604020202020204" charset="0"/>
                      </a:endParaRPr>
                    </a:p>
                  </a:txBody>
                  <a:tcPr anchor="ctr">
                    <a:solidFill>
                      <a:schemeClr val="bg1"/>
                    </a:solidFill>
                  </a:tcPr>
                </a:tc>
                <a:extLst>
                  <a:ext uri="{0D108BD9-81ED-4DB2-BD59-A6C34878D82A}">
                    <a16:rowId xmlns:a16="http://schemas.microsoft.com/office/drawing/2014/main" xmlns="" val="1602253117"/>
                  </a:ext>
                </a:extLst>
              </a:tr>
              <a:tr h="1619621">
                <a:tc>
                  <a:txBody>
                    <a:bodyPr/>
                    <a:lstStyle/>
                    <a:p>
                      <a:pPr algn="ctr"/>
                      <a:r>
                        <a:rPr lang="en-US" sz="2400" b="1" dirty="0">
                          <a:latin typeface="#9Slide03 SFU Futura_12" panose="020B0604020202020204" charset="0"/>
                          <a:cs typeface="#9Slide03 SFU Futura_12" panose="020B0604020202020204" charset="0"/>
                        </a:rPr>
                        <a:t>NHIỆT</a:t>
                      </a:r>
                      <a:r>
                        <a:rPr lang="en-US" sz="2400" b="1" baseline="0" dirty="0">
                          <a:latin typeface="#9Slide03 SFU Futura_12" panose="020B0604020202020204" charset="0"/>
                          <a:cs typeface="#9Slide03 SFU Futura_12" panose="020B0604020202020204" charset="0"/>
                        </a:rPr>
                        <a:t> ĐỘ</a:t>
                      </a:r>
                      <a:endParaRPr lang="en-US" sz="2400" b="1" dirty="0">
                        <a:latin typeface="#9Slide03 SFU Futura_12" panose="020B0604020202020204" charset="0"/>
                        <a:cs typeface="#9Slide03 SFU Futura_12" panose="020B0604020202020204" charset="0"/>
                      </a:endParaRPr>
                    </a:p>
                  </a:txBody>
                  <a:tcPr anchor="ctr">
                    <a:solidFill>
                      <a:schemeClr val="accent4">
                        <a:lumMod val="20000"/>
                        <a:lumOff val="80000"/>
                      </a:schemeClr>
                    </a:solidFill>
                  </a:tcPr>
                </a:tc>
                <a:tc>
                  <a:txBody>
                    <a:bodyPr/>
                    <a:lstStyle/>
                    <a:p>
                      <a:pPr algn="ctr"/>
                      <a:r>
                        <a:rPr lang="en-US" sz="2400" dirty="0" err="1">
                          <a:latin typeface="#9Slide03 SFU Futura_12" panose="020B0604020202020204" charset="0"/>
                          <a:cs typeface="#9Slide03 SFU Futura_12" panose="020B0604020202020204" charset="0"/>
                        </a:rPr>
                        <a:t>Càng</a:t>
                      </a:r>
                      <a:r>
                        <a:rPr lang="en-US" sz="2400" baseline="0" dirty="0">
                          <a:latin typeface="#9Slide03 SFU Futura_12" panose="020B0604020202020204" charset="0"/>
                          <a:cs typeface="#9Slide03 SFU Futura_12" panose="020B0604020202020204" charset="0"/>
                        </a:rPr>
                        <a:t> </a:t>
                      </a:r>
                      <a:r>
                        <a:rPr lang="en-US" sz="2400" baseline="0" dirty="0" err="1">
                          <a:latin typeface="#9Slide03 SFU Futura_12" panose="020B0604020202020204" charset="0"/>
                          <a:cs typeface="#9Slide03 SFU Futura_12" panose="020B0604020202020204" charset="0"/>
                        </a:rPr>
                        <a:t>xuống</a:t>
                      </a:r>
                      <a:r>
                        <a:rPr lang="en-US" sz="2400" baseline="0" dirty="0">
                          <a:latin typeface="#9Slide03 SFU Futura_12" panose="020B0604020202020204" charset="0"/>
                          <a:cs typeface="#9Slide03 SFU Futura_12" panose="020B0604020202020204" charset="0"/>
                        </a:rPr>
                        <a:t> </a:t>
                      </a:r>
                      <a:r>
                        <a:rPr lang="en-US" sz="2400" baseline="0" dirty="0" err="1">
                          <a:latin typeface="#9Slide03 SFU Futura_12" panose="020B0604020202020204" charset="0"/>
                          <a:cs typeface="#9Slide03 SFU Futura_12" panose="020B0604020202020204" charset="0"/>
                        </a:rPr>
                        <a:t>sâu</a:t>
                      </a:r>
                      <a:r>
                        <a:rPr lang="en-US" sz="2400" baseline="0" dirty="0">
                          <a:latin typeface="#9Slide03 SFU Futura_12" panose="020B0604020202020204" charset="0"/>
                          <a:cs typeface="#9Slide03 SFU Futura_12" panose="020B0604020202020204" charset="0"/>
                        </a:rPr>
                        <a:t> </a:t>
                      </a:r>
                      <a:r>
                        <a:rPr lang="en-US" sz="2400" baseline="0" dirty="0" err="1">
                          <a:latin typeface="#9Slide03 SFU Futura_12" panose="020B0604020202020204" charset="0"/>
                          <a:cs typeface="#9Slide03 SFU Futura_12" panose="020B0604020202020204" charset="0"/>
                        </a:rPr>
                        <a:t>càng</a:t>
                      </a:r>
                      <a:r>
                        <a:rPr lang="en-US" sz="2400" baseline="0" dirty="0">
                          <a:latin typeface="#9Slide03 SFU Futura_12" panose="020B0604020202020204" charset="0"/>
                          <a:cs typeface="#9Slide03 SFU Futura_12" panose="020B0604020202020204" charset="0"/>
                        </a:rPr>
                        <a:t> </a:t>
                      </a:r>
                      <a:r>
                        <a:rPr lang="en-US" sz="2400" baseline="0" dirty="0" err="1">
                          <a:latin typeface="#9Slide03 SFU Futura_12" panose="020B0604020202020204" charset="0"/>
                          <a:cs typeface="#9Slide03 SFU Futura_12" panose="020B0604020202020204" charset="0"/>
                        </a:rPr>
                        <a:t>tăng</a:t>
                      </a:r>
                      <a:r>
                        <a:rPr lang="en-US" sz="2400" baseline="0" dirty="0">
                          <a:latin typeface="#9Slide03 SFU Futura_12" panose="020B0604020202020204" charset="0"/>
                          <a:cs typeface="#9Slide03 SFU Futura_12" panose="020B0604020202020204" charset="0"/>
                        </a:rPr>
                        <a:t>, </a:t>
                      </a:r>
                      <a:r>
                        <a:rPr lang="en-US" sz="2400" baseline="0" dirty="0" err="1">
                          <a:latin typeface="#9Slide03 SFU Futura_12" panose="020B0604020202020204" charset="0"/>
                          <a:cs typeface="#9Slide03 SFU Futura_12" panose="020B0604020202020204" charset="0"/>
                        </a:rPr>
                        <a:t>tối</a:t>
                      </a:r>
                      <a:r>
                        <a:rPr lang="en-US" sz="2400" baseline="0" dirty="0">
                          <a:latin typeface="#9Slide03 SFU Futura_12" panose="020B0604020202020204" charset="0"/>
                          <a:cs typeface="#9Slide03 SFU Futura_12" panose="020B0604020202020204" charset="0"/>
                        </a:rPr>
                        <a:t> </a:t>
                      </a:r>
                      <a:r>
                        <a:rPr lang="en-US" sz="2400" baseline="0" dirty="0" err="1">
                          <a:latin typeface="#9Slide03 SFU Futura_12" panose="020B0604020202020204" charset="0"/>
                          <a:cs typeface="#9Slide03 SFU Futura_12" panose="020B0604020202020204" charset="0"/>
                        </a:rPr>
                        <a:t>đa</a:t>
                      </a:r>
                      <a:r>
                        <a:rPr lang="en-US" sz="2400" baseline="0" dirty="0">
                          <a:latin typeface="#9Slide03 SFU Futura_12" panose="020B0604020202020204" charset="0"/>
                          <a:cs typeface="#9Slide03 SFU Futura_12" panose="020B0604020202020204" charset="0"/>
                        </a:rPr>
                        <a:t> </a:t>
                      </a:r>
                      <a:r>
                        <a:rPr lang="en-US" sz="2400" baseline="0" dirty="0" err="1">
                          <a:latin typeface="#9Slide03 SFU Futura_12" panose="020B0604020202020204" charset="0"/>
                          <a:cs typeface="#9Slide03 SFU Futura_12" panose="020B0604020202020204" charset="0"/>
                        </a:rPr>
                        <a:t>không</a:t>
                      </a:r>
                      <a:r>
                        <a:rPr lang="en-US" sz="2400" baseline="0" dirty="0">
                          <a:latin typeface="#9Slide03 SFU Futura_12" panose="020B0604020202020204" charset="0"/>
                          <a:cs typeface="#9Slide03 SFU Futura_12" panose="020B0604020202020204" charset="0"/>
                        </a:rPr>
                        <a:t> </a:t>
                      </a:r>
                      <a:r>
                        <a:rPr lang="en-US" sz="2400" baseline="0" dirty="0" err="1">
                          <a:latin typeface="#9Slide03 SFU Futura_12" panose="020B0604020202020204" charset="0"/>
                          <a:cs typeface="#9Slide03 SFU Futura_12" panose="020B0604020202020204" charset="0"/>
                        </a:rPr>
                        <a:t>quá</a:t>
                      </a:r>
                      <a:r>
                        <a:rPr lang="en-US" sz="2400" baseline="0" dirty="0">
                          <a:latin typeface="#9Slide03 SFU Futura_12" panose="020B0604020202020204" charset="0"/>
                          <a:cs typeface="#9Slide03 SFU Futura_12" panose="020B0604020202020204" charset="0"/>
                        </a:rPr>
                        <a:t> 1000</a:t>
                      </a:r>
                      <a:r>
                        <a:rPr lang="en-US" sz="2400" baseline="30000" dirty="0">
                          <a:latin typeface="#9Slide03 SFU Futura_12" panose="020B0604020202020204" charset="0"/>
                          <a:cs typeface="#9Slide03 SFU Futura_12" panose="020B0604020202020204" charset="0"/>
                        </a:rPr>
                        <a:t>0</a:t>
                      </a:r>
                      <a:r>
                        <a:rPr lang="en-US" sz="2400" baseline="0" dirty="0">
                          <a:latin typeface="#9Slide03 SFU Futura_12" panose="020B0604020202020204" charset="0"/>
                          <a:cs typeface="#9Slide03 SFU Futura_12" panose="020B0604020202020204" charset="0"/>
                        </a:rPr>
                        <a:t>C</a:t>
                      </a:r>
                      <a:endParaRPr lang="en-US" sz="2400" dirty="0">
                        <a:latin typeface="#9Slide03 SFU Futura_12" panose="020B0604020202020204" charset="0"/>
                        <a:cs typeface="#9Slide03 SFU Futura_12" panose="020B0604020202020204" charset="0"/>
                      </a:endParaRPr>
                    </a:p>
                  </a:txBody>
                  <a:tcPr anchor="ctr">
                    <a:solidFill>
                      <a:schemeClr val="bg1"/>
                    </a:solidFill>
                  </a:tcPr>
                </a:tc>
                <a:tc>
                  <a:txBody>
                    <a:bodyPr/>
                    <a:lstStyle/>
                    <a:p>
                      <a:pPr algn="ctr"/>
                      <a:r>
                        <a:rPr lang="en-US" sz="2400" dirty="0" err="1">
                          <a:latin typeface="#9Slide03 SFU Futura_12" panose="020B0604020202020204" charset="0"/>
                          <a:cs typeface="#9Slide03 SFU Futura_12" panose="020B0604020202020204" charset="0"/>
                        </a:rPr>
                        <a:t>Khoảng</a:t>
                      </a:r>
                      <a:r>
                        <a:rPr lang="en-US" sz="2400" baseline="0" dirty="0">
                          <a:latin typeface="#9Slide03 SFU Futura_12" panose="020B0604020202020204" charset="0"/>
                          <a:cs typeface="#9Slide03 SFU Futura_12" panose="020B0604020202020204" charset="0"/>
                        </a:rPr>
                        <a:t> </a:t>
                      </a:r>
                      <a:r>
                        <a:rPr lang="en-US" sz="2400" baseline="0" dirty="0" err="1">
                          <a:latin typeface="#9Slide03 SFU Futura_12" panose="020B0604020202020204" charset="0"/>
                          <a:cs typeface="#9Slide03 SFU Futura_12" panose="020B0604020202020204" charset="0"/>
                        </a:rPr>
                        <a:t>từ</a:t>
                      </a:r>
                      <a:r>
                        <a:rPr lang="en-US" sz="2400" baseline="0" dirty="0">
                          <a:latin typeface="#9Slide03 SFU Futura_12" panose="020B0604020202020204" charset="0"/>
                          <a:cs typeface="#9Slide03 SFU Futura_12" panose="020B0604020202020204" charset="0"/>
                        </a:rPr>
                        <a:t> 1300</a:t>
                      </a:r>
                      <a:r>
                        <a:rPr lang="en-US" sz="2400" baseline="30000" dirty="0">
                          <a:latin typeface="#9Slide03 SFU Futura_12" panose="020B0604020202020204" charset="0"/>
                          <a:cs typeface="#9Slide03 SFU Futura_12" panose="020B0604020202020204" charset="0"/>
                        </a:rPr>
                        <a:t>0</a:t>
                      </a:r>
                      <a:r>
                        <a:rPr lang="en-US" sz="2400" baseline="0" dirty="0">
                          <a:latin typeface="#9Slide03 SFU Futura_12" panose="020B0604020202020204" charset="0"/>
                          <a:cs typeface="#9Slide03 SFU Futura_12" panose="020B0604020202020204" charset="0"/>
                        </a:rPr>
                        <a:t>C – </a:t>
                      </a:r>
                      <a:r>
                        <a:rPr lang="en-US" sz="2400" baseline="0" dirty="0" err="1">
                          <a:latin typeface="#9Slide03 SFU Futura_12" panose="020B0604020202020204" charset="0"/>
                          <a:cs typeface="#9Slide03 SFU Futura_12" panose="020B0604020202020204" charset="0"/>
                        </a:rPr>
                        <a:t>trên</a:t>
                      </a:r>
                      <a:r>
                        <a:rPr lang="en-US" sz="2400" baseline="0" dirty="0">
                          <a:latin typeface="#9Slide03 SFU Futura_12" panose="020B0604020202020204" charset="0"/>
                          <a:cs typeface="#9Slide03 SFU Futura_12" panose="020B0604020202020204" charset="0"/>
                        </a:rPr>
                        <a:t> 2000</a:t>
                      </a:r>
                      <a:r>
                        <a:rPr lang="en-US" sz="2400" baseline="30000" dirty="0">
                          <a:latin typeface="#9Slide03 SFU Futura_12" panose="020B0604020202020204" charset="0"/>
                          <a:cs typeface="#9Slide03 SFU Futura_12" panose="020B0604020202020204" charset="0"/>
                        </a:rPr>
                        <a:t>0</a:t>
                      </a:r>
                      <a:r>
                        <a:rPr lang="en-US" sz="2400" baseline="0" dirty="0">
                          <a:latin typeface="#9Slide03 SFU Futura_12" panose="020B0604020202020204" charset="0"/>
                          <a:cs typeface="#9Slide03 SFU Futura_12" panose="020B0604020202020204" charset="0"/>
                        </a:rPr>
                        <a:t>C</a:t>
                      </a:r>
                      <a:endParaRPr lang="en-US" sz="2400" dirty="0">
                        <a:latin typeface="#9Slide03 SFU Futura_12" panose="020B0604020202020204" charset="0"/>
                        <a:cs typeface="#9Slide03 SFU Futura_12" panose="020B0604020202020204" charset="0"/>
                      </a:endParaRPr>
                    </a:p>
                  </a:txBody>
                  <a:tcPr anchor="ctr">
                    <a:solidFill>
                      <a:schemeClr val="bg1"/>
                    </a:solidFill>
                  </a:tcPr>
                </a:tc>
                <a:tc>
                  <a:txBody>
                    <a:bodyPr/>
                    <a:lstStyle/>
                    <a:p>
                      <a:pPr algn="ctr"/>
                      <a:r>
                        <a:rPr lang="en-US" sz="2400" baseline="0" dirty="0">
                          <a:latin typeface="#9Slide03 SFU Futura_12" panose="020B0604020202020204" charset="0"/>
                          <a:cs typeface="#9Slide03 SFU Futura_12" panose="020B0604020202020204" charset="0"/>
                        </a:rPr>
                        <a:t>4000</a:t>
                      </a:r>
                      <a:r>
                        <a:rPr lang="en-US" sz="2400" baseline="30000" dirty="0">
                          <a:latin typeface="#9Slide03 SFU Futura_12" panose="020B0604020202020204" charset="0"/>
                          <a:cs typeface="#9Slide03 SFU Futura_12" panose="020B0604020202020204" charset="0"/>
                        </a:rPr>
                        <a:t>0</a:t>
                      </a:r>
                      <a:r>
                        <a:rPr lang="en-US" sz="2400" baseline="0" dirty="0">
                          <a:latin typeface="#9Slide03 SFU Futura_12" panose="020B0604020202020204" charset="0"/>
                          <a:cs typeface="#9Slide03 SFU Futura_12" panose="020B0604020202020204" charset="0"/>
                        </a:rPr>
                        <a:t>C </a:t>
                      </a:r>
                      <a:r>
                        <a:rPr lang="en-US" sz="2400" dirty="0">
                          <a:latin typeface="#9Slide03 SFU Futura_12" panose="020B0604020202020204" charset="0"/>
                          <a:cs typeface="#9Slide03 SFU Futura_12" panose="020B0604020202020204" charset="0"/>
                        </a:rPr>
                        <a:t>-</a:t>
                      </a:r>
                      <a:r>
                        <a:rPr lang="en-US" sz="2400" baseline="0" dirty="0">
                          <a:latin typeface="#9Slide03 SFU Futura_12" panose="020B0604020202020204" charset="0"/>
                          <a:cs typeface="#9Slide03 SFU Futura_12" panose="020B0604020202020204" charset="0"/>
                        </a:rPr>
                        <a:t>5000</a:t>
                      </a:r>
                      <a:r>
                        <a:rPr lang="en-US" sz="2400" baseline="30000" dirty="0">
                          <a:latin typeface="#9Slide03 SFU Futura_12" panose="020B0604020202020204" charset="0"/>
                          <a:cs typeface="#9Slide03 SFU Futura_12" panose="020B0604020202020204" charset="0"/>
                        </a:rPr>
                        <a:t>0</a:t>
                      </a:r>
                      <a:r>
                        <a:rPr lang="en-US" sz="2400" baseline="0" dirty="0">
                          <a:latin typeface="#9Slide03 SFU Futura_12" panose="020B0604020202020204" charset="0"/>
                          <a:cs typeface="#9Slide03 SFU Futura_12" panose="020B0604020202020204" charset="0"/>
                        </a:rPr>
                        <a:t>C</a:t>
                      </a:r>
                      <a:endParaRPr lang="en-US" sz="2400" dirty="0">
                        <a:latin typeface="#9Slide03 SFU Futura_12" panose="020B0604020202020204" charset="0"/>
                        <a:cs typeface="#9Slide03 SFU Futura_12" panose="020B0604020202020204" charset="0"/>
                      </a:endParaRPr>
                    </a:p>
                  </a:txBody>
                  <a:tcPr anchor="ctr">
                    <a:solidFill>
                      <a:schemeClr val="bg1"/>
                    </a:solidFill>
                  </a:tcPr>
                </a:tc>
                <a:extLst>
                  <a:ext uri="{0D108BD9-81ED-4DB2-BD59-A6C34878D82A}">
                    <a16:rowId xmlns:a16="http://schemas.microsoft.com/office/drawing/2014/main" xmlns="" val="1841671850"/>
                  </a:ext>
                </a:extLst>
              </a:tr>
            </a:tbl>
          </a:graphicData>
        </a:graphic>
      </p:graphicFrame>
      <p:grpSp>
        <p:nvGrpSpPr>
          <p:cNvPr id="3" name="Group 2">
            <a:extLst>
              <a:ext uri="{FF2B5EF4-FFF2-40B4-BE49-F238E27FC236}">
                <a16:creationId xmlns:a16="http://schemas.microsoft.com/office/drawing/2014/main" xmlns="" id="{47680222-AF31-3270-3430-21F9C7B61641}"/>
              </a:ext>
            </a:extLst>
          </p:cNvPr>
          <p:cNvGrpSpPr/>
          <p:nvPr/>
        </p:nvGrpSpPr>
        <p:grpSpPr>
          <a:xfrm>
            <a:off x="2165632" y="-24975"/>
            <a:ext cx="7685205" cy="1106650"/>
            <a:chOff x="859767" y="-15018"/>
            <a:chExt cx="7685205" cy="1106650"/>
          </a:xfrm>
        </p:grpSpPr>
        <p:sp>
          <p:nvSpPr>
            <p:cNvPr id="7" name="TextBox 6">
              <a:extLst>
                <a:ext uri="{FF2B5EF4-FFF2-40B4-BE49-F238E27FC236}">
                  <a16:creationId xmlns:a16="http://schemas.microsoft.com/office/drawing/2014/main" xmlns="" id="{52F41106-93E9-4179-695D-60F59356605E}"/>
                </a:ext>
              </a:extLst>
            </p:cNvPr>
            <p:cNvSpPr txBox="1"/>
            <p:nvPr/>
          </p:nvSpPr>
          <p:spPr>
            <a:xfrm>
              <a:off x="1687627" y="220645"/>
              <a:ext cx="6857345"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9Slide03 Oswald Medium" panose="00000600000000000000" pitchFamily="2" charset="0"/>
                </a:rPr>
                <a:t> </a:t>
              </a:r>
              <a:r>
                <a:rPr lang="en-US" sz="4800" b="1" noProof="0" dirty="0">
                  <a:solidFill>
                    <a:srgbClr val="002060"/>
                  </a:solidFill>
                  <a:latin typeface="#9Slide03 Oswald Medium" panose="00000600000000000000" pitchFamily="2" charset="0"/>
                </a:rPr>
                <a:t>CẤU TẠO CỦA TRÁI ĐẤT</a:t>
              </a:r>
              <a:endParaRPr kumimoji="0" lang="vi-VN" sz="4800" b="1" i="0" u="none" strike="noStrike" kern="1200" cap="none" spc="0" normalizeH="0" baseline="0" noProof="0" dirty="0">
                <a:ln>
                  <a:noFill/>
                </a:ln>
                <a:solidFill>
                  <a:srgbClr val="002060"/>
                </a:solidFill>
                <a:effectLst/>
                <a:uLnTx/>
                <a:uFillTx/>
                <a:latin typeface="#9Slide03 Oswald Medium" panose="00000600000000000000" pitchFamily="2" charset="0"/>
              </a:endParaRPr>
            </a:p>
          </p:txBody>
        </p:sp>
        <p:pic>
          <p:nvPicPr>
            <p:cNvPr id="5" name="Picture 4">
              <a:extLst>
                <a:ext uri="{FF2B5EF4-FFF2-40B4-BE49-F238E27FC236}">
                  <a16:creationId xmlns:a16="http://schemas.microsoft.com/office/drawing/2014/main" xmlns="" id="{B5F059A5-89C2-7006-DDA1-26C4A325229D}"/>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8875" r="90000">
                          <a14:foregroundMark x1="8875" y1="41000" x2="8875" y2="41000"/>
                          <a14:foregroundMark x1="10000" y1="41125" x2="10000" y2="41125"/>
                        </a14:backgroundRemoval>
                      </a14:imgEffect>
                    </a14:imgLayer>
                  </a14:imgProps>
                </a:ext>
              </a:extLst>
            </a:blip>
            <a:srcRect l="6910" t="11909" r="10909" b="10092"/>
            <a:stretch/>
          </p:blipFill>
          <p:spPr>
            <a:xfrm>
              <a:off x="859767" y="-15018"/>
              <a:ext cx="1165982" cy="1106650"/>
            </a:xfrm>
            <a:prstGeom prst="rect">
              <a:avLst/>
            </a:prstGeom>
          </p:spPr>
        </p:pic>
      </p:grpSp>
    </p:spTree>
    <p:extLst>
      <p:ext uri="{BB962C8B-B14F-4D97-AF65-F5344CB8AC3E}">
        <p14:creationId xmlns:p14="http://schemas.microsoft.com/office/powerpoint/2010/main" val="278775862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6466921" y="5459252"/>
            <a:ext cx="4187379" cy="676468"/>
          </a:xfrm>
          <a:prstGeom prst="rect">
            <a:avLst/>
          </a:prstGeom>
          <a:noFill/>
          <a:ln w="9525" cap="flat" cmpd="sng">
            <a:noFill/>
            <a:prstDash val="solid"/>
            <a:round/>
            <a:headEnd type="none" w="sm" len="sm"/>
            <a:tailEnd type="none" w="sm" len="sm"/>
          </a:ln>
        </p:spPr>
        <p:txBody>
          <a:bodyPr spcFirstLastPara="1" wrap="square" lIns="91425" tIns="45700" rIns="91425" bIns="45700" anchor="ctr" anchorCtr="0">
            <a:noAutofit/>
          </a:bodyPr>
          <a:lstStyle/>
          <a:p>
            <a:pPr marL="0" marR="0" indent="179705" algn="ctr">
              <a:lnSpc>
                <a:spcPct val="89000"/>
              </a:lnSpc>
              <a:spcBef>
                <a:spcPts val="0"/>
              </a:spcBef>
              <a:spcAft>
                <a:spcPts val="600"/>
              </a:spcAft>
            </a:pPr>
            <a:r>
              <a:rPr lang="en-US" sz="2400" b="1" dirty="0" err="1">
                <a:solidFill>
                  <a:srgbClr val="000000"/>
                </a:solidFill>
                <a:latin typeface="#9Slide03 SFU Futura_12" panose="020B0604020202020204" charset="0"/>
                <a:ea typeface="Times New Roman" panose="02020603050405020304" pitchFamily="18" charset="0"/>
                <a:cs typeface="Arial" panose="020B0604020202020204" pitchFamily="34" charset="0"/>
              </a:rPr>
              <a:t>Cấu</a:t>
            </a:r>
            <a:r>
              <a:rPr lang="en-US" sz="2400" b="1" dirty="0">
                <a:solidFill>
                  <a:srgbClr val="000000"/>
                </a:solidFill>
                <a:latin typeface="#9Slide03 SFU Futura_12" panose="020B0604020202020204" charset="0"/>
                <a:ea typeface="Times New Roman" panose="02020603050405020304" pitchFamily="18" charset="0"/>
                <a:cs typeface="Arial" panose="020B0604020202020204" pitchFamily="34" charset="0"/>
              </a:rPr>
              <a:t> </a:t>
            </a:r>
            <a:r>
              <a:rPr lang="en-US" sz="2400" b="1" dirty="0" err="1">
                <a:solidFill>
                  <a:srgbClr val="000000"/>
                </a:solidFill>
                <a:latin typeface="#9Slide03 SFU Futura_12" panose="020B0604020202020204" charset="0"/>
                <a:ea typeface="Times New Roman" panose="02020603050405020304" pitchFamily="18" charset="0"/>
                <a:cs typeface="Arial" panose="020B0604020202020204" pitchFamily="34" charset="0"/>
              </a:rPr>
              <a:t>tạo</a:t>
            </a:r>
            <a:r>
              <a:rPr lang="en-US" sz="2400" b="1" dirty="0">
                <a:solidFill>
                  <a:srgbClr val="000000"/>
                </a:solidFill>
                <a:latin typeface="#9Slide03 SFU Futura_12" panose="020B0604020202020204" charset="0"/>
                <a:ea typeface="Times New Roman" panose="02020603050405020304" pitchFamily="18" charset="0"/>
                <a:cs typeface="Arial" panose="020B0604020202020204" pitchFamily="34" charset="0"/>
              </a:rPr>
              <a:t> </a:t>
            </a:r>
            <a:r>
              <a:rPr lang="en-US" sz="2400" b="1" dirty="0" err="1">
                <a:solidFill>
                  <a:srgbClr val="000000"/>
                </a:solidFill>
                <a:latin typeface="#9Slide03 SFU Futura_12" panose="020B0604020202020204" charset="0"/>
                <a:ea typeface="Times New Roman" panose="02020603050405020304" pitchFamily="18" charset="0"/>
                <a:cs typeface="Arial" panose="020B0604020202020204" pitchFamily="34" charset="0"/>
              </a:rPr>
              <a:t>lớp</a:t>
            </a:r>
            <a:r>
              <a:rPr lang="en-US" sz="2400" b="1" dirty="0">
                <a:solidFill>
                  <a:srgbClr val="000000"/>
                </a:solidFill>
                <a:latin typeface="#9Slide03 SFU Futura_12" panose="020B0604020202020204" charset="0"/>
                <a:ea typeface="Times New Roman" panose="02020603050405020304" pitchFamily="18" charset="0"/>
                <a:cs typeface="Arial" panose="020B0604020202020204" pitchFamily="34" charset="0"/>
              </a:rPr>
              <a:t> </a:t>
            </a:r>
            <a:r>
              <a:rPr lang="en-US" sz="2400" b="1" dirty="0" err="1">
                <a:solidFill>
                  <a:srgbClr val="000000"/>
                </a:solidFill>
                <a:latin typeface="#9Slide03 SFU Futura_12" panose="020B0604020202020204" charset="0"/>
                <a:ea typeface="Times New Roman" panose="02020603050405020304" pitchFamily="18" charset="0"/>
                <a:cs typeface="Arial" panose="020B0604020202020204" pitchFamily="34" charset="0"/>
              </a:rPr>
              <a:t>vỏ</a:t>
            </a:r>
            <a:r>
              <a:rPr lang="en-US" sz="2400" b="1" dirty="0">
                <a:solidFill>
                  <a:srgbClr val="000000"/>
                </a:solidFill>
                <a:latin typeface="#9Slide03 SFU Futura_12" panose="020B0604020202020204" charset="0"/>
                <a:ea typeface="Times New Roman" panose="02020603050405020304" pitchFamily="18" charset="0"/>
                <a:cs typeface="Arial" panose="020B0604020202020204" pitchFamily="34" charset="0"/>
              </a:rPr>
              <a:t> </a:t>
            </a:r>
            <a:r>
              <a:rPr lang="en-US" sz="2400" b="1" dirty="0" err="1">
                <a:solidFill>
                  <a:srgbClr val="000000"/>
                </a:solidFill>
                <a:latin typeface="#9Slide03 SFU Futura_12" panose="020B0604020202020204" charset="0"/>
                <a:ea typeface="Times New Roman" panose="02020603050405020304" pitchFamily="18" charset="0"/>
                <a:cs typeface="Arial" panose="020B0604020202020204" pitchFamily="34" charset="0"/>
              </a:rPr>
              <a:t>Trái</a:t>
            </a:r>
            <a:r>
              <a:rPr lang="en-US" sz="2400" b="1" dirty="0">
                <a:solidFill>
                  <a:srgbClr val="000000"/>
                </a:solidFill>
                <a:latin typeface="#9Slide03 SFU Futura_12" panose="020B0604020202020204" charset="0"/>
                <a:ea typeface="Times New Roman" panose="02020603050405020304" pitchFamily="18" charset="0"/>
                <a:cs typeface="Arial" panose="020B0604020202020204" pitchFamily="34" charset="0"/>
              </a:rPr>
              <a:t> </a:t>
            </a:r>
            <a:r>
              <a:rPr lang="en-US" sz="2400" b="1" dirty="0" err="1">
                <a:solidFill>
                  <a:srgbClr val="000000"/>
                </a:solidFill>
                <a:latin typeface="#9Slide03 SFU Futura_12" panose="020B0604020202020204" charset="0"/>
                <a:ea typeface="Times New Roman" panose="02020603050405020304" pitchFamily="18" charset="0"/>
                <a:cs typeface="Arial" panose="020B0604020202020204" pitchFamily="34" charset="0"/>
              </a:rPr>
              <a:t>Đất</a:t>
            </a:r>
            <a:endParaRPr lang="en-US" sz="2400" b="1" dirty="0">
              <a:effectLst/>
              <a:latin typeface="#9Slide03 SFU Futura_12" panose="020B0604020202020204" charset="0"/>
              <a:ea typeface="Times New Roman" panose="02020603050405020304" pitchFamily="18" charset="0"/>
              <a:cs typeface="Arial" panose="020B0604020202020204" pitchFamily="34" charset="0"/>
            </a:endParaRPr>
          </a:p>
        </p:txBody>
      </p:sp>
      <p:pic>
        <p:nvPicPr>
          <p:cNvPr id="10" name="Picture 9">
            <a:extLst>
              <a:ext uri="{FF2B5EF4-FFF2-40B4-BE49-F238E27FC236}">
                <a16:creationId xmlns:a16="http://schemas.microsoft.com/office/drawing/2014/main" xmlns="" id="{15077517-014C-0B92-7204-84696473FE93}"/>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Lst>
          </a:blip>
          <a:srcRect/>
          <a:stretch/>
        </p:blipFill>
        <p:spPr>
          <a:xfrm>
            <a:off x="4891527" y="1494319"/>
            <a:ext cx="7040993" cy="3512298"/>
          </a:xfrm>
          <a:prstGeom prst="rect">
            <a:avLst/>
          </a:prstGeom>
        </p:spPr>
      </p:pic>
      <p:sp>
        <p:nvSpPr>
          <p:cNvPr id="11" name="Freeform: Shape 10">
            <a:extLst>
              <a:ext uri="{FF2B5EF4-FFF2-40B4-BE49-F238E27FC236}">
                <a16:creationId xmlns:a16="http://schemas.microsoft.com/office/drawing/2014/main" xmlns="" id="{90476A02-DF0D-F0A9-7DC9-51B287034B4E}"/>
              </a:ext>
            </a:extLst>
          </p:cNvPr>
          <p:cNvSpPr/>
          <p:nvPr/>
        </p:nvSpPr>
        <p:spPr>
          <a:xfrm>
            <a:off x="4900773" y="3349375"/>
            <a:ext cx="6976153" cy="1818526"/>
          </a:xfrm>
          <a:custGeom>
            <a:avLst/>
            <a:gdLst>
              <a:gd name="connsiteX0" fmla="*/ 174661 w 6976153"/>
              <a:gd name="connsiteY0" fmla="*/ 1150706 h 1818526"/>
              <a:gd name="connsiteX1" fmla="*/ 369870 w 6976153"/>
              <a:gd name="connsiteY1" fmla="*/ 1130158 h 1818526"/>
              <a:gd name="connsiteX2" fmla="*/ 441789 w 6976153"/>
              <a:gd name="connsiteY2" fmla="*/ 1099335 h 1818526"/>
              <a:gd name="connsiteX3" fmla="*/ 636998 w 6976153"/>
              <a:gd name="connsiteY3" fmla="*/ 1037690 h 1818526"/>
              <a:gd name="connsiteX4" fmla="*/ 1078787 w 6976153"/>
              <a:gd name="connsiteY4" fmla="*/ 1027416 h 1818526"/>
              <a:gd name="connsiteX5" fmla="*/ 1140431 w 6976153"/>
              <a:gd name="connsiteY5" fmla="*/ 1017142 h 1818526"/>
              <a:gd name="connsiteX6" fmla="*/ 1181528 w 6976153"/>
              <a:gd name="connsiteY6" fmla="*/ 1006868 h 1818526"/>
              <a:gd name="connsiteX7" fmla="*/ 1448656 w 6976153"/>
              <a:gd name="connsiteY7" fmla="*/ 986319 h 1818526"/>
              <a:gd name="connsiteX8" fmla="*/ 1551398 w 6976153"/>
              <a:gd name="connsiteY8" fmla="*/ 965771 h 1818526"/>
              <a:gd name="connsiteX9" fmla="*/ 1705510 w 6976153"/>
              <a:gd name="connsiteY9" fmla="*/ 945223 h 1818526"/>
              <a:gd name="connsiteX10" fmla="*/ 1767155 w 6976153"/>
              <a:gd name="connsiteY10" fmla="*/ 924674 h 1818526"/>
              <a:gd name="connsiteX11" fmla="*/ 1890445 w 6976153"/>
              <a:gd name="connsiteY11" fmla="*/ 904126 h 1818526"/>
              <a:gd name="connsiteX12" fmla="*/ 2013735 w 6976153"/>
              <a:gd name="connsiteY12" fmla="*/ 842481 h 1818526"/>
              <a:gd name="connsiteX13" fmla="*/ 2137025 w 6976153"/>
              <a:gd name="connsiteY13" fmla="*/ 770562 h 1818526"/>
              <a:gd name="connsiteX14" fmla="*/ 2178121 w 6976153"/>
              <a:gd name="connsiteY14" fmla="*/ 719191 h 1818526"/>
              <a:gd name="connsiteX15" fmla="*/ 2229492 w 6976153"/>
              <a:gd name="connsiteY15" fmla="*/ 698643 h 1818526"/>
              <a:gd name="connsiteX16" fmla="*/ 2476072 w 6976153"/>
              <a:gd name="connsiteY16" fmla="*/ 626724 h 1818526"/>
              <a:gd name="connsiteX17" fmla="*/ 2517169 w 6976153"/>
              <a:gd name="connsiteY17" fmla="*/ 606176 h 1818526"/>
              <a:gd name="connsiteX18" fmla="*/ 2558265 w 6976153"/>
              <a:gd name="connsiteY18" fmla="*/ 595901 h 1818526"/>
              <a:gd name="connsiteX19" fmla="*/ 2753474 w 6976153"/>
              <a:gd name="connsiteY19" fmla="*/ 575353 h 1818526"/>
              <a:gd name="connsiteX20" fmla="*/ 2948683 w 6976153"/>
              <a:gd name="connsiteY20" fmla="*/ 523982 h 1818526"/>
              <a:gd name="connsiteX21" fmla="*/ 2979506 w 6976153"/>
              <a:gd name="connsiteY21" fmla="*/ 513708 h 1818526"/>
              <a:gd name="connsiteX22" fmla="*/ 3051425 w 6976153"/>
              <a:gd name="connsiteY22" fmla="*/ 503434 h 1818526"/>
              <a:gd name="connsiteX23" fmla="*/ 3123344 w 6976153"/>
              <a:gd name="connsiteY23" fmla="*/ 482886 h 1818526"/>
              <a:gd name="connsiteX24" fmla="*/ 3513762 w 6976153"/>
              <a:gd name="connsiteY24" fmla="*/ 472612 h 1818526"/>
              <a:gd name="connsiteX25" fmla="*/ 3565133 w 6976153"/>
              <a:gd name="connsiteY25" fmla="*/ 452063 h 1818526"/>
              <a:gd name="connsiteX26" fmla="*/ 3678148 w 6976153"/>
              <a:gd name="connsiteY26" fmla="*/ 441789 h 1818526"/>
              <a:gd name="connsiteX27" fmla="*/ 3965825 w 6976153"/>
              <a:gd name="connsiteY27" fmla="*/ 431515 h 1818526"/>
              <a:gd name="connsiteX28" fmla="*/ 4017196 w 6976153"/>
              <a:gd name="connsiteY28" fmla="*/ 421241 h 1818526"/>
              <a:gd name="connsiteX29" fmla="*/ 4119937 w 6976153"/>
              <a:gd name="connsiteY29" fmla="*/ 390418 h 1818526"/>
              <a:gd name="connsiteX30" fmla="*/ 4366517 w 6976153"/>
              <a:gd name="connsiteY30" fmla="*/ 369870 h 1818526"/>
              <a:gd name="connsiteX31" fmla="*/ 4479533 w 6976153"/>
              <a:gd name="connsiteY31" fmla="*/ 349322 h 1818526"/>
              <a:gd name="connsiteX32" fmla="*/ 4530903 w 6976153"/>
              <a:gd name="connsiteY32" fmla="*/ 339047 h 1818526"/>
              <a:gd name="connsiteX33" fmla="*/ 4767209 w 6976153"/>
              <a:gd name="connsiteY33" fmla="*/ 318499 h 1818526"/>
              <a:gd name="connsiteX34" fmla="*/ 4880225 w 6976153"/>
              <a:gd name="connsiteY34" fmla="*/ 339047 h 1818526"/>
              <a:gd name="connsiteX35" fmla="*/ 4859676 w 6976153"/>
              <a:gd name="connsiteY35" fmla="*/ 513708 h 1818526"/>
              <a:gd name="connsiteX36" fmla="*/ 4808306 w 6976153"/>
              <a:gd name="connsiteY36" fmla="*/ 595901 h 1818526"/>
              <a:gd name="connsiteX37" fmla="*/ 4777483 w 6976153"/>
              <a:gd name="connsiteY37" fmla="*/ 626724 h 1818526"/>
              <a:gd name="connsiteX38" fmla="*/ 4756935 w 6976153"/>
              <a:gd name="connsiteY38" fmla="*/ 657546 h 1818526"/>
              <a:gd name="connsiteX39" fmla="*/ 4756935 w 6976153"/>
              <a:gd name="connsiteY39" fmla="*/ 914400 h 1818526"/>
              <a:gd name="connsiteX40" fmla="*/ 4767209 w 6976153"/>
              <a:gd name="connsiteY40" fmla="*/ 965771 h 1818526"/>
              <a:gd name="connsiteX41" fmla="*/ 4787757 w 6976153"/>
              <a:gd name="connsiteY41" fmla="*/ 1017142 h 1818526"/>
              <a:gd name="connsiteX42" fmla="*/ 4798031 w 6976153"/>
              <a:gd name="connsiteY42" fmla="*/ 1047964 h 1818526"/>
              <a:gd name="connsiteX43" fmla="*/ 4911047 w 6976153"/>
              <a:gd name="connsiteY43" fmla="*/ 1027416 h 1818526"/>
              <a:gd name="connsiteX44" fmla="*/ 4941870 w 6976153"/>
              <a:gd name="connsiteY44" fmla="*/ 996594 h 1818526"/>
              <a:gd name="connsiteX45" fmla="*/ 5003515 w 6976153"/>
              <a:gd name="connsiteY45" fmla="*/ 914400 h 1818526"/>
              <a:gd name="connsiteX46" fmla="*/ 5034337 w 6976153"/>
              <a:gd name="connsiteY46" fmla="*/ 482886 h 1818526"/>
              <a:gd name="connsiteX47" fmla="*/ 5054885 w 6976153"/>
              <a:gd name="connsiteY47" fmla="*/ 380144 h 1818526"/>
              <a:gd name="connsiteX48" fmla="*/ 5065160 w 6976153"/>
              <a:gd name="connsiteY48" fmla="*/ 328773 h 1818526"/>
              <a:gd name="connsiteX49" fmla="*/ 5075434 w 6976153"/>
              <a:gd name="connsiteY49" fmla="*/ 133564 h 1818526"/>
              <a:gd name="connsiteX50" fmla="*/ 5126805 w 6976153"/>
              <a:gd name="connsiteY50" fmla="*/ 102742 h 1818526"/>
              <a:gd name="connsiteX51" fmla="*/ 5167901 w 6976153"/>
              <a:gd name="connsiteY51" fmla="*/ 61645 h 1818526"/>
              <a:gd name="connsiteX52" fmla="*/ 5260369 w 6976153"/>
              <a:gd name="connsiteY52" fmla="*/ 0 h 1818526"/>
              <a:gd name="connsiteX53" fmla="*/ 5383658 w 6976153"/>
              <a:gd name="connsiteY53" fmla="*/ 92468 h 1818526"/>
              <a:gd name="connsiteX54" fmla="*/ 5435029 w 6976153"/>
              <a:gd name="connsiteY54" fmla="*/ 123290 h 1818526"/>
              <a:gd name="connsiteX55" fmla="*/ 5609690 w 6976153"/>
              <a:gd name="connsiteY55" fmla="*/ 226032 h 1818526"/>
              <a:gd name="connsiteX56" fmla="*/ 5753528 w 6976153"/>
              <a:gd name="connsiteY56" fmla="*/ 287677 h 1818526"/>
              <a:gd name="connsiteX57" fmla="*/ 6195317 w 6976153"/>
              <a:gd name="connsiteY57" fmla="*/ 297951 h 1818526"/>
              <a:gd name="connsiteX58" fmla="*/ 6359703 w 6976153"/>
              <a:gd name="connsiteY58" fmla="*/ 328773 h 1818526"/>
              <a:gd name="connsiteX59" fmla="*/ 6441897 w 6976153"/>
              <a:gd name="connsiteY59" fmla="*/ 349322 h 1818526"/>
              <a:gd name="connsiteX60" fmla="*/ 6822040 w 6976153"/>
              <a:gd name="connsiteY60" fmla="*/ 380144 h 1818526"/>
              <a:gd name="connsiteX61" fmla="*/ 6852863 w 6976153"/>
              <a:gd name="connsiteY61" fmla="*/ 452063 h 1818526"/>
              <a:gd name="connsiteX62" fmla="*/ 6863137 w 6976153"/>
              <a:gd name="connsiteY62" fmla="*/ 503434 h 1818526"/>
              <a:gd name="connsiteX63" fmla="*/ 6914508 w 6976153"/>
              <a:gd name="connsiteY63" fmla="*/ 544531 h 1818526"/>
              <a:gd name="connsiteX64" fmla="*/ 6976153 w 6976153"/>
              <a:gd name="connsiteY64" fmla="*/ 575353 h 1818526"/>
              <a:gd name="connsiteX65" fmla="*/ 6893960 w 6976153"/>
              <a:gd name="connsiteY65" fmla="*/ 647272 h 1818526"/>
              <a:gd name="connsiteX66" fmla="*/ 6863137 w 6976153"/>
              <a:gd name="connsiteY66" fmla="*/ 698643 h 1818526"/>
              <a:gd name="connsiteX67" fmla="*/ 6811766 w 6976153"/>
              <a:gd name="connsiteY67" fmla="*/ 739740 h 1818526"/>
              <a:gd name="connsiteX68" fmla="*/ 6739847 w 6976153"/>
              <a:gd name="connsiteY68" fmla="*/ 842481 h 1818526"/>
              <a:gd name="connsiteX69" fmla="*/ 6729573 w 6976153"/>
              <a:gd name="connsiteY69" fmla="*/ 893852 h 1818526"/>
              <a:gd name="connsiteX70" fmla="*/ 6709025 w 6976153"/>
              <a:gd name="connsiteY70" fmla="*/ 945223 h 1818526"/>
              <a:gd name="connsiteX71" fmla="*/ 6719299 w 6976153"/>
              <a:gd name="connsiteY71" fmla="*/ 1181528 h 1818526"/>
              <a:gd name="connsiteX72" fmla="*/ 6739847 w 6976153"/>
              <a:gd name="connsiteY72" fmla="*/ 1140432 h 1818526"/>
              <a:gd name="connsiteX73" fmla="*/ 6770670 w 6976153"/>
              <a:gd name="connsiteY73" fmla="*/ 1150706 h 1818526"/>
              <a:gd name="connsiteX74" fmla="*/ 6780944 w 6976153"/>
              <a:gd name="connsiteY74" fmla="*/ 1212351 h 1818526"/>
              <a:gd name="connsiteX75" fmla="*/ 6760396 w 6976153"/>
              <a:gd name="connsiteY75" fmla="*/ 1407560 h 1818526"/>
              <a:gd name="connsiteX76" fmla="*/ 6667928 w 6976153"/>
              <a:gd name="connsiteY76" fmla="*/ 1541124 h 1818526"/>
              <a:gd name="connsiteX77" fmla="*/ 6637106 w 6976153"/>
              <a:gd name="connsiteY77" fmla="*/ 1561672 h 1818526"/>
              <a:gd name="connsiteX78" fmla="*/ 6554912 w 6976153"/>
              <a:gd name="connsiteY78" fmla="*/ 1654140 h 1818526"/>
              <a:gd name="connsiteX79" fmla="*/ 6452171 w 6976153"/>
              <a:gd name="connsiteY79" fmla="*/ 1643865 h 1818526"/>
              <a:gd name="connsiteX80" fmla="*/ 6318607 w 6976153"/>
              <a:gd name="connsiteY80" fmla="*/ 1623317 h 1818526"/>
              <a:gd name="connsiteX81" fmla="*/ 6236414 w 6976153"/>
              <a:gd name="connsiteY81" fmla="*/ 1613043 h 1818526"/>
              <a:gd name="connsiteX82" fmla="*/ 6164494 w 6976153"/>
              <a:gd name="connsiteY82" fmla="*/ 1602769 h 1818526"/>
              <a:gd name="connsiteX83" fmla="*/ 6020656 w 6976153"/>
              <a:gd name="connsiteY83" fmla="*/ 1582221 h 1818526"/>
              <a:gd name="connsiteX84" fmla="*/ 5404207 w 6976153"/>
              <a:gd name="connsiteY84" fmla="*/ 1571946 h 1818526"/>
              <a:gd name="connsiteX85" fmla="*/ 4993240 w 6976153"/>
              <a:gd name="connsiteY85" fmla="*/ 1582221 h 1818526"/>
              <a:gd name="connsiteX86" fmla="*/ 4880225 w 6976153"/>
              <a:gd name="connsiteY86" fmla="*/ 1602769 h 1818526"/>
              <a:gd name="connsiteX87" fmla="*/ 4849402 w 6976153"/>
              <a:gd name="connsiteY87" fmla="*/ 1613043 h 1818526"/>
              <a:gd name="connsiteX88" fmla="*/ 4756935 w 6976153"/>
              <a:gd name="connsiteY88" fmla="*/ 1623317 h 1818526"/>
              <a:gd name="connsiteX89" fmla="*/ 4222679 w 6976153"/>
              <a:gd name="connsiteY89" fmla="*/ 1602769 h 1818526"/>
              <a:gd name="connsiteX90" fmla="*/ 4027470 w 6976153"/>
              <a:gd name="connsiteY90" fmla="*/ 1623317 h 1818526"/>
              <a:gd name="connsiteX91" fmla="*/ 3883631 w 6976153"/>
              <a:gd name="connsiteY91" fmla="*/ 1664414 h 1818526"/>
              <a:gd name="connsiteX92" fmla="*/ 3801438 w 6976153"/>
              <a:gd name="connsiteY92" fmla="*/ 1674688 h 1818526"/>
              <a:gd name="connsiteX93" fmla="*/ 3688423 w 6976153"/>
              <a:gd name="connsiteY93" fmla="*/ 1695236 h 1818526"/>
              <a:gd name="connsiteX94" fmla="*/ 3565133 w 6976153"/>
              <a:gd name="connsiteY94" fmla="*/ 1726059 h 1818526"/>
              <a:gd name="connsiteX95" fmla="*/ 3472665 w 6976153"/>
              <a:gd name="connsiteY95" fmla="*/ 1746607 h 1818526"/>
              <a:gd name="connsiteX96" fmla="*/ 3349375 w 6976153"/>
              <a:gd name="connsiteY96" fmla="*/ 1787704 h 1818526"/>
              <a:gd name="connsiteX97" fmla="*/ 3143892 w 6976153"/>
              <a:gd name="connsiteY97" fmla="*/ 1818526 h 1818526"/>
              <a:gd name="connsiteX98" fmla="*/ 2917861 w 6976153"/>
              <a:gd name="connsiteY98" fmla="*/ 1808252 h 1818526"/>
              <a:gd name="connsiteX99" fmla="*/ 2845942 w 6976153"/>
              <a:gd name="connsiteY99" fmla="*/ 1787704 h 1818526"/>
              <a:gd name="connsiteX100" fmla="*/ 2794571 w 6976153"/>
              <a:gd name="connsiteY100" fmla="*/ 1736333 h 1818526"/>
              <a:gd name="connsiteX101" fmla="*/ 2732926 w 6976153"/>
              <a:gd name="connsiteY101" fmla="*/ 1654140 h 1818526"/>
              <a:gd name="connsiteX102" fmla="*/ 2650733 w 6976153"/>
              <a:gd name="connsiteY102" fmla="*/ 1602769 h 1818526"/>
              <a:gd name="connsiteX103" fmla="*/ 2568539 w 6976153"/>
              <a:gd name="connsiteY103" fmla="*/ 1561672 h 1818526"/>
              <a:gd name="connsiteX104" fmla="*/ 2157573 w 6976153"/>
              <a:gd name="connsiteY104" fmla="*/ 1571946 h 1818526"/>
              <a:gd name="connsiteX105" fmla="*/ 2085654 w 6976153"/>
              <a:gd name="connsiteY105" fmla="*/ 1582221 h 1818526"/>
              <a:gd name="connsiteX106" fmla="*/ 1335640 w 6976153"/>
              <a:gd name="connsiteY106" fmla="*/ 1592495 h 1818526"/>
              <a:gd name="connsiteX107" fmla="*/ 1294544 w 6976153"/>
              <a:gd name="connsiteY107" fmla="*/ 1602769 h 1818526"/>
              <a:gd name="connsiteX108" fmla="*/ 1006867 w 6976153"/>
              <a:gd name="connsiteY108" fmla="*/ 1643865 h 1818526"/>
              <a:gd name="connsiteX109" fmla="*/ 801384 w 6976153"/>
              <a:gd name="connsiteY109" fmla="*/ 1705510 h 1818526"/>
              <a:gd name="connsiteX110" fmla="*/ 585627 w 6976153"/>
              <a:gd name="connsiteY110" fmla="*/ 1736333 h 1818526"/>
              <a:gd name="connsiteX111" fmla="*/ 503434 w 6976153"/>
              <a:gd name="connsiteY111" fmla="*/ 1746607 h 1818526"/>
              <a:gd name="connsiteX112" fmla="*/ 267128 w 6976153"/>
              <a:gd name="connsiteY112" fmla="*/ 1643865 h 1818526"/>
              <a:gd name="connsiteX113" fmla="*/ 215757 w 6976153"/>
              <a:gd name="connsiteY113" fmla="*/ 1602769 h 1818526"/>
              <a:gd name="connsiteX114" fmla="*/ 113016 w 6976153"/>
              <a:gd name="connsiteY114" fmla="*/ 1530850 h 1818526"/>
              <a:gd name="connsiteX115" fmla="*/ 0 w 6976153"/>
              <a:gd name="connsiteY115" fmla="*/ 1458931 h 1818526"/>
              <a:gd name="connsiteX116" fmla="*/ 20548 w 6976153"/>
              <a:gd name="connsiteY116" fmla="*/ 1345915 h 1818526"/>
              <a:gd name="connsiteX117" fmla="*/ 102742 w 6976153"/>
              <a:gd name="connsiteY117" fmla="*/ 1191803 h 1818526"/>
              <a:gd name="connsiteX118" fmla="*/ 143838 w 6976153"/>
              <a:gd name="connsiteY118" fmla="*/ 1130158 h 1818526"/>
              <a:gd name="connsiteX119" fmla="*/ 174661 w 6976153"/>
              <a:gd name="connsiteY119" fmla="*/ 1099335 h 1818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6976153" h="1818526">
                <a:moveTo>
                  <a:pt x="174661" y="1150706"/>
                </a:moveTo>
                <a:cubicBezTo>
                  <a:pt x="239731" y="1143857"/>
                  <a:pt x="305618" y="1142514"/>
                  <a:pt x="369870" y="1130158"/>
                </a:cubicBezTo>
                <a:cubicBezTo>
                  <a:pt x="395483" y="1125232"/>
                  <a:pt x="417481" y="1108788"/>
                  <a:pt x="441789" y="1099335"/>
                </a:cubicBezTo>
                <a:cubicBezTo>
                  <a:pt x="471125" y="1087926"/>
                  <a:pt x="593569" y="1040245"/>
                  <a:pt x="636998" y="1037690"/>
                </a:cubicBezTo>
                <a:cubicBezTo>
                  <a:pt x="784047" y="1029040"/>
                  <a:pt x="931524" y="1030841"/>
                  <a:pt x="1078787" y="1027416"/>
                </a:cubicBezTo>
                <a:cubicBezTo>
                  <a:pt x="1099335" y="1023991"/>
                  <a:pt x="1120004" y="1021227"/>
                  <a:pt x="1140431" y="1017142"/>
                </a:cubicBezTo>
                <a:cubicBezTo>
                  <a:pt x="1154277" y="1014373"/>
                  <a:pt x="1167477" y="1008273"/>
                  <a:pt x="1181528" y="1006868"/>
                </a:cubicBezTo>
                <a:cubicBezTo>
                  <a:pt x="1270391" y="997982"/>
                  <a:pt x="1448656" y="986319"/>
                  <a:pt x="1448656" y="986319"/>
                </a:cubicBezTo>
                <a:cubicBezTo>
                  <a:pt x="1482903" y="979470"/>
                  <a:pt x="1517004" y="971840"/>
                  <a:pt x="1551398" y="965771"/>
                </a:cubicBezTo>
                <a:cubicBezTo>
                  <a:pt x="1585833" y="959694"/>
                  <a:pt x="1673191" y="949263"/>
                  <a:pt x="1705510" y="945223"/>
                </a:cubicBezTo>
                <a:cubicBezTo>
                  <a:pt x="1726058" y="938373"/>
                  <a:pt x="1746011" y="929373"/>
                  <a:pt x="1767155" y="924674"/>
                </a:cubicBezTo>
                <a:cubicBezTo>
                  <a:pt x="1807826" y="915636"/>
                  <a:pt x="1890445" y="904126"/>
                  <a:pt x="1890445" y="904126"/>
                </a:cubicBezTo>
                <a:lnTo>
                  <a:pt x="2013735" y="842481"/>
                </a:lnTo>
                <a:cubicBezTo>
                  <a:pt x="2053646" y="822526"/>
                  <a:pt x="2103373" y="800849"/>
                  <a:pt x="2137025" y="770562"/>
                </a:cubicBezTo>
                <a:cubicBezTo>
                  <a:pt x="2153324" y="755892"/>
                  <a:pt x="2160811" y="732654"/>
                  <a:pt x="2178121" y="719191"/>
                </a:cubicBezTo>
                <a:cubicBezTo>
                  <a:pt x="2192679" y="707868"/>
                  <a:pt x="2211996" y="704475"/>
                  <a:pt x="2229492" y="698643"/>
                </a:cubicBezTo>
                <a:cubicBezTo>
                  <a:pt x="2413480" y="637314"/>
                  <a:pt x="2364922" y="648954"/>
                  <a:pt x="2476072" y="626724"/>
                </a:cubicBezTo>
                <a:cubicBezTo>
                  <a:pt x="2489771" y="619875"/>
                  <a:pt x="2502828" y="611554"/>
                  <a:pt x="2517169" y="606176"/>
                </a:cubicBezTo>
                <a:cubicBezTo>
                  <a:pt x="2530390" y="601218"/>
                  <a:pt x="2544263" y="597727"/>
                  <a:pt x="2558265" y="595901"/>
                </a:cubicBezTo>
                <a:cubicBezTo>
                  <a:pt x="2623145" y="587438"/>
                  <a:pt x="2688404" y="582202"/>
                  <a:pt x="2753474" y="575353"/>
                </a:cubicBezTo>
                <a:cubicBezTo>
                  <a:pt x="2818544" y="558229"/>
                  <a:pt x="2884851" y="545259"/>
                  <a:pt x="2948683" y="523982"/>
                </a:cubicBezTo>
                <a:cubicBezTo>
                  <a:pt x="2958957" y="520557"/>
                  <a:pt x="2968886" y="515832"/>
                  <a:pt x="2979506" y="513708"/>
                </a:cubicBezTo>
                <a:cubicBezTo>
                  <a:pt x="3003252" y="508959"/>
                  <a:pt x="3027746" y="508508"/>
                  <a:pt x="3051425" y="503434"/>
                </a:cubicBezTo>
                <a:cubicBezTo>
                  <a:pt x="3075804" y="498210"/>
                  <a:pt x="3098467" y="484544"/>
                  <a:pt x="3123344" y="482886"/>
                </a:cubicBezTo>
                <a:cubicBezTo>
                  <a:pt x="3253240" y="474226"/>
                  <a:pt x="3383623" y="476037"/>
                  <a:pt x="3513762" y="472612"/>
                </a:cubicBezTo>
                <a:cubicBezTo>
                  <a:pt x="3530886" y="465762"/>
                  <a:pt x="3547006" y="455462"/>
                  <a:pt x="3565133" y="452063"/>
                </a:cubicBezTo>
                <a:cubicBezTo>
                  <a:pt x="3602312" y="445092"/>
                  <a:pt x="3640371" y="443726"/>
                  <a:pt x="3678148" y="441789"/>
                </a:cubicBezTo>
                <a:cubicBezTo>
                  <a:pt x="3773976" y="436875"/>
                  <a:pt x="3869933" y="434940"/>
                  <a:pt x="3965825" y="431515"/>
                </a:cubicBezTo>
                <a:cubicBezTo>
                  <a:pt x="3982949" y="428090"/>
                  <a:pt x="4000349" y="425836"/>
                  <a:pt x="4017196" y="421241"/>
                </a:cubicBezTo>
                <a:cubicBezTo>
                  <a:pt x="4037517" y="415699"/>
                  <a:pt x="4093500" y="393250"/>
                  <a:pt x="4119937" y="390418"/>
                </a:cubicBezTo>
                <a:cubicBezTo>
                  <a:pt x="4201946" y="381631"/>
                  <a:pt x="4366517" y="369870"/>
                  <a:pt x="4366517" y="369870"/>
                </a:cubicBezTo>
                <a:cubicBezTo>
                  <a:pt x="4445425" y="350143"/>
                  <a:pt x="4369080" y="367732"/>
                  <a:pt x="4479533" y="349322"/>
                </a:cubicBezTo>
                <a:cubicBezTo>
                  <a:pt x="4496758" y="346451"/>
                  <a:pt x="4513594" y="341355"/>
                  <a:pt x="4530903" y="339047"/>
                </a:cubicBezTo>
                <a:cubicBezTo>
                  <a:pt x="4591102" y="331020"/>
                  <a:pt x="4712166" y="322733"/>
                  <a:pt x="4767209" y="318499"/>
                </a:cubicBezTo>
                <a:cubicBezTo>
                  <a:pt x="4883174" y="241189"/>
                  <a:pt x="4850691" y="220916"/>
                  <a:pt x="4880225" y="339047"/>
                </a:cubicBezTo>
                <a:cubicBezTo>
                  <a:pt x="4878481" y="358235"/>
                  <a:pt x="4870434" y="477848"/>
                  <a:pt x="4859676" y="513708"/>
                </a:cubicBezTo>
                <a:cubicBezTo>
                  <a:pt x="4851580" y="540695"/>
                  <a:pt x="4825835" y="575451"/>
                  <a:pt x="4808306" y="595901"/>
                </a:cubicBezTo>
                <a:cubicBezTo>
                  <a:pt x="4798850" y="606933"/>
                  <a:pt x="4786785" y="615562"/>
                  <a:pt x="4777483" y="626724"/>
                </a:cubicBezTo>
                <a:cubicBezTo>
                  <a:pt x="4769578" y="636210"/>
                  <a:pt x="4763784" y="647272"/>
                  <a:pt x="4756935" y="657546"/>
                </a:cubicBezTo>
                <a:cubicBezTo>
                  <a:pt x="4737362" y="774983"/>
                  <a:pt x="4741145" y="724916"/>
                  <a:pt x="4756935" y="914400"/>
                </a:cubicBezTo>
                <a:cubicBezTo>
                  <a:pt x="4758385" y="931802"/>
                  <a:pt x="4762191" y="949045"/>
                  <a:pt x="4767209" y="965771"/>
                </a:cubicBezTo>
                <a:cubicBezTo>
                  <a:pt x="4772508" y="983436"/>
                  <a:pt x="4781281" y="999874"/>
                  <a:pt x="4787757" y="1017142"/>
                </a:cubicBezTo>
                <a:cubicBezTo>
                  <a:pt x="4791560" y="1027282"/>
                  <a:pt x="4794606" y="1037690"/>
                  <a:pt x="4798031" y="1047964"/>
                </a:cubicBezTo>
                <a:cubicBezTo>
                  <a:pt x="4835703" y="1041115"/>
                  <a:pt x="4874988" y="1040294"/>
                  <a:pt x="4911047" y="1027416"/>
                </a:cubicBezTo>
                <a:cubicBezTo>
                  <a:pt x="4924730" y="1022529"/>
                  <a:pt x="4932302" y="1007529"/>
                  <a:pt x="4941870" y="996594"/>
                </a:cubicBezTo>
                <a:cubicBezTo>
                  <a:pt x="4976032" y="957551"/>
                  <a:pt x="4979050" y="951097"/>
                  <a:pt x="5003515" y="914400"/>
                </a:cubicBezTo>
                <a:cubicBezTo>
                  <a:pt x="5039996" y="731993"/>
                  <a:pt x="5003252" y="928437"/>
                  <a:pt x="5034337" y="482886"/>
                </a:cubicBezTo>
                <a:cubicBezTo>
                  <a:pt x="5037408" y="438872"/>
                  <a:pt x="5046015" y="420059"/>
                  <a:pt x="5054885" y="380144"/>
                </a:cubicBezTo>
                <a:cubicBezTo>
                  <a:pt x="5058673" y="363097"/>
                  <a:pt x="5061735" y="345897"/>
                  <a:pt x="5065160" y="328773"/>
                </a:cubicBezTo>
                <a:cubicBezTo>
                  <a:pt x="5068585" y="263703"/>
                  <a:pt x="5058289" y="196428"/>
                  <a:pt x="5075434" y="133564"/>
                </a:cubicBezTo>
                <a:cubicBezTo>
                  <a:pt x="5080688" y="114298"/>
                  <a:pt x="5111042" y="115002"/>
                  <a:pt x="5126805" y="102742"/>
                </a:cubicBezTo>
                <a:cubicBezTo>
                  <a:pt x="5142097" y="90848"/>
                  <a:pt x="5153321" y="74402"/>
                  <a:pt x="5167901" y="61645"/>
                </a:cubicBezTo>
                <a:cubicBezTo>
                  <a:pt x="5199027" y="34410"/>
                  <a:pt x="5224574" y="21477"/>
                  <a:pt x="5260369" y="0"/>
                </a:cubicBezTo>
                <a:cubicBezTo>
                  <a:pt x="5375214" y="38283"/>
                  <a:pt x="5274032" y="-7192"/>
                  <a:pt x="5383658" y="92468"/>
                </a:cubicBezTo>
                <a:cubicBezTo>
                  <a:pt x="5398434" y="105901"/>
                  <a:pt x="5418669" y="111838"/>
                  <a:pt x="5435029" y="123290"/>
                </a:cubicBezTo>
                <a:cubicBezTo>
                  <a:pt x="5536478" y="194304"/>
                  <a:pt x="5437034" y="152036"/>
                  <a:pt x="5609690" y="226032"/>
                </a:cubicBezTo>
                <a:cubicBezTo>
                  <a:pt x="5657636" y="246580"/>
                  <a:pt x="5701378" y="286464"/>
                  <a:pt x="5753528" y="287677"/>
                </a:cubicBezTo>
                <a:lnTo>
                  <a:pt x="6195317" y="297951"/>
                </a:lnTo>
                <a:cubicBezTo>
                  <a:pt x="6202967" y="299342"/>
                  <a:pt x="6326676" y="321151"/>
                  <a:pt x="6359703" y="328773"/>
                </a:cubicBezTo>
                <a:cubicBezTo>
                  <a:pt x="6387221" y="335123"/>
                  <a:pt x="6413984" y="345028"/>
                  <a:pt x="6441897" y="349322"/>
                </a:cubicBezTo>
                <a:cubicBezTo>
                  <a:pt x="6586161" y="371517"/>
                  <a:pt x="6675654" y="372440"/>
                  <a:pt x="6822040" y="380144"/>
                </a:cubicBezTo>
                <a:cubicBezTo>
                  <a:pt x="6832314" y="404117"/>
                  <a:pt x="6844615" y="427320"/>
                  <a:pt x="6852863" y="452063"/>
                </a:cubicBezTo>
                <a:cubicBezTo>
                  <a:pt x="6858385" y="468630"/>
                  <a:pt x="6853450" y="488904"/>
                  <a:pt x="6863137" y="503434"/>
                </a:cubicBezTo>
                <a:cubicBezTo>
                  <a:pt x="6875301" y="521680"/>
                  <a:pt x="6896965" y="531374"/>
                  <a:pt x="6914508" y="544531"/>
                </a:cubicBezTo>
                <a:cubicBezTo>
                  <a:pt x="6946374" y="568431"/>
                  <a:pt x="6940603" y="563503"/>
                  <a:pt x="6976153" y="575353"/>
                </a:cubicBezTo>
                <a:cubicBezTo>
                  <a:pt x="6948755" y="599326"/>
                  <a:pt x="6918560" y="620436"/>
                  <a:pt x="6893960" y="647272"/>
                </a:cubicBezTo>
                <a:cubicBezTo>
                  <a:pt x="6880466" y="661993"/>
                  <a:pt x="6876404" y="683718"/>
                  <a:pt x="6863137" y="698643"/>
                </a:cubicBezTo>
                <a:cubicBezTo>
                  <a:pt x="6848568" y="715033"/>
                  <a:pt x="6826037" y="723090"/>
                  <a:pt x="6811766" y="739740"/>
                </a:cubicBezTo>
                <a:cubicBezTo>
                  <a:pt x="6784560" y="771480"/>
                  <a:pt x="6739847" y="842481"/>
                  <a:pt x="6739847" y="842481"/>
                </a:cubicBezTo>
                <a:cubicBezTo>
                  <a:pt x="6736422" y="859605"/>
                  <a:pt x="6734591" y="877126"/>
                  <a:pt x="6729573" y="893852"/>
                </a:cubicBezTo>
                <a:cubicBezTo>
                  <a:pt x="6724274" y="911517"/>
                  <a:pt x="6709683" y="926792"/>
                  <a:pt x="6709025" y="945223"/>
                </a:cubicBezTo>
                <a:cubicBezTo>
                  <a:pt x="6706211" y="1024016"/>
                  <a:pt x="6715874" y="1102760"/>
                  <a:pt x="6719299" y="1181528"/>
                </a:cubicBezTo>
                <a:cubicBezTo>
                  <a:pt x="6726148" y="1167829"/>
                  <a:pt x="6726714" y="1148312"/>
                  <a:pt x="6739847" y="1140432"/>
                </a:cubicBezTo>
                <a:cubicBezTo>
                  <a:pt x="6749134" y="1134860"/>
                  <a:pt x="6765297" y="1141303"/>
                  <a:pt x="6770670" y="1150706"/>
                </a:cubicBezTo>
                <a:cubicBezTo>
                  <a:pt x="6781006" y="1168793"/>
                  <a:pt x="6777519" y="1191803"/>
                  <a:pt x="6780944" y="1212351"/>
                </a:cubicBezTo>
                <a:cubicBezTo>
                  <a:pt x="6774095" y="1277421"/>
                  <a:pt x="6774590" y="1343689"/>
                  <a:pt x="6760396" y="1407560"/>
                </a:cubicBezTo>
                <a:cubicBezTo>
                  <a:pt x="6747466" y="1465743"/>
                  <a:pt x="6710128" y="1504199"/>
                  <a:pt x="6667928" y="1541124"/>
                </a:cubicBezTo>
                <a:cubicBezTo>
                  <a:pt x="6658635" y="1549255"/>
                  <a:pt x="6647380" y="1554823"/>
                  <a:pt x="6637106" y="1561672"/>
                </a:cubicBezTo>
                <a:cubicBezTo>
                  <a:pt x="6619948" y="1590269"/>
                  <a:pt x="6594481" y="1646226"/>
                  <a:pt x="6554912" y="1654140"/>
                </a:cubicBezTo>
                <a:cubicBezTo>
                  <a:pt x="6521163" y="1660890"/>
                  <a:pt x="6486418" y="1647290"/>
                  <a:pt x="6452171" y="1643865"/>
                </a:cubicBezTo>
                <a:cubicBezTo>
                  <a:pt x="6386910" y="1622112"/>
                  <a:pt x="6437800" y="1636561"/>
                  <a:pt x="6318607" y="1623317"/>
                </a:cubicBezTo>
                <a:cubicBezTo>
                  <a:pt x="6291165" y="1620268"/>
                  <a:pt x="6263783" y="1616692"/>
                  <a:pt x="6236414" y="1613043"/>
                </a:cubicBezTo>
                <a:cubicBezTo>
                  <a:pt x="6212410" y="1609842"/>
                  <a:pt x="6188320" y="1607101"/>
                  <a:pt x="6164494" y="1602769"/>
                </a:cubicBezTo>
                <a:cubicBezTo>
                  <a:pt x="6079198" y="1587261"/>
                  <a:pt x="6163797" y="1586311"/>
                  <a:pt x="6020656" y="1582221"/>
                </a:cubicBezTo>
                <a:cubicBezTo>
                  <a:pt x="5815228" y="1576351"/>
                  <a:pt x="5609690" y="1575371"/>
                  <a:pt x="5404207" y="1571946"/>
                </a:cubicBezTo>
                <a:lnTo>
                  <a:pt x="4993240" y="1582221"/>
                </a:lnTo>
                <a:cubicBezTo>
                  <a:pt x="4982152" y="1582703"/>
                  <a:pt x="4895202" y="1599025"/>
                  <a:pt x="4880225" y="1602769"/>
                </a:cubicBezTo>
                <a:cubicBezTo>
                  <a:pt x="4869718" y="1605396"/>
                  <a:pt x="4860085" y="1611263"/>
                  <a:pt x="4849402" y="1613043"/>
                </a:cubicBezTo>
                <a:cubicBezTo>
                  <a:pt x="4818812" y="1618141"/>
                  <a:pt x="4787757" y="1619892"/>
                  <a:pt x="4756935" y="1623317"/>
                </a:cubicBezTo>
                <a:lnTo>
                  <a:pt x="4222679" y="1602769"/>
                </a:lnTo>
                <a:cubicBezTo>
                  <a:pt x="4157264" y="1604132"/>
                  <a:pt x="4092540" y="1616468"/>
                  <a:pt x="4027470" y="1623317"/>
                </a:cubicBezTo>
                <a:cubicBezTo>
                  <a:pt x="3979524" y="1637016"/>
                  <a:pt x="3932256" y="1653363"/>
                  <a:pt x="3883631" y="1664414"/>
                </a:cubicBezTo>
                <a:cubicBezTo>
                  <a:pt x="3856707" y="1670533"/>
                  <a:pt x="3828711" y="1670382"/>
                  <a:pt x="3801438" y="1674688"/>
                </a:cubicBezTo>
                <a:cubicBezTo>
                  <a:pt x="3763617" y="1680660"/>
                  <a:pt x="3725838" y="1687102"/>
                  <a:pt x="3688423" y="1695236"/>
                </a:cubicBezTo>
                <a:cubicBezTo>
                  <a:pt x="3647028" y="1704235"/>
                  <a:pt x="3606343" y="1716247"/>
                  <a:pt x="3565133" y="1726059"/>
                </a:cubicBezTo>
                <a:cubicBezTo>
                  <a:pt x="3534417" y="1733372"/>
                  <a:pt x="3503025" y="1737933"/>
                  <a:pt x="3472665" y="1746607"/>
                </a:cubicBezTo>
                <a:cubicBezTo>
                  <a:pt x="3431012" y="1758508"/>
                  <a:pt x="3391401" y="1777197"/>
                  <a:pt x="3349375" y="1787704"/>
                </a:cubicBezTo>
                <a:cubicBezTo>
                  <a:pt x="3299202" y="1800247"/>
                  <a:pt x="3200922" y="1811397"/>
                  <a:pt x="3143892" y="1818526"/>
                </a:cubicBezTo>
                <a:cubicBezTo>
                  <a:pt x="3068548" y="1815101"/>
                  <a:pt x="2993060" y="1814036"/>
                  <a:pt x="2917861" y="1808252"/>
                </a:cubicBezTo>
                <a:cubicBezTo>
                  <a:pt x="2901089" y="1806962"/>
                  <a:pt x="2863446" y="1793539"/>
                  <a:pt x="2845942" y="1787704"/>
                </a:cubicBezTo>
                <a:cubicBezTo>
                  <a:pt x="2828818" y="1770580"/>
                  <a:pt x="2810213" y="1754820"/>
                  <a:pt x="2794571" y="1736333"/>
                </a:cubicBezTo>
                <a:cubicBezTo>
                  <a:pt x="2772449" y="1710189"/>
                  <a:pt x="2761967" y="1672291"/>
                  <a:pt x="2732926" y="1654140"/>
                </a:cubicBezTo>
                <a:cubicBezTo>
                  <a:pt x="2705528" y="1637016"/>
                  <a:pt x="2676862" y="1621772"/>
                  <a:pt x="2650733" y="1602769"/>
                </a:cubicBezTo>
                <a:cubicBezTo>
                  <a:pt x="2585233" y="1555132"/>
                  <a:pt x="2660994" y="1580163"/>
                  <a:pt x="2568539" y="1561672"/>
                </a:cubicBezTo>
                <a:lnTo>
                  <a:pt x="2157573" y="1571946"/>
                </a:lnTo>
                <a:cubicBezTo>
                  <a:pt x="2133378" y="1572976"/>
                  <a:pt x="2109863" y="1581616"/>
                  <a:pt x="2085654" y="1582221"/>
                </a:cubicBezTo>
                <a:cubicBezTo>
                  <a:pt x="1835704" y="1588470"/>
                  <a:pt x="1585645" y="1589070"/>
                  <a:pt x="1335640" y="1592495"/>
                </a:cubicBezTo>
                <a:cubicBezTo>
                  <a:pt x="1321941" y="1595920"/>
                  <a:pt x="1308455" y="1600350"/>
                  <a:pt x="1294544" y="1602769"/>
                </a:cubicBezTo>
                <a:cubicBezTo>
                  <a:pt x="1126306" y="1632027"/>
                  <a:pt x="1137690" y="1629329"/>
                  <a:pt x="1006867" y="1643865"/>
                </a:cubicBezTo>
                <a:cubicBezTo>
                  <a:pt x="911198" y="1679742"/>
                  <a:pt x="915148" y="1681809"/>
                  <a:pt x="801384" y="1705510"/>
                </a:cubicBezTo>
                <a:cubicBezTo>
                  <a:pt x="705234" y="1725541"/>
                  <a:pt x="676532" y="1725638"/>
                  <a:pt x="585627" y="1736333"/>
                </a:cubicBezTo>
                <a:lnTo>
                  <a:pt x="503434" y="1746607"/>
                </a:lnTo>
                <a:cubicBezTo>
                  <a:pt x="393791" y="1710060"/>
                  <a:pt x="384457" y="1711793"/>
                  <a:pt x="267128" y="1643865"/>
                </a:cubicBezTo>
                <a:cubicBezTo>
                  <a:pt x="248150" y="1632878"/>
                  <a:pt x="233441" y="1615737"/>
                  <a:pt x="215757" y="1602769"/>
                </a:cubicBezTo>
                <a:cubicBezTo>
                  <a:pt x="182046" y="1578048"/>
                  <a:pt x="148113" y="1553560"/>
                  <a:pt x="113016" y="1530850"/>
                </a:cubicBezTo>
                <a:cubicBezTo>
                  <a:pt x="-37544" y="1433428"/>
                  <a:pt x="102737" y="1535982"/>
                  <a:pt x="0" y="1458931"/>
                </a:cubicBezTo>
                <a:cubicBezTo>
                  <a:pt x="6849" y="1421259"/>
                  <a:pt x="11261" y="1383061"/>
                  <a:pt x="20548" y="1345915"/>
                </a:cubicBezTo>
                <a:cubicBezTo>
                  <a:pt x="32903" y="1296495"/>
                  <a:pt x="81474" y="1225832"/>
                  <a:pt x="102742" y="1191803"/>
                </a:cubicBezTo>
                <a:cubicBezTo>
                  <a:pt x="115831" y="1170861"/>
                  <a:pt x="123290" y="1143857"/>
                  <a:pt x="143838" y="1130158"/>
                </a:cubicBezTo>
                <a:cubicBezTo>
                  <a:pt x="177510" y="1107709"/>
                  <a:pt x="174661" y="1121957"/>
                  <a:pt x="174661" y="1099335"/>
                </a:cubicBezTo>
              </a:path>
            </a:pathLst>
          </a:custGeom>
          <a:solidFill>
            <a:srgbClr val="9754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xmlns="" id="{84A02810-8F88-9EDD-FD56-A7EBC9B036A3}"/>
              </a:ext>
            </a:extLst>
          </p:cNvPr>
          <p:cNvSpPr/>
          <p:nvPr/>
        </p:nvSpPr>
        <p:spPr>
          <a:xfrm>
            <a:off x="5189191" y="3595955"/>
            <a:ext cx="2834926" cy="873303"/>
          </a:xfrm>
          <a:custGeom>
            <a:avLst/>
            <a:gdLst>
              <a:gd name="connsiteX0" fmla="*/ 9533 w 2834926"/>
              <a:gd name="connsiteY0" fmla="*/ 636998 h 873303"/>
              <a:gd name="connsiteX1" fmla="*/ 163645 w 2834926"/>
              <a:gd name="connsiteY1" fmla="*/ 647272 h 873303"/>
              <a:gd name="connsiteX2" fmla="*/ 194467 w 2834926"/>
              <a:gd name="connsiteY2" fmla="*/ 636998 h 873303"/>
              <a:gd name="connsiteX3" fmla="*/ 276661 w 2834926"/>
              <a:gd name="connsiteY3" fmla="*/ 606175 h 873303"/>
              <a:gd name="connsiteX4" fmla="*/ 399951 w 2834926"/>
              <a:gd name="connsiteY4" fmla="*/ 575353 h 873303"/>
              <a:gd name="connsiteX5" fmla="*/ 523240 w 2834926"/>
              <a:gd name="connsiteY5" fmla="*/ 565079 h 873303"/>
              <a:gd name="connsiteX6" fmla="*/ 584885 w 2834926"/>
              <a:gd name="connsiteY6" fmla="*/ 544530 h 873303"/>
              <a:gd name="connsiteX7" fmla="*/ 738998 w 2834926"/>
              <a:gd name="connsiteY7" fmla="*/ 513708 h 873303"/>
              <a:gd name="connsiteX8" fmla="*/ 780094 w 2834926"/>
              <a:gd name="connsiteY8" fmla="*/ 503434 h 873303"/>
              <a:gd name="connsiteX9" fmla="*/ 965029 w 2834926"/>
              <a:gd name="connsiteY9" fmla="*/ 493160 h 873303"/>
              <a:gd name="connsiteX10" fmla="*/ 1129416 w 2834926"/>
              <a:gd name="connsiteY10" fmla="*/ 472611 h 873303"/>
              <a:gd name="connsiteX11" fmla="*/ 1293802 w 2834926"/>
              <a:gd name="connsiteY11" fmla="*/ 431515 h 873303"/>
              <a:gd name="connsiteX12" fmla="*/ 1406818 w 2834926"/>
              <a:gd name="connsiteY12" fmla="*/ 359596 h 873303"/>
              <a:gd name="connsiteX13" fmla="*/ 1427366 w 2834926"/>
              <a:gd name="connsiteY13" fmla="*/ 328773 h 873303"/>
              <a:gd name="connsiteX14" fmla="*/ 1519834 w 2834926"/>
              <a:gd name="connsiteY14" fmla="*/ 267128 h 873303"/>
              <a:gd name="connsiteX15" fmla="*/ 1612301 w 2834926"/>
              <a:gd name="connsiteY15" fmla="*/ 236306 h 873303"/>
              <a:gd name="connsiteX16" fmla="*/ 1766413 w 2834926"/>
              <a:gd name="connsiteY16" fmla="*/ 164387 h 873303"/>
              <a:gd name="connsiteX17" fmla="*/ 1930800 w 2834926"/>
              <a:gd name="connsiteY17" fmla="*/ 71919 h 873303"/>
              <a:gd name="connsiteX18" fmla="*/ 2043816 w 2834926"/>
              <a:gd name="connsiteY18" fmla="*/ 41097 h 873303"/>
              <a:gd name="connsiteX19" fmla="*/ 2280121 w 2834926"/>
              <a:gd name="connsiteY19" fmla="*/ 0 h 873303"/>
              <a:gd name="connsiteX20" fmla="*/ 2701362 w 2834926"/>
              <a:gd name="connsiteY20" fmla="*/ 10274 h 873303"/>
              <a:gd name="connsiteX21" fmla="*/ 2742458 w 2834926"/>
              <a:gd name="connsiteY21" fmla="*/ 30823 h 873303"/>
              <a:gd name="connsiteX22" fmla="*/ 2834926 w 2834926"/>
              <a:gd name="connsiteY22" fmla="*/ 61645 h 873303"/>
              <a:gd name="connsiteX23" fmla="*/ 2783555 w 2834926"/>
              <a:gd name="connsiteY23" fmla="*/ 113016 h 873303"/>
              <a:gd name="connsiteX24" fmla="*/ 2732184 w 2834926"/>
              <a:gd name="connsiteY24" fmla="*/ 308225 h 873303"/>
              <a:gd name="connsiteX25" fmla="*/ 2547249 w 2834926"/>
              <a:gd name="connsiteY25" fmla="*/ 339047 h 873303"/>
              <a:gd name="connsiteX26" fmla="*/ 2167106 w 2834926"/>
              <a:gd name="connsiteY26" fmla="*/ 349321 h 873303"/>
              <a:gd name="connsiteX27" fmla="*/ 2064364 w 2834926"/>
              <a:gd name="connsiteY27" fmla="*/ 390418 h 873303"/>
              <a:gd name="connsiteX28" fmla="*/ 1971897 w 2834926"/>
              <a:gd name="connsiteY28" fmla="*/ 472611 h 873303"/>
              <a:gd name="connsiteX29" fmla="*/ 1879429 w 2834926"/>
              <a:gd name="connsiteY29" fmla="*/ 523982 h 873303"/>
              <a:gd name="connsiteX30" fmla="*/ 1828058 w 2834926"/>
              <a:gd name="connsiteY30" fmla="*/ 585627 h 873303"/>
              <a:gd name="connsiteX31" fmla="*/ 1756139 w 2834926"/>
              <a:gd name="connsiteY31" fmla="*/ 616449 h 873303"/>
              <a:gd name="connsiteX32" fmla="*/ 1149964 w 2834926"/>
              <a:gd name="connsiteY32" fmla="*/ 647272 h 873303"/>
              <a:gd name="connsiteX33" fmla="*/ 1006126 w 2834926"/>
              <a:gd name="connsiteY33" fmla="*/ 678094 h 873303"/>
              <a:gd name="connsiteX34" fmla="*/ 852013 w 2834926"/>
              <a:gd name="connsiteY34" fmla="*/ 719191 h 873303"/>
              <a:gd name="connsiteX35" fmla="*/ 677353 w 2834926"/>
              <a:gd name="connsiteY35" fmla="*/ 750014 h 873303"/>
              <a:gd name="connsiteX36" fmla="*/ 595160 w 2834926"/>
              <a:gd name="connsiteY36" fmla="*/ 770562 h 873303"/>
              <a:gd name="connsiteX37" fmla="*/ 430773 w 2834926"/>
              <a:gd name="connsiteY37" fmla="*/ 791110 h 873303"/>
              <a:gd name="connsiteX38" fmla="*/ 184193 w 2834926"/>
              <a:gd name="connsiteY38" fmla="*/ 852755 h 873303"/>
              <a:gd name="connsiteX39" fmla="*/ 122548 w 2834926"/>
              <a:gd name="connsiteY39" fmla="*/ 873303 h 873303"/>
              <a:gd name="connsiteX40" fmla="*/ 30081 w 2834926"/>
              <a:gd name="connsiteY40" fmla="*/ 842481 h 873303"/>
              <a:gd name="connsiteX41" fmla="*/ 9533 w 2834926"/>
              <a:gd name="connsiteY41" fmla="*/ 636998 h 873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834926" h="873303">
                <a:moveTo>
                  <a:pt x="9533" y="636998"/>
                </a:moveTo>
                <a:cubicBezTo>
                  <a:pt x="31794" y="604463"/>
                  <a:pt x="112160" y="647272"/>
                  <a:pt x="163645" y="647272"/>
                </a:cubicBezTo>
                <a:cubicBezTo>
                  <a:pt x="174475" y="647272"/>
                  <a:pt x="184289" y="640699"/>
                  <a:pt x="194467" y="636998"/>
                </a:cubicBezTo>
                <a:cubicBezTo>
                  <a:pt x="221966" y="626998"/>
                  <a:pt x="248901" y="615428"/>
                  <a:pt x="276661" y="606175"/>
                </a:cubicBezTo>
                <a:cubicBezTo>
                  <a:pt x="304454" y="596911"/>
                  <a:pt x="366799" y="579253"/>
                  <a:pt x="399951" y="575353"/>
                </a:cubicBezTo>
                <a:cubicBezTo>
                  <a:pt x="440907" y="570535"/>
                  <a:pt x="482144" y="568504"/>
                  <a:pt x="523240" y="565079"/>
                </a:cubicBezTo>
                <a:cubicBezTo>
                  <a:pt x="543788" y="558229"/>
                  <a:pt x="563956" y="550111"/>
                  <a:pt x="584885" y="544530"/>
                </a:cubicBezTo>
                <a:cubicBezTo>
                  <a:pt x="692798" y="515753"/>
                  <a:pt x="649435" y="531620"/>
                  <a:pt x="738998" y="513708"/>
                </a:cubicBezTo>
                <a:cubicBezTo>
                  <a:pt x="752844" y="510939"/>
                  <a:pt x="766032" y="504712"/>
                  <a:pt x="780094" y="503434"/>
                </a:cubicBezTo>
                <a:cubicBezTo>
                  <a:pt x="841581" y="497844"/>
                  <a:pt x="903384" y="496585"/>
                  <a:pt x="965029" y="493160"/>
                </a:cubicBezTo>
                <a:cubicBezTo>
                  <a:pt x="1019825" y="486310"/>
                  <a:pt x="1075843" y="486004"/>
                  <a:pt x="1129416" y="472611"/>
                </a:cubicBezTo>
                <a:lnTo>
                  <a:pt x="1293802" y="431515"/>
                </a:lnTo>
                <a:cubicBezTo>
                  <a:pt x="1331474" y="407542"/>
                  <a:pt x="1371425" y="386821"/>
                  <a:pt x="1406818" y="359596"/>
                </a:cubicBezTo>
                <a:cubicBezTo>
                  <a:pt x="1416605" y="352067"/>
                  <a:pt x="1417809" y="336592"/>
                  <a:pt x="1427366" y="328773"/>
                </a:cubicBezTo>
                <a:cubicBezTo>
                  <a:pt x="1456037" y="305315"/>
                  <a:pt x="1486701" y="283695"/>
                  <a:pt x="1519834" y="267128"/>
                </a:cubicBezTo>
                <a:cubicBezTo>
                  <a:pt x="1548894" y="252598"/>
                  <a:pt x="1581479" y="246580"/>
                  <a:pt x="1612301" y="236306"/>
                </a:cubicBezTo>
                <a:cubicBezTo>
                  <a:pt x="1698845" y="178609"/>
                  <a:pt x="1564386" y="265400"/>
                  <a:pt x="1766413" y="164387"/>
                </a:cubicBezTo>
                <a:cubicBezTo>
                  <a:pt x="1802836" y="146175"/>
                  <a:pt x="1882913" y="88820"/>
                  <a:pt x="1930800" y="71919"/>
                </a:cubicBezTo>
                <a:cubicBezTo>
                  <a:pt x="1967622" y="58923"/>
                  <a:pt x="2005846" y="50210"/>
                  <a:pt x="2043816" y="41097"/>
                </a:cubicBezTo>
                <a:cubicBezTo>
                  <a:pt x="2183237" y="7636"/>
                  <a:pt x="2160891" y="13248"/>
                  <a:pt x="2280121" y="0"/>
                </a:cubicBezTo>
                <a:cubicBezTo>
                  <a:pt x="2420535" y="3425"/>
                  <a:pt x="2561218" y="931"/>
                  <a:pt x="2701362" y="10274"/>
                </a:cubicBezTo>
                <a:cubicBezTo>
                  <a:pt x="2716644" y="11293"/>
                  <a:pt x="2728163" y="25325"/>
                  <a:pt x="2742458" y="30823"/>
                </a:cubicBezTo>
                <a:cubicBezTo>
                  <a:pt x="2772782" y="42486"/>
                  <a:pt x="2834926" y="61645"/>
                  <a:pt x="2834926" y="61645"/>
                </a:cubicBezTo>
                <a:cubicBezTo>
                  <a:pt x="2817802" y="78769"/>
                  <a:pt x="2791213" y="90042"/>
                  <a:pt x="2783555" y="113016"/>
                </a:cubicBezTo>
                <a:cubicBezTo>
                  <a:pt x="2751822" y="208215"/>
                  <a:pt x="2896691" y="205409"/>
                  <a:pt x="2732184" y="308225"/>
                </a:cubicBezTo>
                <a:cubicBezTo>
                  <a:pt x="2679188" y="341347"/>
                  <a:pt x="2609580" y="334514"/>
                  <a:pt x="2547249" y="339047"/>
                </a:cubicBezTo>
                <a:cubicBezTo>
                  <a:pt x="2420822" y="348242"/>
                  <a:pt x="2293820" y="345896"/>
                  <a:pt x="2167106" y="349321"/>
                </a:cubicBezTo>
                <a:cubicBezTo>
                  <a:pt x="2132859" y="363020"/>
                  <a:pt x="2097355" y="373922"/>
                  <a:pt x="2064364" y="390418"/>
                </a:cubicBezTo>
                <a:cubicBezTo>
                  <a:pt x="2014593" y="415304"/>
                  <a:pt x="2020245" y="438077"/>
                  <a:pt x="1971897" y="472611"/>
                </a:cubicBezTo>
                <a:cubicBezTo>
                  <a:pt x="1943205" y="493105"/>
                  <a:pt x="1910252" y="506858"/>
                  <a:pt x="1879429" y="523982"/>
                </a:cubicBezTo>
                <a:cubicBezTo>
                  <a:pt x="1862305" y="544530"/>
                  <a:pt x="1849456" y="569578"/>
                  <a:pt x="1828058" y="585627"/>
                </a:cubicBezTo>
                <a:cubicBezTo>
                  <a:pt x="1807193" y="601276"/>
                  <a:pt x="1780701" y="607677"/>
                  <a:pt x="1756139" y="616449"/>
                </a:cubicBezTo>
                <a:cubicBezTo>
                  <a:pt x="1564354" y="684944"/>
                  <a:pt x="1341953" y="643580"/>
                  <a:pt x="1149964" y="647272"/>
                </a:cubicBezTo>
                <a:cubicBezTo>
                  <a:pt x="1027261" y="688172"/>
                  <a:pt x="1154255" y="650319"/>
                  <a:pt x="1006126" y="678094"/>
                </a:cubicBezTo>
                <a:cubicBezTo>
                  <a:pt x="920496" y="694150"/>
                  <a:pt x="932767" y="700190"/>
                  <a:pt x="852013" y="719191"/>
                </a:cubicBezTo>
                <a:cubicBezTo>
                  <a:pt x="603350" y="777699"/>
                  <a:pt x="868560" y="711772"/>
                  <a:pt x="677353" y="750014"/>
                </a:cubicBezTo>
                <a:cubicBezTo>
                  <a:pt x="649661" y="755553"/>
                  <a:pt x="622774" y="764645"/>
                  <a:pt x="595160" y="770562"/>
                </a:cubicBezTo>
                <a:cubicBezTo>
                  <a:pt x="512253" y="788328"/>
                  <a:pt x="533281" y="775734"/>
                  <a:pt x="430773" y="791110"/>
                </a:cubicBezTo>
                <a:cubicBezTo>
                  <a:pt x="352762" y="802811"/>
                  <a:pt x="256492" y="828656"/>
                  <a:pt x="184193" y="852755"/>
                </a:cubicBezTo>
                <a:lnTo>
                  <a:pt x="122548" y="873303"/>
                </a:lnTo>
                <a:cubicBezTo>
                  <a:pt x="91726" y="863029"/>
                  <a:pt x="41647" y="872842"/>
                  <a:pt x="30081" y="842481"/>
                </a:cubicBezTo>
                <a:cubicBezTo>
                  <a:pt x="8102" y="784786"/>
                  <a:pt x="-12728" y="669533"/>
                  <a:pt x="9533" y="636998"/>
                </a:cubicBezTo>
                <a:close/>
              </a:path>
            </a:pathLst>
          </a:custGeom>
          <a:solidFill>
            <a:srgbClr val="B686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xmlns="" id="{51399663-FFD0-1542-9CD1-4FA47C71ADF4}"/>
              </a:ext>
            </a:extLst>
          </p:cNvPr>
          <p:cNvSpPr/>
          <p:nvPr/>
        </p:nvSpPr>
        <p:spPr>
          <a:xfrm>
            <a:off x="5403862" y="2773868"/>
            <a:ext cx="2538062" cy="1489907"/>
          </a:xfrm>
          <a:custGeom>
            <a:avLst/>
            <a:gdLst>
              <a:gd name="connsiteX0" fmla="*/ 195554 w 2538062"/>
              <a:gd name="connsiteY0" fmla="*/ 698797 h 1489907"/>
              <a:gd name="connsiteX1" fmla="*/ 308569 w 2538062"/>
              <a:gd name="connsiteY1" fmla="*/ 688523 h 1489907"/>
              <a:gd name="connsiteX2" fmla="*/ 370214 w 2538062"/>
              <a:gd name="connsiteY2" fmla="*/ 678249 h 1489907"/>
              <a:gd name="connsiteX3" fmla="*/ 544875 w 2538062"/>
              <a:gd name="connsiteY3" fmla="*/ 729620 h 1489907"/>
              <a:gd name="connsiteX4" fmla="*/ 627068 w 2538062"/>
              <a:gd name="connsiteY4" fmla="*/ 760442 h 1489907"/>
              <a:gd name="connsiteX5" fmla="*/ 760632 w 2538062"/>
              <a:gd name="connsiteY5" fmla="*/ 770716 h 1489907"/>
              <a:gd name="connsiteX6" fmla="*/ 822277 w 2538062"/>
              <a:gd name="connsiteY6" fmla="*/ 719345 h 1489907"/>
              <a:gd name="connsiteX7" fmla="*/ 863374 w 2538062"/>
              <a:gd name="connsiteY7" fmla="*/ 688523 h 1489907"/>
              <a:gd name="connsiteX8" fmla="*/ 914745 w 2538062"/>
              <a:gd name="connsiteY8" fmla="*/ 575507 h 1489907"/>
              <a:gd name="connsiteX9" fmla="*/ 904471 w 2538062"/>
              <a:gd name="connsiteY9" fmla="*/ 513862 h 1489907"/>
              <a:gd name="connsiteX10" fmla="*/ 832551 w 2538062"/>
              <a:gd name="connsiteY10" fmla="*/ 452217 h 1489907"/>
              <a:gd name="connsiteX11" fmla="*/ 791455 w 2538062"/>
              <a:gd name="connsiteY11" fmla="*/ 400847 h 1489907"/>
              <a:gd name="connsiteX12" fmla="*/ 678439 w 2538062"/>
              <a:gd name="connsiteY12" fmla="*/ 308379 h 1489907"/>
              <a:gd name="connsiteX13" fmla="*/ 462682 w 2538062"/>
              <a:gd name="connsiteY13" fmla="*/ 257008 h 1489907"/>
              <a:gd name="connsiteX14" fmla="*/ 154457 w 2538062"/>
              <a:gd name="connsiteY14" fmla="*/ 215912 h 1489907"/>
              <a:gd name="connsiteX15" fmla="*/ 123635 w 2538062"/>
              <a:gd name="connsiteY15" fmla="*/ 154267 h 1489907"/>
              <a:gd name="connsiteX16" fmla="*/ 133909 w 2538062"/>
              <a:gd name="connsiteY16" fmla="*/ 41251 h 1489907"/>
              <a:gd name="connsiteX17" fmla="*/ 236650 w 2538062"/>
              <a:gd name="connsiteY17" fmla="*/ 154 h 1489907"/>
              <a:gd name="connsiteX18" fmla="*/ 452408 w 2538062"/>
              <a:gd name="connsiteY18" fmla="*/ 61799 h 1489907"/>
              <a:gd name="connsiteX19" fmla="*/ 524327 w 2538062"/>
              <a:gd name="connsiteY19" fmla="*/ 123444 h 1489907"/>
              <a:gd name="connsiteX20" fmla="*/ 616794 w 2538062"/>
              <a:gd name="connsiteY20" fmla="*/ 164541 h 1489907"/>
              <a:gd name="connsiteX21" fmla="*/ 873648 w 2538062"/>
              <a:gd name="connsiteY21" fmla="*/ 257008 h 1489907"/>
              <a:gd name="connsiteX22" fmla="*/ 996938 w 2538062"/>
              <a:gd name="connsiteY22" fmla="*/ 287831 h 1489907"/>
              <a:gd name="connsiteX23" fmla="*/ 1202421 w 2538062"/>
              <a:gd name="connsiteY23" fmla="*/ 298105 h 1489907"/>
              <a:gd name="connsiteX24" fmla="*/ 1315437 w 2538062"/>
              <a:gd name="connsiteY24" fmla="*/ 318653 h 1489907"/>
              <a:gd name="connsiteX25" fmla="*/ 1325711 w 2538062"/>
              <a:gd name="connsiteY25" fmla="*/ 380298 h 1489907"/>
              <a:gd name="connsiteX26" fmla="*/ 1315437 w 2538062"/>
              <a:gd name="connsiteY26" fmla="*/ 431669 h 1489907"/>
              <a:gd name="connsiteX27" fmla="*/ 1274340 w 2538062"/>
              <a:gd name="connsiteY27" fmla="*/ 596056 h 1489907"/>
              <a:gd name="connsiteX28" fmla="*/ 1325711 w 2538062"/>
              <a:gd name="connsiteY28" fmla="*/ 863184 h 1489907"/>
              <a:gd name="connsiteX29" fmla="*/ 1366808 w 2538062"/>
              <a:gd name="connsiteY29" fmla="*/ 924829 h 1489907"/>
              <a:gd name="connsiteX30" fmla="*/ 1387356 w 2538062"/>
              <a:gd name="connsiteY30" fmla="*/ 852910 h 1489907"/>
              <a:gd name="connsiteX31" fmla="*/ 1407904 w 2538062"/>
              <a:gd name="connsiteY31" fmla="*/ 780990 h 1489907"/>
              <a:gd name="connsiteX32" fmla="*/ 1438727 w 2538062"/>
              <a:gd name="connsiteY32" fmla="*/ 472766 h 1489907"/>
              <a:gd name="connsiteX33" fmla="*/ 1459275 w 2538062"/>
              <a:gd name="connsiteY33" fmla="*/ 452217 h 1489907"/>
              <a:gd name="connsiteX34" fmla="*/ 1490098 w 2538062"/>
              <a:gd name="connsiteY34" fmla="*/ 431669 h 1489907"/>
              <a:gd name="connsiteX35" fmla="*/ 1767500 w 2538062"/>
              <a:gd name="connsiteY35" fmla="*/ 462492 h 1489907"/>
              <a:gd name="connsiteX36" fmla="*/ 1942160 w 2538062"/>
              <a:gd name="connsiteY36" fmla="*/ 513862 h 1489907"/>
              <a:gd name="connsiteX37" fmla="*/ 1983257 w 2538062"/>
              <a:gd name="connsiteY37" fmla="*/ 524136 h 1489907"/>
              <a:gd name="connsiteX38" fmla="*/ 2106547 w 2538062"/>
              <a:gd name="connsiteY38" fmla="*/ 575507 h 1489907"/>
              <a:gd name="connsiteX39" fmla="*/ 2229837 w 2538062"/>
              <a:gd name="connsiteY39" fmla="*/ 585781 h 1489907"/>
              <a:gd name="connsiteX40" fmla="*/ 2363401 w 2538062"/>
              <a:gd name="connsiteY40" fmla="*/ 575507 h 1489907"/>
              <a:gd name="connsiteX41" fmla="*/ 2538062 w 2538062"/>
              <a:gd name="connsiteY41" fmla="*/ 698797 h 1489907"/>
              <a:gd name="connsiteX42" fmla="*/ 2507239 w 2538062"/>
              <a:gd name="connsiteY42" fmla="*/ 770716 h 1489907"/>
              <a:gd name="connsiteX43" fmla="*/ 2414772 w 2538062"/>
              <a:gd name="connsiteY43" fmla="*/ 811813 h 1489907"/>
              <a:gd name="connsiteX44" fmla="*/ 2034628 w 2538062"/>
              <a:gd name="connsiteY44" fmla="*/ 822087 h 1489907"/>
              <a:gd name="connsiteX45" fmla="*/ 1890790 w 2538062"/>
              <a:gd name="connsiteY45" fmla="*/ 873458 h 1489907"/>
              <a:gd name="connsiteX46" fmla="*/ 1818871 w 2538062"/>
              <a:gd name="connsiteY46" fmla="*/ 883732 h 1489907"/>
              <a:gd name="connsiteX47" fmla="*/ 1788048 w 2538062"/>
              <a:gd name="connsiteY47" fmla="*/ 894006 h 1489907"/>
              <a:gd name="connsiteX48" fmla="*/ 1716129 w 2538062"/>
              <a:gd name="connsiteY48" fmla="*/ 935103 h 1489907"/>
              <a:gd name="connsiteX49" fmla="*/ 1479823 w 2538062"/>
              <a:gd name="connsiteY49" fmla="*/ 1007022 h 1489907"/>
              <a:gd name="connsiteX50" fmla="*/ 1449001 w 2538062"/>
              <a:gd name="connsiteY50" fmla="*/ 1027570 h 1489907"/>
              <a:gd name="connsiteX51" fmla="*/ 1346259 w 2538062"/>
              <a:gd name="connsiteY51" fmla="*/ 1120038 h 1489907"/>
              <a:gd name="connsiteX52" fmla="*/ 1243518 w 2538062"/>
              <a:gd name="connsiteY52" fmla="*/ 1140586 h 1489907"/>
              <a:gd name="connsiteX53" fmla="*/ 1151050 w 2538062"/>
              <a:gd name="connsiteY53" fmla="*/ 1171408 h 1489907"/>
              <a:gd name="connsiteX54" fmla="*/ 976390 w 2538062"/>
              <a:gd name="connsiteY54" fmla="*/ 1202231 h 1489907"/>
              <a:gd name="connsiteX55" fmla="*/ 935293 w 2538062"/>
              <a:gd name="connsiteY55" fmla="*/ 1212505 h 1489907"/>
              <a:gd name="connsiteX56" fmla="*/ 781181 w 2538062"/>
              <a:gd name="connsiteY56" fmla="*/ 1243328 h 1489907"/>
              <a:gd name="connsiteX57" fmla="*/ 740084 w 2538062"/>
              <a:gd name="connsiteY57" fmla="*/ 1304972 h 1489907"/>
              <a:gd name="connsiteX58" fmla="*/ 657891 w 2538062"/>
              <a:gd name="connsiteY58" fmla="*/ 1356343 h 1489907"/>
              <a:gd name="connsiteX59" fmla="*/ 534601 w 2538062"/>
              <a:gd name="connsiteY59" fmla="*/ 1417988 h 1489907"/>
              <a:gd name="connsiteX60" fmla="*/ 421585 w 2538062"/>
              <a:gd name="connsiteY60" fmla="*/ 1459085 h 1489907"/>
              <a:gd name="connsiteX61" fmla="*/ 339392 w 2538062"/>
              <a:gd name="connsiteY61" fmla="*/ 1489907 h 1489907"/>
              <a:gd name="connsiteX62" fmla="*/ 20893 w 2538062"/>
              <a:gd name="connsiteY62" fmla="*/ 1469359 h 1489907"/>
              <a:gd name="connsiteX63" fmla="*/ 345 w 2538062"/>
              <a:gd name="connsiteY63" fmla="*/ 1397440 h 1489907"/>
              <a:gd name="connsiteX64" fmla="*/ 10619 w 2538062"/>
              <a:gd name="connsiteY64" fmla="*/ 1284424 h 1489907"/>
              <a:gd name="connsiteX65" fmla="*/ 31167 w 2538062"/>
              <a:gd name="connsiteY65" fmla="*/ 1181683 h 1489907"/>
              <a:gd name="connsiteX66" fmla="*/ 51716 w 2538062"/>
              <a:gd name="connsiteY66" fmla="*/ 1140586 h 1489907"/>
              <a:gd name="connsiteX67" fmla="*/ 82538 w 2538062"/>
              <a:gd name="connsiteY67" fmla="*/ 1099489 h 1489907"/>
              <a:gd name="connsiteX68" fmla="*/ 92812 w 2538062"/>
              <a:gd name="connsiteY68" fmla="*/ 1058393 h 1489907"/>
              <a:gd name="connsiteX69" fmla="*/ 144183 w 2538062"/>
              <a:gd name="connsiteY69" fmla="*/ 945377 h 1489907"/>
              <a:gd name="connsiteX70" fmla="*/ 154457 w 2538062"/>
              <a:gd name="connsiteY70" fmla="*/ 894006 h 1489907"/>
              <a:gd name="connsiteX71" fmla="*/ 185280 w 2538062"/>
              <a:gd name="connsiteY71" fmla="*/ 739894 h 1489907"/>
              <a:gd name="connsiteX72" fmla="*/ 236650 w 2538062"/>
              <a:gd name="connsiteY72" fmla="*/ 667975 h 1489907"/>
              <a:gd name="connsiteX73" fmla="*/ 267473 w 2538062"/>
              <a:gd name="connsiteY73" fmla="*/ 647426 h 1489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2538062" h="1489907">
                <a:moveTo>
                  <a:pt x="195554" y="698797"/>
                </a:moveTo>
                <a:cubicBezTo>
                  <a:pt x="233226" y="695372"/>
                  <a:pt x="271001" y="692943"/>
                  <a:pt x="308569" y="688523"/>
                </a:cubicBezTo>
                <a:cubicBezTo>
                  <a:pt x="329258" y="686089"/>
                  <a:pt x="349690" y="674680"/>
                  <a:pt x="370214" y="678249"/>
                </a:cubicBezTo>
                <a:cubicBezTo>
                  <a:pt x="430003" y="688647"/>
                  <a:pt x="488053" y="708312"/>
                  <a:pt x="544875" y="729620"/>
                </a:cubicBezTo>
                <a:cubicBezTo>
                  <a:pt x="572273" y="739894"/>
                  <a:pt x="598324" y="754967"/>
                  <a:pt x="627068" y="760442"/>
                </a:cubicBezTo>
                <a:cubicBezTo>
                  <a:pt x="670932" y="768797"/>
                  <a:pt x="716111" y="767291"/>
                  <a:pt x="760632" y="770716"/>
                </a:cubicBezTo>
                <a:cubicBezTo>
                  <a:pt x="828757" y="725300"/>
                  <a:pt x="753056" y="778677"/>
                  <a:pt x="822277" y="719345"/>
                </a:cubicBezTo>
                <a:cubicBezTo>
                  <a:pt x="835278" y="708201"/>
                  <a:pt x="849675" y="698797"/>
                  <a:pt x="863374" y="688523"/>
                </a:cubicBezTo>
                <a:cubicBezTo>
                  <a:pt x="883768" y="654532"/>
                  <a:pt x="911279" y="617100"/>
                  <a:pt x="914745" y="575507"/>
                </a:cubicBezTo>
                <a:cubicBezTo>
                  <a:pt x="916475" y="554747"/>
                  <a:pt x="912932" y="532898"/>
                  <a:pt x="904471" y="513862"/>
                </a:cubicBezTo>
                <a:cubicBezTo>
                  <a:pt x="895525" y="493734"/>
                  <a:pt x="845219" y="464885"/>
                  <a:pt x="832551" y="452217"/>
                </a:cubicBezTo>
                <a:cubicBezTo>
                  <a:pt x="817045" y="436711"/>
                  <a:pt x="805726" y="417497"/>
                  <a:pt x="791455" y="400847"/>
                </a:cubicBezTo>
                <a:cubicBezTo>
                  <a:pt x="766304" y="371504"/>
                  <a:pt x="685807" y="310388"/>
                  <a:pt x="678439" y="308379"/>
                </a:cubicBezTo>
                <a:cubicBezTo>
                  <a:pt x="531728" y="268368"/>
                  <a:pt x="603713" y="285215"/>
                  <a:pt x="462682" y="257008"/>
                </a:cubicBezTo>
                <a:cubicBezTo>
                  <a:pt x="325671" y="284411"/>
                  <a:pt x="319985" y="302275"/>
                  <a:pt x="154457" y="215912"/>
                </a:cubicBezTo>
                <a:cubicBezTo>
                  <a:pt x="134089" y="205285"/>
                  <a:pt x="133909" y="174815"/>
                  <a:pt x="123635" y="154267"/>
                </a:cubicBezTo>
                <a:cubicBezTo>
                  <a:pt x="127060" y="116595"/>
                  <a:pt x="111539" y="71755"/>
                  <a:pt x="133909" y="41251"/>
                </a:cubicBezTo>
                <a:cubicBezTo>
                  <a:pt x="155721" y="11506"/>
                  <a:pt x="199967" y="4015"/>
                  <a:pt x="236650" y="154"/>
                </a:cubicBezTo>
                <a:cubicBezTo>
                  <a:pt x="270785" y="-3439"/>
                  <a:pt x="437213" y="56734"/>
                  <a:pt x="452408" y="61799"/>
                </a:cubicBezTo>
                <a:cubicBezTo>
                  <a:pt x="474580" y="83972"/>
                  <a:pt x="496818" y="107725"/>
                  <a:pt x="524327" y="123444"/>
                </a:cubicBezTo>
                <a:cubicBezTo>
                  <a:pt x="553612" y="140178"/>
                  <a:pt x="586311" y="150102"/>
                  <a:pt x="616794" y="164541"/>
                </a:cubicBezTo>
                <a:cubicBezTo>
                  <a:pt x="795084" y="248995"/>
                  <a:pt x="643667" y="193124"/>
                  <a:pt x="873648" y="257008"/>
                </a:cubicBezTo>
                <a:cubicBezTo>
                  <a:pt x="929721" y="272584"/>
                  <a:pt x="907613" y="278591"/>
                  <a:pt x="996938" y="287831"/>
                </a:cubicBezTo>
                <a:cubicBezTo>
                  <a:pt x="1065154" y="294888"/>
                  <a:pt x="1133927" y="294680"/>
                  <a:pt x="1202421" y="298105"/>
                </a:cubicBezTo>
                <a:cubicBezTo>
                  <a:pt x="1240093" y="304954"/>
                  <a:pt x="1283578" y="297414"/>
                  <a:pt x="1315437" y="318653"/>
                </a:cubicBezTo>
                <a:cubicBezTo>
                  <a:pt x="1332770" y="330208"/>
                  <a:pt x="1325711" y="359466"/>
                  <a:pt x="1325711" y="380298"/>
                </a:cubicBezTo>
                <a:cubicBezTo>
                  <a:pt x="1325711" y="397761"/>
                  <a:pt x="1319096" y="414594"/>
                  <a:pt x="1315437" y="431669"/>
                </a:cubicBezTo>
                <a:cubicBezTo>
                  <a:pt x="1293188" y="535497"/>
                  <a:pt x="1300635" y="504025"/>
                  <a:pt x="1274340" y="596056"/>
                </a:cubicBezTo>
                <a:cubicBezTo>
                  <a:pt x="1283646" y="744958"/>
                  <a:pt x="1266420" y="744602"/>
                  <a:pt x="1325711" y="863184"/>
                </a:cubicBezTo>
                <a:cubicBezTo>
                  <a:pt x="1336755" y="885273"/>
                  <a:pt x="1366808" y="924829"/>
                  <a:pt x="1366808" y="924829"/>
                </a:cubicBezTo>
                <a:cubicBezTo>
                  <a:pt x="1373657" y="900856"/>
                  <a:pt x="1380796" y="876964"/>
                  <a:pt x="1387356" y="852910"/>
                </a:cubicBezTo>
                <a:cubicBezTo>
                  <a:pt x="1406708" y="781952"/>
                  <a:pt x="1388217" y="840053"/>
                  <a:pt x="1407904" y="780990"/>
                </a:cubicBezTo>
                <a:cubicBezTo>
                  <a:pt x="1413407" y="632402"/>
                  <a:pt x="1367547" y="561740"/>
                  <a:pt x="1438727" y="472766"/>
                </a:cubicBezTo>
                <a:cubicBezTo>
                  <a:pt x="1444778" y="465202"/>
                  <a:pt x="1451711" y="458268"/>
                  <a:pt x="1459275" y="452217"/>
                </a:cubicBezTo>
                <a:cubicBezTo>
                  <a:pt x="1468917" y="444503"/>
                  <a:pt x="1479824" y="438518"/>
                  <a:pt x="1490098" y="431669"/>
                </a:cubicBezTo>
                <a:cubicBezTo>
                  <a:pt x="1582565" y="441943"/>
                  <a:pt x="1678244" y="436241"/>
                  <a:pt x="1767500" y="462492"/>
                </a:cubicBezTo>
                <a:lnTo>
                  <a:pt x="1942160" y="513862"/>
                </a:lnTo>
                <a:cubicBezTo>
                  <a:pt x="1955737" y="517741"/>
                  <a:pt x="1970035" y="519178"/>
                  <a:pt x="1983257" y="524136"/>
                </a:cubicBezTo>
                <a:cubicBezTo>
                  <a:pt x="2024944" y="539768"/>
                  <a:pt x="2063355" y="564709"/>
                  <a:pt x="2106547" y="575507"/>
                </a:cubicBezTo>
                <a:cubicBezTo>
                  <a:pt x="2146555" y="585509"/>
                  <a:pt x="2188740" y="582356"/>
                  <a:pt x="2229837" y="585781"/>
                </a:cubicBezTo>
                <a:cubicBezTo>
                  <a:pt x="2274358" y="582356"/>
                  <a:pt x="2321477" y="560135"/>
                  <a:pt x="2363401" y="575507"/>
                </a:cubicBezTo>
                <a:cubicBezTo>
                  <a:pt x="2430309" y="600040"/>
                  <a:pt x="2538062" y="698797"/>
                  <a:pt x="2538062" y="698797"/>
                </a:cubicBezTo>
                <a:cubicBezTo>
                  <a:pt x="2527788" y="722770"/>
                  <a:pt x="2526465" y="753092"/>
                  <a:pt x="2507239" y="770716"/>
                </a:cubicBezTo>
                <a:cubicBezTo>
                  <a:pt x="2482375" y="793508"/>
                  <a:pt x="2448304" y="808168"/>
                  <a:pt x="2414772" y="811813"/>
                </a:cubicBezTo>
                <a:cubicBezTo>
                  <a:pt x="2288753" y="825511"/>
                  <a:pt x="2161343" y="818662"/>
                  <a:pt x="2034628" y="822087"/>
                </a:cubicBezTo>
                <a:cubicBezTo>
                  <a:pt x="2018033" y="828310"/>
                  <a:pt x="1916624" y="867496"/>
                  <a:pt x="1890790" y="873458"/>
                </a:cubicBezTo>
                <a:cubicBezTo>
                  <a:pt x="1867194" y="878903"/>
                  <a:pt x="1842844" y="880307"/>
                  <a:pt x="1818871" y="883732"/>
                </a:cubicBezTo>
                <a:cubicBezTo>
                  <a:pt x="1808597" y="887157"/>
                  <a:pt x="1797735" y="889163"/>
                  <a:pt x="1788048" y="894006"/>
                </a:cubicBezTo>
                <a:cubicBezTo>
                  <a:pt x="1763352" y="906354"/>
                  <a:pt x="1742052" y="925598"/>
                  <a:pt x="1716129" y="935103"/>
                </a:cubicBezTo>
                <a:cubicBezTo>
                  <a:pt x="1638826" y="963448"/>
                  <a:pt x="1558592" y="983049"/>
                  <a:pt x="1479823" y="1007022"/>
                </a:cubicBezTo>
                <a:cubicBezTo>
                  <a:pt x="1469549" y="1013871"/>
                  <a:pt x="1457732" y="1018839"/>
                  <a:pt x="1449001" y="1027570"/>
                </a:cubicBezTo>
                <a:cubicBezTo>
                  <a:pt x="1398683" y="1077888"/>
                  <a:pt x="1435240" y="1083399"/>
                  <a:pt x="1346259" y="1120038"/>
                </a:cubicBezTo>
                <a:cubicBezTo>
                  <a:pt x="1313964" y="1133336"/>
                  <a:pt x="1277293" y="1131698"/>
                  <a:pt x="1243518" y="1140586"/>
                </a:cubicBezTo>
                <a:cubicBezTo>
                  <a:pt x="1212098" y="1148854"/>
                  <a:pt x="1182708" y="1164102"/>
                  <a:pt x="1151050" y="1171408"/>
                </a:cubicBezTo>
                <a:cubicBezTo>
                  <a:pt x="1093444" y="1184702"/>
                  <a:pt x="1034465" y="1191169"/>
                  <a:pt x="976390" y="1202231"/>
                </a:cubicBezTo>
                <a:cubicBezTo>
                  <a:pt x="962519" y="1204873"/>
                  <a:pt x="949111" y="1209596"/>
                  <a:pt x="935293" y="1212505"/>
                </a:cubicBezTo>
                <a:cubicBezTo>
                  <a:pt x="884029" y="1223298"/>
                  <a:pt x="832552" y="1233054"/>
                  <a:pt x="781181" y="1243328"/>
                </a:cubicBezTo>
                <a:cubicBezTo>
                  <a:pt x="767482" y="1263876"/>
                  <a:pt x="758289" y="1288285"/>
                  <a:pt x="740084" y="1304972"/>
                </a:cubicBezTo>
                <a:cubicBezTo>
                  <a:pt x="716267" y="1326804"/>
                  <a:pt x="686200" y="1340773"/>
                  <a:pt x="657891" y="1356343"/>
                </a:cubicBezTo>
                <a:cubicBezTo>
                  <a:pt x="617631" y="1378486"/>
                  <a:pt x="576501" y="1399133"/>
                  <a:pt x="534601" y="1417988"/>
                </a:cubicBezTo>
                <a:cubicBezTo>
                  <a:pt x="466900" y="1448454"/>
                  <a:pt x="471050" y="1441098"/>
                  <a:pt x="421585" y="1459085"/>
                </a:cubicBezTo>
                <a:cubicBezTo>
                  <a:pt x="394086" y="1469084"/>
                  <a:pt x="366790" y="1479633"/>
                  <a:pt x="339392" y="1489907"/>
                </a:cubicBezTo>
                <a:cubicBezTo>
                  <a:pt x="233226" y="1483058"/>
                  <a:pt x="123531" y="1497351"/>
                  <a:pt x="20893" y="1469359"/>
                </a:cubicBezTo>
                <a:cubicBezTo>
                  <a:pt x="-3161" y="1462799"/>
                  <a:pt x="1728" y="1422334"/>
                  <a:pt x="345" y="1397440"/>
                </a:cubicBezTo>
                <a:cubicBezTo>
                  <a:pt x="-1753" y="1359671"/>
                  <a:pt x="6199" y="1321992"/>
                  <a:pt x="10619" y="1284424"/>
                </a:cubicBezTo>
                <a:cubicBezTo>
                  <a:pt x="12648" y="1267176"/>
                  <a:pt x="23003" y="1203454"/>
                  <a:pt x="31167" y="1181683"/>
                </a:cubicBezTo>
                <a:cubicBezTo>
                  <a:pt x="36545" y="1167342"/>
                  <a:pt x="43599" y="1153574"/>
                  <a:pt x="51716" y="1140586"/>
                </a:cubicBezTo>
                <a:cubicBezTo>
                  <a:pt x="60791" y="1126065"/>
                  <a:pt x="72264" y="1113188"/>
                  <a:pt x="82538" y="1099489"/>
                </a:cubicBezTo>
                <a:cubicBezTo>
                  <a:pt x="85963" y="1085790"/>
                  <a:pt x="88347" y="1071789"/>
                  <a:pt x="92812" y="1058393"/>
                </a:cubicBezTo>
                <a:cubicBezTo>
                  <a:pt x="107353" y="1014768"/>
                  <a:pt x="123223" y="987297"/>
                  <a:pt x="144183" y="945377"/>
                </a:cubicBezTo>
                <a:cubicBezTo>
                  <a:pt x="147608" y="928253"/>
                  <a:pt x="151987" y="911293"/>
                  <a:pt x="154457" y="894006"/>
                </a:cubicBezTo>
                <a:cubicBezTo>
                  <a:pt x="162391" y="838467"/>
                  <a:pt x="158229" y="790132"/>
                  <a:pt x="185280" y="739894"/>
                </a:cubicBezTo>
                <a:cubicBezTo>
                  <a:pt x="199247" y="713955"/>
                  <a:pt x="217078" y="689994"/>
                  <a:pt x="236650" y="667975"/>
                </a:cubicBezTo>
                <a:cubicBezTo>
                  <a:pt x="244854" y="658746"/>
                  <a:pt x="267473" y="647426"/>
                  <a:pt x="267473" y="647426"/>
                </a:cubicBezTo>
              </a:path>
            </a:pathLst>
          </a:custGeom>
          <a:solidFill>
            <a:srgbClr val="C2A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xmlns="" id="{0FE6FEF0-4E99-74F8-3746-CB67D85A154F}"/>
              </a:ext>
            </a:extLst>
          </p:cNvPr>
          <p:cNvSpPr/>
          <p:nvPr/>
        </p:nvSpPr>
        <p:spPr>
          <a:xfrm>
            <a:off x="6834098" y="2445178"/>
            <a:ext cx="1067058" cy="801456"/>
          </a:xfrm>
          <a:custGeom>
            <a:avLst/>
            <a:gdLst>
              <a:gd name="connsiteX0" fmla="*/ 49587 w 1067058"/>
              <a:gd name="connsiteY0" fmla="*/ 411038 h 801456"/>
              <a:gd name="connsiteX1" fmla="*/ 8491 w 1067058"/>
              <a:gd name="connsiteY1" fmla="*/ 462409 h 801456"/>
              <a:gd name="connsiteX2" fmla="*/ 18765 w 1067058"/>
              <a:gd name="connsiteY2" fmla="*/ 606247 h 801456"/>
              <a:gd name="connsiteX3" fmla="*/ 131781 w 1067058"/>
              <a:gd name="connsiteY3" fmla="*/ 626795 h 801456"/>
              <a:gd name="connsiteX4" fmla="*/ 306441 w 1067058"/>
              <a:gd name="connsiteY4" fmla="*/ 637069 h 801456"/>
              <a:gd name="connsiteX5" fmla="*/ 440005 w 1067058"/>
              <a:gd name="connsiteY5" fmla="*/ 719262 h 801456"/>
              <a:gd name="connsiteX6" fmla="*/ 470828 w 1067058"/>
              <a:gd name="connsiteY6" fmla="*/ 729537 h 801456"/>
              <a:gd name="connsiteX7" fmla="*/ 748230 w 1067058"/>
              <a:gd name="connsiteY7" fmla="*/ 801456 h 801456"/>
              <a:gd name="connsiteX8" fmla="*/ 933165 w 1067058"/>
              <a:gd name="connsiteY8" fmla="*/ 760359 h 801456"/>
              <a:gd name="connsiteX9" fmla="*/ 974262 w 1067058"/>
              <a:gd name="connsiteY9" fmla="*/ 708988 h 801456"/>
              <a:gd name="connsiteX10" fmla="*/ 994810 w 1067058"/>
              <a:gd name="connsiteY10" fmla="*/ 616521 h 801456"/>
              <a:gd name="connsiteX11" fmla="*/ 1025632 w 1067058"/>
              <a:gd name="connsiteY11" fmla="*/ 513779 h 801456"/>
              <a:gd name="connsiteX12" fmla="*/ 1035906 w 1067058"/>
              <a:gd name="connsiteY12" fmla="*/ 441860 h 801456"/>
              <a:gd name="connsiteX13" fmla="*/ 1066729 w 1067058"/>
              <a:gd name="connsiteY13" fmla="*/ 328844 h 801456"/>
              <a:gd name="connsiteX14" fmla="*/ 871520 w 1067058"/>
              <a:gd name="connsiteY14" fmla="*/ 10346 h 801456"/>
              <a:gd name="connsiteX15" fmla="*/ 717408 w 1067058"/>
              <a:gd name="connsiteY15" fmla="*/ 71 h 801456"/>
              <a:gd name="connsiteX16" fmla="*/ 594118 w 1067058"/>
              <a:gd name="connsiteY16" fmla="*/ 51442 h 801456"/>
              <a:gd name="connsiteX17" fmla="*/ 388635 w 1067058"/>
              <a:gd name="connsiteY17" fmla="*/ 215829 h 801456"/>
              <a:gd name="connsiteX18" fmla="*/ 193426 w 1067058"/>
              <a:gd name="connsiteY18" fmla="*/ 359667 h 801456"/>
              <a:gd name="connsiteX19" fmla="*/ 172877 w 1067058"/>
              <a:gd name="connsiteY19" fmla="*/ 411038 h 801456"/>
              <a:gd name="connsiteX20" fmla="*/ 152329 w 1067058"/>
              <a:gd name="connsiteY20" fmla="*/ 452134 h 801456"/>
              <a:gd name="connsiteX21" fmla="*/ 29039 w 1067058"/>
              <a:gd name="connsiteY21" fmla="*/ 441860 h 801456"/>
              <a:gd name="connsiteX22" fmla="*/ 49587 w 1067058"/>
              <a:gd name="connsiteY22" fmla="*/ 411038 h 801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67058" h="801456">
                <a:moveTo>
                  <a:pt x="49587" y="411038"/>
                </a:moveTo>
                <a:cubicBezTo>
                  <a:pt x="46162" y="414463"/>
                  <a:pt x="11911" y="440749"/>
                  <a:pt x="8491" y="462409"/>
                </a:cubicBezTo>
                <a:cubicBezTo>
                  <a:pt x="994" y="509889"/>
                  <a:pt x="-10076" y="567793"/>
                  <a:pt x="18765" y="606247"/>
                </a:cubicBezTo>
                <a:cubicBezTo>
                  <a:pt x="41739" y="636879"/>
                  <a:pt x="93709" y="622716"/>
                  <a:pt x="131781" y="626795"/>
                </a:cubicBezTo>
                <a:cubicBezTo>
                  <a:pt x="189770" y="633008"/>
                  <a:pt x="248221" y="633644"/>
                  <a:pt x="306441" y="637069"/>
                </a:cubicBezTo>
                <a:cubicBezTo>
                  <a:pt x="357794" y="671304"/>
                  <a:pt x="388043" y="696992"/>
                  <a:pt x="440005" y="719262"/>
                </a:cubicBezTo>
                <a:cubicBezTo>
                  <a:pt x="449959" y="723528"/>
                  <a:pt x="460415" y="726562"/>
                  <a:pt x="470828" y="729537"/>
                </a:cubicBezTo>
                <a:cubicBezTo>
                  <a:pt x="659249" y="783371"/>
                  <a:pt x="606601" y="769982"/>
                  <a:pt x="748230" y="801456"/>
                </a:cubicBezTo>
                <a:cubicBezTo>
                  <a:pt x="809875" y="787757"/>
                  <a:pt x="874718" y="784269"/>
                  <a:pt x="933165" y="760359"/>
                </a:cubicBezTo>
                <a:cubicBezTo>
                  <a:pt x="953461" y="752056"/>
                  <a:pt x="963612" y="728157"/>
                  <a:pt x="974262" y="708988"/>
                </a:cubicBezTo>
                <a:cubicBezTo>
                  <a:pt x="978902" y="700635"/>
                  <a:pt x="993972" y="620292"/>
                  <a:pt x="994810" y="616521"/>
                </a:cubicBezTo>
                <a:cubicBezTo>
                  <a:pt x="1005162" y="569938"/>
                  <a:pt x="1008558" y="565003"/>
                  <a:pt x="1025632" y="513779"/>
                </a:cubicBezTo>
                <a:cubicBezTo>
                  <a:pt x="1029057" y="489806"/>
                  <a:pt x="1030653" y="465500"/>
                  <a:pt x="1035906" y="441860"/>
                </a:cubicBezTo>
                <a:cubicBezTo>
                  <a:pt x="1044377" y="403742"/>
                  <a:pt x="1070264" y="367732"/>
                  <a:pt x="1066729" y="328844"/>
                </a:cubicBezTo>
                <a:cubicBezTo>
                  <a:pt x="1052112" y="168055"/>
                  <a:pt x="1026807" y="65806"/>
                  <a:pt x="871520" y="10346"/>
                </a:cubicBezTo>
                <a:cubicBezTo>
                  <a:pt x="823035" y="-6970"/>
                  <a:pt x="768779" y="3496"/>
                  <a:pt x="717408" y="71"/>
                </a:cubicBezTo>
                <a:cubicBezTo>
                  <a:pt x="676311" y="17195"/>
                  <a:pt x="632575" y="29009"/>
                  <a:pt x="594118" y="51442"/>
                </a:cubicBezTo>
                <a:cubicBezTo>
                  <a:pt x="487077" y="113883"/>
                  <a:pt x="477334" y="146841"/>
                  <a:pt x="388635" y="215829"/>
                </a:cubicBezTo>
                <a:cubicBezTo>
                  <a:pt x="324835" y="265451"/>
                  <a:pt x="193426" y="359667"/>
                  <a:pt x="193426" y="359667"/>
                </a:cubicBezTo>
                <a:cubicBezTo>
                  <a:pt x="186576" y="376791"/>
                  <a:pt x="180367" y="394185"/>
                  <a:pt x="172877" y="411038"/>
                </a:cubicBezTo>
                <a:cubicBezTo>
                  <a:pt x="166657" y="425034"/>
                  <a:pt x="167305" y="448925"/>
                  <a:pt x="152329" y="452134"/>
                </a:cubicBezTo>
                <a:cubicBezTo>
                  <a:pt x="112005" y="460775"/>
                  <a:pt x="70073" y="445963"/>
                  <a:pt x="29039" y="441860"/>
                </a:cubicBezTo>
                <a:cubicBezTo>
                  <a:pt x="22224" y="441178"/>
                  <a:pt x="53012" y="407613"/>
                  <a:pt x="49587" y="41103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xmlns="" id="{B72DF915-5079-4B2D-6E58-0A2CCEBF91A1}"/>
              </a:ext>
            </a:extLst>
          </p:cNvPr>
          <p:cNvSpPr/>
          <p:nvPr/>
        </p:nvSpPr>
        <p:spPr>
          <a:xfrm>
            <a:off x="9935110" y="2238168"/>
            <a:ext cx="1236476" cy="998192"/>
          </a:xfrm>
          <a:custGeom>
            <a:avLst/>
            <a:gdLst>
              <a:gd name="connsiteX0" fmla="*/ 873303 w 1236476"/>
              <a:gd name="connsiteY0" fmla="*/ 32421 h 998192"/>
              <a:gd name="connsiteX1" fmla="*/ 945223 w 1236476"/>
              <a:gd name="connsiteY1" fmla="*/ 94066 h 998192"/>
              <a:gd name="connsiteX2" fmla="*/ 976045 w 1236476"/>
              <a:gd name="connsiteY2" fmla="*/ 186533 h 998192"/>
              <a:gd name="connsiteX3" fmla="*/ 996593 w 1236476"/>
              <a:gd name="connsiteY3" fmla="*/ 340645 h 998192"/>
              <a:gd name="connsiteX4" fmla="*/ 1037690 w 1236476"/>
              <a:gd name="connsiteY4" fmla="*/ 484484 h 998192"/>
              <a:gd name="connsiteX5" fmla="*/ 1078787 w 1236476"/>
              <a:gd name="connsiteY5" fmla="*/ 566677 h 998192"/>
              <a:gd name="connsiteX6" fmla="*/ 1099335 w 1236476"/>
              <a:gd name="connsiteY6" fmla="*/ 618048 h 998192"/>
              <a:gd name="connsiteX7" fmla="*/ 1119883 w 1236476"/>
              <a:gd name="connsiteY7" fmla="*/ 679693 h 998192"/>
              <a:gd name="connsiteX8" fmla="*/ 1150706 w 1236476"/>
              <a:gd name="connsiteY8" fmla="*/ 689967 h 998192"/>
              <a:gd name="connsiteX9" fmla="*/ 1171254 w 1236476"/>
              <a:gd name="connsiteY9" fmla="*/ 720789 h 998192"/>
              <a:gd name="connsiteX10" fmla="*/ 1222625 w 1236476"/>
              <a:gd name="connsiteY10" fmla="*/ 802983 h 998192"/>
              <a:gd name="connsiteX11" fmla="*/ 1222625 w 1236476"/>
              <a:gd name="connsiteY11" fmla="*/ 957095 h 998192"/>
              <a:gd name="connsiteX12" fmla="*/ 1027416 w 1236476"/>
              <a:gd name="connsiteY12" fmla="*/ 977643 h 998192"/>
              <a:gd name="connsiteX13" fmla="*/ 965771 w 1236476"/>
              <a:gd name="connsiteY13" fmla="*/ 987917 h 998192"/>
              <a:gd name="connsiteX14" fmla="*/ 606175 w 1236476"/>
              <a:gd name="connsiteY14" fmla="*/ 998192 h 998192"/>
              <a:gd name="connsiteX15" fmla="*/ 482886 w 1236476"/>
              <a:gd name="connsiteY15" fmla="*/ 987917 h 998192"/>
              <a:gd name="connsiteX16" fmla="*/ 431515 w 1236476"/>
              <a:gd name="connsiteY16" fmla="*/ 936547 h 998192"/>
              <a:gd name="connsiteX17" fmla="*/ 369870 w 1236476"/>
              <a:gd name="connsiteY17" fmla="*/ 905724 h 998192"/>
              <a:gd name="connsiteX18" fmla="*/ 267128 w 1236476"/>
              <a:gd name="connsiteY18" fmla="*/ 885176 h 998192"/>
              <a:gd name="connsiteX19" fmla="*/ 184935 w 1236476"/>
              <a:gd name="connsiteY19" fmla="*/ 864628 h 998192"/>
              <a:gd name="connsiteX20" fmla="*/ 92468 w 1236476"/>
              <a:gd name="connsiteY20" fmla="*/ 844079 h 998192"/>
              <a:gd name="connsiteX21" fmla="*/ 0 w 1236476"/>
              <a:gd name="connsiteY21" fmla="*/ 731063 h 998192"/>
              <a:gd name="connsiteX22" fmla="*/ 20548 w 1236476"/>
              <a:gd name="connsiteY22" fmla="*/ 659144 h 998192"/>
              <a:gd name="connsiteX23" fmla="*/ 61645 w 1236476"/>
              <a:gd name="connsiteY23" fmla="*/ 638596 h 998192"/>
              <a:gd name="connsiteX24" fmla="*/ 287677 w 1236476"/>
              <a:gd name="connsiteY24" fmla="*/ 597499 h 998192"/>
              <a:gd name="connsiteX25" fmla="*/ 421241 w 1236476"/>
              <a:gd name="connsiteY25" fmla="*/ 576951 h 998192"/>
              <a:gd name="connsiteX26" fmla="*/ 431515 w 1236476"/>
              <a:gd name="connsiteY26" fmla="*/ 494758 h 998192"/>
              <a:gd name="connsiteX27" fmla="*/ 544530 w 1236476"/>
              <a:gd name="connsiteY27" fmla="*/ 381742 h 998192"/>
              <a:gd name="connsiteX28" fmla="*/ 606175 w 1236476"/>
              <a:gd name="connsiteY28" fmla="*/ 268726 h 998192"/>
              <a:gd name="connsiteX29" fmla="*/ 678094 w 1236476"/>
              <a:gd name="connsiteY29" fmla="*/ 165985 h 998192"/>
              <a:gd name="connsiteX30" fmla="*/ 698643 w 1236476"/>
              <a:gd name="connsiteY30" fmla="*/ 135162 h 998192"/>
              <a:gd name="connsiteX31" fmla="*/ 811659 w 1236476"/>
              <a:gd name="connsiteY31" fmla="*/ 11872 h 998192"/>
              <a:gd name="connsiteX32" fmla="*/ 914400 w 1236476"/>
              <a:gd name="connsiteY32" fmla="*/ 1598 h 99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236476" h="998192">
                <a:moveTo>
                  <a:pt x="873303" y="32421"/>
                </a:moveTo>
                <a:cubicBezTo>
                  <a:pt x="929437" y="54874"/>
                  <a:pt x="924280" y="39615"/>
                  <a:pt x="945223" y="94066"/>
                </a:cubicBezTo>
                <a:cubicBezTo>
                  <a:pt x="956886" y="124390"/>
                  <a:pt x="976045" y="186533"/>
                  <a:pt x="976045" y="186533"/>
                </a:cubicBezTo>
                <a:cubicBezTo>
                  <a:pt x="982894" y="237904"/>
                  <a:pt x="986093" y="289895"/>
                  <a:pt x="996593" y="340645"/>
                </a:cubicBezTo>
                <a:cubicBezTo>
                  <a:pt x="1006696" y="389476"/>
                  <a:pt x="1027911" y="435587"/>
                  <a:pt x="1037690" y="484484"/>
                </a:cubicBezTo>
                <a:cubicBezTo>
                  <a:pt x="1050814" y="550102"/>
                  <a:pt x="1035616" y="523506"/>
                  <a:pt x="1078787" y="566677"/>
                </a:cubicBezTo>
                <a:cubicBezTo>
                  <a:pt x="1085636" y="583801"/>
                  <a:pt x="1093032" y="600716"/>
                  <a:pt x="1099335" y="618048"/>
                </a:cubicBezTo>
                <a:cubicBezTo>
                  <a:pt x="1106737" y="638404"/>
                  <a:pt x="1099335" y="672844"/>
                  <a:pt x="1119883" y="679693"/>
                </a:cubicBezTo>
                <a:lnTo>
                  <a:pt x="1150706" y="689967"/>
                </a:lnTo>
                <a:cubicBezTo>
                  <a:pt x="1157555" y="700241"/>
                  <a:pt x="1164625" y="710372"/>
                  <a:pt x="1171254" y="720789"/>
                </a:cubicBezTo>
                <a:cubicBezTo>
                  <a:pt x="1188600" y="748047"/>
                  <a:pt x="1222625" y="802983"/>
                  <a:pt x="1222625" y="802983"/>
                </a:cubicBezTo>
                <a:cubicBezTo>
                  <a:pt x="1227100" y="829836"/>
                  <a:pt x="1251421" y="941257"/>
                  <a:pt x="1222625" y="957095"/>
                </a:cubicBezTo>
                <a:cubicBezTo>
                  <a:pt x="1165295" y="988626"/>
                  <a:pt x="1092379" y="969848"/>
                  <a:pt x="1027416" y="977643"/>
                </a:cubicBezTo>
                <a:cubicBezTo>
                  <a:pt x="1006733" y="980125"/>
                  <a:pt x="986578" y="986902"/>
                  <a:pt x="965771" y="987917"/>
                </a:cubicBezTo>
                <a:cubicBezTo>
                  <a:pt x="845999" y="993760"/>
                  <a:pt x="726040" y="994767"/>
                  <a:pt x="606175" y="998192"/>
                </a:cubicBezTo>
                <a:cubicBezTo>
                  <a:pt x="565079" y="994767"/>
                  <a:pt x="523324" y="996005"/>
                  <a:pt x="482886" y="987917"/>
                </a:cubicBezTo>
                <a:cubicBezTo>
                  <a:pt x="439296" y="979199"/>
                  <a:pt x="461405" y="958965"/>
                  <a:pt x="431515" y="936547"/>
                </a:cubicBezTo>
                <a:cubicBezTo>
                  <a:pt x="413136" y="922763"/>
                  <a:pt x="390864" y="915055"/>
                  <a:pt x="369870" y="905724"/>
                </a:cubicBezTo>
                <a:cubicBezTo>
                  <a:pt x="331889" y="888844"/>
                  <a:pt x="314403" y="894631"/>
                  <a:pt x="267128" y="885176"/>
                </a:cubicBezTo>
                <a:cubicBezTo>
                  <a:pt x="239436" y="879638"/>
                  <a:pt x="212425" y="871096"/>
                  <a:pt x="184935" y="864628"/>
                </a:cubicBezTo>
                <a:cubicBezTo>
                  <a:pt x="154200" y="857396"/>
                  <a:pt x="123290" y="850929"/>
                  <a:pt x="92468" y="844079"/>
                </a:cubicBezTo>
                <a:cubicBezTo>
                  <a:pt x="2616" y="754228"/>
                  <a:pt x="22526" y="798644"/>
                  <a:pt x="0" y="731063"/>
                </a:cubicBezTo>
                <a:cubicBezTo>
                  <a:pt x="6849" y="707090"/>
                  <a:pt x="6718" y="679889"/>
                  <a:pt x="20548" y="659144"/>
                </a:cubicBezTo>
                <a:cubicBezTo>
                  <a:pt x="29044" y="646400"/>
                  <a:pt x="47702" y="644934"/>
                  <a:pt x="61645" y="638596"/>
                </a:cubicBezTo>
                <a:cubicBezTo>
                  <a:pt x="172902" y="588026"/>
                  <a:pt x="123301" y="608458"/>
                  <a:pt x="287677" y="597499"/>
                </a:cubicBezTo>
                <a:cubicBezTo>
                  <a:pt x="332198" y="590650"/>
                  <a:pt x="384586" y="603133"/>
                  <a:pt x="421241" y="576951"/>
                </a:cubicBezTo>
                <a:cubicBezTo>
                  <a:pt x="443709" y="560903"/>
                  <a:pt x="416771" y="518103"/>
                  <a:pt x="431515" y="494758"/>
                </a:cubicBezTo>
                <a:cubicBezTo>
                  <a:pt x="459964" y="449714"/>
                  <a:pt x="510213" y="422493"/>
                  <a:pt x="544530" y="381742"/>
                </a:cubicBezTo>
                <a:cubicBezTo>
                  <a:pt x="739926" y="149708"/>
                  <a:pt x="539330" y="377349"/>
                  <a:pt x="606175" y="268726"/>
                </a:cubicBezTo>
                <a:cubicBezTo>
                  <a:pt x="628084" y="233123"/>
                  <a:pt x="654299" y="200356"/>
                  <a:pt x="678094" y="165985"/>
                </a:cubicBezTo>
                <a:cubicBezTo>
                  <a:pt x="685123" y="155832"/>
                  <a:pt x="690929" y="144804"/>
                  <a:pt x="698643" y="135162"/>
                </a:cubicBezTo>
                <a:cubicBezTo>
                  <a:pt x="735787" y="88732"/>
                  <a:pt x="763089" y="50728"/>
                  <a:pt x="811659" y="11872"/>
                </a:cubicBezTo>
                <a:cubicBezTo>
                  <a:pt x="833978" y="-5983"/>
                  <a:pt x="900819" y="1598"/>
                  <a:pt x="914400" y="1598"/>
                </a:cubicBez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xmlns="" id="{CEF92460-F6A3-673A-8558-B8BD780ECCA1}"/>
              </a:ext>
            </a:extLst>
          </p:cNvPr>
          <p:cNvSpPr/>
          <p:nvPr/>
        </p:nvSpPr>
        <p:spPr>
          <a:xfrm>
            <a:off x="6037927" y="2702062"/>
            <a:ext cx="660824" cy="318540"/>
          </a:xfrm>
          <a:custGeom>
            <a:avLst/>
            <a:gdLst>
              <a:gd name="connsiteX0" fmla="*/ 630001 w 660824"/>
              <a:gd name="connsiteY0" fmla="*/ 82235 h 318540"/>
              <a:gd name="connsiteX1" fmla="*/ 640275 w 660824"/>
              <a:gd name="connsiteY1" fmla="*/ 226073 h 318540"/>
              <a:gd name="connsiteX2" fmla="*/ 650549 w 660824"/>
              <a:gd name="connsiteY2" fmla="*/ 256895 h 318540"/>
              <a:gd name="connsiteX3" fmla="*/ 599179 w 660824"/>
              <a:gd name="connsiteY3" fmla="*/ 318540 h 318540"/>
              <a:gd name="connsiteX4" fmla="*/ 383421 w 660824"/>
              <a:gd name="connsiteY4" fmla="*/ 308266 h 318540"/>
              <a:gd name="connsiteX5" fmla="*/ 362873 w 660824"/>
              <a:gd name="connsiteY5" fmla="*/ 277444 h 318540"/>
              <a:gd name="connsiteX6" fmla="*/ 321776 w 660824"/>
              <a:gd name="connsiteY6" fmla="*/ 256895 h 318540"/>
              <a:gd name="connsiteX7" fmla="*/ 270406 w 660824"/>
              <a:gd name="connsiteY7" fmla="*/ 236347 h 318540"/>
              <a:gd name="connsiteX8" fmla="*/ 208761 w 660824"/>
              <a:gd name="connsiteY8" fmla="*/ 215799 h 318540"/>
              <a:gd name="connsiteX9" fmla="*/ 106019 w 660824"/>
              <a:gd name="connsiteY9" fmla="*/ 154154 h 318540"/>
              <a:gd name="connsiteX10" fmla="*/ 23826 w 660824"/>
              <a:gd name="connsiteY10" fmla="*/ 113057 h 318540"/>
              <a:gd name="connsiteX11" fmla="*/ 3277 w 660824"/>
              <a:gd name="connsiteY11" fmla="*/ 71960 h 318540"/>
              <a:gd name="connsiteX12" fmla="*/ 311502 w 660824"/>
              <a:gd name="connsiteY12" fmla="*/ 10316 h 318540"/>
              <a:gd name="connsiteX13" fmla="*/ 414244 w 660824"/>
              <a:gd name="connsiteY13" fmla="*/ 41138 h 318540"/>
              <a:gd name="connsiteX14" fmla="*/ 475889 w 660824"/>
              <a:gd name="connsiteY14" fmla="*/ 51412 h 318540"/>
              <a:gd name="connsiteX15" fmla="*/ 599179 w 660824"/>
              <a:gd name="connsiteY15" fmla="*/ 92509 h 318540"/>
              <a:gd name="connsiteX16" fmla="*/ 660824 w 660824"/>
              <a:gd name="connsiteY16" fmla="*/ 133605 h 318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60824" h="318540">
                <a:moveTo>
                  <a:pt x="630001" y="82235"/>
                </a:moveTo>
                <a:cubicBezTo>
                  <a:pt x="633426" y="130181"/>
                  <a:pt x="634659" y="178334"/>
                  <a:pt x="640275" y="226073"/>
                </a:cubicBezTo>
                <a:cubicBezTo>
                  <a:pt x="641540" y="236829"/>
                  <a:pt x="654947" y="246999"/>
                  <a:pt x="650549" y="256895"/>
                </a:cubicBezTo>
                <a:cubicBezTo>
                  <a:pt x="639686" y="281337"/>
                  <a:pt x="616302" y="297992"/>
                  <a:pt x="599179" y="318540"/>
                </a:cubicBezTo>
                <a:cubicBezTo>
                  <a:pt x="527260" y="315115"/>
                  <a:pt x="454357" y="320603"/>
                  <a:pt x="383421" y="308266"/>
                </a:cubicBezTo>
                <a:cubicBezTo>
                  <a:pt x="371256" y="306150"/>
                  <a:pt x="372359" y="285349"/>
                  <a:pt x="362873" y="277444"/>
                </a:cubicBezTo>
                <a:cubicBezTo>
                  <a:pt x="351107" y="267639"/>
                  <a:pt x="335772" y="263115"/>
                  <a:pt x="321776" y="256895"/>
                </a:cubicBezTo>
                <a:cubicBezTo>
                  <a:pt x="304923" y="249405"/>
                  <a:pt x="287738" y="242650"/>
                  <a:pt x="270406" y="236347"/>
                </a:cubicBezTo>
                <a:cubicBezTo>
                  <a:pt x="250050" y="228945"/>
                  <a:pt x="228134" y="225486"/>
                  <a:pt x="208761" y="215799"/>
                </a:cubicBezTo>
                <a:cubicBezTo>
                  <a:pt x="173039" y="197938"/>
                  <a:pt x="143101" y="168987"/>
                  <a:pt x="106019" y="154154"/>
                </a:cubicBezTo>
                <a:cubicBezTo>
                  <a:pt x="43183" y="129019"/>
                  <a:pt x="69993" y="143835"/>
                  <a:pt x="23826" y="113057"/>
                </a:cubicBezTo>
                <a:cubicBezTo>
                  <a:pt x="16976" y="99358"/>
                  <a:pt x="-9074" y="81017"/>
                  <a:pt x="3277" y="71960"/>
                </a:cubicBezTo>
                <a:cubicBezTo>
                  <a:pt x="133522" y="-23554"/>
                  <a:pt x="175942" y="-113"/>
                  <a:pt x="311502" y="10316"/>
                </a:cubicBezTo>
                <a:cubicBezTo>
                  <a:pt x="345749" y="20590"/>
                  <a:pt x="379556" y="32466"/>
                  <a:pt x="414244" y="41138"/>
                </a:cubicBezTo>
                <a:cubicBezTo>
                  <a:pt x="434454" y="46190"/>
                  <a:pt x="455978" y="45286"/>
                  <a:pt x="475889" y="51412"/>
                </a:cubicBezTo>
                <a:cubicBezTo>
                  <a:pt x="662598" y="108862"/>
                  <a:pt x="456123" y="63898"/>
                  <a:pt x="599179" y="92509"/>
                </a:cubicBezTo>
                <a:cubicBezTo>
                  <a:pt x="654702" y="125823"/>
                  <a:pt x="636428" y="109211"/>
                  <a:pt x="660824" y="133605"/>
                </a:cubicBez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xmlns="" id="{4DB9E3C3-5AB6-781F-BFEC-6AAA259E674F}"/>
              </a:ext>
            </a:extLst>
          </p:cNvPr>
          <p:cNvSpPr/>
          <p:nvPr/>
        </p:nvSpPr>
        <p:spPr>
          <a:xfrm>
            <a:off x="11733088" y="3655270"/>
            <a:ext cx="370932" cy="1091391"/>
          </a:xfrm>
          <a:custGeom>
            <a:avLst/>
            <a:gdLst>
              <a:gd name="connsiteX0" fmla="*/ 82193 w 370932"/>
              <a:gd name="connsiteY0" fmla="*/ 2330 h 1091391"/>
              <a:gd name="connsiteX1" fmla="*/ 71919 w 370932"/>
              <a:gd name="connsiteY1" fmla="*/ 218087 h 1091391"/>
              <a:gd name="connsiteX2" fmla="*/ 30822 w 370932"/>
              <a:gd name="connsiteY2" fmla="*/ 403022 h 1091391"/>
              <a:gd name="connsiteX3" fmla="*/ 10274 w 370932"/>
              <a:gd name="connsiteY3" fmla="*/ 505764 h 1091391"/>
              <a:gd name="connsiteX4" fmla="*/ 0 w 370932"/>
              <a:gd name="connsiteY4" fmla="*/ 557134 h 1091391"/>
              <a:gd name="connsiteX5" fmla="*/ 20548 w 370932"/>
              <a:gd name="connsiteY5" fmla="*/ 937278 h 1091391"/>
              <a:gd name="connsiteX6" fmla="*/ 92467 w 370932"/>
              <a:gd name="connsiteY6" fmla="*/ 1060568 h 1091391"/>
              <a:gd name="connsiteX7" fmla="*/ 113015 w 370932"/>
              <a:gd name="connsiteY7" fmla="*/ 1091391 h 1091391"/>
              <a:gd name="connsiteX8" fmla="*/ 164386 w 370932"/>
              <a:gd name="connsiteY8" fmla="*/ 1070842 h 1091391"/>
              <a:gd name="connsiteX9" fmla="*/ 226031 w 370932"/>
              <a:gd name="connsiteY9" fmla="*/ 998923 h 1091391"/>
              <a:gd name="connsiteX10" fmla="*/ 256854 w 370932"/>
              <a:gd name="connsiteY10" fmla="*/ 978375 h 1091391"/>
              <a:gd name="connsiteX11" fmla="*/ 318499 w 370932"/>
              <a:gd name="connsiteY11" fmla="*/ 885908 h 1091391"/>
              <a:gd name="connsiteX12" fmla="*/ 328773 w 370932"/>
              <a:gd name="connsiteY12" fmla="*/ 824263 h 1091391"/>
              <a:gd name="connsiteX13" fmla="*/ 359595 w 370932"/>
              <a:gd name="connsiteY13" fmla="*/ 639328 h 1091391"/>
              <a:gd name="connsiteX14" fmla="*/ 359595 w 370932"/>
              <a:gd name="connsiteY14" fmla="*/ 218087 h 1091391"/>
              <a:gd name="connsiteX15" fmla="*/ 339047 w 370932"/>
              <a:gd name="connsiteY15" fmla="*/ 146168 h 1091391"/>
              <a:gd name="connsiteX16" fmla="*/ 328773 w 370932"/>
              <a:gd name="connsiteY16" fmla="*/ 84523 h 1091391"/>
              <a:gd name="connsiteX17" fmla="*/ 205483 w 370932"/>
              <a:gd name="connsiteY17" fmla="*/ 2330 h 1091391"/>
              <a:gd name="connsiteX18" fmla="*/ 61645 w 370932"/>
              <a:gd name="connsiteY18" fmla="*/ 63975 h 1091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0932" h="1091391">
                <a:moveTo>
                  <a:pt x="82193" y="2330"/>
                </a:moveTo>
                <a:cubicBezTo>
                  <a:pt x="78768" y="74249"/>
                  <a:pt x="77238" y="146283"/>
                  <a:pt x="71919" y="218087"/>
                </a:cubicBezTo>
                <a:cubicBezTo>
                  <a:pt x="67815" y="273490"/>
                  <a:pt x="39989" y="357186"/>
                  <a:pt x="30822" y="403022"/>
                </a:cubicBezTo>
                <a:lnTo>
                  <a:pt x="10274" y="505764"/>
                </a:lnTo>
                <a:lnTo>
                  <a:pt x="0" y="557134"/>
                </a:lnTo>
                <a:cubicBezTo>
                  <a:pt x="2940" y="648286"/>
                  <a:pt x="-5618" y="819526"/>
                  <a:pt x="20548" y="937278"/>
                </a:cubicBezTo>
                <a:cubicBezTo>
                  <a:pt x="31542" y="986754"/>
                  <a:pt x="62418" y="1015494"/>
                  <a:pt x="92467" y="1060568"/>
                </a:cubicBezTo>
                <a:lnTo>
                  <a:pt x="113015" y="1091391"/>
                </a:lnTo>
                <a:cubicBezTo>
                  <a:pt x="130139" y="1084541"/>
                  <a:pt x="150112" y="1082521"/>
                  <a:pt x="164386" y="1070842"/>
                </a:cubicBezTo>
                <a:cubicBezTo>
                  <a:pt x="188823" y="1050848"/>
                  <a:pt x="203704" y="1021249"/>
                  <a:pt x="226031" y="998923"/>
                </a:cubicBezTo>
                <a:cubicBezTo>
                  <a:pt x="234762" y="990192"/>
                  <a:pt x="246580" y="985224"/>
                  <a:pt x="256854" y="978375"/>
                </a:cubicBezTo>
                <a:cubicBezTo>
                  <a:pt x="277402" y="947553"/>
                  <a:pt x="302834" y="919477"/>
                  <a:pt x="318499" y="885908"/>
                </a:cubicBezTo>
                <a:cubicBezTo>
                  <a:pt x="327308" y="867031"/>
                  <a:pt x="324934" y="844738"/>
                  <a:pt x="328773" y="824263"/>
                </a:cubicBezTo>
                <a:cubicBezTo>
                  <a:pt x="357981" y="668483"/>
                  <a:pt x="342423" y="776702"/>
                  <a:pt x="359595" y="639328"/>
                </a:cubicBezTo>
                <a:cubicBezTo>
                  <a:pt x="370197" y="459087"/>
                  <a:pt x="378648" y="414969"/>
                  <a:pt x="359595" y="218087"/>
                </a:cubicBezTo>
                <a:cubicBezTo>
                  <a:pt x="357193" y="193271"/>
                  <a:pt x="344653" y="170462"/>
                  <a:pt x="339047" y="146168"/>
                </a:cubicBezTo>
                <a:cubicBezTo>
                  <a:pt x="334363" y="125870"/>
                  <a:pt x="340328" y="101856"/>
                  <a:pt x="328773" y="84523"/>
                </a:cubicBezTo>
                <a:cubicBezTo>
                  <a:pt x="293065" y="30961"/>
                  <a:pt x="256840" y="22872"/>
                  <a:pt x="205483" y="2330"/>
                </a:cubicBezTo>
                <a:cubicBezTo>
                  <a:pt x="44565" y="13824"/>
                  <a:pt x="61645" y="-35464"/>
                  <a:pt x="61645" y="63975"/>
                </a:cubicBez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xmlns="" id="{D6AAAF8D-2B23-1023-770F-3A511A6DC967}"/>
              </a:ext>
            </a:extLst>
          </p:cNvPr>
          <p:cNvGrpSpPr/>
          <p:nvPr/>
        </p:nvGrpSpPr>
        <p:grpSpPr>
          <a:xfrm>
            <a:off x="-67535" y="1622212"/>
            <a:ext cx="4886115" cy="3793218"/>
            <a:chOff x="5838091" y="1902637"/>
            <a:chExt cx="5728381" cy="4651319"/>
          </a:xfrm>
        </p:grpSpPr>
        <p:pic>
          <p:nvPicPr>
            <p:cNvPr id="23" name="Picture 22">
              <a:extLst>
                <a:ext uri="{FF2B5EF4-FFF2-40B4-BE49-F238E27FC236}">
                  <a16:creationId xmlns:a16="http://schemas.microsoft.com/office/drawing/2014/main" xmlns="" id="{22729642-55EE-A971-4407-E009BDCDE307}"/>
                </a:ext>
              </a:extLst>
            </p:cNvPr>
            <p:cNvPicPr>
              <a:picLocks noChangeAspect="1"/>
            </p:cNvPicPr>
            <p:nvPr/>
          </p:nvPicPr>
          <p:blipFill rotWithShape="1">
            <a:blip r:embed="rId5"/>
            <a:srcRect l="12938" t="14511" r="8363" b="4936"/>
            <a:stretch/>
          </p:blipFill>
          <p:spPr>
            <a:xfrm>
              <a:off x="5838091" y="1902637"/>
              <a:ext cx="5205048" cy="4651319"/>
            </a:xfrm>
            <a:prstGeom prst="rect">
              <a:avLst/>
            </a:prstGeom>
          </p:spPr>
        </p:pic>
        <p:sp>
          <p:nvSpPr>
            <p:cNvPr id="24" name="TextBox 23">
              <a:extLst>
                <a:ext uri="{FF2B5EF4-FFF2-40B4-BE49-F238E27FC236}">
                  <a16:creationId xmlns:a16="http://schemas.microsoft.com/office/drawing/2014/main" xmlns="" id="{221B08BB-163C-7A63-3AE2-80AB689C1607}"/>
                </a:ext>
              </a:extLst>
            </p:cNvPr>
            <p:cNvSpPr txBox="1"/>
            <p:nvPr/>
          </p:nvSpPr>
          <p:spPr>
            <a:xfrm>
              <a:off x="8440615" y="1902637"/>
              <a:ext cx="2673673" cy="459743"/>
            </a:xfrm>
            <a:prstGeom prst="rect">
              <a:avLst/>
            </a:prstGeom>
            <a:solidFill>
              <a:schemeClr val="bg1"/>
            </a:solidFill>
          </p:spPr>
          <p:txBody>
            <a:bodyPr wrap="square" rtlCol="0">
              <a:spAutoFit/>
            </a:bodyPr>
            <a:lstStyle/>
            <a:p>
              <a:r>
                <a:rPr lang="en-US" dirty="0" err="1">
                  <a:solidFill>
                    <a:srgbClr val="C00000"/>
                  </a:solidFill>
                  <a:latin typeface="#9Slide03 SFU Futura_12" panose="020B0604020202020204" charset="0"/>
                </a:rPr>
                <a:t>Vỏ</a:t>
              </a:r>
              <a:r>
                <a:rPr lang="en-US" dirty="0">
                  <a:solidFill>
                    <a:srgbClr val="C00000"/>
                  </a:solidFill>
                  <a:latin typeface="#9Slide03 SFU Futura_12" panose="020B0604020202020204" charset="0"/>
                </a:rPr>
                <a:t> </a:t>
              </a:r>
              <a:r>
                <a:rPr lang="en-US" dirty="0" err="1">
                  <a:solidFill>
                    <a:srgbClr val="C00000"/>
                  </a:solidFill>
                  <a:latin typeface="#9Slide03 SFU Futura_12" panose="020B0604020202020204" charset="0"/>
                </a:rPr>
                <a:t>Trái</a:t>
              </a:r>
              <a:r>
                <a:rPr lang="en-US" dirty="0">
                  <a:solidFill>
                    <a:srgbClr val="C00000"/>
                  </a:solidFill>
                  <a:latin typeface="#9Slide03 SFU Futura_12" panose="020B0604020202020204" charset="0"/>
                </a:rPr>
                <a:t> </a:t>
              </a:r>
              <a:r>
                <a:rPr lang="en-US" dirty="0" err="1">
                  <a:solidFill>
                    <a:srgbClr val="C00000"/>
                  </a:solidFill>
                  <a:latin typeface="#9Slide03 SFU Futura_12" panose="020B0604020202020204" charset="0"/>
                </a:rPr>
                <a:t>Đất</a:t>
              </a:r>
              <a:r>
                <a:rPr lang="en-US" dirty="0">
                  <a:solidFill>
                    <a:srgbClr val="C00000"/>
                  </a:solidFill>
                  <a:latin typeface="#9Slide03 SFU Futura_12" panose="020B0604020202020204" charset="0"/>
                </a:rPr>
                <a:t> </a:t>
              </a:r>
              <a:r>
                <a:rPr lang="en-US" sz="1600" dirty="0">
                  <a:latin typeface="#9Slide03 SFU Futura_12" panose="020B0604020202020204" charset="0"/>
                </a:rPr>
                <a:t>(5-70</a:t>
              </a:r>
              <a:r>
                <a:rPr lang="en-US" sz="1400" dirty="0">
                  <a:latin typeface="#9Slide03 SFU Futura_12" panose="020B0604020202020204" charset="0"/>
                </a:rPr>
                <a:t>km</a:t>
              </a:r>
              <a:r>
                <a:rPr lang="en-US" sz="1600" dirty="0">
                  <a:latin typeface="#9Slide03 SFU Futura_12" panose="020B0604020202020204" charset="0"/>
                </a:rPr>
                <a:t>)</a:t>
              </a:r>
            </a:p>
          </p:txBody>
        </p:sp>
        <p:sp>
          <p:nvSpPr>
            <p:cNvPr id="25" name="TextBox 24">
              <a:extLst>
                <a:ext uri="{FF2B5EF4-FFF2-40B4-BE49-F238E27FC236}">
                  <a16:creationId xmlns:a16="http://schemas.microsoft.com/office/drawing/2014/main" xmlns="" id="{9EC6F4BF-A7FF-7D53-2C34-E5E351F88EEB}"/>
                </a:ext>
              </a:extLst>
            </p:cNvPr>
            <p:cNvSpPr txBox="1"/>
            <p:nvPr/>
          </p:nvSpPr>
          <p:spPr>
            <a:xfrm>
              <a:off x="8815062" y="2362380"/>
              <a:ext cx="2635922" cy="459743"/>
            </a:xfrm>
            <a:prstGeom prst="rect">
              <a:avLst/>
            </a:prstGeom>
            <a:solidFill>
              <a:schemeClr val="bg1"/>
            </a:solidFill>
          </p:spPr>
          <p:txBody>
            <a:bodyPr wrap="square" rtlCol="0">
              <a:spAutoFit/>
            </a:bodyPr>
            <a:lstStyle/>
            <a:p>
              <a:r>
                <a:rPr lang="en-US" dirty="0">
                  <a:solidFill>
                    <a:srgbClr val="C00000"/>
                  </a:solidFill>
                  <a:latin typeface="#9Slide03 SFU Futura_12" panose="020B0604020202020204" charset="0"/>
                </a:rPr>
                <a:t>Manti</a:t>
              </a:r>
              <a:r>
                <a:rPr lang="en-US" dirty="0">
                  <a:latin typeface="#9Slide03 SFU Futura_12" panose="020B0604020202020204" charset="0"/>
                </a:rPr>
                <a:t> </a:t>
              </a:r>
              <a:r>
                <a:rPr lang="en-US" sz="1600" dirty="0">
                  <a:latin typeface="#9Slide03 SFU Futura_12" panose="020B0604020202020204" charset="0"/>
                </a:rPr>
                <a:t>(70-3000</a:t>
              </a:r>
              <a:r>
                <a:rPr lang="en-US" sz="1400" dirty="0">
                  <a:latin typeface="#9Slide03 SFU Futura_12" panose="020B0604020202020204" charset="0"/>
                </a:rPr>
                <a:t>km</a:t>
              </a:r>
              <a:r>
                <a:rPr lang="en-US" sz="1600" dirty="0">
                  <a:latin typeface="#9Slide03 SFU Futura_12" panose="020B0604020202020204" charset="0"/>
                </a:rPr>
                <a:t>)</a:t>
              </a:r>
            </a:p>
          </p:txBody>
        </p:sp>
        <p:sp>
          <p:nvSpPr>
            <p:cNvPr id="26" name="TextBox 25">
              <a:extLst>
                <a:ext uri="{FF2B5EF4-FFF2-40B4-BE49-F238E27FC236}">
                  <a16:creationId xmlns:a16="http://schemas.microsoft.com/office/drawing/2014/main" xmlns="" id="{FE000A20-6758-5788-01F9-2005427A05A4}"/>
                </a:ext>
              </a:extLst>
            </p:cNvPr>
            <p:cNvSpPr txBox="1"/>
            <p:nvPr/>
          </p:nvSpPr>
          <p:spPr>
            <a:xfrm>
              <a:off x="9424660" y="2863147"/>
              <a:ext cx="2026323" cy="754803"/>
            </a:xfrm>
            <a:prstGeom prst="rect">
              <a:avLst/>
            </a:prstGeom>
            <a:solidFill>
              <a:schemeClr val="bg1"/>
            </a:solidFill>
          </p:spPr>
          <p:txBody>
            <a:bodyPr wrap="square" rtlCol="0">
              <a:spAutoFit/>
            </a:bodyPr>
            <a:lstStyle/>
            <a:p>
              <a:r>
                <a:rPr lang="en-US" dirty="0" err="1">
                  <a:solidFill>
                    <a:srgbClr val="C00000"/>
                  </a:solidFill>
                  <a:latin typeface="#9Slide03 SFU Futura_12" panose="020B0604020202020204" charset="0"/>
                </a:rPr>
                <a:t>Nhân</a:t>
              </a:r>
              <a:r>
                <a:rPr lang="en-US" dirty="0">
                  <a:solidFill>
                    <a:srgbClr val="C00000"/>
                  </a:solidFill>
                  <a:latin typeface="#9Slide03 SFU Futura_12" panose="020B0604020202020204" charset="0"/>
                </a:rPr>
                <a:t> </a:t>
              </a:r>
              <a:r>
                <a:rPr lang="en-US" dirty="0" err="1">
                  <a:solidFill>
                    <a:srgbClr val="C00000"/>
                  </a:solidFill>
                  <a:latin typeface="#9Slide03 SFU Futura_12" panose="020B0604020202020204" charset="0"/>
                </a:rPr>
                <a:t>ngoài</a:t>
              </a:r>
              <a:r>
                <a:rPr lang="en-US" dirty="0">
                  <a:solidFill>
                    <a:srgbClr val="C00000"/>
                  </a:solidFill>
                  <a:latin typeface="#9Slide03 SFU Futura_12" panose="020B0604020202020204" charset="0"/>
                </a:rPr>
                <a:t> </a:t>
              </a:r>
              <a:r>
                <a:rPr lang="en-US" sz="1600" dirty="0">
                  <a:latin typeface="#9Slide03 SFU Futura_12" panose="020B0604020202020204" charset="0"/>
                </a:rPr>
                <a:t>(3000 -5100</a:t>
              </a:r>
              <a:r>
                <a:rPr lang="en-US" sz="1400" dirty="0">
                  <a:latin typeface="#9Slide03 SFU Futura_12" panose="020B0604020202020204" charset="0"/>
                </a:rPr>
                <a:t>km</a:t>
              </a:r>
              <a:r>
                <a:rPr lang="en-US" sz="1600" dirty="0">
                  <a:latin typeface="#9Slide03 SFU Futura_12" panose="020B0604020202020204" charset="0"/>
                </a:rPr>
                <a:t>)</a:t>
              </a:r>
            </a:p>
          </p:txBody>
        </p:sp>
        <p:sp>
          <p:nvSpPr>
            <p:cNvPr id="27" name="TextBox 26">
              <a:extLst>
                <a:ext uri="{FF2B5EF4-FFF2-40B4-BE49-F238E27FC236}">
                  <a16:creationId xmlns:a16="http://schemas.microsoft.com/office/drawing/2014/main" xmlns="" id="{43A3173D-D562-B849-B986-95D8F27F6F72}"/>
                </a:ext>
              </a:extLst>
            </p:cNvPr>
            <p:cNvSpPr txBox="1"/>
            <p:nvPr/>
          </p:nvSpPr>
          <p:spPr>
            <a:xfrm>
              <a:off x="9571423" y="3818334"/>
              <a:ext cx="1995049" cy="754803"/>
            </a:xfrm>
            <a:prstGeom prst="rect">
              <a:avLst/>
            </a:prstGeom>
            <a:solidFill>
              <a:schemeClr val="bg1"/>
            </a:solidFill>
          </p:spPr>
          <p:txBody>
            <a:bodyPr wrap="square" rtlCol="0">
              <a:spAutoFit/>
            </a:bodyPr>
            <a:lstStyle/>
            <a:p>
              <a:r>
                <a:rPr lang="en-US" dirty="0" err="1">
                  <a:solidFill>
                    <a:srgbClr val="C00000"/>
                  </a:solidFill>
                  <a:latin typeface="#9Slide03 SFU Futura_12" panose="020B0604020202020204" charset="0"/>
                </a:rPr>
                <a:t>Nhân</a:t>
              </a:r>
              <a:r>
                <a:rPr lang="en-US" dirty="0">
                  <a:solidFill>
                    <a:srgbClr val="C00000"/>
                  </a:solidFill>
                  <a:latin typeface="#9Slide03 SFU Futura_12" panose="020B0604020202020204" charset="0"/>
                </a:rPr>
                <a:t> </a:t>
              </a:r>
              <a:r>
                <a:rPr lang="en-US" dirty="0" err="1">
                  <a:solidFill>
                    <a:srgbClr val="C00000"/>
                  </a:solidFill>
                  <a:latin typeface="#9Slide03 SFU Futura_12" panose="020B0604020202020204" charset="0"/>
                </a:rPr>
                <a:t>trong</a:t>
              </a:r>
              <a:r>
                <a:rPr lang="en-US" dirty="0">
                  <a:solidFill>
                    <a:srgbClr val="C00000"/>
                  </a:solidFill>
                  <a:latin typeface="#9Slide03 SFU Futura_12" panose="020B0604020202020204" charset="0"/>
                </a:rPr>
                <a:t> </a:t>
              </a:r>
              <a:r>
                <a:rPr lang="en-US" sz="1600" dirty="0">
                  <a:latin typeface="#9Slide03 SFU Futura_12" panose="020B0604020202020204" charset="0"/>
                </a:rPr>
                <a:t>(5100-6371</a:t>
              </a:r>
              <a:r>
                <a:rPr lang="en-US" sz="1400" dirty="0">
                  <a:latin typeface="#9Slide03 SFU Futura_12" panose="020B0604020202020204" charset="0"/>
                </a:rPr>
                <a:t>km</a:t>
              </a:r>
              <a:r>
                <a:rPr lang="en-US" sz="1600" dirty="0">
                  <a:latin typeface="#9Slide03 SFU Futura_12" panose="020B0604020202020204" charset="0"/>
                </a:rPr>
                <a:t>)</a:t>
              </a:r>
              <a:endParaRPr lang="en-US" dirty="0">
                <a:latin typeface="#9Slide03 SFU Futura_12" panose="020B0604020202020204" charset="0"/>
              </a:endParaRPr>
            </a:p>
          </p:txBody>
        </p:sp>
      </p:grpSp>
      <p:sp>
        <p:nvSpPr>
          <p:cNvPr id="28" name="Rectangle 27">
            <a:extLst>
              <a:ext uri="{FF2B5EF4-FFF2-40B4-BE49-F238E27FC236}">
                <a16:creationId xmlns:a16="http://schemas.microsoft.com/office/drawing/2014/main" xmlns="" id="{9738AC25-3EB9-72E6-14CF-91CC3DA2ECE4}"/>
              </a:ext>
            </a:extLst>
          </p:cNvPr>
          <p:cNvSpPr/>
          <p:nvPr/>
        </p:nvSpPr>
        <p:spPr>
          <a:xfrm>
            <a:off x="479626" y="5608359"/>
            <a:ext cx="3372012" cy="478038"/>
          </a:xfrm>
          <a:prstGeom prst="rect">
            <a:avLst/>
          </a:prstGeom>
          <a:noFill/>
          <a:ln w="9525" cap="flat" cmpd="sng">
            <a:noFill/>
            <a:prstDash val="solid"/>
            <a:round/>
            <a:headEnd type="none" w="sm" len="sm"/>
            <a:tailEnd type="none" w="sm" len="sm"/>
          </a:ln>
        </p:spPr>
        <p:txBody>
          <a:bodyPr spcFirstLastPara="1" wrap="square" lIns="91425" tIns="45700" rIns="91425" bIns="45700" anchor="ctr" anchorCtr="0">
            <a:noAutofit/>
          </a:bodyPr>
          <a:lstStyle/>
          <a:p>
            <a:pPr marL="0" marR="0" indent="179705" algn="ctr">
              <a:lnSpc>
                <a:spcPct val="89000"/>
              </a:lnSpc>
              <a:spcBef>
                <a:spcPts val="0"/>
              </a:spcBef>
              <a:spcAft>
                <a:spcPts val="600"/>
              </a:spcAft>
            </a:pPr>
            <a:r>
              <a:rPr lang="en-US" sz="2400" b="1" dirty="0" err="1">
                <a:solidFill>
                  <a:srgbClr val="000000"/>
                </a:solidFill>
                <a:latin typeface="#9Slide03 SFU Futura_12" panose="020B0604020202020204" charset="0"/>
                <a:ea typeface="Times New Roman" panose="02020603050405020304" pitchFamily="18" charset="0"/>
                <a:cs typeface="Arial" panose="020B0604020202020204" pitchFamily="34" charset="0"/>
              </a:rPr>
              <a:t>Cấu</a:t>
            </a:r>
            <a:r>
              <a:rPr lang="en-US" sz="2400" b="1" dirty="0">
                <a:solidFill>
                  <a:srgbClr val="000000"/>
                </a:solidFill>
                <a:latin typeface="#9Slide03 SFU Futura_12" panose="020B0604020202020204" charset="0"/>
                <a:ea typeface="Times New Roman" panose="02020603050405020304" pitchFamily="18" charset="0"/>
                <a:cs typeface="Arial" panose="020B0604020202020204" pitchFamily="34" charset="0"/>
              </a:rPr>
              <a:t> </a:t>
            </a:r>
            <a:r>
              <a:rPr lang="en-US" sz="2400" b="1" dirty="0" err="1">
                <a:solidFill>
                  <a:srgbClr val="000000"/>
                </a:solidFill>
                <a:latin typeface="#9Slide03 SFU Futura_12" panose="020B0604020202020204" charset="0"/>
                <a:ea typeface="Times New Roman" panose="02020603050405020304" pitchFamily="18" charset="0"/>
                <a:cs typeface="Arial" panose="020B0604020202020204" pitchFamily="34" charset="0"/>
              </a:rPr>
              <a:t>tạo</a:t>
            </a:r>
            <a:r>
              <a:rPr lang="en-US" sz="2400" b="1" dirty="0">
                <a:solidFill>
                  <a:srgbClr val="000000"/>
                </a:solidFill>
                <a:latin typeface="#9Slide03 SFU Futura_12" panose="020B0604020202020204" charset="0"/>
                <a:ea typeface="Times New Roman" panose="02020603050405020304" pitchFamily="18" charset="0"/>
                <a:cs typeface="Arial" panose="020B0604020202020204" pitchFamily="34" charset="0"/>
              </a:rPr>
              <a:t> </a:t>
            </a:r>
            <a:r>
              <a:rPr lang="en-US" sz="2400" b="1" dirty="0" err="1">
                <a:solidFill>
                  <a:srgbClr val="000000"/>
                </a:solidFill>
                <a:latin typeface="#9Slide03 SFU Futura_12" panose="020B0604020202020204" charset="0"/>
                <a:ea typeface="Times New Roman" panose="02020603050405020304" pitchFamily="18" charset="0"/>
                <a:cs typeface="Arial" panose="020B0604020202020204" pitchFamily="34" charset="0"/>
              </a:rPr>
              <a:t>của</a:t>
            </a:r>
            <a:r>
              <a:rPr lang="en-US" sz="2400" b="1" dirty="0">
                <a:solidFill>
                  <a:srgbClr val="000000"/>
                </a:solidFill>
                <a:latin typeface="#9Slide03 SFU Futura_12" panose="020B0604020202020204" charset="0"/>
                <a:ea typeface="Times New Roman" panose="02020603050405020304" pitchFamily="18" charset="0"/>
                <a:cs typeface="Arial" panose="020B0604020202020204" pitchFamily="34" charset="0"/>
              </a:rPr>
              <a:t> </a:t>
            </a:r>
            <a:r>
              <a:rPr lang="en-US" sz="2400" b="1" dirty="0" err="1">
                <a:solidFill>
                  <a:srgbClr val="000000"/>
                </a:solidFill>
                <a:latin typeface="#9Slide03 SFU Futura_12" panose="020B0604020202020204" charset="0"/>
                <a:ea typeface="Times New Roman" panose="02020603050405020304" pitchFamily="18" charset="0"/>
                <a:cs typeface="Arial" panose="020B0604020202020204" pitchFamily="34" charset="0"/>
              </a:rPr>
              <a:t>Trái</a:t>
            </a:r>
            <a:r>
              <a:rPr lang="en-US" sz="2400" b="1" dirty="0">
                <a:solidFill>
                  <a:srgbClr val="000000"/>
                </a:solidFill>
                <a:latin typeface="#9Slide03 SFU Futura_12" panose="020B0604020202020204" charset="0"/>
                <a:ea typeface="Times New Roman" panose="02020603050405020304" pitchFamily="18" charset="0"/>
                <a:cs typeface="Arial" panose="020B0604020202020204" pitchFamily="34" charset="0"/>
              </a:rPr>
              <a:t> </a:t>
            </a:r>
            <a:r>
              <a:rPr lang="en-US" sz="2400" b="1" dirty="0" err="1">
                <a:solidFill>
                  <a:srgbClr val="000000"/>
                </a:solidFill>
                <a:latin typeface="#9Slide03 SFU Futura_12" panose="020B0604020202020204" charset="0"/>
                <a:ea typeface="Times New Roman" panose="02020603050405020304" pitchFamily="18" charset="0"/>
                <a:cs typeface="Arial" panose="020B0604020202020204" pitchFamily="34" charset="0"/>
              </a:rPr>
              <a:t>Đất</a:t>
            </a:r>
            <a:endParaRPr lang="en-US" sz="2400" b="1" dirty="0">
              <a:effectLst/>
              <a:latin typeface="#9Slide03 SFU Futura_12" panose="020B060402020202020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30362183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ackgroundRemoval t="7890" b="99450" l="7500" r="98824">
                        <a14:foregroundMark x1="33676" y1="97431" x2="33676" y2="97431"/>
                        <a14:foregroundMark x1="31324" y1="99450" x2="31324" y2="99450"/>
                        <a14:foregroundMark x1="7500" y1="19633" x2="7500" y2="19633"/>
                        <a14:foregroundMark x1="14118" y1="13578" x2="33676" y2="7890"/>
                        <a14:foregroundMark x1="77206" y1="11927" x2="50588" y2="89908"/>
                        <a14:foregroundMark x1="63529" y1="71009" x2="73088" y2="72844"/>
                        <a14:foregroundMark x1="76029" y1="28073" x2="86765" y2="27706"/>
                        <a14:foregroundMark x1="79706" y1="11743" x2="97647" y2="11927"/>
                        <a14:foregroundMark x1="78676" y1="10092" x2="79559" y2="11927"/>
                        <a14:foregroundMark x1="80588" y1="10092" x2="97500" y2="10459"/>
                        <a14:foregroundMark x1="75294" y1="26055" x2="87500" y2="26606"/>
                        <a14:foregroundMark x1="62794" y1="68807" x2="62353" y2="70092"/>
                        <a14:foregroundMark x1="62794" y1="69174" x2="70735" y2="68257"/>
                        <a14:foregroundMark x1="62647" y1="73394" x2="65588" y2="72477"/>
                        <a14:foregroundMark x1="80735" y1="14312" x2="98824" y2="13761"/>
                      </a14:backgroundRemoval>
                    </a14:imgEffect>
                    <a14:imgEffect>
                      <a14:sharpenSoften amount="50000"/>
                    </a14:imgEffect>
                  </a14:imgLayer>
                </a14:imgProps>
              </a:ext>
            </a:extLst>
          </a:blip>
          <a:stretch>
            <a:fillRect/>
          </a:stretch>
        </p:blipFill>
        <p:spPr>
          <a:xfrm>
            <a:off x="877962" y="4079373"/>
            <a:ext cx="3416039" cy="2737855"/>
          </a:xfrm>
          <a:prstGeom prst="rect">
            <a:avLst/>
          </a:prstGeom>
        </p:spPr>
      </p:pic>
      <p:sp>
        <p:nvSpPr>
          <p:cNvPr id="14" name="Rectangle 13"/>
          <p:cNvSpPr/>
          <p:nvPr/>
        </p:nvSpPr>
        <p:spPr>
          <a:xfrm>
            <a:off x="6929259" y="5714682"/>
            <a:ext cx="3372012" cy="478038"/>
          </a:xfrm>
          <a:prstGeom prst="rect">
            <a:avLst/>
          </a:prstGeom>
          <a:noFill/>
          <a:ln w="9525" cap="flat" cmpd="sng">
            <a:noFill/>
            <a:prstDash val="solid"/>
            <a:round/>
            <a:headEnd type="none" w="sm" len="sm"/>
            <a:tailEnd type="none" w="sm" len="sm"/>
          </a:ln>
        </p:spPr>
        <p:txBody>
          <a:bodyPr spcFirstLastPara="1" wrap="square" lIns="91425" tIns="45700" rIns="91425" bIns="45700" anchor="ctr" anchorCtr="0">
            <a:noAutofit/>
          </a:bodyPr>
          <a:lstStyle/>
          <a:p>
            <a:pPr marL="0" marR="0" indent="179705" algn="ctr">
              <a:lnSpc>
                <a:spcPct val="89000"/>
              </a:lnSpc>
              <a:spcBef>
                <a:spcPts val="0"/>
              </a:spcBef>
              <a:spcAft>
                <a:spcPts val="600"/>
              </a:spcAft>
            </a:pPr>
            <a:r>
              <a:rPr lang="en-US" sz="2000" b="1" dirty="0" err="1">
                <a:solidFill>
                  <a:srgbClr val="000000"/>
                </a:solidFill>
                <a:latin typeface="#9Slide03 SFU Futura_12" panose="020B0604020202020204" charset="0"/>
                <a:ea typeface="Times New Roman" panose="02020603050405020304" pitchFamily="18" charset="0"/>
                <a:cs typeface="Arial" panose="020B0604020202020204" pitchFamily="34" charset="0"/>
              </a:rPr>
              <a:t>Cấu</a:t>
            </a:r>
            <a:r>
              <a:rPr lang="en-US" sz="2000" b="1" dirty="0">
                <a:solidFill>
                  <a:srgbClr val="000000"/>
                </a:solidFill>
                <a:latin typeface="#9Slide03 SFU Futura_12" panose="020B0604020202020204" charset="0"/>
                <a:ea typeface="Times New Roman" panose="02020603050405020304" pitchFamily="18" charset="0"/>
                <a:cs typeface="Arial" panose="020B0604020202020204" pitchFamily="34" charset="0"/>
              </a:rPr>
              <a:t> </a:t>
            </a:r>
            <a:r>
              <a:rPr lang="en-US" sz="2000" b="1" dirty="0" err="1">
                <a:solidFill>
                  <a:srgbClr val="000000"/>
                </a:solidFill>
                <a:latin typeface="#9Slide03 SFU Futura_12" panose="020B0604020202020204" charset="0"/>
                <a:ea typeface="Times New Roman" panose="02020603050405020304" pitchFamily="18" charset="0"/>
                <a:cs typeface="Arial" panose="020B0604020202020204" pitchFamily="34" charset="0"/>
              </a:rPr>
              <a:t>tạo</a:t>
            </a:r>
            <a:r>
              <a:rPr lang="en-US" sz="2000" b="1" dirty="0">
                <a:solidFill>
                  <a:srgbClr val="000000"/>
                </a:solidFill>
                <a:latin typeface="#9Slide03 SFU Futura_12" panose="020B0604020202020204" charset="0"/>
                <a:ea typeface="Times New Roman" panose="02020603050405020304" pitchFamily="18" charset="0"/>
                <a:cs typeface="Arial" panose="020B0604020202020204" pitchFamily="34" charset="0"/>
              </a:rPr>
              <a:t> </a:t>
            </a:r>
            <a:r>
              <a:rPr lang="en-US" sz="2000" b="1" dirty="0" err="1">
                <a:solidFill>
                  <a:srgbClr val="000000"/>
                </a:solidFill>
                <a:latin typeface="#9Slide03 SFU Futura_12" panose="020B0604020202020204" charset="0"/>
                <a:ea typeface="Times New Roman" panose="02020603050405020304" pitchFamily="18" charset="0"/>
                <a:cs typeface="Arial" panose="020B0604020202020204" pitchFamily="34" charset="0"/>
              </a:rPr>
              <a:t>lớp</a:t>
            </a:r>
            <a:r>
              <a:rPr lang="en-US" sz="2000" b="1" dirty="0">
                <a:solidFill>
                  <a:srgbClr val="000000"/>
                </a:solidFill>
                <a:latin typeface="#9Slide03 SFU Futura_12" panose="020B0604020202020204" charset="0"/>
                <a:ea typeface="Times New Roman" panose="02020603050405020304" pitchFamily="18" charset="0"/>
                <a:cs typeface="Arial" panose="020B0604020202020204" pitchFamily="34" charset="0"/>
              </a:rPr>
              <a:t> </a:t>
            </a:r>
            <a:r>
              <a:rPr lang="en-US" sz="2000" b="1" dirty="0" err="1">
                <a:solidFill>
                  <a:srgbClr val="000000"/>
                </a:solidFill>
                <a:latin typeface="#9Slide03 SFU Futura_12" panose="020B0604020202020204" charset="0"/>
                <a:ea typeface="Times New Roman" panose="02020603050405020304" pitchFamily="18" charset="0"/>
                <a:cs typeface="Arial" panose="020B0604020202020204" pitchFamily="34" charset="0"/>
              </a:rPr>
              <a:t>vỏ</a:t>
            </a:r>
            <a:r>
              <a:rPr lang="en-US" sz="2000" b="1" dirty="0">
                <a:solidFill>
                  <a:srgbClr val="000000"/>
                </a:solidFill>
                <a:latin typeface="#9Slide03 SFU Futura_12" panose="020B0604020202020204" charset="0"/>
                <a:ea typeface="Times New Roman" panose="02020603050405020304" pitchFamily="18" charset="0"/>
                <a:cs typeface="Arial" panose="020B0604020202020204" pitchFamily="34" charset="0"/>
              </a:rPr>
              <a:t> </a:t>
            </a:r>
            <a:r>
              <a:rPr lang="en-US" sz="2000" b="1" dirty="0" err="1">
                <a:solidFill>
                  <a:srgbClr val="000000"/>
                </a:solidFill>
                <a:latin typeface="#9Slide03 SFU Futura_12" panose="020B0604020202020204" charset="0"/>
                <a:ea typeface="Times New Roman" panose="02020603050405020304" pitchFamily="18" charset="0"/>
                <a:cs typeface="Arial" panose="020B0604020202020204" pitchFamily="34" charset="0"/>
              </a:rPr>
              <a:t>Trái</a:t>
            </a:r>
            <a:r>
              <a:rPr lang="en-US" sz="2000" b="1" dirty="0">
                <a:solidFill>
                  <a:srgbClr val="000000"/>
                </a:solidFill>
                <a:latin typeface="#9Slide03 SFU Futura_12" panose="020B0604020202020204" charset="0"/>
                <a:ea typeface="Times New Roman" panose="02020603050405020304" pitchFamily="18" charset="0"/>
                <a:cs typeface="Arial" panose="020B0604020202020204" pitchFamily="34" charset="0"/>
              </a:rPr>
              <a:t> </a:t>
            </a:r>
            <a:r>
              <a:rPr lang="en-US" sz="2000" b="1" dirty="0" err="1">
                <a:solidFill>
                  <a:srgbClr val="000000"/>
                </a:solidFill>
                <a:latin typeface="#9Slide03 SFU Futura_12" panose="020B0604020202020204" charset="0"/>
                <a:ea typeface="Times New Roman" panose="02020603050405020304" pitchFamily="18" charset="0"/>
                <a:cs typeface="Arial" panose="020B0604020202020204" pitchFamily="34" charset="0"/>
              </a:rPr>
              <a:t>Đất</a:t>
            </a:r>
            <a:endParaRPr lang="en-US" sz="1400" b="1" dirty="0">
              <a:effectLst/>
              <a:latin typeface="#9Slide03 SFU Futura_12" panose="020B0604020202020204" charset="0"/>
              <a:ea typeface="Times New Roman" panose="02020603050405020304" pitchFamily="18" charset="0"/>
              <a:cs typeface="Arial" panose="020B0604020202020204" pitchFamily="34" charset="0"/>
            </a:endParaRPr>
          </a:p>
        </p:txBody>
      </p:sp>
      <p:pic>
        <p:nvPicPr>
          <p:cNvPr id="2" name="Picture 1"/>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5580488" y="1510344"/>
            <a:ext cx="6320780" cy="3869694"/>
          </a:xfrm>
          <a:prstGeom prst="rect">
            <a:avLst/>
          </a:prstGeom>
        </p:spPr>
      </p:pic>
      <p:pic>
        <p:nvPicPr>
          <p:cNvPr id="7170" name="Picture 2" descr="Kính lúp biểu tượng máy tính, dễ dàng, đen và trắng, vòng tròn png | PNGEg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3889" b="97333" l="1111" r="98889">
                        <a14:foregroundMark x1="5556" y1="24778" x2="5556" y2="24778"/>
                        <a14:foregroundMark x1="5556" y1="24778" x2="5556" y2="24778"/>
                        <a14:foregroundMark x1="27000" y1="3889" x2="27000" y2="3889"/>
                        <a14:foregroundMark x1="27000" y1="3889" x2="27000" y2="3889"/>
                        <a14:foregroundMark x1="94444" y1="95111" x2="94444" y2="95111"/>
                        <a14:foregroundMark x1="94444" y1="95111" x2="94444" y2="95111"/>
                        <a14:foregroundMark x1="98889" y1="97444" x2="98889" y2="97444"/>
                        <a14:foregroundMark x1="1111" y1="35222" x2="1111" y2="35222"/>
                      </a14:backgroundRemoval>
                    </a14:imgEffect>
                  </a14:imgLayer>
                </a14:imgProps>
              </a:ext>
              <a:ext uri="{28A0092B-C50C-407E-A947-70E740481C1C}">
                <a14:useLocalDpi xmlns:a14="http://schemas.microsoft.com/office/drawing/2010/main" val="0"/>
              </a:ext>
            </a:extLst>
          </a:blip>
          <a:srcRect/>
          <a:stretch>
            <a:fillRect/>
          </a:stretch>
        </p:blipFill>
        <p:spPr bwMode="auto">
          <a:xfrm rot="9615829">
            <a:off x="1116303" y="3361510"/>
            <a:ext cx="1708861" cy="1708861"/>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Red Arrow 3d Sign Icon. Vector illustration Isolated on White Background  2823800 Vector Art at Vecteezy"/>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4500" l="5490" r="96471">
                        <a14:foregroundMark x1="96471" y1="72500" x2="96471" y2="72500"/>
                        <a14:foregroundMark x1="5882" y1="15500" x2="10588" y2="32500"/>
                        <a14:foregroundMark x1="67059" y1="94500" x2="67059" y2="94500"/>
                      </a14:backgroundRemoval>
                    </a14:imgEffect>
                  </a14:imgLayer>
                </a14:imgProps>
              </a:ext>
              <a:ext uri="{28A0092B-C50C-407E-A947-70E740481C1C}">
                <a14:useLocalDpi xmlns:a14="http://schemas.microsoft.com/office/drawing/2010/main" val="0"/>
              </a:ext>
            </a:extLst>
          </a:blip>
          <a:srcRect/>
          <a:stretch>
            <a:fillRect/>
          </a:stretch>
        </p:blipFill>
        <p:spPr bwMode="auto">
          <a:xfrm rot="19595610">
            <a:off x="3919847" y="3360071"/>
            <a:ext cx="1715713" cy="1128230"/>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Rounded Corners 7">
            <a:extLst>
              <a:ext uri="{FF2B5EF4-FFF2-40B4-BE49-F238E27FC236}">
                <a16:creationId xmlns:a16="http://schemas.microsoft.com/office/drawing/2014/main" xmlns="" id="{D2B680DB-E633-4DF1-9493-1C62B4D6F032}"/>
              </a:ext>
            </a:extLst>
          </p:cNvPr>
          <p:cNvSpPr/>
          <p:nvPr/>
        </p:nvSpPr>
        <p:spPr>
          <a:xfrm>
            <a:off x="259480" y="2009832"/>
            <a:ext cx="5142514" cy="1237963"/>
          </a:xfrm>
          <a:prstGeom prst="roundRect">
            <a:avLst/>
          </a:prstGeom>
          <a:solidFill>
            <a:schemeClr val="bg1"/>
          </a:solidFill>
          <a:ln w="28575">
            <a:solidFill>
              <a:srgbClr val="685D47"/>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400" b="1" dirty="0">
              <a:solidFill>
                <a:schemeClr val="tx1"/>
              </a:solidFill>
              <a:latin typeface="#9Slide03 SFU Futura_12" panose="020B0604020202020204" charset="0"/>
              <a:cs typeface="Arial" panose="020B0604020202020204" pitchFamily="34" charset="0"/>
            </a:endParaRPr>
          </a:p>
        </p:txBody>
      </p:sp>
    </p:spTree>
    <p:extLst>
      <p:ext uri="{BB962C8B-B14F-4D97-AF65-F5344CB8AC3E}">
        <p14:creationId xmlns:p14="http://schemas.microsoft.com/office/powerpoint/2010/main" val="98573267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Group 41"/>
          <p:cNvGrpSpPr/>
          <p:nvPr/>
        </p:nvGrpSpPr>
        <p:grpSpPr>
          <a:xfrm>
            <a:off x="569744" y="248821"/>
            <a:ext cx="6400682" cy="1402445"/>
            <a:chOff x="3538028" y="-91792"/>
            <a:chExt cx="4269541" cy="1402445"/>
          </a:xfrm>
        </p:grpSpPr>
        <p:grpSp>
          <p:nvGrpSpPr>
            <p:cNvPr id="44" name="Group 43"/>
            <p:cNvGrpSpPr/>
            <p:nvPr/>
          </p:nvGrpSpPr>
          <p:grpSpPr>
            <a:xfrm>
              <a:off x="3907352" y="95345"/>
              <a:ext cx="3900217" cy="929585"/>
              <a:chOff x="2" y="23613"/>
              <a:chExt cx="3900217" cy="929585"/>
            </a:xfrm>
          </p:grpSpPr>
          <p:sp>
            <p:nvSpPr>
              <p:cNvPr id="46" name="Rectangle: Rounded Corners 17">
                <a:extLst>
                  <a:ext uri="{FF2B5EF4-FFF2-40B4-BE49-F238E27FC236}">
                    <a16:creationId xmlns:a16="http://schemas.microsoft.com/office/drawing/2014/main" xmlns="" id="{FAD1B7D5-53C9-4DD5-8454-63D6FF634185}"/>
                  </a:ext>
                </a:extLst>
              </p:cNvPr>
              <p:cNvSpPr/>
              <p:nvPr/>
            </p:nvSpPr>
            <p:spPr>
              <a:xfrm>
                <a:off x="2" y="23613"/>
                <a:ext cx="3900217" cy="832500"/>
              </a:xfrm>
              <a:prstGeom prst="roundRect">
                <a:avLst>
                  <a:gd name="adj" fmla="val 42559"/>
                </a:avLst>
              </a:prstGeom>
              <a:solidFill>
                <a:srgbClr val="01B0D2"/>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180E"/>
                  </a:solidFill>
                  <a:effectLst/>
                  <a:uLnTx/>
                  <a:uFillTx/>
                  <a:latin typeface="#9Slide03 SFU Futura_12" panose="00000400000000000000" pitchFamily="2" charset="0"/>
                </a:endParaRPr>
              </a:p>
            </p:txBody>
          </p:sp>
          <p:sp>
            <p:nvSpPr>
              <p:cNvPr id="47" name="TextBox 46">
                <a:extLst>
                  <a:ext uri="{FF2B5EF4-FFF2-40B4-BE49-F238E27FC236}">
                    <a16:creationId xmlns:a16="http://schemas.microsoft.com/office/drawing/2014/main" xmlns="" id="{4EC68D7C-3C39-4B6F-8758-427A97DB07ED}"/>
                  </a:ext>
                </a:extLst>
              </p:cNvPr>
              <p:cNvSpPr txBox="1"/>
              <p:nvPr/>
            </p:nvSpPr>
            <p:spPr>
              <a:xfrm>
                <a:off x="647657" y="122201"/>
                <a:ext cx="3252562"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800" b="1" i="0" u="none" strike="noStrike" kern="1200" cap="none" spc="0" normalizeH="0" baseline="0" noProof="0" dirty="0">
                  <a:ln>
                    <a:noFill/>
                  </a:ln>
                  <a:solidFill>
                    <a:srgbClr val="FFFF00"/>
                  </a:solidFill>
                  <a:effectLst/>
                  <a:uLnTx/>
                  <a:uFillTx/>
                  <a:latin typeface="#9Slide03 Oswald Medium" panose="00000600000000000000" pitchFamily="2" charset="0"/>
                </a:endParaRPr>
              </a:p>
            </p:txBody>
          </p:sp>
        </p:grpSp>
        <p:pic>
          <p:nvPicPr>
            <p:cNvPr id="45" name="Picture 44">
              <a:extLst>
                <a:ext uri="{FF2B5EF4-FFF2-40B4-BE49-F238E27FC236}">
                  <a16:creationId xmlns:a16="http://schemas.microsoft.com/office/drawing/2014/main" xmlns="" id="{DC0502AE-5658-4CEE-96B3-BC6EFE8B1D42}"/>
                </a:ext>
              </a:extLst>
            </p:cNvPr>
            <p:cNvPicPr>
              <a:picLocks noChangeAspect="1"/>
            </p:cNvPicPr>
            <p:nvPr/>
          </p:nvPicPr>
          <p:blipFill>
            <a:blip r:embed="rId2"/>
            <a:stretch>
              <a:fillRect/>
            </a:stretch>
          </p:blipFill>
          <p:spPr>
            <a:xfrm>
              <a:off x="3538028" y="-91792"/>
              <a:ext cx="1402445" cy="1402445"/>
            </a:xfrm>
            <a:prstGeom prst="rect">
              <a:avLst/>
            </a:prstGeom>
          </p:spPr>
        </p:pic>
      </p:grpSp>
      <p:pic>
        <p:nvPicPr>
          <p:cNvPr id="4" name="Picture 3">
            <a:extLst>
              <a:ext uri="{FF2B5EF4-FFF2-40B4-BE49-F238E27FC236}">
                <a16:creationId xmlns:a16="http://schemas.microsoft.com/office/drawing/2014/main" xmlns="" id="{293116CF-BCCE-4D8F-9088-D1FC99228599}"/>
              </a:ext>
            </a:extLst>
          </p:cNvPr>
          <p:cNvPicPr>
            <a:picLocks noChangeAspect="1"/>
          </p:cNvPicPr>
          <p:nvPr/>
        </p:nvPicPr>
        <p:blipFill>
          <a:blip r:embed="rId3"/>
          <a:stretch>
            <a:fillRect/>
          </a:stretch>
        </p:blipFill>
        <p:spPr>
          <a:xfrm>
            <a:off x="7936152" y="-94748"/>
            <a:ext cx="3373266" cy="1712318"/>
          </a:xfrm>
          <a:prstGeom prst="rect">
            <a:avLst/>
          </a:prstGeom>
        </p:spPr>
      </p:pic>
      <p:pic>
        <p:nvPicPr>
          <p:cNvPr id="8" name="Picture 7">
            <a:extLst>
              <a:ext uri="{FF2B5EF4-FFF2-40B4-BE49-F238E27FC236}">
                <a16:creationId xmlns:a16="http://schemas.microsoft.com/office/drawing/2014/main" xmlns="" id="{3DF1CD1D-C25F-46C6-85EA-D3AB8064AB53}"/>
              </a:ext>
            </a:extLst>
          </p:cNvPr>
          <p:cNvPicPr>
            <a:picLocks noChangeAspect="1"/>
          </p:cNvPicPr>
          <p:nvPr/>
        </p:nvPicPr>
        <p:blipFill>
          <a:blip r:embed="rId4"/>
          <a:stretch>
            <a:fillRect/>
          </a:stretch>
        </p:blipFill>
        <p:spPr>
          <a:xfrm>
            <a:off x="8157677" y="1651266"/>
            <a:ext cx="2640464" cy="1386243"/>
          </a:xfrm>
          <a:prstGeom prst="rect">
            <a:avLst/>
          </a:prstGeom>
        </p:spPr>
      </p:pic>
      <p:sp>
        <p:nvSpPr>
          <p:cNvPr id="10" name="TextBox 9">
            <a:extLst>
              <a:ext uri="{FF2B5EF4-FFF2-40B4-BE49-F238E27FC236}">
                <a16:creationId xmlns:a16="http://schemas.microsoft.com/office/drawing/2014/main" xmlns="" id="{87FEA348-AC06-4DA2-85B0-CA6F16CEEF96}"/>
              </a:ext>
            </a:extLst>
          </p:cNvPr>
          <p:cNvSpPr txBox="1"/>
          <p:nvPr/>
        </p:nvSpPr>
        <p:spPr>
          <a:xfrm>
            <a:off x="1708877" y="472682"/>
            <a:ext cx="5847010" cy="830997"/>
          </a:xfrm>
          <a:prstGeom prst="rect">
            <a:avLst/>
          </a:prstGeom>
          <a:noFill/>
        </p:spPr>
        <p:txBody>
          <a:bodyPr wrap="square" rtlCol="0">
            <a:spAutoFit/>
          </a:bodyPr>
          <a:lstStyle/>
          <a:p>
            <a:pPr algn="ctr"/>
            <a:r>
              <a:rPr lang="en-US" sz="4800" dirty="0">
                <a:solidFill>
                  <a:srgbClr val="FFFF00"/>
                </a:solidFill>
                <a:latin typeface="#9Slide03 SFU Futura_12" panose="020B0604020202020204" charset="0"/>
              </a:rPr>
              <a:t>LẬT MẢNH GHÉP</a:t>
            </a:r>
          </a:p>
        </p:txBody>
      </p:sp>
      <p:sp>
        <p:nvSpPr>
          <p:cNvPr id="3" name="TextBox 2">
            <a:extLst>
              <a:ext uri="{FF2B5EF4-FFF2-40B4-BE49-F238E27FC236}">
                <a16:creationId xmlns:a16="http://schemas.microsoft.com/office/drawing/2014/main" xmlns="" id="{13EAB3AC-A5ED-384A-B646-961FE623DCE9}"/>
              </a:ext>
            </a:extLst>
          </p:cNvPr>
          <p:cNvSpPr txBox="1"/>
          <p:nvPr/>
        </p:nvSpPr>
        <p:spPr>
          <a:xfrm>
            <a:off x="985468" y="2714343"/>
            <a:ext cx="6097712" cy="1384995"/>
          </a:xfrm>
          <a:prstGeom prst="rect">
            <a:avLst/>
          </a:prstGeom>
          <a:noFill/>
        </p:spPr>
        <p:txBody>
          <a:bodyPr wrap="square">
            <a:spAutoFit/>
          </a:bodyPr>
          <a:lstStyle/>
          <a:p>
            <a:r>
              <a:rPr lang="vi-VN" sz="2800" dirty="0">
                <a:latin typeface="#9Slide03 SFU Futura_12" panose="020B0604020202020204" charset="0"/>
              </a:rPr>
              <a:t>Có 6 câu hỏi tương ứng với 6 số, HS chọn 1 con số bất kì và trả lời câu hỏi khi mảnh ghép mở ra.</a:t>
            </a:r>
            <a:endParaRPr lang="en-US" sz="2800" dirty="0">
              <a:latin typeface="#9Slide03 SFU Futura_12" panose="020B0604020202020204" charset="0"/>
            </a:endParaRPr>
          </a:p>
        </p:txBody>
      </p:sp>
      <p:sp>
        <p:nvSpPr>
          <p:cNvPr id="6" name="TextBox 5">
            <a:extLst>
              <a:ext uri="{FF2B5EF4-FFF2-40B4-BE49-F238E27FC236}">
                <a16:creationId xmlns:a16="http://schemas.microsoft.com/office/drawing/2014/main" xmlns="" id="{D5DF0F78-0267-6AAE-65C5-1EF70F183CB2}"/>
              </a:ext>
            </a:extLst>
          </p:cNvPr>
          <p:cNvSpPr txBox="1"/>
          <p:nvPr/>
        </p:nvSpPr>
        <p:spPr>
          <a:xfrm>
            <a:off x="4034324" y="4912415"/>
            <a:ext cx="5867238" cy="1040670"/>
          </a:xfrm>
          <a:prstGeom prst="rect">
            <a:avLst/>
          </a:prstGeom>
          <a:noFill/>
        </p:spPr>
        <p:txBody>
          <a:bodyPr wrap="square">
            <a:spAutoFit/>
          </a:bodyPr>
          <a:lstStyle/>
          <a:p>
            <a:pPr marL="0" marR="0" indent="0" algn="just">
              <a:lnSpc>
                <a:spcPct val="115000"/>
              </a:lnSpc>
              <a:spcBef>
                <a:spcPts val="0"/>
              </a:spcBef>
              <a:spcAft>
                <a:spcPts val="0"/>
              </a:spcAft>
            </a:pPr>
            <a:r>
              <a:rPr lang="en-US" sz="2800" dirty="0" err="1">
                <a:latin typeface="#9Slide03 SFU Futura_12" panose="020B0604020202020204" charset="0"/>
                <a:ea typeface="Cambria" panose="02040503050406030204" pitchFamily="18" charset="0"/>
              </a:rPr>
              <a:t>T</a:t>
            </a:r>
            <a:r>
              <a:rPr lang="en-US" sz="2800" dirty="0" err="1">
                <a:effectLst/>
                <a:latin typeface="#9Slide03 SFU Futura_12" panose="020B0604020202020204" charset="0"/>
                <a:ea typeface="Cambria" panose="02040503050406030204" pitchFamily="18" charset="0"/>
              </a:rPr>
              <a:t>rả</a:t>
            </a:r>
            <a:r>
              <a:rPr lang="en-US" sz="2800" dirty="0">
                <a:effectLst/>
                <a:latin typeface="#9Slide03 SFU Futura_12" panose="020B0604020202020204" charset="0"/>
                <a:ea typeface="Cambria" panose="02040503050406030204" pitchFamily="18" charset="0"/>
              </a:rPr>
              <a:t> </a:t>
            </a:r>
            <a:r>
              <a:rPr lang="en-US" sz="2800" dirty="0" err="1">
                <a:effectLst/>
                <a:latin typeface="#9Slide03 SFU Futura_12" panose="020B0604020202020204" charset="0"/>
                <a:ea typeface="Cambria" panose="02040503050406030204" pitchFamily="18" charset="0"/>
              </a:rPr>
              <a:t>lời</a:t>
            </a:r>
            <a:r>
              <a:rPr lang="en-US" sz="2800" dirty="0">
                <a:effectLst/>
                <a:latin typeface="#9Slide03 SFU Futura_12" panose="020B0604020202020204" charset="0"/>
                <a:ea typeface="Cambria" panose="02040503050406030204" pitchFamily="18" charset="0"/>
              </a:rPr>
              <a:t> </a:t>
            </a:r>
            <a:r>
              <a:rPr lang="en-US" sz="2800" dirty="0" err="1">
                <a:effectLst/>
                <a:latin typeface="#9Slide03 SFU Futura_12" panose="020B0604020202020204" charset="0"/>
                <a:ea typeface="Cambria" panose="02040503050406030204" pitchFamily="18" charset="0"/>
              </a:rPr>
              <a:t>đúng</a:t>
            </a:r>
            <a:r>
              <a:rPr lang="en-US" sz="2800" dirty="0">
                <a:effectLst/>
                <a:latin typeface="#9Slide03 SFU Futura_12" panose="020B0604020202020204" charset="0"/>
                <a:ea typeface="Cambria" panose="02040503050406030204" pitchFamily="18" charset="0"/>
              </a:rPr>
              <a:t> </a:t>
            </a:r>
            <a:r>
              <a:rPr lang="en-US" sz="2800" dirty="0" err="1">
                <a:effectLst/>
                <a:latin typeface="#9Slide03 SFU Futura_12" panose="020B0604020202020204" charset="0"/>
                <a:ea typeface="Cambria" panose="02040503050406030204" pitchFamily="18" charset="0"/>
              </a:rPr>
              <a:t>thì</a:t>
            </a:r>
            <a:r>
              <a:rPr lang="en-US" sz="2800" dirty="0">
                <a:effectLst/>
                <a:latin typeface="#9Slide03 SFU Futura_12" panose="020B0604020202020204" charset="0"/>
                <a:ea typeface="Cambria" panose="02040503050406030204" pitchFamily="18" charset="0"/>
              </a:rPr>
              <a:t> </a:t>
            </a:r>
            <a:r>
              <a:rPr lang="en-US" sz="2800" dirty="0" err="1">
                <a:effectLst/>
                <a:latin typeface="#9Slide03 SFU Futura_12" panose="020B0604020202020204" charset="0"/>
                <a:ea typeface="Cambria" panose="02040503050406030204" pitchFamily="18" charset="0"/>
              </a:rPr>
              <a:t>được</a:t>
            </a:r>
            <a:r>
              <a:rPr lang="en-US" sz="2800" dirty="0">
                <a:effectLst/>
                <a:latin typeface="#9Slide03 SFU Futura_12" panose="020B0604020202020204" charset="0"/>
                <a:ea typeface="Cambria" panose="02040503050406030204" pitchFamily="18" charset="0"/>
              </a:rPr>
              <a:t> </a:t>
            </a:r>
            <a:r>
              <a:rPr lang="en-US" sz="2800" dirty="0" err="1">
                <a:effectLst/>
                <a:latin typeface="#9Slide03 SFU Futura_12" panose="020B0604020202020204" charset="0"/>
                <a:ea typeface="Cambria" panose="02040503050406030204" pitchFamily="18" charset="0"/>
              </a:rPr>
              <a:t>bấm</a:t>
            </a:r>
            <a:r>
              <a:rPr lang="en-US" sz="2800" dirty="0">
                <a:effectLst/>
                <a:latin typeface="#9Slide03 SFU Futura_12" panose="020B0604020202020204" charset="0"/>
                <a:ea typeface="Cambria" panose="02040503050406030204" pitchFamily="18" charset="0"/>
              </a:rPr>
              <a:t> </a:t>
            </a:r>
            <a:r>
              <a:rPr lang="en-US" sz="2800" dirty="0" err="1">
                <a:effectLst/>
                <a:latin typeface="#9Slide03 SFU Futura_12" panose="020B0604020202020204" charset="0"/>
                <a:ea typeface="Cambria" panose="02040503050406030204" pitchFamily="18" charset="0"/>
              </a:rPr>
              <a:t>vào</a:t>
            </a:r>
            <a:r>
              <a:rPr lang="en-US" sz="2800" dirty="0">
                <a:effectLst/>
                <a:latin typeface="#9Slide03 SFU Futura_12" panose="020B0604020202020204" charset="0"/>
                <a:ea typeface="Cambria" panose="02040503050406030204" pitchFamily="18" charset="0"/>
              </a:rPr>
              <a:t> ô </a:t>
            </a:r>
            <a:r>
              <a:rPr lang="en-US" sz="2800" dirty="0" err="1">
                <a:effectLst/>
                <a:latin typeface="#9Slide03 SFU Futura_12" panose="020B0604020202020204" charset="0"/>
                <a:ea typeface="Cambria" panose="02040503050406030204" pitchFamily="18" charset="0"/>
              </a:rPr>
              <a:t>quà</a:t>
            </a:r>
            <a:r>
              <a:rPr lang="en-US" sz="2800" dirty="0">
                <a:effectLst/>
                <a:latin typeface="#9Slide03 SFU Futura_12" panose="020B0604020202020204" charset="0"/>
                <a:ea typeface="Cambria" panose="02040503050406030204" pitchFamily="18" charset="0"/>
              </a:rPr>
              <a:t>, </a:t>
            </a:r>
            <a:r>
              <a:rPr lang="en-US" sz="2800" dirty="0" err="1">
                <a:effectLst/>
                <a:latin typeface="#9Slide03 SFU Futura_12" panose="020B0604020202020204" charset="0"/>
                <a:ea typeface="Cambria" panose="02040503050406030204" pitchFamily="18" charset="0"/>
              </a:rPr>
              <a:t>sai</a:t>
            </a:r>
            <a:r>
              <a:rPr lang="en-US" sz="2800" dirty="0">
                <a:effectLst/>
                <a:latin typeface="#9Slide03 SFU Futura_12" panose="020B0604020202020204" charset="0"/>
                <a:ea typeface="Cambria" panose="02040503050406030204" pitchFamily="18" charset="0"/>
              </a:rPr>
              <a:t> </a:t>
            </a:r>
            <a:r>
              <a:rPr lang="en-US" sz="2800" dirty="0" err="1">
                <a:effectLst/>
                <a:latin typeface="#9Slide03 SFU Futura_12" panose="020B0604020202020204" charset="0"/>
                <a:ea typeface="Cambria" panose="02040503050406030204" pitchFamily="18" charset="0"/>
              </a:rPr>
              <a:t>thì</a:t>
            </a:r>
            <a:r>
              <a:rPr lang="en-US" sz="2800" dirty="0">
                <a:effectLst/>
                <a:latin typeface="#9Slide03 SFU Futura_12" panose="020B0604020202020204" charset="0"/>
                <a:ea typeface="Cambria" panose="02040503050406030204" pitchFamily="18" charset="0"/>
              </a:rPr>
              <a:t> </a:t>
            </a:r>
            <a:r>
              <a:rPr lang="en-US" sz="2800" dirty="0" err="1">
                <a:effectLst/>
                <a:latin typeface="#9Slide03 SFU Futura_12" panose="020B0604020202020204" charset="0"/>
                <a:ea typeface="Cambria" panose="02040503050406030204" pitchFamily="18" charset="0"/>
              </a:rPr>
              <a:t>nhường</a:t>
            </a:r>
            <a:r>
              <a:rPr lang="en-US" sz="2800" dirty="0">
                <a:effectLst/>
                <a:latin typeface="#9Slide03 SFU Futura_12" panose="020B0604020202020204" charset="0"/>
                <a:ea typeface="Cambria" panose="02040503050406030204" pitchFamily="18" charset="0"/>
              </a:rPr>
              <a:t> </a:t>
            </a:r>
            <a:r>
              <a:rPr lang="en-US" sz="2800" dirty="0" err="1">
                <a:effectLst/>
                <a:latin typeface="#9Slide03 SFU Futura_12" panose="020B0604020202020204" charset="0"/>
                <a:ea typeface="Cambria" panose="02040503050406030204" pitchFamily="18" charset="0"/>
              </a:rPr>
              <a:t>quyền</a:t>
            </a:r>
            <a:r>
              <a:rPr lang="en-US" sz="2800" dirty="0">
                <a:effectLst/>
                <a:latin typeface="#9Slide03 SFU Futura_12" panose="020B0604020202020204" charset="0"/>
                <a:ea typeface="Cambria" panose="02040503050406030204" pitchFamily="18" charset="0"/>
              </a:rPr>
              <a:t> </a:t>
            </a:r>
            <a:r>
              <a:rPr lang="en-US" sz="2800" dirty="0" err="1">
                <a:effectLst/>
                <a:latin typeface="#9Slide03 SFU Futura_12" panose="020B0604020202020204" charset="0"/>
                <a:ea typeface="Cambria" panose="02040503050406030204" pitchFamily="18" charset="0"/>
              </a:rPr>
              <a:t>cho</a:t>
            </a:r>
            <a:r>
              <a:rPr lang="en-US" sz="2800" dirty="0">
                <a:effectLst/>
                <a:latin typeface="#9Slide03 SFU Futura_12" panose="020B0604020202020204" charset="0"/>
                <a:ea typeface="Cambria" panose="02040503050406030204" pitchFamily="18" charset="0"/>
              </a:rPr>
              <a:t> </a:t>
            </a:r>
            <a:r>
              <a:rPr lang="en-US" sz="2800" dirty="0" err="1">
                <a:effectLst/>
                <a:latin typeface="#9Slide03 SFU Futura_12" panose="020B0604020202020204" charset="0"/>
                <a:ea typeface="Cambria" panose="02040503050406030204" pitchFamily="18" charset="0"/>
              </a:rPr>
              <a:t>bạn</a:t>
            </a:r>
            <a:r>
              <a:rPr lang="en-US" sz="2800" dirty="0">
                <a:effectLst/>
                <a:latin typeface="#9Slide03 SFU Futura_12" panose="020B0604020202020204" charset="0"/>
                <a:ea typeface="Cambria" panose="02040503050406030204" pitchFamily="18" charset="0"/>
              </a:rPr>
              <a:t> </a:t>
            </a:r>
            <a:r>
              <a:rPr lang="en-US" sz="2800" dirty="0" err="1">
                <a:effectLst/>
                <a:latin typeface="#9Slide03 SFU Futura_12" panose="020B0604020202020204" charset="0"/>
                <a:ea typeface="Cambria" panose="02040503050406030204" pitchFamily="18" charset="0"/>
              </a:rPr>
              <a:t>khác</a:t>
            </a:r>
            <a:r>
              <a:rPr lang="en-US" sz="2800" dirty="0">
                <a:effectLst/>
                <a:latin typeface="#9Slide03 SFU Futura_12" panose="020B0604020202020204" charset="0"/>
                <a:ea typeface="Cambria" panose="02040503050406030204" pitchFamily="18" charset="0"/>
              </a:rPr>
              <a:t>.</a:t>
            </a:r>
            <a:endParaRPr lang="en-US" sz="2400" dirty="0">
              <a:effectLst/>
              <a:latin typeface="#9Slide03 SFU Futura_12" panose="020B0604020202020204" charset="0"/>
              <a:ea typeface="Tahoma" panose="020B0604030504040204" pitchFamily="34" charset="0"/>
            </a:endParaRPr>
          </a:p>
        </p:txBody>
      </p:sp>
      <p:pic>
        <p:nvPicPr>
          <p:cNvPr id="7" name="Picture 2" descr="Jigsaw Puzzles Yellow png download - 638*637 - Free Transparent Jigsaw  Puzzles png Download. - CleanPNG / KissPNG">
            <a:extLst>
              <a:ext uri="{FF2B5EF4-FFF2-40B4-BE49-F238E27FC236}">
                <a16:creationId xmlns:a16="http://schemas.microsoft.com/office/drawing/2014/main" xmlns="" id="{7C3E8EF4-A452-82F8-E27C-E764F6068D38}"/>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4844" b="94375" l="10000" r="90000">
                        <a14:foregroundMark x1="62556" y1="94531" x2="62556" y2="94531"/>
                        <a14:foregroundMark x1="36444" y1="4844" x2="36444" y2="4844"/>
                        <a14:foregroundMark x1="36667" y1="5313" x2="36667" y2="5313"/>
                      </a14:backgroundRemoval>
                    </a14:imgEffect>
                  </a14:imgLayer>
                </a14:imgProps>
              </a:ext>
              <a:ext uri="{28A0092B-C50C-407E-A947-70E740481C1C}">
                <a14:useLocalDpi xmlns:a14="http://schemas.microsoft.com/office/drawing/2010/main" val="0"/>
              </a:ext>
            </a:extLst>
          </a:blip>
          <a:srcRect l="15317" r="15350"/>
          <a:stretch/>
        </p:blipFill>
        <p:spPr bwMode="auto">
          <a:xfrm rot="2483475">
            <a:off x="1465477" y="4338541"/>
            <a:ext cx="2241132" cy="229859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xmlns="" id="{A66120D3-AE9D-E25B-AA65-1555EA348556}"/>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9766443" y="4155219"/>
            <a:ext cx="2270589" cy="2270589"/>
          </a:xfrm>
          <a:prstGeom prst="rect">
            <a:avLst/>
          </a:prstGeom>
        </p:spPr>
      </p:pic>
    </p:spTree>
    <p:extLst>
      <p:ext uri="{BB962C8B-B14F-4D97-AF65-F5344CB8AC3E}">
        <p14:creationId xmlns:p14="http://schemas.microsoft.com/office/powerpoint/2010/main" val="427761709"/>
      </p:ext>
    </p:extLst>
  </p:cSld>
  <p:clrMapOvr>
    <a:masterClrMapping/>
  </p:clrMapOvr>
  <p:transition spd="slow">
    <p:push dir="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84199" y="1111682"/>
            <a:ext cx="3666395" cy="2648127"/>
          </a:xfrm>
          <a:prstGeom prst="rect">
            <a:avLst/>
          </a:prstGeom>
          <a:solidFill>
            <a:srgbClr val="FFEBB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dirty="0">
                <a:solidFill>
                  <a:srgbClr val="006C00"/>
                </a:solidFill>
                <a:latin typeface="#9Slide03 SFU Futura_12" panose="020B0604020202020204" charset="0"/>
                <a:cs typeface="#9Slide03 SFU Futura_12" panose="020B0604020202020204" charset="0"/>
              </a:rPr>
              <a:t>1 </a:t>
            </a:r>
            <a:r>
              <a:rPr lang="en-US" sz="3600" dirty="0" err="1">
                <a:solidFill>
                  <a:srgbClr val="006C00"/>
                </a:solidFill>
                <a:latin typeface="#9Slide03 SFU Futura_12" panose="020B0604020202020204" charset="0"/>
                <a:cs typeface="#9Slide03 SFU Futura_12" panose="020B0604020202020204" charset="0"/>
              </a:rPr>
              <a:t>tràng</a:t>
            </a:r>
            <a:r>
              <a:rPr lang="en-US" sz="3600" dirty="0">
                <a:solidFill>
                  <a:srgbClr val="006C00"/>
                </a:solidFill>
                <a:latin typeface="#9Slide03 SFU Futura_12" panose="020B0604020202020204" charset="0"/>
                <a:cs typeface="#9Slide03 SFU Futura_12" panose="020B0604020202020204" charset="0"/>
              </a:rPr>
              <a:t> </a:t>
            </a:r>
            <a:r>
              <a:rPr lang="en-US" sz="3600" dirty="0" err="1">
                <a:solidFill>
                  <a:srgbClr val="006C00"/>
                </a:solidFill>
                <a:latin typeface="#9Slide03 SFU Futura_12" panose="020B0604020202020204" charset="0"/>
                <a:cs typeface="#9Slide03 SFU Futura_12" panose="020B0604020202020204" charset="0"/>
              </a:rPr>
              <a:t>pháo</a:t>
            </a:r>
            <a:r>
              <a:rPr lang="en-US" sz="3600" dirty="0">
                <a:solidFill>
                  <a:srgbClr val="006C00"/>
                </a:solidFill>
                <a:latin typeface="#9Slide03 SFU Futura_12" panose="020B0604020202020204" charset="0"/>
                <a:cs typeface="#9Slide03 SFU Futura_12" panose="020B0604020202020204" charset="0"/>
              </a:rPr>
              <a:t> </a:t>
            </a:r>
            <a:r>
              <a:rPr lang="en-US" sz="3600" dirty="0" err="1">
                <a:solidFill>
                  <a:srgbClr val="006C00"/>
                </a:solidFill>
                <a:latin typeface="#9Slide03 SFU Futura_12" panose="020B0604020202020204" charset="0"/>
                <a:cs typeface="#9Slide03 SFU Futura_12" panose="020B0604020202020204" charset="0"/>
              </a:rPr>
              <a:t>tay</a:t>
            </a:r>
            <a:r>
              <a:rPr lang="en-US" sz="3600" dirty="0">
                <a:solidFill>
                  <a:srgbClr val="006C00"/>
                </a:solidFill>
                <a:latin typeface="#9Slide03 SFU Futura_12" panose="020B0604020202020204" charset="0"/>
                <a:cs typeface="#9Slide03 SFU Futura_12" panose="020B0604020202020204" charset="0"/>
              </a:rPr>
              <a:t> </a:t>
            </a:r>
            <a:r>
              <a:rPr lang="en-US" sz="3600" dirty="0" err="1">
                <a:solidFill>
                  <a:srgbClr val="006C00"/>
                </a:solidFill>
                <a:latin typeface="#9Slide03 SFU Futura_12" panose="020B0604020202020204" charset="0"/>
                <a:cs typeface="#9Slide03 SFU Futura_12" panose="020B0604020202020204" charset="0"/>
              </a:rPr>
              <a:t>của</a:t>
            </a:r>
            <a:r>
              <a:rPr lang="en-US" sz="3600" dirty="0">
                <a:solidFill>
                  <a:srgbClr val="006C00"/>
                </a:solidFill>
                <a:latin typeface="#9Slide03 SFU Futura_12" panose="020B0604020202020204" charset="0"/>
                <a:cs typeface="#9Slide03 SFU Futura_12" panose="020B0604020202020204" charset="0"/>
              </a:rPr>
              <a:t> </a:t>
            </a:r>
            <a:r>
              <a:rPr lang="en-US" sz="3600" dirty="0" err="1">
                <a:solidFill>
                  <a:srgbClr val="006C00"/>
                </a:solidFill>
                <a:latin typeface="#9Slide03 SFU Futura_12" panose="020B0604020202020204" charset="0"/>
                <a:cs typeface="#9Slide03 SFU Futura_12" panose="020B0604020202020204" charset="0"/>
              </a:rPr>
              <a:t>cả</a:t>
            </a:r>
            <a:r>
              <a:rPr lang="en-US" sz="3600" dirty="0">
                <a:solidFill>
                  <a:srgbClr val="006C00"/>
                </a:solidFill>
                <a:latin typeface="#9Slide03 SFU Futura_12" panose="020B0604020202020204" charset="0"/>
                <a:cs typeface="#9Slide03 SFU Futura_12" panose="020B0604020202020204" charset="0"/>
              </a:rPr>
              <a:t> </a:t>
            </a:r>
            <a:r>
              <a:rPr lang="en-US" sz="3600" dirty="0" err="1">
                <a:solidFill>
                  <a:srgbClr val="006C00"/>
                </a:solidFill>
                <a:latin typeface="#9Slide03 SFU Futura_12" panose="020B0604020202020204" charset="0"/>
                <a:cs typeface="#9Slide03 SFU Futura_12" panose="020B0604020202020204" charset="0"/>
              </a:rPr>
              <a:t>lớp</a:t>
            </a:r>
            <a:r>
              <a:rPr lang="en-US" sz="3600" dirty="0">
                <a:solidFill>
                  <a:srgbClr val="006C00"/>
                </a:solidFill>
                <a:latin typeface="#9Slide03 SFU Futura_12" panose="020B0604020202020204" charset="0"/>
                <a:cs typeface="#9Slide03 SFU Futura_12" panose="020B0604020202020204" charset="0"/>
              </a:rPr>
              <a:t>.</a:t>
            </a:r>
          </a:p>
        </p:txBody>
      </p:sp>
      <p:pic>
        <p:nvPicPr>
          <p:cNvPr id="4" name="Picture 3"/>
          <p:cNvPicPr>
            <a:picLocks noChangeAspect="1"/>
          </p:cNvPicPr>
          <p:nvPr/>
        </p:nvPicPr>
        <p:blipFill>
          <a:blip r:embed="rId3"/>
          <a:stretch>
            <a:fillRect/>
          </a:stretch>
        </p:blipFill>
        <p:spPr>
          <a:xfrm>
            <a:off x="2702172" y="2483848"/>
            <a:ext cx="1301780" cy="1301780"/>
          </a:xfrm>
          <a:prstGeom prst="rect">
            <a:avLst/>
          </a:prstGeom>
        </p:spPr>
      </p:pic>
      <p:sp>
        <p:nvSpPr>
          <p:cNvPr id="47" name="Rectangle 46">
            <a:extLst>
              <a:ext uri="{FF2B5EF4-FFF2-40B4-BE49-F238E27FC236}">
                <a16:creationId xmlns:a16="http://schemas.microsoft.com/office/drawing/2014/main" xmlns="" id="{8156B8C4-FCA1-40EA-9A07-2B22D52E918C}"/>
              </a:ext>
            </a:extLst>
          </p:cNvPr>
          <p:cNvSpPr/>
          <p:nvPr/>
        </p:nvSpPr>
        <p:spPr>
          <a:xfrm>
            <a:off x="243633" y="1046268"/>
            <a:ext cx="3822282" cy="2820702"/>
          </a:xfrm>
          <a:prstGeom prst="rect">
            <a:avLst/>
          </a:prstGeom>
          <a:solidFill>
            <a:srgbClr val="C4E9F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b="1" dirty="0">
                <a:solidFill>
                  <a:srgbClr val="002060"/>
                </a:solidFill>
                <a:latin typeface="#9Slide03 SFU Futura_12" panose="020B0604020202020204" charset="0"/>
              </a:rPr>
              <a:t>5-70 km</a:t>
            </a:r>
          </a:p>
        </p:txBody>
      </p:sp>
      <p:sp>
        <p:nvSpPr>
          <p:cNvPr id="27" name="Rectangle 26"/>
          <p:cNvSpPr/>
          <p:nvPr/>
        </p:nvSpPr>
        <p:spPr>
          <a:xfrm>
            <a:off x="484504" y="4023360"/>
            <a:ext cx="3666395" cy="2648127"/>
          </a:xfrm>
          <a:prstGeom prst="rect">
            <a:avLst/>
          </a:prstGeom>
          <a:gradFill flip="none" rotWithShape="1">
            <a:gsLst>
              <a:gs pos="0">
                <a:srgbClr val="9AC214">
                  <a:tint val="66000"/>
                  <a:satMod val="160000"/>
                </a:srgbClr>
              </a:gs>
              <a:gs pos="50000">
                <a:srgbClr val="9AC214">
                  <a:tint val="44500"/>
                  <a:satMod val="160000"/>
                </a:srgbClr>
              </a:gs>
              <a:gs pos="100000">
                <a:srgbClr val="9AC214">
                  <a:tint val="23500"/>
                  <a:satMod val="160000"/>
                </a:srgb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1F2FF8"/>
                </a:solidFill>
                <a:latin typeface="#9Slide03 SFU Futura_12" panose="020B0604020202020204" charset="0"/>
                <a:cs typeface="#9Slide03 SFU Futura_12" panose="020B0604020202020204" charset="0"/>
              </a:rPr>
              <a:t>+ 0,5 </a:t>
            </a:r>
            <a:r>
              <a:rPr lang="en-US" sz="3600" dirty="0" err="1">
                <a:solidFill>
                  <a:srgbClr val="1F2FF8"/>
                </a:solidFill>
                <a:latin typeface="#9Slide03 SFU Futura_12" panose="020B0604020202020204" charset="0"/>
                <a:cs typeface="#9Slide03 SFU Futura_12" panose="020B0604020202020204" charset="0"/>
              </a:rPr>
              <a:t>điểm</a:t>
            </a:r>
            <a:r>
              <a:rPr lang="en-US" sz="3600" dirty="0">
                <a:solidFill>
                  <a:srgbClr val="1F2FF8"/>
                </a:solidFill>
                <a:latin typeface="#9Slide03 SFU Futura_12" panose="020B0604020202020204" charset="0"/>
                <a:cs typeface="#9Slide03 SFU Futura_12" panose="020B0604020202020204" charset="0"/>
              </a:rPr>
              <a:t> </a:t>
            </a:r>
            <a:r>
              <a:rPr lang="en-US" sz="3600" dirty="0" err="1">
                <a:solidFill>
                  <a:srgbClr val="1F2FF8"/>
                </a:solidFill>
                <a:latin typeface="#9Slide03 SFU Futura_12" panose="020B0604020202020204" charset="0"/>
                <a:cs typeface="#9Slide03 SFU Futura_12" panose="020B0604020202020204" charset="0"/>
              </a:rPr>
              <a:t>vào</a:t>
            </a:r>
            <a:r>
              <a:rPr lang="en-US" sz="3600" dirty="0">
                <a:solidFill>
                  <a:srgbClr val="1F2FF8"/>
                </a:solidFill>
                <a:latin typeface="#9Slide03 SFU Futura_12" panose="020B0604020202020204" charset="0"/>
                <a:cs typeface="#9Slide03 SFU Futura_12" panose="020B0604020202020204" charset="0"/>
              </a:rPr>
              <a:t> </a:t>
            </a:r>
            <a:r>
              <a:rPr lang="en-US" sz="3600" dirty="0" err="1">
                <a:solidFill>
                  <a:srgbClr val="1F2FF8"/>
                </a:solidFill>
                <a:latin typeface="#9Slide03 SFU Futura_12" panose="020B0604020202020204" charset="0"/>
                <a:cs typeface="#9Slide03 SFU Futura_12" panose="020B0604020202020204" charset="0"/>
              </a:rPr>
              <a:t>bài</a:t>
            </a:r>
            <a:r>
              <a:rPr lang="en-US" sz="3600" dirty="0">
                <a:solidFill>
                  <a:srgbClr val="1F2FF8"/>
                </a:solidFill>
                <a:latin typeface="#9Slide03 SFU Futura_12" panose="020B0604020202020204" charset="0"/>
                <a:cs typeface="#9Slide03 SFU Futura_12" panose="020B0604020202020204" charset="0"/>
              </a:rPr>
              <a:t> </a:t>
            </a:r>
            <a:r>
              <a:rPr lang="en-US" sz="3600" dirty="0" err="1">
                <a:solidFill>
                  <a:srgbClr val="1F2FF8"/>
                </a:solidFill>
                <a:latin typeface="#9Slide03 SFU Futura_12" panose="020B0604020202020204" charset="0"/>
                <a:cs typeface="#9Slide03 SFU Futura_12" panose="020B0604020202020204" charset="0"/>
              </a:rPr>
              <a:t>kiểm</a:t>
            </a:r>
            <a:r>
              <a:rPr lang="en-US" sz="3600" dirty="0">
                <a:solidFill>
                  <a:srgbClr val="1F2FF8"/>
                </a:solidFill>
                <a:latin typeface="#9Slide03 SFU Futura_12" panose="020B0604020202020204" charset="0"/>
                <a:cs typeface="#9Slide03 SFU Futura_12" panose="020B0604020202020204" charset="0"/>
              </a:rPr>
              <a:t> </a:t>
            </a:r>
            <a:r>
              <a:rPr lang="en-US" sz="3600" dirty="0" err="1">
                <a:solidFill>
                  <a:srgbClr val="1F2FF8"/>
                </a:solidFill>
                <a:latin typeface="#9Slide03 SFU Futura_12" panose="020B0604020202020204" charset="0"/>
                <a:cs typeface="#9Slide03 SFU Futura_12" panose="020B0604020202020204" charset="0"/>
              </a:rPr>
              <a:t>tra</a:t>
            </a:r>
            <a:r>
              <a:rPr lang="en-US" sz="3600" dirty="0">
                <a:solidFill>
                  <a:srgbClr val="1F2FF8"/>
                </a:solidFill>
                <a:latin typeface="#9Slide03 SFU Futura_12" panose="020B0604020202020204" charset="0"/>
                <a:cs typeface="#9Slide03 SFU Futura_12" panose="020B0604020202020204" charset="0"/>
              </a:rPr>
              <a:t> HS1.</a:t>
            </a:r>
          </a:p>
        </p:txBody>
      </p:sp>
      <p:sp>
        <p:nvSpPr>
          <p:cNvPr id="35" name="Rectangle 34"/>
          <p:cNvSpPr/>
          <p:nvPr/>
        </p:nvSpPr>
        <p:spPr>
          <a:xfrm>
            <a:off x="4383846" y="1137501"/>
            <a:ext cx="3666395" cy="2648127"/>
          </a:xfrm>
          <a:prstGeom prst="rect">
            <a:avLst/>
          </a:prstGeom>
          <a:solidFill>
            <a:srgbClr val="FFEBB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4763365" y="1527686"/>
            <a:ext cx="3210404" cy="1938992"/>
          </a:xfrm>
          <a:prstGeom prst="rect">
            <a:avLst/>
          </a:prstGeom>
          <a:noFill/>
        </p:spPr>
        <p:txBody>
          <a:bodyPr wrap="square" rtlCol="0">
            <a:spAutoFit/>
          </a:bodyPr>
          <a:lstStyle/>
          <a:p>
            <a:pPr lvl="0" algn="ctr"/>
            <a:r>
              <a:rPr lang="en-US" sz="4000" b="1" dirty="0">
                <a:solidFill>
                  <a:srgbClr val="0070C0"/>
                </a:solidFill>
                <a:latin typeface="#9Slide03 SFU Futura_12" panose="020B0604020202020204" charset="0"/>
              </a:rPr>
              <a:t>+ 1 </a:t>
            </a:r>
            <a:r>
              <a:rPr lang="en-US" sz="4000" b="1" dirty="0" err="1">
                <a:solidFill>
                  <a:srgbClr val="0070C0"/>
                </a:solidFill>
                <a:latin typeface="#9Slide03 SFU Futura_12" panose="020B0604020202020204" charset="0"/>
              </a:rPr>
              <a:t>điểm</a:t>
            </a:r>
            <a:r>
              <a:rPr lang="en-US" sz="4000" b="1" dirty="0">
                <a:solidFill>
                  <a:srgbClr val="0070C0"/>
                </a:solidFill>
                <a:latin typeface="#9Slide03 SFU Futura_12" panose="020B0604020202020204" charset="0"/>
              </a:rPr>
              <a:t> </a:t>
            </a:r>
            <a:r>
              <a:rPr lang="en-US" sz="4000" b="1" dirty="0" err="1">
                <a:solidFill>
                  <a:srgbClr val="0070C0"/>
                </a:solidFill>
                <a:latin typeface="#9Slide03 SFU Futura_12" panose="020B0604020202020204" charset="0"/>
              </a:rPr>
              <a:t>vào</a:t>
            </a:r>
            <a:r>
              <a:rPr lang="en-US" sz="4000" b="1" dirty="0">
                <a:solidFill>
                  <a:srgbClr val="0070C0"/>
                </a:solidFill>
                <a:latin typeface="#9Slide03 SFU Futura_12" panose="020B0604020202020204" charset="0"/>
              </a:rPr>
              <a:t> </a:t>
            </a:r>
            <a:r>
              <a:rPr lang="en-US" sz="4000" b="1" dirty="0" err="1">
                <a:solidFill>
                  <a:srgbClr val="0070C0"/>
                </a:solidFill>
                <a:latin typeface="#9Slide03 SFU Futura_12" panose="020B0604020202020204" charset="0"/>
              </a:rPr>
              <a:t>bài</a:t>
            </a:r>
            <a:r>
              <a:rPr lang="en-US" sz="4000" b="1" dirty="0">
                <a:solidFill>
                  <a:srgbClr val="0070C0"/>
                </a:solidFill>
                <a:latin typeface="#9Slide03 SFU Futura_12" panose="020B0604020202020204" charset="0"/>
              </a:rPr>
              <a:t> </a:t>
            </a:r>
            <a:r>
              <a:rPr lang="en-US" sz="4000" b="1" dirty="0" err="1">
                <a:solidFill>
                  <a:srgbClr val="0070C0"/>
                </a:solidFill>
                <a:latin typeface="#9Slide03 SFU Futura_12" panose="020B0604020202020204" charset="0"/>
              </a:rPr>
              <a:t>kiểm</a:t>
            </a:r>
            <a:r>
              <a:rPr lang="en-US" sz="4000" b="1" dirty="0">
                <a:solidFill>
                  <a:srgbClr val="0070C0"/>
                </a:solidFill>
                <a:latin typeface="#9Slide03 SFU Futura_12" panose="020B0604020202020204" charset="0"/>
              </a:rPr>
              <a:t> </a:t>
            </a:r>
            <a:r>
              <a:rPr lang="en-US" sz="4000" b="1" dirty="0" err="1">
                <a:solidFill>
                  <a:srgbClr val="0070C0"/>
                </a:solidFill>
                <a:latin typeface="#9Slide03 SFU Futura_12" panose="020B0604020202020204" charset="0"/>
              </a:rPr>
              <a:t>tra</a:t>
            </a:r>
            <a:r>
              <a:rPr lang="en-US" sz="4000" b="1" dirty="0">
                <a:solidFill>
                  <a:srgbClr val="0070C0"/>
                </a:solidFill>
                <a:latin typeface="#9Slide03 SFU Futura_12" panose="020B0604020202020204" charset="0"/>
              </a:rPr>
              <a:t> HS1.</a:t>
            </a:r>
            <a:endParaRPr lang="en-US" sz="3200" dirty="0">
              <a:solidFill>
                <a:srgbClr val="0070C0"/>
              </a:solidFill>
              <a:latin typeface="#9Slide03 SFU Futura_12" panose="020B0604020202020204" charset="0"/>
            </a:endParaRPr>
          </a:p>
        </p:txBody>
      </p:sp>
      <p:sp>
        <p:nvSpPr>
          <p:cNvPr id="38" name="Rectangle 37"/>
          <p:cNvSpPr/>
          <p:nvPr/>
        </p:nvSpPr>
        <p:spPr>
          <a:xfrm>
            <a:off x="4383846" y="4023360"/>
            <a:ext cx="3666395" cy="2648127"/>
          </a:xfrm>
          <a:prstGeom prst="rect">
            <a:avLst/>
          </a:prstGeom>
          <a:gradFill flip="none" rotWithShape="1">
            <a:gsLst>
              <a:gs pos="0">
                <a:srgbClr val="9AC214">
                  <a:tint val="66000"/>
                  <a:satMod val="160000"/>
                </a:srgbClr>
              </a:gs>
              <a:gs pos="50000">
                <a:srgbClr val="9AC214">
                  <a:tint val="44500"/>
                  <a:satMod val="160000"/>
                </a:srgbClr>
              </a:gs>
              <a:gs pos="100000">
                <a:srgbClr val="9AC214">
                  <a:tint val="23500"/>
                  <a:satMod val="160000"/>
                </a:srgb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8283188" y="4003311"/>
            <a:ext cx="3666395" cy="2648127"/>
          </a:xfrm>
          <a:prstGeom prst="rect">
            <a:avLst/>
          </a:prstGeom>
          <a:gradFill flip="none" rotWithShape="1">
            <a:gsLst>
              <a:gs pos="0">
                <a:srgbClr val="9AC214">
                  <a:tint val="66000"/>
                  <a:satMod val="160000"/>
                </a:srgbClr>
              </a:gs>
              <a:gs pos="50000">
                <a:srgbClr val="9AC214">
                  <a:tint val="44500"/>
                  <a:satMod val="160000"/>
                </a:srgbClr>
              </a:gs>
              <a:gs pos="100000">
                <a:srgbClr val="9AC214">
                  <a:tint val="23500"/>
                  <a:satMod val="160000"/>
                </a:srgb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600" b="1" dirty="0">
              <a:solidFill>
                <a:srgbClr val="002060"/>
              </a:solidFill>
              <a:latin typeface="#9Slide03 SFU Futura_12" panose="020B0604020202020204" charset="0"/>
              <a:cs typeface="#9Slide03 SFU Futura_12" panose="020B0604020202020204" charset="0"/>
            </a:endParaRPr>
          </a:p>
        </p:txBody>
      </p:sp>
      <p:sp>
        <p:nvSpPr>
          <p:cNvPr id="42" name="Rectangle 41"/>
          <p:cNvSpPr/>
          <p:nvPr/>
        </p:nvSpPr>
        <p:spPr>
          <a:xfrm>
            <a:off x="8290640" y="1137501"/>
            <a:ext cx="3666395" cy="2648127"/>
          </a:xfrm>
          <a:prstGeom prst="rect">
            <a:avLst/>
          </a:prstGeom>
          <a:solidFill>
            <a:srgbClr val="FFEBB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p:cNvSpPr txBox="1"/>
          <p:nvPr/>
        </p:nvSpPr>
        <p:spPr>
          <a:xfrm>
            <a:off x="4670427" y="4023360"/>
            <a:ext cx="3496288" cy="1569660"/>
          </a:xfrm>
          <a:prstGeom prst="rect">
            <a:avLst/>
          </a:prstGeom>
          <a:noFill/>
        </p:spPr>
        <p:txBody>
          <a:bodyPr wrap="square" rtlCol="0">
            <a:spAutoFit/>
          </a:bodyPr>
          <a:lstStyle/>
          <a:p>
            <a:pPr lvl="0"/>
            <a:r>
              <a:rPr lang="en-US" sz="3200" dirty="0" err="1">
                <a:solidFill>
                  <a:srgbClr val="002060"/>
                </a:solidFill>
                <a:latin typeface="#9Slide03 SFU Futura_12" panose="020B0604020202020204" charset="0"/>
                <a:cs typeface="#9Slide03 SFU Futura_12" panose="020B0604020202020204" charset="0"/>
              </a:rPr>
              <a:t>Chúc</a:t>
            </a:r>
            <a:r>
              <a:rPr lang="en-US" sz="3200" dirty="0">
                <a:solidFill>
                  <a:srgbClr val="002060"/>
                </a:solidFill>
                <a:latin typeface="#9Slide03 SFU Futura_12" panose="020B0604020202020204" charset="0"/>
                <a:cs typeface="#9Slide03 SFU Futura_12" panose="020B0604020202020204" charset="0"/>
              </a:rPr>
              <a:t> </a:t>
            </a:r>
            <a:r>
              <a:rPr lang="en-US" sz="3200" dirty="0" err="1">
                <a:solidFill>
                  <a:srgbClr val="002060"/>
                </a:solidFill>
                <a:latin typeface="#9Slide03 SFU Futura_12" panose="020B0604020202020204" charset="0"/>
                <a:cs typeface="#9Slide03 SFU Futura_12" panose="020B0604020202020204" charset="0"/>
              </a:rPr>
              <a:t>mừng</a:t>
            </a:r>
            <a:r>
              <a:rPr lang="en-US" sz="3200" dirty="0">
                <a:solidFill>
                  <a:srgbClr val="002060"/>
                </a:solidFill>
                <a:latin typeface="#9Slide03 SFU Futura_12" panose="020B0604020202020204" charset="0"/>
                <a:cs typeface="#9Slide03 SFU Futura_12" panose="020B0604020202020204" charset="0"/>
              </a:rPr>
              <a:t> </a:t>
            </a:r>
            <a:r>
              <a:rPr lang="en-US" sz="3200" dirty="0" err="1">
                <a:solidFill>
                  <a:srgbClr val="002060"/>
                </a:solidFill>
                <a:latin typeface="#9Slide03 SFU Futura_12" panose="020B0604020202020204" charset="0"/>
                <a:cs typeface="#9Slide03 SFU Futura_12" panose="020B0604020202020204" charset="0"/>
              </a:rPr>
              <a:t>bạn</a:t>
            </a:r>
            <a:r>
              <a:rPr lang="en-US" sz="3200" dirty="0">
                <a:solidFill>
                  <a:srgbClr val="002060"/>
                </a:solidFill>
                <a:latin typeface="#9Slide03 SFU Futura_12" panose="020B0604020202020204" charset="0"/>
                <a:cs typeface="#9Slide03 SFU Futura_12" panose="020B0604020202020204" charset="0"/>
              </a:rPr>
              <a:t> </a:t>
            </a:r>
            <a:r>
              <a:rPr lang="en-US" sz="3200" dirty="0" err="1">
                <a:solidFill>
                  <a:srgbClr val="002060"/>
                </a:solidFill>
                <a:latin typeface="#9Slide03 SFU Futura_12" panose="020B0604020202020204" charset="0"/>
                <a:cs typeface="#9Slide03 SFU Futura_12" panose="020B0604020202020204" charset="0"/>
              </a:rPr>
              <a:t>được</a:t>
            </a:r>
            <a:r>
              <a:rPr lang="en-US" sz="3200" dirty="0">
                <a:solidFill>
                  <a:srgbClr val="002060"/>
                </a:solidFill>
                <a:latin typeface="#9Slide03 SFU Futura_12" panose="020B0604020202020204" charset="0"/>
                <a:cs typeface="#9Slide03 SFU Futura_12" panose="020B0604020202020204" charset="0"/>
              </a:rPr>
              <a:t> </a:t>
            </a:r>
            <a:r>
              <a:rPr lang="en-US" sz="3200" dirty="0" err="1">
                <a:solidFill>
                  <a:srgbClr val="002060"/>
                </a:solidFill>
                <a:latin typeface="#9Slide03 SFU Futura_12" panose="020B0604020202020204" charset="0"/>
                <a:cs typeface="#9Slide03 SFU Futura_12" panose="020B0604020202020204" charset="0"/>
              </a:rPr>
              <a:t>tặng</a:t>
            </a:r>
            <a:r>
              <a:rPr lang="en-US" sz="3200" dirty="0">
                <a:solidFill>
                  <a:srgbClr val="002060"/>
                </a:solidFill>
                <a:latin typeface="#9Slide03 SFU Futura_12" panose="020B0604020202020204" charset="0"/>
                <a:cs typeface="#9Slide03 SFU Futura_12" panose="020B0604020202020204" charset="0"/>
              </a:rPr>
              <a:t> 1 </a:t>
            </a:r>
            <a:r>
              <a:rPr lang="en-US" sz="3200" dirty="0" err="1">
                <a:solidFill>
                  <a:srgbClr val="002060"/>
                </a:solidFill>
                <a:latin typeface="#9Slide03 SFU Futura_12" panose="020B0604020202020204" charset="0"/>
                <a:cs typeface="#9Slide03 SFU Futura_12" panose="020B0604020202020204" charset="0"/>
              </a:rPr>
              <a:t>gói</a:t>
            </a:r>
            <a:r>
              <a:rPr lang="en-US" sz="3200" dirty="0">
                <a:solidFill>
                  <a:srgbClr val="002060"/>
                </a:solidFill>
                <a:latin typeface="#9Slide03 SFU Futura_12" panose="020B0604020202020204" charset="0"/>
                <a:cs typeface="#9Slide03 SFU Futura_12" panose="020B0604020202020204" charset="0"/>
              </a:rPr>
              <a:t> </a:t>
            </a:r>
            <a:r>
              <a:rPr lang="en-US" sz="3200" dirty="0" err="1">
                <a:solidFill>
                  <a:srgbClr val="002060"/>
                </a:solidFill>
                <a:latin typeface="#9Slide03 SFU Futura_12" panose="020B0604020202020204" charset="0"/>
                <a:cs typeface="#9Slide03 SFU Futura_12" panose="020B0604020202020204" charset="0"/>
              </a:rPr>
              <a:t>bánh</a:t>
            </a:r>
            <a:r>
              <a:rPr lang="en-US" sz="3200" dirty="0">
                <a:solidFill>
                  <a:srgbClr val="002060"/>
                </a:solidFill>
                <a:latin typeface="#9Slide03 SFU Futura_12" panose="020B0604020202020204" charset="0"/>
                <a:cs typeface="#9Slide03 SFU Futura_12" panose="020B0604020202020204" charset="0"/>
              </a:rPr>
              <a:t>/</a:t>
            </a:r>
            <a:r>
              <a:rPr lang="en-US" sz="3200" dirty="0" err="1">
                <a:solidFill>
                  <a:srgbClr val="002060"/>
                </a:solidFill>
                <a:latin typeface="#9Slide03 SFU Futura_12" panose="020B0604020202020204" charset="0"/>
                <a:cs typeface="#9Slide03 SFU Futura_12" panose="020B0604020202020204" charset="0"/>
              </a:rPr>
              <a:t>kẹo</a:t>
            </a:r>
            <a:r>
              <a:rPr lang="en-US" sz="3200" dirty="0">
                <a:solidFill>
                  <a:srgbClr val="002060"/>
                </a:solidFill>
                <a:latin typeface="#9Slide03 SFU Futura_12" panose="020B0604020202020204" charset="0"/>
                <a:cs typeface="#9Slide03 SFU Futura_12" panose="020B0604020202020204" charset="0"/>
              </a:rPr>
              <a:t>.</a:t>
            </a:r>
          </a:p>
        </p:txBody>
      </p:sp>
      <p:grpSp>
        <p:nvGrpSpPr>
          <p:cNvPr id="2" name="Group 1"/>
          <p:cNvGrpSpPr/>
          <p:nvPr/>
        </p:nvGrpSpPr>
        <p:grpSpPr>
          <a:xfrm>
            <a:off x="2497148" y="18534"/>
            <a:ext cx="6379725" cy="982613"/>
            <a:chOff x="2497148" y="18534"/>
            <a:chExt cx="6379725" cy="982613"/>
          </a:xfrm>
        </p:grpSpPr>
        <p:grpSp>
          <p:nvGrpSpPr>
            <p:cNvPr id="29" name="Group 28"/>
            <p:cNvGrpSpPr/>
            <p:nvPr/>
          </p:nvGrpSpPr>
          <p:grpSpPr>
            <a:xfrm>
              <a:off x="2771335" y="107992"/>
              <a:ext cx="6105538" cy="771653"/>
              <a:chOff x="3149778" y="4292920"/>
              <a:chExt cx="6388479" cy="771653"/>
            </a:xfrm>
          </p:grpSpPr>
          <p:sp>
            <p:nvSpPr>
              <p:cNvPr id="30" name="Rectangle: Rounded Corners 108">
                <a:extLst>
                  <a:ext uri="{FF2B5EF4-FFF2-40B4-BE49-F238E27FC236}">
                    <a16:creationId xmlns:a16="http://schemas.microsoft.com/office/drawing/2014/main" xmlns="" id="{26E9C475-B51C-4F8B-A1C4-39A402475B54}"/>
                  </a:ext>
                </a:extLst>
              </p:cNvPr>
              <p:cNvSpPr/>
              <p:nvPr/>
            </p:nvSpPr>
            <p:spPr>
              <a:xfrm>
                <a:off x="3149778" y="4292920"/>
                <a:ext cx="5645411" cy="716994"/>
              </a:xfrm>
              <a:prstGeom prst="roundRect">
                <a:avLst>
                  <a:gd name="adj" fmla="val 42559"/>
                </a:avLst>
              </a:prstGeom>
              <a:solidFill>
                <a:schemeClr val="accent4">
                  <a:lumMod val="40000"/>
                  <a:lumOff val="60000"/>
                </a:schemeClr>
              </a:solidFill>
              <a:ln w="12700">
                <a:solidFill>
                  <a:srgbClr val="ED7D3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49180E"/>
                  </a:solidFill>
                  <a:effectLst/>
                  <a:uLnTx/>
                  <a:uFillTx/>
                  <a:latin typeface="#9Slide03 SFU Futura_12" panose="00000400000000000000" pitchFamily="2" charset="0"/>
                </a:endParaRPr>
              </a:p>
            </p:txBody>
          </p:sp>
          <p:sp>
            <p:nvSpPr>
              <p:cNvPr id="31" name="Rectangle 30"/>
              <p:cNvSpPr/>
              <p:nvPr/>
            </p:nvSpPr>
            <p:spPr>
              <a:xfrm>
                <a:off x="3149778" y="4295132"/>
                <a:ext cx="6388479" cy="769441"/>
              </a:xfrm>
              <a:prstGeom prst="rect">
                <a:avLst/>
              </a:prstGeom>
              <a:ln w="6350">
                <a:noFill/>
                <a:prstDash val="solid"/>
              </a:ln>
            </p:spPr>
            <p:txBody>
              <a:bodyPr wrap="square">
                <a:spAutoFit/>
              </a:bodyPr>
              <a:lstStyle/>
              <a:p>
                <a:pPr algn="ctr"/>
                <a:r>
                  <a:rPr lang="en-US" sz="3600" b="1" dirty="0">
                    <a:solidFill>
                      <a:srgbClr val="1F2FF8"/>
                    </a:solidFill>
                    <a:latin typeface="#9Slide03 SFU Futura_12" panose="020B0604020202020204" charset="0"/>
                    <a:cs typeface="#9Slide04 Pridi SemiBold" panose="00000700000000000000" pitchFamily="2" charset="-34"/>
                    <a:sym typeface="Wingdings" panose="05000000000000000000" pitchFamily="2" charset="2"/>
                  </a:rPr>
                  <a:t>LẬT </a:t>
                </a:r>
                <a:r>
                  <a:rPr lang="en-US" sz="4400" b="1" dirty="0">
                    <a:solidFill>
                      <a:srgbClr val="1F2FF8"/>
                    </a:solidFill>
                    <a:latin typeface="#9Slide03 SFU Futura_12" panose="020B0604020202020204" charset="0"/>
                    <a:cs typeface="#9Slide04 Pridi SemiBold" panose="00000700000000000000" pitchFamily="2" charset="-34"/>
                    <a:sym typeface="Wingdings" panose="05000000000000000000" pitchFamily="2" charset="2"/>
                  </a:rPr>
                  <a:t>MẢNH GHÉP</a:t>
                </a:r>
                <a:endParaRPr lang="en-US" sz="3200" dirty="0">
                  <a:solidFill>
                    <a:srgbClr val="1F2FF8"/>
                  </a:solidFill>
                  <a:latin typeface="#9Slide03 SFU Futura_12" panose="020B0604020202020204" charset="0"/>
                  <a:cs typeface="#9Slide04 Pridi SemiBold" panose="00000700000000000000" pitchFamily="2" charset="-34"/>
                  <a:sym typeface="Wingdings" panose="05000000000000000000" pitchFamily="2" charset="2"/>
                </a:endParaRPr>
              </a:p>
            </p:txBody>
          </p:sp>
        </p:grpSp>
        <p:pic>
          <p:nvPicPr>
            <p:cNvPr id="8194" name="Picture 2" descr="Jigsaw Puzzles Yellow png download - 638*637 - Free Transparent Jigsaw  Puzzles png Download. - CleanPNG / KissPN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4844" b="94375" l="10000" r="90000">
                          <a14:foregroundMark x1="62556" y1="94531" x2="62556" y2="94531"/>
                          <a14:foregroundMark x1="36444" y1="4844" x2="36444" y2="4844"/>
                          <a14:foregroundMark x1="36667" y1="5313" x2="36667" y2="5313"/>
                        </a14:backgroundRemoval>
                      </a14:imgEffect>
                    </a14:imgLayer>
                  </a14:imgProps>
                </a:ext>
                <a:ext uri="{28A0092B-C50C-407E-A947-70E740481C1C}">
                  <a14:useLocalDpi xmlns:a14="http://schemas.microsoft.com/office/drawing/2010/main" val="0"/>
                </a:ext>
              </a:extLst>
            </a:blip>
            <a:srcRect l="15317" r="15350"/>
            <a:stretch/>
          </p:blipFill>
          <p:spPr bwMode="auto">
            <a:xfrm rot="2483475">
              <a:off x="2497148" y="18534"/>
              <a:ext cx="958048" cy="982613"/>
            </a:xfrm>
            <a:prstGeom prst="rect">
              <a:avLst/>
            </a:prstGeom>
            <a:noFill/>
            <a:extLst>
              <a:ext uri="{909E8E84-426E-40DD-AFC4-6F175D3DCCD1}">
                <a14:hiddenFill xmlns:a14="http://schemas.microsoft.com/office/drawing/2010/main">
                  <a:solidFill>
                    <a:srgbClr val="FFFFFF"/>
                  </a:solidFill>
                </a14:hiddenFill>
              </a:ext>
            </a:extLst>
          </p:spPr>
        </p:pic>
      </p:grpSp>
      <p:pic>
        <p:nvPicPr>
          <p:cNvPr id="1026" name="Picture 2" descr="Máy tính Biểu tượng Viết thực hiện Bút - cây bút png tải về - Miễn phí  trong suốt Đen Và Trắng png Tải về."/>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3370" b="92935" l="5667" r="95222">
                        <a14:foregroundMark x1="20000" y1="62065" x2="20000" y2="62065"/>
                        <a14:foregroundMark x1="36222" y1="50109" x2="64222" y2="11196"/>
                        <a14:foregroundMark x1="73000" y1="3478" x2="73000" y2="3478"/>
                        <a14:foregroundMark x1="73000" y1="3478" x2="73000" y2="3478"/>
                        <a14:foregroundMark x1="75111" y1="7717" x2="75111" y2="7717"/>
                        <a14:foregroundMark x1="6000" y1="86522" x2="6000" y2="86522"/>
                        <a14:foregroundMark x1="5667" y1="86087" x2="5667" y2="86087"/>
                        <a14:foregroundMark x1="65111" y1="92935" x2="65111" y2="92935"/>
                        <a14:foregroundMark x1="65111" y1="92065" x2="65111" y2="92065"/>
                        <a14:foregroundMark x1="9111" y1="83478" x2="9111" y2="83478"/>
                        <a14:foregroundMark x1="9111" y1="83478" x2="9111" y2="83478"/>
                        <a14:foregroundMark x1="95222" y1="92500" x2="95222" y2="92500"/>
                      </a14:backgroundRemoval>
                    </a14:imgEffect>
                  </a14:imgLayer>
                </a14:imgProps>
              </a:ext>
              <a:ext uri="{28A0092B-C50C-407E-A947-70E740481C1C}">
                <a14:useLocalDpi xmlns:a14="http://schemas.microsoft.com/office/drawing/2010/main" val="0"/>
              </a:ext>
            </a:extLst>
          </a:blip>
          <a:srcRect/>
          <a:stretch>
            <a:fillRect/>
          </a:stretch>
        </p:blipFill>
        <p:spPr bwMode="auto">
          <a:xfrm>
            <a:off x="10598728" y="2461564"/>
            <a:ext cx="1202986" cy="1229719"/>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p:cNvSpPr txBox="1"/>
          <p:nvPr/>
        </p:nvSpPr>
        <p:spPr>
          <a:xfrm>
            <a:off x="8631858" y="1536337"/>
            <a:ext cx="2720763" cy="1569660"/>
          </a:xfrm>
          <a:prstGeom prst="rect">
            <a:avLst/>
          </a:prstGeom>
          <a:noFill/>
        </p:spPr>
        <p:txBody>
          <a:bodyPr wrap="square" rtlCol="0">
            <a:spAutoFit/>
          </a:bodyPr>
          <a:lstStyle/>
          <a:p>
            <a:pPr lvl="0"/>
            <a:r>
              <a:rPr lang="en-US" sz="3200" dirty="0" err="1">
                <a:latin typeface="#9Slide03 SFU Futura_12" panose="020B0604020202020204" charset="0"/>
                <a:cs typeface="#9Slide03 SFU Futura_12" panose="020B0604020202020204" charset="0"/>
              </a:rPr>
              <a:t>Chúc</a:t>
            </a:r>
            <a:r>
              <a:rPr lang="en-US" sz="3200" dirty="0">
                <a:latin typeface="#9Slide03 SFU Futura_12" panose="020B0604020202020204" charset="0"/>
                <a:cs typeface="#9Slide03 SFU Futura_12" panose="020B0604020202020204" charset="0"/>
              </a:rPr>
              <a:t> </a:t>
            </a:r>
            <a:r>
              <a:rPr lang="en-US" sz="3200" dirty="0" err="1">
                <a:latin typeface="#9Slide03 SFU Futura_12" panose="020B0604020202020204" charset="0"/>
                <a:cs typeface="#9Slide03 SFU Futura_12" panose="020B0604020202020204" charset="0"/>
              </a:rPr>
              <a:t>mừng</a:t>
            </a:r>
            <a:r>
              <a:rPr lang="en-US" sz="3200" dirty="0">
                <a:latin typeface="#9Slide03 SFU Futura_12" panose="020B0604020202020204" charset="0"/>
                <a:cs typeface="#9Slide03 SFU Futura_12" panose="020B0604020202020204" charset="0"/>
              </a:rPr>
              <a:t> </a:t>
            </a:r>
            <a:r>
              <a:rPr lang="en-US" sz="3200" dirty="0" err="1">
                <a:latin typeface="#9Slide03 SFU Futura_12" panose="020B0604020202020204" charset="0"/>
                <a:cs typeface="#9Slide03 SFU Futura_12" panose="020B0604020202020204" charset="0"/>
              </a:rPr>
              <a:t>bạn</a:t>
            </a:r>
            <a:r>
              <a:rPr lang="en-US" sz="3200" dirty="0">
                <a:latin typeface="#9Slide03 SFU Futura_12" panose="020B0604020202020204" charset="0"/>
                <a:cs typeface="#9Slide03 SFU Futura_12" panose="020B0604020202020204" charset="0"/>
              </a:rPr>
              <a:t> </a:t>
            </a:r>
            <a:r>
              <a:rPr lang="en-US" sz="3200" dirty="0" err="1">
                <a:latin typeface="#9Slide03 SFU Futura_12" panose="020B0604020202020204" charset="0"/>
                <a:cs typeface="#9Slide03 SFU Futura_12" panose="020B0604020202020204" charset="0"/>
              </a:rPr>
              <a:t>được</a:t>
            </a:r>
            <a:r>
              <a:rPr lang="en-US" sz="3200" dirty="0">
                <a:latin typeface="#9Slide03 SFU Futura_12" panose="020B0604020202020204" charset="0"/>
                <a:cs typeface="#9Slide03 SFU Futura_12" panose="020B0604020202020204" charset="0"/>
              </a:rPr>
              <a:t> </a:t>
            </a:r>
            <a:r>
              <a:rPr lang="en-US" sz="3200" dirty="0" err="1">
                <a:latin typeface="#9Slide03 SFU Futura_12" panose="020B0604020202020204" charset="0"/>
                <a:cs typeface="#9Slide03 SFU Futura_12" panose="020B0604020202020204" charset="0"/>
              </a:rPr>
              <a:t>tặng</a:t>
            </a:r>
            <a:r>
              <a:rPr lang="en-US" sz="3200" dirty="0">
                <a:latin typeface="#9Slide03 SFU Futura_12" panose="020B0604020202020204" charset="0"/>
                <a:cs typeface="#9Slide03 SFU Futura_12" panose="020B0604020202020204" charset="0"/>
              </a:rPr>
              <a:t> 1 </a:t>
            </a:r>
            <a:r>
              <a:rPr lang="en-US" sz="3200" dirty="0" err="1">
                <a:latin typeface="#9Slide03 SFU Futura_12" panose="020B0604020202020204" charset="0"/>
                <a:cs typeface="#9Slide03 SFU Futura_12" panose="020B0604020202020204" charset="0"/>
              </a:rPr>
              <a:t>cây</a:t>
            </a:r>
            <a:r>
              <a:rPr lang="en-US" sz="3200" dirty="0">
                <a:latin typeface="#9Slide03 SFU Futura_12" panose="020B0604020202020204" charset="0"/>
                <a:cs typeface="#9Slide03 SFU Futura_12" panose="020B0604020202020204" charset="0"/>
              </a:rPr>
              <a:t> </a:t>
            </a:r>
            <a:r>
              <a:rPr lang="en-US" sz="3200" dirty="0" err="1">
                <a:latin typeface="#9Slide03 SFU Futura_12" panose="020B0604020202020204" charset="0"/>
                <a:cs typeface="#9Slide03 SFU Futura_12" panose="020B0604020202020204" charset="0"/>
              </a:rPr>
              <a:t>bút</a:t>
            </a:r>
            <a:r>
              <a:rPr lang="en-US" sz="3200" dirty="0">
                <a:latin typeface="#9Slide03 SFU Futura_12" panose="020B0604020202020204" charset="0"/>
                <a:cs typeface="#9Slide03 SFU Futura_12" panose="020B0604020202020204" charset="0"/>
              </a:rPr>
              <a:t>.</a:t>
            </a:r>
          </a:p>
        </p:txBody>
      </p:sp>
      <p:sp>
        <p:nvSpPr>
          <p:cNvPr id="33" name="TextBox 32"/>
          <p:cNvSpPr txBox="1"/>
          <p:nvPr/>
        </p:nvSpPr>
        <p:spPr>
          <a:xfrm>
            <a:off x="9155219" y="4850181"/>
            <a:ext cx="2720763" cy="1569660"/>
          </a:xfrm>
          <a:prstGeom prst="rect">
            <a:avLst/>
          </a:prstGeom>
          <a:noFill/>
        </p:spPr>
        <p:txBody>
          <a:bodyPr wrap="square" rtlCol="0">
            <a:spAutoFit/>
          </a:bodyPr>
          <a:lstStyle/>
          <a:p>
            <a:pPr lvl="0"/>
            <a:r>
              <a:rPr lang="en-US" sz="3200" dirty="0" err="1">
                <a:solidFill>
                  <a:srgbClr val="008000"/>
                </a:solidFill>
                <a:latin typeface="#9Slide03 SFU Futura_12" panose="020B0604020202020204" charset="0"/>
                <a:cs typeface="#9Slide03 SFU Futura_12" panose="020B0604020202020204" charset="0"/>
              </a:rPr>
              <a:t>Chúc</a:t>
            </a:r>
            <a:r>
              <a:rPr lang="en-US" sz="3200" dirty="0">
                <a:solidFill>
                  <a:srgbClr val="008000"/>
                </a:solidFill>
                <a:latin typeface="#9Slide03 SFU Futura_12" panose="020B0604020202020204" charset="0"/>
                <a:cs typeface="#9Slide03 SFU Futura_12" panose="020B0604020202020204" charset="0"/>
              </a:rPr>
              <a:t> </a:t>
            </a:r>
            <a:r>
              <a:rPr lang="en-US" sz="3200" dirty="0" err="1">
                <a:solidFill>
                  <a:srgbClr val="008000"/>
                </a:solidFill>
                <a:latin typeface="#9Slide03 SFU Futura_12" panose="020B0604020202020204" charset="0"/>
                <a:cs typeface="#9Slide03 SFU Futura_12" panose="020B0604020202020204" charset="0"/>
              </a:rPr>
              <a:t>mừng</a:t>
            </a:r>
            <a:r>
              <a:rPr lang="en-US" sz="3200" dirty="0">
                <a:solidFill>
                  <a:srgbClr val="008000"/>
                </a:solidFill>
                <a:latin typeface="#9Slide03 SFU Futura_12" panose="020B0604020202020204" charset="0"/>
                <a:cs typeface="#9Slide03 SFU Futura_12" panose="020B0604020202020204" charset="0"/>
              </a:rPr>
              <a:t> </a:t>
            </a:r>
            <a:r>
              <a:rPr lang="en-US" sz="3200" dirty="0" err="1">
                <a:solidFill>
                  <a:srgbClr val="008000"/>
                </a:solidFill>
                <a:latin typeface="#9Slide03 SFU Futura_12" panose="020B0604020202020204" charset="0"/>
                <a:cs typeface="#9Slide03 SFU Futura_12" panose="020B0604020202020204" charset="0"/>
              </a:rPr>
              <a:t>bạn</a:t>
            </a:r>
            <a:r>
              <a:rPr lang="en-US" sz="3200" dirty="0">
                <a:solidFill>
                  <a:srgbClr val="008000"/>
                </a:solidFill>
                <a:latin typeface="#9Slide03 SFU Futura_12" panose="020B0604020202020204" charset="0"/>
                <a:cs typeface="#9Slide03 SFU Futura_12" panose="020B0604020202020204" charset="0"/>
              </a:rPr>
              <a:t> </a:t>
            </a:r>
            <a:r>
              <a:rPr lang="en-US" sz="3200" dirty="0" err="1">
                <a:solidFill>
                  <a:srgbClr val="008000"/>
                </a:solidFill>
                <a:latin typeface="#9Slide03 SFU Futura_12" panose="020B0604020202020204" charset="0"/>
                <a:cs typeface="#9Slide03 SFU Futura_12" panose="020B0604020202020204" charset="0"/>
              </a:rPr>
              <a:t>được</a:t>
            </a:r>
            <a:r>
              <a:rPr lang="en-US" sz="3200" dirty="0">
                <a:solidFill>
                  <a:srgbClr val="008000"/>
                </a:solidFill>
                <a:latin typeface="#9Slide03 SFU Futura_12" panose="020B0604020202020204" charset="0"/>
                <a:cs typeface="#9Slide03 SFU Futura_12" panose="020B0604020202020204" charset="0"/>
              </a:rPr>
              <a:t> </a:t>
            </a:r>
            <a:r>
              <a:rPr lang="en-US" sz="3200" dirty="0" err="1">
                <a:solidFill>
                  <a:srgbClr val="008000"/>
                </a:solidFill>
                <a:latin typeface="#9Slide03 SFU Futura_12" panose="020B0604020202020204" charset="0"/>
                <a:cs typeface="#9Slide03 SFU Futura_12" panose="020B0604020202020204" charset="0"/>
              </a:rPr>
              <a:t>tặng</a:t>
            </a:r>
            <a:r>
              <a:rPr lang="en-US" sz="3200" dirty="0">
                <a:solidFill>
                  <a:srgbClr val="008000"/>
                </a:solidFill>
                <a:latin typeface="#9Slide03 SFU Futura_12" panose="020B0604020202020204" charset="0"/>
                <a:cs typeface="#9Slide03 SFU Futura_12" panose="020B0604020202020204" charset="0"/>
              </a:rPr>
              <a:t> 1 </a:t>
            </a:r>
            <a:r>
              <a:rPr lang="en-US" sz="3200" dirty="0" err="1">
                <a:solidFill>
                  <a:srgbClr val="008000"/>
                </a:solidFill>
                <a:latin typeface="#9Slide03 SFU Futura_12" panose="020B0604020202020204" charset="0"/>
                <a:cs typeface="#9Slide03 SFU Futura_12" panose="020B0604020202020204" charset="0"/>
              </a:rPr>
              <a:t>quyển</a:t>
            </a:r>
            <a:r>
              <a:rPr lang="en-US" sz="3200" dirty="0">
                <a:solidFill>
                  <a:srgbClr val="008000"/>
                </a:solidFill>
                <a:latin typeface="#9Slide03 SFU Futura_12" panose="020B0604020202020204" charset="0"/>
                <a:cs typeface="#9Slide03 SFU Futura_12" panose="020B0604020202020204" charset="0"/>
              </a:rPr>
              <a:t> </a:t>
            </a:r>
            <a:r>
              <a:rPr lang="en-US" sz="3200" dirty="0" err="1">
                <a:solidFill>
                  <a:srgbClr val="008000"/>
                </a:solidFill>
                <a:latin typeface="#9Slide03 SFU Futura_12" panose="020B0604020202020204" charset="0"/>
                <a:cs typeface="#9Slide03 SFU Futura_12" panose="020B0604020202020204" charset="0"/>
              </a:rPr>
              <a:t>vở</a:t>
            </a:r>
            <a:r>
              <a:rPr lang="en-US" sz="3200" dirty="0">
                <a:solidFill>
                  <a:srgbClr val="008000"/>
                </a:solidFill>
                <a:latin typeface="#9Slide03 SFU Futura_12" panose="020B0604020202020204" charset="0"/>
                <a:cs typeface="#9Slide03 SFU Futura_12" panose="020B0604020202020204" charset="0"/>
              </a:rPr>
              <a:t>.</a:t>
            </a:r>
          </a:p>
        </p:txBody>
      </p:sp>
      <p:pic>
        <p:nvPicPr>
          <p:cNvPr id="34" name="Picture 2" descr="Hình ảnh Lật Trang Sách Hoạt Hình Minh Họa, Lật Trang, Sách Hoạt Hình, Trang  Trắng miễn phí tải tập tin PNG PSDComment và Vecto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352949" y="4043484"/>
            <a:ext cx="1241366" cy="124136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ình ảnh Kẹo Vector Minh Họa Với Dòng Thiết Kế đơn Giản Biểu Tượng Kẹo Biểu  Tượng Kẹo, Kẹo, Kẹo, Thần Tượng. Vector và PNG với nền trong suốt để tải  xuốn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6247" t="20822" r="10625" b="25464"/>
          <a:stretch/>
        </p:blipFill>
        <p:spPr bwMode="auto">
          <a:xfrm>
            <a:off x="6345382" y="5589228"/>
            <a:ext cx="1536671" cy="992926"/>
          </a:xfrm>
          <a:prstGeom prst="rect">
            <a:avLst/>
          </a:prstGeom>
          <a:noFill/>
          <a:extLst>
            <a:ext uri="{909E8E84-426E-40DD-AFC4-6F175D3DCCD1}">
              <a14:hiddenFill xmlns:a14="http://schemas.microsoft.com/office/drawing/2010/main">
                <a:solidFill>
                  <a:srgbClr val="FFFFFF"/>
                </a:solidFill>
              </a14:hiddenFill>
            </a:ext>
          </a:extLst>
        </p:spPr>
      </p:pic>
      <p:sp>
        <p:nvSpPr>
          <p:cNvPr id="37" name="Rectangle 36"/>
          <p:cNvSpPr/>
          <p:nvPr/>
        </p:nvSpPr>
        <p:spPr>
          <a:xfrm>
            <a:off x="243633" y="1040124"/>
            <a:ext cx="3822282" cy="281861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dirty="0" err="1">
                <a:solidFill>
                  <a:srgbClr val="008000"/>
                </a:solidFill>
                <a:latin typeface="#9Slide03 SFU Futura_12" panose="020B0604020202020204" charset="0"/>
                <a:cs typeface="#9Slide03 SFU Futura_12" panose="020B0604020202020204" charset="0"/>
              </a:rPr>
              <a:t>Vỏ</a:t>
            </a:r>
            <a:r>
              <a:rPr lang="en-US" sz="3600" dirty="0">
                <a:solidFill>
                  <a:srgbClr val="008000"/>
                </a:solidFill>
                <a:latin typeface="#9Slide03 SFU Futura_12" panose="020B0604020202020204" charset="0"/>
                <a:cs typeface="#9Slide03 SFU Futura_12" panose="020B0604020202020204" charset="0"/>
              </a:rPr>
              <a:t> </a:t>
            </a:r>
            <a:r>
              <a:rPr lang="en-US" sz="3600" dirty="0" err="1">
                <a:solidFill>
                  <a:srgbClr val="008000"/>
                </a:solidFill>
                <a:latin typeface="#9Slide03 SFU Futura_12" panose="020B0604020202020204" charset="0"/>
                <a:cs typeface="#9Slide03 SFU Futura_12" panose="020B0604020202020204" charset="0"/>
              </a:rPr>
              <a:t>Trái</a:t>
            </a:r>
            <a:r>
              <a:rPr lang="en-US" sz="3600" dirty="0">
                <a:solidFill>
                  <a:srgbClr val="008000"/>
                </a:solidFill>
                <a:latin typeface="#9Slide03 SFU Futura_12" panose="020B0604020202020204" charset="0"/>
                <a:cs typeface="#9Slide03 SFU Futura_12" panose="020B0604020202020204" charset="0"/>
              </a:rPr>
              <a:t> </a:t>
            </a:r>
            <a:r>
              <a:rPr lang="en-US" sz="3600" dirty="0" err="1">
                <a:solidFill>
                  <a:srgbClr val="008000"/>
                </a:solidFill>
                <a:latin typeface="#9Slide03 SFU Futura_12" panose="020B0604020202020204" charset="0"/>
                <a:cs typeface="#9Slide03 SFU Futura_12" panose="020B0604020202020204" charset="0"/>
              </a:rPr>
              <a:t>Đất</a:t>
            </a:r>
            <a:r>
              <a:rPr lang="en-US" sz="3600" dirty="0">
                <a:solidFill>
                  <a:srgbClr val="008000"/>
                </a:solidFill>
                <a:latin typeface="#9Slide03 SFU Futura_12" panose="020B0604020202020204" charset="0"/>
                <a:cs typeface="#9Slide03 SFU Futura_12" panose="020B0604020202020204" charset="0"/>
              </a:rPr>
              <a:t> </a:t>
            </a:r>
            <a:r>
              <a:rPr lang="en-US" sz="3600" dirty="0" err="1">
                <a:solidFill>
                  <a:srgbClr val="008000"/>
                </a:solidFill>
                <a:latin typeface="#9Slide03 SFU Futura_12" panose="020B0604020202020204" charset="0"/>
                <a:cs typeface="#9Slide03 SFU Futura_12" panose="020B0604020202020204" charset="0"/>
              </a:rPr>
              <a:t>dày</a:t>
            </a:r>
            <a:r>
              <a:rPr lang="en-US" sz="3600" dirty="0">
                <a:solidFill>
                  <a:srgbClr val="008000"/>
                </a:solidFill>
                <a:latin typeface="#9Slide03 SFU Futura_12" panose="020B0604020202020204" charset="0"/>
                <a:cs typeface="#9Slide03 SFU Futura_12" panose="020B0604020202020204" charset="0"/>
              </a:rPr>
              <a:t> </a:t>
            </a:r>
            <a:r>
              <a:rPr lang="en-US" sz="3600" dirty="0" err="1">
                <a:solidFill>
                  <a:srgbClr val="008000"/>
                </a:solidFill>
                <a:latin typeface="#9Slide03 SFU Futura_12" panose="020B0604020202020204" charset="0"/>
                <a:cs typeface="#9Slide03 SFU Futura_12" panose="020B0604020202020204" charset="0"/>
              </a:rPr>
              <a:t>tối</a:t>
            </a:r>
            <a:r>
              <a:rPr lang="en-US" sz="3600" dirty="0">
                <a:solidFill>
                  <a:srgbClr val="008000"/>
                </a:solidFill>
                <a:latin typeface="#9Slide03 SFU Futura_12" panose="020B0604020202020204" charset="0"/>
                <a:cs typeface="#9Slide03 SFU Futura_12" panose="020B0604020202020204" charset="0"/>
              </a:rPr>
              <a:t> </a:t>
            </a:r>
            <a:r>
              <a:rPr lang="en-US" sz="3600" dirty="0" err="1">
                <a:solidFill>
                  <a:srgbClr val="008000"/>
                </a:solidFill>
                <a:latin typeface="#9Slide03 SFU Futura_12" panose="020B0604020202020204" charset="0"/>
                <a:cs typeface="#9Slide03 SFU Futura_12" panose="020B0604020202020204" charset="0"/>
              </a:rPr>
              <a:t>đa</a:t>
            </a:r>
            <a:r>
              <a:rPr lang="en-US" sz="3600" dirty="0">
                <a:solidFill>
                  <a:srgbClr val="008000"/>
                </a:solidFill>
                <a:latin typeface="#9Slide03 SFU Futura_12" panose="020B0604020202020204" charset="0"/>
                <a:cs typeface="#9Slide03 SFU Futura_12" panose="020B0604020202020204" charset="0"/>
              </a:rPr>
              <a:t> bao </a:t>
            </a:r>
            <a:r>
              <a:rPr lang="en-US" sz="3600" dirty="0" err="1">
                <a:solidFill>
                  <a:srgbClr val="008000"/>
                </a:solidFill>
                <a:latin typeface="#9Slide03 SFU Futura_12" panose="020B0604020202020204" charset="0"/>
                <a:cs typeface="#9Slide03 SFU Futura_12" panose="020B0604020202020204" charset="0"/>
              </a:rPr>
              <a:t>nhiêu</a:t>
            </a:r>
            <a:r>
              <a:rPr lang="en-US" sz="3600" dirty="0">
                <a:solidFill>
                  <a:srgbClr val="008000"/>
                </a:solidFill>
                <a:latin typeface="#9Slide03 SFU Futura_12" panose="020B0604020202020204" charset="0"/>
                <a:cs typeface="#9Slide03 SFU Futura_12" panose="020B0604020202020204" charset="0"/>
              </a:rPr>
              <a:t> km? </a:t>
            </a:r>
          </a:p>
        </p:txBody>
      </p:sp>
      <p:sp>
        <p:nvSpPr>
          <p:cNvPr id="39" name="Rectangle 38"/>
          <p:cNvSpPr/>
          <p:nvPr/>
        </p:nvSpPr>
        <p:spPr>
          <a:xfrm>
            <a:off x="295621" y="3946840"/>
            <a:ext cx="3863072" cy="2761067"/>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002060"/>
                </a:solidFill>
                <a:latin typeface="#9Slide03 SFU Futura_12" panose="020B0604020202020204" charset="0"/>
              </a:rPr>
              <a:t>Thạch quyển là gì? </a:t>
            </a:r>
          </a:p>
        </p:txBody>
      </p:sp>
      <p:sp>
        <p:nvSpPr>
          <p:cNvPr id="41" name="Rectangle 40"/>
          <p:cNvSpPr/>
          <p:nvPr/>
        </p:nvSpPr>
        <p:spPr>
          <a:xfrm>
            <a:off x="4180153" y="1108451"/>
            <a:ext cx="3870088" cy="281861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6C00"/>
                </a:solidFill>
                <a:latin typeface="#9Slide03 SFU Futura_12" panose="020B0604020202020204" charset="0"/>
              </a:rPr>
              <a:t>Lớp</a:t>
            </a:r>
            <a:r>
              <a:rPr lang="en-US" sz="3600" dirty="0">
                <a:solidFill>
                  <a:srgbClr val="006C00"/>
                </a:solidFill>
                <a:latin typeface="#9Slide03 SFU Futura_12" panose="020B0604020202020204" charset="0"/>
              </a:rPr>
              <a:t> </a:t>
            </a:r>
            <a:r>
              <a:rPr lang="en-US" sz="3600" dirty="0" err="1">
                <a:solidFill>
                  <a:srgbClr val="006C00"/>
                </a:solidFill>
                <a:latin typeface="#9Slide03 SFU Futura_12" panose="020B0604020202020204" charset="0"/>
              </a:rPr>
              <a:t>nào</a:t>
            </a:r>
            <a:r>
              <a:rPr lang="en-US" sz="3600" dirty="0">
                <a:solidFill>
                  <a:srgbClr val="006C00"/>
                </a:solidFill>
                <a:latin typeface="#9Slide03 SFU Futura_12" panose="020B0604020202020204" charset="0"/>
              </a:rPr>
              <a:t> </a:t>
            </a:r>
            <a:r>
              <a:rPr lang="en-US" sz="3600" dirty="0" err="1">
                <a:solidFill>
                  <a:srgbClr val="006C00"/>
                </a:solidFill>
                <a:latin typeface="#9Slide03 SFU Futura_12" panose="020B0604020202020204" charset="0"/>
              </a:rPr>
              <a:t>của</a:t>
            </a:r>
            <a:r>
              <a:rPr lang="en-US" sz="3600" dirty="0">
                <a:solidFill>
                  <a:srgbClr val="006C00"/>
                </a:solidFill>
                <a:latin typeface="#9Slide03 SFU Futura_12" panose="020B0604020202020204" charset="0"/>
              </a:rPr>
              <a:t> </a:t>
            </a:r>
            <a:r>
              <a:rPr lang="en-US" sz="3600" dirty="0" err="1">
                <a:solidFill>
                  <a:srgbClr val="006C00"/>
                </a:solidFill>
                <a:latin typeface="#9Slide03 SFU Futura_12" panose="020B0604020202020204" charset="0"/>
              </a:rPr>
              <a:t>Trái</a:t>
            </a:r>
            <a:r>
              <a:rPr lang="en-US" sz="3600" dirty="0">
                <a:solidFill>
                  <a:srgbClr val="006C00"/>
                </a:solidFill>
                <a:latin typeface="#9Slide03 SFU Futura_12" panose="020B0604020202020204" charset="0"/>
              </a:rPr>
              <a:t> </a:t>
            </a:r>
            <a:r>
              <a:rPr lang="en-US" sz="3600" dirty="0" err="1">
                <a:solidFill>
                  <a:srgbClr val="006C00"/>
                </a:solidFill>
                <a:latin typeface="#9Slide03 SFU Futura_12" panose="020B0604020202020204" charset="0"/>
              </a:rPr>
              <a:t>Đất</a:t>
            </a:r>
            <a:r>
              <a:rPr lang="en-US" sz="3600" dirty="0">
                <a:solidFill>
                  <a:srgbClr val="006C00"/>
                </a:solidFill>
                <a:latin typeface="#9Slide03 SFU Futura_12" panose="020B0604020202020204" charset="0"/>
              </a:rPr>
              <a:t> </a:t>
            </a:r>
            <a:r>
              <a:rPr lang="en-US" sz="3600" dirty="0" err="1">
                <a:solidFill>
                  <a:srgbClr val="006C00"/>
                </a:solidFill>
                <a:latin typeface="#9Slide03 SFU Futura_12" panose="020B0604020202020204" charset="0"/>
              </a:rPr>
              <a:t>dày</a:t>
            </a:r>
            <a:r>
              <a:rPr lang="en-US" sz="3600" dirty="0">
                <a:solidFill>
                  <a:srgbClr val="006C00"/>
                </a:solidFill>
                <a:latin typeface="#9Slide03 SFU Futura_12" panose="020B0604020202020204" charset="0"/>
              </a:rPr>
              <a:t> </a:t>
            </a:r>
            <a:r>
              <a:rPr lang="en-US" sz="3600" dirty="0" err="1">
                <a:solidFill>
                  <a:srgbClr val="006C00"/>
                </a:solidFill>
                <a:latin typeface="#9Slide03 SFU Futura_12" panose="020B0604020202020204" charset="0"/>
              </a:rPr>
              <a:t>nhất</a:t>
            </a:r>
            <a:r>
              <a:rPr lang="en-US" sz="3600" dirty="0">
                <a:solidFill>
                  <a:srgbClr val="006C00"/>
                </a:solidFill>
                <a:latin typeface="#9Slide03 SFU Futura_12" panose="020B0604020202020204" charset="0"/>
              </a:rPr>
              <a:t>? </a:t>
            </a:r>
          </a:p>
        </p:txBody>
      </p:sp>
      <p:sp>
        <p:nvSpPr>
          <p:cNvPr id="44" name="Rectangle 43"/>
          <p:cNvSpPr/>
          <p:nvPr/>
        </p:nvSpPr>
        <p:spPr>
          <a:xfrm>
            <a:off x="4178164" y="3927069"/>
            <a:ext cx="3872077" cy="2761067"/>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002060"/>
                </a:solidFill>
                <a:latin typeface="#9Slide03 SFU Futura_12" panose="020B0604020202020204" charset="0"/>
              </a:rPr>
              <a:t>Lõi TĐ chiếm khoảng bao nhiêu % khối lượng TĐ? </a:t>
            </a:r>
          </a:p>
        </p:txBody>
      </p:sp>
      <p:sp>
        <p:nvSpPr>
          <p:cNvPr id="45" name="Rectangle 44"/>
          <p:cNvSpPr/>
          <p:nvPr/>
        </p:nvSpPr>
        <p:spPr>
          <a:xfrm>
            <a:off x="8230005" y="1095597"/>
            <a:ext cx="3961995" cy="2818617"/>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dirty="0">
                <a:solidFill>
                  <a:srgbClr val="006C00"/>
                </a:solidFill>
                <a:latin typeface="#9Slide03 SFU Futura_12" panose="020B0604020202020204" charset="0"/>
              </a:rPr>
              <a:t>Trạng thái của lớp nhân trong là gì? </a:t>
            </a:r>
          </a:p>
        </p:txBody>
      </p:sp>
      <p:sp>
        <p:nvSpPr>
          <p:cNvPr id="46" name="Rectangle 45"/>
          <p:cNvSpPr/>
          <p:nvPr/>
        </p:nvSpPr>
        <p:spPr>
          <a:xfrm>
            <a:off x="8230005" y="3956118"/>
            <a:ext cx="3961995" cy="2744419"/>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9Slide03 SFU Futura_12" panose="020B0604020202020204" charset="0"/>
              </a:rPr>
              <a:t>Lớp</a:t>
            </a:r>
            <a:r>
              <a:rPr lang="en-US" sz="3600" b="1" dirty="0">
                <a:solidFill>
                  <a:srgbClr val="002060"/>
                </a:solidFill>
                <a:latin typeface="#9Slide03 SFU Futura_12" panose="020B0604020202020204" charset="0"/>
              </a:rPr>
              <a:t> </a:t>
            </a:r>
            <a:r>
              <a:rPr lang="en-US" sz="3600" b="1" dirty="0" err="1">
                <a:solidFill>
                  <a:srgbClr val="002060"/>
                </a:solidFill>
                <a:latin typeface="#9Slide03 SFU Futura_12" panose="020B0604020202020204" charset="0"/>
              </a:rPr>
              <a:t>trên</a:t>
            </a:r>
            <a:r>
              <a:rPr lang="en-US" sz="3600" b="1" dirty="0">
                <a:solidFill>
                  <a:srgbClr val="002060"/>
                </a:solidFill>
                <a:latin typeface="#9Slide03 SFU Futura_12" panose="020B0604020202020204" charset="0"/>
              </a:rPr>
              <a:t> </a:t>
            </a:r>
            <a:r>
              <a:rPr lang="en-US" sz="3600" b="1" dirty="0" err="1">
                <a:solidFill>
                  <a:srgbClr val="002060"/>
                </a:solidFill>
                <a:latin typeface="#9Slide03 SFU Futura_12" panose="020B0604020202020204" charset="0"/>
              </a:rPr>
              <a:t>của</a:t>
            </a:r>
            <a:r>
              <a:rPr lang="en-US" sz="3600" b="1" dirty="0">
                <a:solidFill>
                  <a:srgbClr val="002060"/>
                </a:solidFill>
                <a:latin typeface="#9Slide03 SFU Futura_12" panose="020B0604020202020204" charset="0"/>
              </a:rPr>
              <a:t> man-</a:t>
            </a:r>
            <a:r>
              <a:rPr lang="en-US" sz="3600" b="1" dirty="0" err="1">
                <a:solidFill>
                  <a:srgbClr val="002060"/>
                </a:solidFill>
                <a:latin typeface="#9Slide03 SFU Futura_12" panose="020B0604020202020204" charset="0"/>
              </a:rPr>
              <a:t>ti</a:t>
            </a:r>
            <a:r>
              <a:rPr lang="en-US" sz="3600" b="1" dirty="0">
                <a:solidFill>
                  <a:srgbClr val="002060"/>
                </a:solidFill>
                <a:latin typeface="#9Slide03 SFU Futura_12" panose="020B0604020202020204" charset="0"/>
              </a:rPr>
              <a:t> ở </a:t>
            </a:r>
            <a:r>
              <a:rPr lang="en-US" sz="3600" b="1" dirty="0" err="1">
                <a:solidFill>
                  <a:srgbClr val="002060"/>
                </a:solidFill>
                <a:latin typeface="#9Slide03 SFU Futura_12" panose="020B0604020202020204" charset="0"/>
              </a:rPr>
              <a:t>trạng</a:t>
            </a:r>
            <a:r>
              <a:rPr lang="en-US" sz="3600" b="1" dirty="0">
                <a:solidFill>
                  <a:srgbClr val="002060"/>
                </a:solidFill>
                <a:latin typeface="#9Slide03 SFU Futura_12" panose="020B0604020202020204" charset="0"/>
              </a:rPr>
              <a:t> </a:t>
            </a:r>
            <a:r>
              <a:rPr lang="en-US" sz="3600" b="1" dirty="0" err="1">
                <a:solidFill>
                  <a:srgbClr val="002060"/>
                </a:solidFill>
                <a:latin typeface="#9Slide03 SFU Futura_12" panose="020B0604020202020204" charset="0"/>
              </a:rPr>
              <a:t>thái</a:t>
            </a:r>
            <a:r>
              <a:rPr lang="en-US" sz="3600" b="1" dirty="0">
                <a:solidFill>
                  <a:srgbClr val="002060"/>
                </a:solidFill>
                <a:latin typeface="#9Slide03 SFU Futura_12" panose="020B0604020202020204" charset="0"/>
              </a:rPr>
              <a:t> </a:t>
            </a:r>
            <a:r>
              <a:rPr lang="en-US" sz="3600" b="1" dirty="0" err="1">
                <a:solidFill>
                  <a:srgbClr val="002060"/>
                </a:solidFill>
                <a:latin typeface="#9Slide03 SFU Futura_12" panose="020B0604020202020204" charset="0"/>
              </a:rPr>
              <a:t>gì</a:t>
            </a:r>
            <a:r>
              <a:rPr lang="en-US" sz="3600" b="1" dirty="0">
                <a:solidFill>
                  <a:srgbClr val="002060"/>
                </a:solidFill>
                <a:latin typeface="#9Slide03 SFU Futura_12" panose="020B0604020202020204" charset="0"/>
              </a:rPr>
              <a:t>?</a:t>
            </a:r>
          </a:p>
        </p:txBody>
      </p:sp>
      <p:sp>
        <p:nvSpPr>
          <p:cNvPr id="11" name="Rectangle 10">
            <a:extLst>
              <a:ext uri="{FF2B5EF4-FFF2-40B4-BE49-F238E27FC236}">
                <a16:creationId xmlns:a16="http://schemas.microsoft.com/office/drawing/2014/main" xmlns="" id="{6C8D1FA8-EC46-2DD1-3255-4673A98398D5}"/>
              </a:ext>
            </a:extLst>
          </p:cNvPr>
          <p:cNvSpPr/>
          <p:nvPr/>
        </p:nvSpPr>
        <p:spPr>
          <a:xfrm>
            <a:off x="210462" y="1020615"/>
            <a:ext cx="3822282" cy="2820702"/>
          </a:xfrm>
          <a:prstGeom prst="rect">
            <a:avLst/>
          </a:prstGeom>
          <a:solidFill>
            <a:srgbClr val="C4E9F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600" b="1" dirty="0">
                <a:solidFill>
                  <a:srgbClr val="002060"/>
                </a:solidFill>
                <a:latin typeface="#9Slide03 SFU Futura_12" panose="020B0604020202020204" charset="0"/>
              </a:rPr>
              <a:t>1</a:t>
            </a:r>
          </a:p>
        </p:txBody>
      </p:sp>
      <p:sp>
        <p:nvSpPr>
          <p:cNvPr id="12" name="Rectangle 11">
            <a:extLst>
              <a:ext uri="{FF2B5EF4-FFF2-40B4-BE49-F238E27FC236}">
                <a16:creationId xmlns:a16="http://schemas.microsoft.com/office/drawing/2014/main" xmlns="" id="{13A15EC9-A6C3-E71E-BFD9-C0EE1998C00D}"/>
              </a:ext>
            </a:extLst>
          </p:cNvPr>
          <p:cNvSpPr/>
          <p:nvPr/>
        </p:nvSpPr>
        <p:spPr>
          <a:xfrm>
            <a:off x="222020" y="3897134"/>
            <a:ext cx="3863072" cy="2971090"/>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600" b="1" dirty="0">
                <a:solidFill>
                  <a:srgbClr val="002060"/>
                </a:solidFill>
                <a:latin typeface="#9Slide03 SFU Futura_12" panose="020B0604020202020204" charset="0"/>
              </a:rPr>
              <a:t>2</a:t>
            </a:r>
          </a:p>
        </p:txBody>
      </p:sp>
      <p:sp>
        <p:nvSpPr>
          <p:cNvPr id="13" name="Rectangle 12">
            <a:extLst>
              <a:ext uri="{FF2B5EF4-FFF2-40B4-BE49-F238E27FC236}">
                <a16:creationId xmlns:a16="http://schemas.microsoft.com/office/drawing/2014/main" xmlns="" id="{BC41E3EB-0E80-768D-C072-311285C3772C}"/>
              </a:ext>
            </a:extLst>
          </p:cNvPr>
          <p:cNvSpPr/>
          <p:nvPr/>
        </p:nvSpPr>
        <p:spPr>
          <a:xfrm>
            <a:off x="4104493" y="1024326"/>
            <a:ext cx="3944251" cy="2818618"/>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600" b="1" dirty="0">
                <a:solidFill>
                  <a:srgbClr val="002060"/>
                </a:solidFill>
                <a:latin typeface="#9Slide03 SFU Futura_12" panose="020B0604020202020204" charset="0"/>
              </a:rPr>
              <a:t>3</a:t>
            </a:r>
          </a:p>
        </p:txBody>
      </p:sp>
      <p:sp>
        <p:nvSpPr>
          <p:cNvPr id="14" name="Rectangle 13">
            <a:extLst>
              <a:ext uri="{FF2B5EF4-FFF2-40B4-BE49-F238E27FC236}">
                <a16:creationId xmlns:a16="http://schemas.microsoft.com/office/drawing/2014/main" xmlns="" id="{3087C5E1-F674-DCD2-1C72-9960F7E7E6CE}"/>
              </a:ext>
            </a:extLst>
          </p:cNvPr>
          <p:cNvSpPr/>
          <p:nvPr/>
        </p:nvSpPr>
        <p:spPr>
          <a:xfrm>
            <a:off x="4104493" y="3886910"/>
            <a:ext cx="3961995" cy="2971090"/>
          </a:xfrm>
          <a:prstGeom prst="rect">
            <a:avLst/>
          </a:prstGeom>
          <a:solidFill>
            <a:srgbClr val="C4E9F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600" b="1" dirty="0">
                <a:solidFill>
                  <a:srgbClr val="002060"/>
                </a:solidFill>
                <a:latin typeface="#9Slide03 SFU Futura_12" panose="020B0604020202020204" charset="0"/>
              </a:rPr>
              <a:t>4</a:t>
            </a:r>
          </a:p>
        </p:txBody>
      </p:sp>
      <p:sp>
        <p:nvSpPr>
          <p:cNvPr id="15" name="Rectangle 14">
            <a:extLst>
              <a:ext uri="{FF2B5EF4-FFF2-40B4-BE49-F238E27FC236}">
                <a16:creationId xmlns:a16="http://schemas.microsoft.com/office/drawing/2014/main" xmlns="" id="{ADCDFDFB-2532-08F1-5689-0896DB609433}"/>
              </a:ext>
            </a:extLst>
          </p:cNvPr>
          <p:cNvSpPr/>
          <p:nvPr/>
        </p:nvSpPr>
        <p:spPr>
          <a:xfrm>
            <a:off x="8071037" y="1047325"/>
            <a:ext cx="4049214" cy="2818617"/>
          </a:xfrm>
          <a:prstGeom prst="rect">
            <a:avLst/>
          </a:prstGeom>
          <a:solidFill>
            <a:srgbClr val="C4E9F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600" b="1" dirty="0">
                <a:solidFill>
                  <a:srgbClr val="002060"/>
                </a:solidFill>
                <a:latin typeface="#9Slide03 SFU Futura_12" panose="020B0604020202020204" charset="0"/>
              </a:rPr>
              <a:t>5</a:t>
            </a:r>
          </a:p>
        </p:txBody>
      </p:sp>
      <p:sp>
        <p:nvSpPr>
          <p:cNvPr id="16" name="Rectangle 15">
            <a:extLst>
              <a:ext uri="{FF2B5EF4-FFF2-40B4-BE49-F238E27FC236}">
                <a16:creationId xmlns:a16="http://schemas.microsoft.com/office/drawing/2014/main" xmlns="" id="{C03839BC-5FF3-ABBE-2011-CF989523C20E}"/>
              </a:ext>
            </a:extLst>
          </p:cNvPr>
          <p:cNvSpPr/>
          <p:nvPr/>
        </p:nvSpPr>
        <p:spPr>
          <a:xfrm>
            <a:off x="8113531" y="3873305"/>
            <a:ext cx="4033458" cy="2953176"/>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600" b="1" dirty="0">
                <a:solidFill>
                  <a:srgbClr val="002060"/>
                </a:solidFill>
                <a:latin typeface="#9Slide03 SFU Futura_12" panose="020B0604020202020204" charset="0"/>
              </a:rPr>
              <a:t>6</a:t>
            </a:r>
          </a:p>
        </p:txBody>
      </p:sp>
    </p:spTree>
    <p:extLst>
      <p:ext uri="{BB962C8B-B14F-4D97-AF65-F5344CB8AC3E}">
        <p14:creationId xmlns:p14="http://schemas.microsoft.com/office/powerpoint/2010/main" val="218097510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7"/>
                    </p:tgtEl>
                  </p:cond>
                </p:stCondLst>
                <p:endSync evt="end" delay="0">
                  <p:rtn val="all"/>
                </p:endSync>
                <p:childTnLst>
                  <p:par>
                    <p:cTn id="3" fill="hold">
                      <p:stCondLst>
                        <p:cond delay="0"/>
                      </p:stCondLst>
                      <p:childTnLst>
                        <p:par>
                          <p:cTn id="4" fill="hold">
                            <p:stCondLst>
                              <p:cond delay="0"/>
                            </p:stCondLst>
                            <p:childTnLst>
                              <p:par>
                                <p:cTn id="5" presetID="21" presetClass="exit" presetSubtype="1" fill="hold" grpId="0" nodeType="clickEffect">
                                  <p:stCondLst>
                                    <p:cond delay="0"/>
                                  </p:stCondLst>
                                  <p:childTnLst>
                                    <p:animEffect transition="out" filter="wheel(1)">
                                      <p:cBhvr>
                                        <p:cTn id="6" dur="2000"/>
                                        <p:tgtEl>
                                          <p:spTgt spid="37"/>
                                        </p:tgtEl>
                                      </p:cBhvr>
                                    </p:animEffect>
                                    <p:set>
                                      <p:cBhvr>
                                        <p:cTn id="7" dur="1" fill="hold">
                                          <p:stCondLst>
                                            <p:cond delay="19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8" restart="whenNotActive" fill="hold" evtFilter="cancelBubble" nodeType="interactiveSeq">
                <p:stCondLst>
                  <p:cond evt="onClick" delay="0">
                    <p:tgtEl>
                      <p:spTgt spid="39"/>
                    </p:tgtEl>
                  </p:cond>
                </p:stCondLst>
                <p:endSync evt="end" delay="0">
                  <p:rtn val="all"/>
                </p:endSync>
                <p:childTnLst>
                  <p:par>
                    <p:cTn id="9" fill="hold">
                      <p:stCondLst>
                        <p:cond delay="0"/>
                      </p:stCondLst>
                      <p:childTnLst>
                        <p:par>
                          <p:cTn id="10" fill="hold">
                            <p:stCondLst>
                              <p:cond delay="0"/>
                            </p:stCondLst>
                            <p:childTnLst>
                              <p:par>
                                <p:cTn id="11" presetID="53" presetClass="exit" presetSubtype="32" fill="hold" grpId="0" nodeType="clickEffect">
                                  <p:stCondLst>
                                    <p:cond delay="0"/>
                                  </p:stCondLst>
                                  <p:childTnLst>
                                    <p:anim calcmode="lin" valueType="num">
                                      <p:cBhvr>
                                        <p:cTn id="12" dur="500"/>
                                        <p:tgtEl>
                                          <p:spTgt spid="39"/>
                                        </p:tgtEl>
                                        <p:attrNameLst>
                                          <p:attrName>ppt_w</p:attrName>
                                        </p:attrNameLst>
                                      </p:cBhvr>
                                      <p:tavLst>
                                        <p:tav tm="0">
                                          <p:val>
                                            <p:strVal val="ppt_w"/>
                                          </p:val>
                                        </p:tav>
                                        <p:tav tm="100000">
                                          <p:val>
                                            <p:fltVal val="0"/>
                                          </p:val>
                                        </p:tav>
                                      </p:tavLst>
                                    </p:anim>
                                    <p:anim calcmode="lin" valueType="num">
                                      <p:cBhvr>
                                        <p:cTn id="13" dur="500"/>
                                        <p:tgtEl>
                                          <p:spTgt spid="39"/>
                                        </p:tgtEl>
                                        <p:attrNameLst>
                                          <p:attrName>ppt_h</p:attrName>
                                        </p:attrNameLst>
                                      </p:cBhvr>
                                      <p:tavLst>
                                        <p:tav tm="0">
                                          <p:val>
                                            <p:strVal val="ppt_h"/>
                                          </p:val>
                                        </p:tav>
                                        <p:tav tm="100000">
                                          <p:val>
                                            <p:fltVal val="0"/>
                                          </p:val>
                                        </p:tav>
                                      </p:tavLst>
                                    </p:anim>
                                    <p:animEffect transition="out" filter="fade">
                                      <p:cBhvr>
                                        <p:cTn id="14" dur="500"/>
                                        <p:tgtEl>
                                          <p:spTgt spid="39"/>
                                        </p:tgtEl>
                                      </p:cBhvr>
                                    </p:animEffect>
                                    <p:set>
                                      <p:cBhvr>
                                        <p:cTn id="15"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16" restart="whenNotActive" fill="hold" evtFilter="cancelBubble" nodeType="interactiveSeq">
                <p:stCondLst>
                  <p:cond evt="onClick" delay="0">
                    <p:tgtEl>
                      <p:spTgt spid="41"/>
                    </p:tgtEl>
                  </p:cond>
                </p:stCondLst>
                <p:endSync evt="end" delay="0">
                  <p:rtn val="all"/>
                </p:endSync>
                <p:childTnLst>
                  <p:par>
                    <p:cTn id="17" fill="hold">
                      <p:stCondLst>
                        <p:cond delay="0"/>
                      </p:stCondLst>
                      <p:childTnLst>
                        <p:par>
                          <p:cTn id="18" fill="hold">
                            <p:stCondLst>
                              <p:cond delay="0"/>
                            </p:stCondLst>
                            <p:childTnLst>
                              <p:par>
                                <p:cTn id="19" presetID="16" presetClass="exit" presetSubtype="21" fill="hold" grpId="0" nodeType="clickEffect">
                                  <p:stCondLst>
                                    <p:cond delay="0"/>
                                  </p:stCondLst>
                                  <p:childTnLst>
                                    <p:animEffect transition="out" filter="barn(inVertical)">
                                      <p:cBhvr>
                                        <p:cTn id="20" dur="500"/>
                                        <p:tgtEl>
                                          <p:spTgt spid="41"/>
                                        </p:tgtEl>
                                      </p:cBhvr>
                                    </p:animEffect>
                                    <p:set>
                                      <p:cBhvr>
                                        <p:cTn id="21"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22" restart="whenNotActive" fill="hold" evtFilter="cancelBubble" nodeType="interactiveSeq">
                <p:stCondLst>
                  <p:cond evt="onClick" delay="0">
                    <p:tgtEl>
                      <p:spTgt spid="44"/>
                    </p:tgtEl>
                  </p:cond>
                </p:stCondLst>
                <p:endSync evt="end" delay="0">
                  <p:rtn val="all"/>
                </p:endSync>
                <p:childTnLst>
                  <p:par>
                    <p:cTn id="23" fill="hold">
                      <p:stCondLst>
                        <p:cond delay="0"/>
                      </p:stCondLst>
                      <p:childTnLst>
                        <p:par>
                          <p:cTn id="24" fill="hold">
                            <p:stCondLst>
                              <p:cond delay="0"/>
                            </p:stCondLst>
                            <p:childTnLst>
                              <p:par>
                                <p:cTn id="25" presetID="49" presetClass="exit" presetSubtype="0" accel="100000" fill="hold" grpId="0" nodeType="clickEffect">
                                  <p:stCondLst>
                                    <p:cond delay="0"/>
                                  </p:stCondLst>
                                  <p:childTnLst>
                                    <p:anim calcmode="lin" valueType="num">
                                      <p:cBhvr>
                                        <p:cTn id="26" dur="500"/>
                                        <p:tgtEl>
                                          <p:spTgt spid="44"/>
                                        </p:tgtEl>
                                        <p:attrNameLst>
                                          <p:attrName>ppt_w</p:attrName>
                                        </p:attrNameLst>
                                      </p:cBhvr>
                                      <p:tavLst>
                                        <p:tav tm="0">
                                          <p:val>
                                            <p:strVal val="ppt_w"/>
                                          </p:val>
                                        </p:tav>
                                        <p:tav tm="100000">
                                          <p:val>
                                            <p:fltVal val="0"/>
                                          </p:val>
                                        </p:tav>
                                      </p:tavLst>
                                    </p:anim>
                                    <p:anim calcmode="lin" valueType="num">
                                      <p:cBhvr>
                                        <p:cTn id="27" dur="500"/>
                                        <p:tgtEl>
                                          <p:spTgt spid="44"/>
                                        </p:tgtEl>
                                        <p:attrNameLst>
                                          <p:attrName>ppt_h</p:attrName>
                                        </p:attrNameLst>
                                      </p:cBhvr>
                                      <p:tavLst>
                                        <p:tav tm="0">
                                          <p:val>
                                            <p:strVal val="ppt_h"/>
                                          </p:val>
                                        </p:tav>
                                        <p:tav tm="100000">
                                          <p:val>
                                            <p:fltVal val="0"/>
                                          </p:val>
                                        </p:tav>
                                      </p:tavLst>
                                    </p:anim>
                                    <p:anim calcmode="lin" valueType="num">
                                      <p:cBhvr>
                                        <p:cTn id="28" dur="500"/>
                                        <p:tgtEl>
                                          <p:spTgt spid="44"/>
                                        </p:tgtEl>
                                        <p:attrNameLst>
                                          <p:attrName>style.rotation</p:attrName>
                                        </p:attrNameLst>
                                      </p:cBhvr>
                                      <p:tavLst>
                                        <p:tav tm="0">
                                          <p:val>
                                            <p:fltVal val="0"/>
                                          </p:val>
                                        </p:tav>
                                        <p:tav tm="100000">
                                          <p:val>
                                            <p:fltVal val="360"/>
                                          </p:val>
                                        </p:tav>
                                      </p:tavLst>
                                    </p:anim>
                                    <p:animEffect transition="out" filter="fade">
                                      <p:cBhvr>
                                        <p:cTn id="29" dur="500"/>
                                        <p:tgtEl>
                                          <p:spTgt spid="44"/>
                                        </p:tgtEl>
                                      </p:cBhvr>
                                    </p:animEffect>
                                    <p:set>
                                      <p:cBhvr>
                                        <p:cTn id="30"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31" restart="whenNotActive" fill="hold" evtFilter="cancelBubble" nodeType="interactiveSeq">
                <p:stCondLst>
                  <p:cond evt="onClick" delay="0">
                    <p:tgtEl>
                      <p:spTgt spid="45"/>
                    </p:tgtEl>
                  </p:cond>
                </p:stCondLst>
                <p:endSync evt="end" delay="0">
                  <p:rtn val="all"/>
                </p:endSync>
                <p:childTnLst>
                  <p:par>
                    <p:cTn id="32" fill="hold">
                      <p:stCondLst>
                        <p:cond delay="0"/>
                      </p:stCondLst>
                      <p:childTnLst>
                        <p:par>
                          <p:cTn id="33" fill="hold">
                            <p:stCondLst>
                              <p:cond delay="0"/>
                            </p:stCondLst>
                            <p:childTnLst>
                              <p:par>
                                <p:cTn id="34" presetID="31" presetClass="exit" presetSubtype="0" fill="hold" grpId="0" nodeType="clickEffect">
                                  <p:stCondLst>
                                    <p:cond delay="0"/>
                                  </p:stCondLst>
                                  <p:childTnLst>
                                    <p:anim calcmode="lin" valueType="num">
                                      <p:cBhvr>
                                        <p:cTn id="35" dur="1000"/>
                                        <p:tgtEl>
                                          <p:spTgt spid="45"/>
                                        </p:tgtEl>
                                        <p:attrNameLst>
                                          <p:attrName>ppt_w</p:attrName>
                                        </p:attrNameLst>
                                      </p:cBhvr>
                                      <p:tavLst>
                                        <p:tav tm="0">
                                          <p:val>
                                            <p:strVal val="ppt_w"/>
                                          </p:val>
                                        </p:tav>
                                        <p:tav tm="100000">
                                          <p:val>
                                            <p:fltVal val="0"/>
                                          </p:val>
                                        </p:tav>
                                      </p:tavLst>
                                    </p:anim>
                                    <p:anim calcmode="lin" valueType="num">
                                      <p:cBhvr>
                                        <p:cTn id="36" dur="1000"/>
                                        <p:tgtEl>
                                          <p:spTgt spid="45"/>
                                        </p:tgtEl>
                                        <p:attrNameLst>
                                          <p:attrName>ppt_h</p:attrName>
                                        </p:attrNameLst>
                                      </p:cBhvr>
                                      <p:tavLst>
                                        <p:tav tm="0">
                                          <p:val>
                                            <p:strVal val="ppt_h"/>
                                          </p:val>
                                        </p:tav>
                                        <p:tav tm="100000">
                                          <p:val>
                                            <p:fltVal val="0"/>
                                          </p:val>
                                        </p:tav>
                                      </p:tavLst>
                                    </p:anim>
                                    <p:anim calcmode="lin" valueType="num">
                                      <p:cBhvr>
                                        <p:cTn id="37" dur="1000"/>
                                        <p:tgtEl>
                                          <p:spTgt spid="45"/>
                                        </p:tgtEl>
                                        <p:attrNameLst>
                                          <p:attrName>style.rotation</p:attrName>
                                        </p:attrNameLst>
                                      </p:cBhvr>
                                      <p:tavLst>
                                        <p:tav tm="0">
                                          <p:val>
                                            <p:fltVal val="0"/>
                                          </p:val>
                                        </p:tav>
                                        <p:tav tm="100000">
                                          <p:val>
                                            <p:fltVal val="90"/>
                                          </p:val>
                                        </p:tav>
                                      </p:tavLst>
                                    </p:anim>
                                    <p:animEffect transition="out" filter="fade">
                                      <p:cBhvr>
                                        <p:cTn id="38" dur="1000"/>
                                        <p:tgtEl>
                                          <p:spTgt spid="45"/>
                                        </p:tgtEl>
                                      </p:cBhvr>
                                    </p:animEffect>
                                    <p:set>
                                      <p:cBhvr>
                                        <p:cTn id="39" dur="1" fill="hold">
                                          <p:stCondLst>
                                            <p:cond delay="9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40" restart="whenNotActive" fill="hold" evtFilter="cancelBubble" nodeType="interactiveSeq">
                <p:stCondLst>
                  <p:cond evt="onClick" delay="0">
                    <p:tgtEl>
                      <p:spTgt spid="46"/>
                    </p:tgtEl>
                  </p:cond>
                </p:stCondLst>
                <p:endSync evt="end" delay="0">
                  <p:rtn val="all"/>
                </p:endSync>
                <p:childTnLst>
                  <p:par>
                    <p:cTn id="41" fill="hold">
                      <p:stCondLst>
                        <p:cond delay="0"/>
                      </p:stCondLst>
                      <p:childTnLst>
                        <p:par>
                          <p:cTn id="42" fill="hold">
                            <p:stCondLst>
                              <p:cond delay="0"/>
                            </p:stCondLst>
                            <p:childTnLst>
                              <p:par>
                                <p:cTn id="43" presetID="23" presetClass="exit" presetSubtype="32" fill="hold" grpId="0" nodeType="clickEffect">
                                  <p:stCondLst>
                                    <p:cond delay="0"/>
                                  </p:stCondLst>
                                  <p:childTnLst>
                                    <p:anim calcmode="lin" valueType="num">
                                      <p:cBhvr>
                                        <p:cTn id="44" dur="500"/>
                                        <p:tgtEl>
                                          <p:spTgt spid="46"/>
                                        </p:tgtEl>
                                        <p:attrNameLst>
                                          <p:attrName>ppt_w</p:attrName>
                                        </p:attrNameLst>
                                      </p:cBhvr>
                                      <p:tavLst>
                                        <p:tav tm="0">
                                          <p:val>
                                            <p:strVal val="ppt_w"/>
                                          </p:val>
                                        </p:tav>
                                        <p:tav tm="100000">
                                          <p:val>
                                            <p:fltVal val="0"/>
                                          </p:val>
                                        </p:tav>
                                      </p:tavLst>
                                    </p:anim>
                                    <p:anim calcmode="lin" valueType="num">
                                      <p:cBhvr>
                                        <p:cTn id="45" dur="500"/>
                                        <p:tgtEl>
                                          <p:spTgt spid="46"/>
                                        </p:tgtEl>
                                        <p:attrNameLst>
                                          <p:attrName>ppt_h</p:attrName>
                                        </p:attrNameLst>
                                      </p:cBhvr>
                                      <p:tavLst>
                                        <p:tav tm="0">
                                          <p:val>
                                            <p:strVal val="ppt_h"/>
                                          </p:val>
                                        </p:tav>
                                        <p:tav tm="100000">
                                          <p:val>
                                            <p:fltVal val="0"/>
                                          </p:val>
                                        </p:tav>
                                      </p:tavLst>
                                    </p:anim>
                                    <p:set>
                                      <p:cBhvr>
                                        <p:cTn id="46"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47" restart="whenNotActive" fill="hold" evtFilter="cancelBubble" nodeType="interactiveSeq">
                <p:stCondLst>
                  <p:cond evt="onClick" delay="0">
                    <p:tgtEl>
                      <p:spTgt spid="11"/>
                    </p:tgtEl>
                  </p:cond>
                </p:stCondLst>
                <p:endSync evt="end" delay="0">
                  <p:rtn val="all"/>
                </p:endSync>
                <p:childTnLst>
                  <p:par>
                    <p:cTn id="48" fill="hold">
                      <p:stCondLst>
                        <p:cond delay="0"/>
                      </p:stCondLst>
                      <p:childTnLst>
                        <p:par>
                          <p:cTn id="49" fill="hold">
                            <p:stCondLst>
                              <p:cond delay="0"/>
                            </p:stCondLst>
                            <p:childTnLst>
                              <p:par>
                                <p:cTn id="50" presetID="21" presetClass="exit" presetSubtype="1" fill="hold" grpId="0" nodeType="clickEffect">
                                  <p:stCondLst>
                                    <p:cond delay="0"/>
                                  </p:stCondLst>
                                  <p:childTnLst>
                                    <p:animEffect transition="out" filter="wheel(1)">
                                      <p:cBhvr>
                                        <p:cTn id="51" dur="2000"/>
                                        <p:tgtEl>
                                          <p:spTgt spid="11"/>
                                        </p:tgtEl>
                                      </p:cBhvr>
                                    </p:animEffect>
                                    <p:set>
                                      <p:cBhvr>
                                        <p:cTn id="52"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53" restart="whenNotActive" fill="hold" evtFilter="cancelBubble" nodeType="interactiveSeq">
                <p:stCondLst>
                  <p:cond evt="onClick" delay="0">
                    <p:tgtEl>
                      <p:spTgt spid="12"/>
                    </p:tgtEl>
                  </p:cond>
                </p:stCondLst>
                <p:endSync evt="end" delay="0">
                  <p:rtn val="all"/>
                </p:endSync>
                <p:childTnLst>
                  <p:par>
                    <p:cTn id="54" fill="hold">
                      <p:stCondLst>
                        <p:cond delay="0"/>
                      </p:stCondLst>
                      <p:childTnLst>
                        <p:par>
                          <p:cTn id="55" fill="hold">
                            <p:stCondLst>
                              <p:cond delay="0"/>
                            </p:stCondLst>
                            <p:childTnLst>
                              <p:par>
                                <p:cTn id="56" presetID="53" presetClass="exit" presetSubtype="32" fill="hold" grpId="0" nodeType="clickEffect">
                                  <p:stCondLst>
                                    <p:cond delay="0"/>
                                  </p:stCondLst>
                                  <p:childTnLst>
                                    <p:anim calcmode="lin" valueType="num">
                                      <p:cBhvr>
                                        <p:cTn id="57" dur="500"/>
                                        <p:tgtEl>
                                          <p:spTgt spid="12"/>
                                        </p:tgtEl>
                                        <p:attrNameLst>
                                          <p:attrName>ppt_w</p:attrName>
                                        </p:attrNameLst>
                                      </p:cBhvr>
                                      <p:tavLst>
                                        <p:tav tm="0">
                                          <p:val>
                                            <p:strVal val="ppt_w"/>
                                          </p:val>
                                        </p:tav>
                                        <p:tav tm="100000">
                                          <p:val>
                                            <p:fltVal val="0"/>
                                          </p:val>
                                        </p:tav>
                                      </p:tavLst>
                                    </p:anim>
                                    <p:anim calcmode="lin" valueType="num">
                                      <p:cBhvr>
                                        <p:cTn id="58" dur="500"/>
                                        <p:tgtEl>
                                          <p:spTgt spid="12"/>
                                        </p:tgtEl>
                                        <p:attrNameLst>
                                          <p:attrName>ppt_h</p:attrName>
                                        </p:attrNameLst>
                                      </p:cBhvr>
                                      <p:tavLst>
                                        <p:tav tm="0">
                                          <p:val>
                                            <p:strVal val="ppt_h"/>
                                          </p:val>
                                        </p:tav>
                                        <p:tav tm="100000">
                                          <p:val>
                                            <p:fltVal val="0"/>
                                          </p:val>
                                        </p:tav>
                                      </p:tavLst>
                                    </p:anim>
                                    <p:animEffect transition="out" filter="fade">
                                      <p:cBhvr>
                                        <p:cTn id="59" dur="500"/>
                                        <p:tgtEl>
                                          <p:spTgt spid="12"/>
                                        </p:tgtEl>
                                      </p:cBhvr>
                                    </p:animEffect>
                                    <p:set>
                                      <p:cBhvr>
                                        <p:cTn id="60"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61" restart="whenNotActive" fill="hold" evtFilter="cancelBubble" nodeType="interactiveSeq">
                <p:stCondLst>
                  <p:cond evt="onClick" delay="0">
                    <p:tgtEl>
                      <p:spTgt spid="13"/>
                    </p:tgtEl>
                  </p:cond>
                </p:stCondLst>
                <p:endSync evt="end" delay="0">
                  <p:rtn val="all"/>
                </p:endSync>
                <p:childTnLst>
                  <p:par>
                    <p:cTn id="62" fill="hold">
                      <p:stCondLst>
                        <p:cond delay="0"/>
                      </p:stCondLst>
                      <p:childTnLst>
                        <p:par>
                          <p:cTn id="63" fill="hold">
                            <p:stCondLst>
                              <p:cond delay="0"/>
                            </p:stCondLst>
                            <p:childTnLst>
                              <p:par>
                                <p:cTn id="64" presetID="16" presetClass="exit" presetSubtype="21" fill="hold" grpId="0" nodeType="clickEffect">
                                  <p:stCondLst>
                                    <p:cond delay="0"/>
                                  </p:stCondLst>
                                  <p:childTnLst>
                                    <p:animEffect transition="out" filter="barn(inVertical)">
                                      <p:cBhvr>
                                        <p:cTn id="65" dur="500"/>
                                        <p:tgtEl>
                                          <p:spTgt spid="13"/>
                                        </p:tgtEl>
                                      </p:cBhvr>
                                    </p:animEffect>
                                    <p:set>
                                      <p:cBhvr>
                                        <p:cTn id="66"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67" restart="whenNotActive" fill="hold" evtFilter="cancelBubble" nodeType="interactiveSeq">
                <p:stCondLst>
                  <p:cond evt="onClick" delay="0">
                    <p:tgtEl>
                      <p:spTgt spid="14"/>
                    </p:tgtEl>
                  </p:cond>
                </p:stCondLst>
                <p:endSync evt="end" delay="0">
                  <p:rtn val="all"/>
                </p:endSync>
                <p:childTnLst>
                  <p:par>
                    <p:cTn id="68" fill="hold">
                      <p:stCondLst>
                        <p:cond delay="0"/>
                      </p:stCondLst>
                      <p:childTnLst>
                        <p:par>
                          <p:cTn id="69" fill="hold">
                            <p:stCondLst>
                              <p:cond delay="0"/>
                            </p:stCondLst>
                            <p:childTnLst>
                              <p:par>
                                <p:cTn id="70" presetID="49" presetClass="exit" presetSubtype="0" accel="100000" fill="hold" grpId="0" nodeType="clickEffect">
                                  <p:stCondLst>
                                    <p:cond delay="0"/>
                                  </p:stCondLst>
                                  <p:childTnLst>
                                    <p:anim calcmode="lin" valueType="num">
                                      <p:cBhvr>
                                        <p:cTn id="71" dur="500"/>
                                        <p:tgtEl>
                                          <p:spTgt spid="14"/>
                                        </p:tgtEl>
                                        <p:attrNameLst>
                                          <p:attrName>ppt_w</p:attrName>
                                        </p:attrNameLst>
                                      </p:cBhvr>
                                      <p:tavLst>
                                        <p:tav tm="0">
                                          <p:val>
                                            <p:strVal val="ppt_w"/>
                                          </p:val>
                                        </p:tav>
                                        <p:tav tm="100000">
                                          <p:val>
                                            <p:fltVal val="0"/>
                                          </p:val>
                                        </p:tav>
                                      </p:tavLst>
                                    </p:anim>
                                    <p:anim calcmode="lin" valueType="num">
                                      <p:cBhvr>
                                        <p:cTn id="72" dur="500"/>
                                        <p:tgtEl>
                                          <p:spTgt spid="14"/>
                                        </p:tgtEl>
                                        <p:attrNameLst>
                                          <p:attrName>ppt_h</p:attrName>
                                        </p:attrNameLst>
                                      </p:cBhvr>
                                      <p:tavLst>
                                        <p:tav tm="0">
                                          <p:val>
                                            <p:strVal val="ppt_h"/>
                                          </p:val>
                                        </p:tav>
                                        <p:tav tm="100000">
                                          <p:val>
                                            <p:fltVal val="0"/>
                                          </p:val>
                                        </p:tav>
                                      </p:tavLst>
                                    </p:anim>
                                    <p:anim calcmode="lin" valueType="num">
                                      <p:cBhvr>
                                        <p:cTn id="73" dur="500"/>
                                        <p:tgtEl>
                                          <p:spTgt spid="14"/>
                                        </p:tgtEl>
                                        <p:attrNameLst>
                                          <p:attrName>style.rotation</p:attrName>
                                        </p:attrNameLst>
                                      </p:cBhvr>
                                      <p:tavLst>
                                        <p:tav tm="0">
                                          <p:val>
                                            <p:fltVal val="0"/>
                                          </p:val>
                                        </p:tav>
                                        <p:tav tm="100000">
                                          <p:val>
                                            <p:fltVal val="360"/>
                                          </p:val>
                                        </p:tav>
                                      </p:tavLst>
                                    </p:anim>
                                    <p:animEffect transition="out" filter="fade">
                                      <p:cBhvr>
                                        <p:cTn id="74" dur="500"/>
                                        <p:tgtEl>
                                          <p:spTgt spid="14"/>
                                        </p:tgtEl>
                                      </p:cBhvr>
                                    </p:animEffect>
                                    <p:set>
                                      <p:cBhvr>
                                        <p:cTn id="75"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76" restart="whenNotActive" fill="hold" evtFilter="cancelBubble" nodeType="interactiveSeq">
                <p:stCondLst>
                  <p:cond evt="onClick" delay="0">
                    <p:tgtEl>
                      <p:spTgt spid="15"/>
                    </p:tgtEl>
                  </p:cond>
                </p:stCondLst>
                <p:endSync evt="end" delay="0">
                  <p:rtn val="all"/>
                </p:endSync>
                <p:childTnLst>
                  <p:par>
                    <p:cTn id="77" fill="hold">
                      <p:stCondLst>
                        <p:cond delay="0"/>
                      </p:stCondLst>
                      <p:childTnLst>
                        <p:par>
                          <p:cTn id="78" fill="hold">
                            <p:stCondLst>
                              <p:cond delay="0"/>
                            </p:stCondLst>
                            <p:childTnLst>
                              <p:par>
                                <p:cTn id="79" presetID="31" presetClass="exit" presetSubtype="0" fill="hold" grpId="0" nodeType="clickEffect">
                                  <p:stCondLst>
                                    <p:cond delay="0"/>
                                  </p:stCondLst>
                                  <p:childTnLst>
                                    <p:anim calcmode="lin" valueType="num">
                                      <p:cBhvr>
                                        <p:cTn id="80" dur="1000"/>
                                        <p:tgtEl>
                                          <p:spTgt spid="15"/>
                                        </p:tgtEl>
                                        <p:attrNameLst>
                                          <p:attrName>ppt_w</p:attrName>
                                        </p:attrNameLst>
                                      </p:cBhvr>
                                      <p:tavLst>
                                        <p:tav tm="0">
                                          <p:val>
                                            <p:strVal val="ppt_w"/>
                                          </p:val>
                                        </p:tav>
                                        <p:tav tm="100000">
                                          <p:val>
                                            <p:fltVal val="0"/>
                                          </p:val>
                                        </p:tav>
                                      </p:tavLst>
                                    </p:anim>
                                    <p:anim calcmode="lin" valueType="num">
                                      <p:cBhvr>
                                        <p:cTn id="81" dur="1000"/>
                                        <p:tgtEl>
                                          <p:spTgt spid="15"/>
                                        </p:tgtEl>
                                        <p:attrNameLst>
                                          <p:attrName>ppt_h</p:attrName>
                                        </p:attrNameLst>
                                      </p:cBhvr>
                                      <p:tavLst>
                                        <p:tav tm="0">
                                          <p:val>
                                            <p:strVal val="ppt_h"/>
                                          </p:val>
                                        </p:tav>
                                        <p:tav tm="100000">
                                          <p:val>
                                            <p:fltVal val="0"/>
                                          </p:val>
                                        </p:tav>
                                      </p:tavLst>
                                    </p:anim>
                                    <p:anim calcmode="lin" valueType="num">
                                      <p:cBhvr>
                                        <p:cTn id="82" dur="1000"/>
                                        <p:tgtEl>
                                          <p:spTgt spid="15"/>
                                        </p:tgtEl>
                                        <p:attrNameLst>
                                          <p:attrName>style.rotation</p:attrName>
                                        </p:attrNameLst>
                                      </p:cBhvr>
                                      <p:tavLst>
                                        <p:tav tm="0">
                                          <p:val>
                                            <p:fltVal val="0"/>
                                          </p:val>
                                        </p:tav>
                                        <p:tav tm="100000">
                                          <p:val>
                                            <p:fltVal val="90"/>
                                          </p:val>
                                        </p:tav>
                                      </p:tavLst>
                                    </p:anim>
                                    <p:animEffect transition="out" filter="fade">
                                      <p:cBhvr>
                                        <p:cTn id="83" dur="1000"/>
                                        <p:tgtEl>
                                          <p:spTgt spid="15"/>
                                        </p:tgtEl>
                                      </p:cBhvr>
                                    </p:animEffect>
                                    <p:set>
                                      <p:cBhvr>
                                        <p:cTn id="84" dur="1" fill="hold">
                                          <p:stCondLst>
                                            <p:cond delay="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85" restart="whenNotActive" fill="hold" evtFilter="cancelBubble" nodeType="interactiveSeq">
                <p:stCondLst>
                  <p:cond evt="onClick" delay="0">
                    <p:tgtEl>
                      <p:spTgt spid="16"/>
                    </p:tgtEl>
                  </p:cond>
                </p:stCondLst>
                <p:endSync evt="end" delay="0">
                  <p:rtn val="all"/>
                </p:endSync>
                <p:childTnLst>
                  <p:par>
                    <p:cTn id="86" fill="hold">
                      <p:stCondLst>
                        <p:cond delay="0"/>
                      </p:stCondLst>
                      <p:childTnLst>
                        <p:par>
                          <p:cTn id="87" fill="hold">
                            <p:stCondLst>
                              <p:cond delay="0"/>
                            </p:stCondLst>
                            <p:childTnLst>
                              <p:par>
                                <p:cTn id="88" presetID="23" presetClass="exit" presetSubtype="32" fill="hold" grpId="0" nodeType="clickEffect">
                                  <p:stCondLst>
                                    <p:cond delay="0"/>
                                  </p:stCondLst>
                                  <p:childTnLst>
                                    <p:anim calcmode="lin" valueType="num">
                                      <p:cBhvr>
                                        <p:cTn id="89" dur="500"/>
                                        <p:tgtEl>
                                          <p:spTgt spid="16"/>
                                        </p:tgtEl>
                                        <p:attrNameLst>
                                          <p:attrName>ppt_w</p:attrName>
                                        </p:attrNameLst>
                                      </p:cBhvr>
                                      <p:tavLst>
                                        <p:tav tm="0">
                                          <p:val>
                                            <p:strVal val="ppt_w"/>
                                          </p:val>
                                        </p:tav>
                                        <p:tav tm="100000">
                                          <p:val>
                                            <p:fltVal val="0"/>
                                          </p:val>
                                        </p:tav>
                                      </p:tavLst>
                                    </p:anim>
                                    <p:anim calcmode="lin" valueType="num">
                                      <p:cBhvr>
                                        <p:cTn id="90" dur="500"/>
                                        <p:tgtEl>
                                          <p:spTgt spid="16"/>
                                        </p:tgtEl>
                                        <p:attrNameLst>
                                          <p:attrName>ppt_h</p:attrName>
                                        </p:attrNameLst>
                                      </p:cBhvr>
                                      <p:tavLst>
                                        <p:tav tm="0">
                                          <p:val>
                                            <p:strVal val="ppt_h"/>
                                          </p:val>
                                        </p:tav>
                                        <p:tav tm="100000">
                                          <p:val>
                                            <p:fltVal val="0"/>
                                          </p:val>
                                        </p:tav>
                                      </p:tavLst>
                                    </p:anim>
                                    <p:set>
                                      <p:cBhvr>
                                        <p:cTn id="91"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92" restart="whenNotActive" fill="hold" evtFilter="cancelBubble" nodeType="interactiveSeq">
                <p:stCondLst>
                  <p:cond evt="onClick" delay="0">
                    <p:tgtEl>
                      <p:spTgt spid="47"/>
                    </p:tgtEl>
                  </p:cond>
                </p:stCondLst>
                <p:endSync evt="end" delay="0">
                  <p:rtn val="all"/>
                </p:endSync>
                <p:childTnLst>
                  <p:par>
                    <p:cTn id="93" fill="hold">
                      <p:stCondLst>
                        <p:cond delay="0"/>
                      </p:stCondLst>
                      <p:childTnLst>
                        <p:par>
                          <p:cTn id="94" fill="hold">
                            <p:stCondLst>
                              <p:cond delay="0"/>
                            </p:stCondLst>
                            <p:childTnLst>
                              <p:par>
                                <p:cTn id="95" presetID="21" presetClass="exit" presetSubtype="1" fill="hold" grpId="0" nodeType="clickEffect">
                                  <p:stCondLst>
                                    <p:cond delay="0"/>
                                  </p:stCondLst>
                                  <p:childTnLst>
                                    <p:animEffect transition="out" filter="wheel(1)">
                                      <p:cBhvr>
                                        <p:cTn id="96" dur="2000"/>
                                        <p:tgtEl>
                                          <p:spTgt spid="47"/>
                                        </p:tgtEl>
                                      </p:cBhvr>
                                    </p:animEffect>
                                    <p:set>
                                      <p:cBhvr>
                                        <p:cTn id="97" dur="1" fill="hold">
                                          <p:stCondLst>
                                            <p:cond delay="19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childTnLst>
        </p:cTn>
      </p:par>
    </p:tnLst>
    <p:bldLst>
      <p:bldP spid="47" grpId="0" animBg="1"/>
      <p:bldP spid="37" grpId="0" animBg="1"/>
      <p:bldP spid="39" grpId="0" animBg="1"/>
      <p:bldP spid="41" grpId="0" animBg="1"/>
      <p:bldP spid="44" grpId="0" animBg="1"/>
      <p:bldP spid="45" grpId="0" animBg="1"/>
      <p:bldP spid="46" grpId="0" animBg="1"/>
      <p:bldP spid="11" grpId="0" animBg="1"/>
      <p:bldP spid="12" grpId="0" animBg="1"/>
      <p:bldP spid="13" grpId="0" animBg="1"/>
      <p:bldP spid="14" grpId="0" animBg="1"/>
      <p:bldP spid="15" grpId="0" animBg="1"/>
      <p:bldP spid="1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Rounded Corners 7">
            <a:extLst>
              <a:ext uri="{FF2B5EF4-FFF2-40B4-BE49-F238E27FC236}">
                <a16:creationId xmlns:a16="http://schemas.microsoft.com/office/drawing/2014/main" xmlns="" id="{D2B680DB-E633-4DF1-9493-1C62B4D6F032}"/>
              </a:ext>
            </a:extLst>
          </p:cNvPr>
          <p:cNvSpPr/>
          <p:nvPr/>
        </p:nvSpPr>
        <p:spPr>
          <a:xfrm>
            <a:off x="864855" y="1140602"/>
            <a:ext cx="4213582" cy="791021"/>
          </a:xfrm>
          <a:prstGeom prst="roundRect">
            <a:avLst/>
          </a:prstGeom>
          <a:noFill/>
          <a:ln w="28575">
            <a:no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err="1">
                <a:solidFill>
                  <a:srgbClr val="002060"/>
                </a:solidFill>
                <a:latin typeface="#9Slide03 SFU Futura_12" panose="020B0604020202020204" charset="0"/>
                <a:cs typeface="Arial" panose="020B0604020202020204" pitchFamily="34" charset="0"/>
              </a:rPr>
              <a:t>Mũi</a:t>
            </a:r>
            <a:r>
              <a:rPr lang="en-US" sz="2800" dirty="0">
                <a:solidFill>
                  <a:srgbClr val="002060"/>
                </a:solidFill>
                <a:latin typeface="#9Slide03 SFU Futura_12" panose="020B0604020202020204" charset="0"/>
                <a:cs typeface="Arial" panose="020B0604020202020204" pitchFamily="34" charset="0"/>
              </a:rPr>
              <a:t> </a:t>
            </a:r>
            <a:r>
              <a:rPr lang="en-US" sz="2800" dirty="0" err="1">
                <a:solidFill>
                  <a:srgbClr val="002060"/>
                </a:solidFill>
                <a:latin typeface="#9Slide03 SFU Futura_12" panose="020B0604020202020204" charset="0"/>
                <a:cs typeface="Arial" panose="020B0604020202020204" pitchFamily="34" charset="0"/>
              </a:rPr>
              <a:t>khoan</a:t>
            </a:r>
            <a:r>
              <a:rPr lang="en-US" sz="2800" dirty="0">
                <a:solidFill>
                  <a:srgbClr val="002060"/>
                </a:solidFill>
                <a:latin typeface="#9Slide03 SFU Futura_12" panose="020B0604020202020204" charset="0"/>
                <a:cs typeface="Arial" panose="020B0604020202020204" pitchFamily="34" charset="0"/>
              </a:rPr>
              <a:t> </a:t>
            </a:r>
            <a:r>
              <a:rPr lang="en-US" sz="4000" b="1" dirty="0" err="1">
                <a:solidFill>
                  <a:srgbClr val="C00000"/>
                </a:solidFill>
                <a:latin typeface="#9Slide03 SFU Futura_12" panose="020B0604020202020204" charset="0"/>
                <a:cs typeface="Arial" panose="020B0604020202020204" pitchFamily="34" charset="0"/>
              </a:rPr>
              <a:t>sâu</a:t>
            </a:r>
            <a:r>
              <a:rPr lang="en-US" sz="4000" b="1" dirty="0">
                <a:solidFill>
                  <a:srgbClr val="C00000"/>
                </a:solidFill>
                <a:latin typeface="#9Slide03 SFU Futura_12" panose="020B0604020202020204" charset="0"/>
                <a:cs typeface="Arial" panose="020B0604020202020204" pitchFamily="34" charset="0"/>
              </a:rPr>
              <a:t> </a:t>
            </a:r>
            <a:r>
              <a:rPr lang="en-US" sz="4000" b="1" dirty="0" err="1">
                <a:solidFill>
                  <a:srgbClr val="C00000"/>
                </a:solidFill>
                <a:latin typeface="#9Slide03 SFU Futura_12" panose="020B0604020202020204" charset="0"/>
                <a:cs typeface="Arial" panose="020B0604020202020204" pitchFamily="34" charset="0"/>
              </a:rPr>
              <a:t>nhất</a:t>
            </a:r>
            <a:r>
              <a:rPr lang="en-US" sz="4000" b="1" dirty="0">
                <a:solidFill>
                  <a:srgbClr val="C00000"/>
                </a:solidFill>
                <a:latin typeface="#9Slide03 SFU Futura_12" panose="020B0604020202020204" charset="0"/>
                <a:cs typeface="Arial" panose="020B0604020202020204" pitchFamily="34" charset="0"/>
              </a:rPr>
              <a:t> </a:t>
            </a:r>
            <a:r>
              <a:rPr lang="en-US" sz="2800" dirty="0" err="1">
                <a:solidFill>
                  <a:srgbClr val="002060"/>
                </a:solidFill>
                <a:latin typeface="#9Slide03 SFU Futura_12" panose="020B0604020202020204" charset="0"/>
                <a:cs typeface="Arial" panose="020B0604020202020204" pitchFamily="34" charset="0"/>
              </a:rPr>
              <a:t>Trái</a:t>
            </a:r>
            <a:r>
              <a:rPr lang="en-US" sz="2800" dirty="0">
                <a:solidFill>
                  <a:srgbClr val="002060"/>
                </a:solidFill>
                <a:latin typeface="#9Slide03 SFU Futura_12" panose="020B0604020202020204" charset="0"/>
                <a:cs typeface="Arial" panose="020B0604020202020204" pitchFamily="34" charset="0"/>
              </a:rPr>
              <a:t> </a:t>
            </a:r>
            <a:r>
              <a:rPr lang="en-US" sz="2800" dirty="0" err="1">
                <a:solidFill>
                  <a:srgbClr val="002060"/>
                </a:solidFill>
                <a:latin typeface="#9Slide03 SFU Futura_12" panose="020B0604020202020204" charset="0"/>
                <a:cs typeface="Arial" panose="020B0604020202020204" pitchFamily="34" charset="0"/>
              </a:rPr>
              <a:t>Đất</a:t>
            </a:r>
            <a:r>
              <a:rPr lang="en-US" sz="2800" dirty="0">
                <a:solidFill>
                  <a:srgbClr val="002060"/>
                </a:solidFill>
                <a:latin typeface="#9Slide03 SFU Futura_12" panose="020B0604020202020204" charset="0"/>
                <a:cs typeface="Arial" panose="020B0604020202020204" pitchFamily="34" charset="0"/>
              </a:rPr>
              <a:t> </a:t>
            </a:r>
            <a:r>
              <a:rPr lang="en-US" sz="2800" dirty="0" err="1">
                <a:solidFill>
                  <a:srgbClr val="002060"/>
                </a:solidFill>
                <a:latin typeface="#9Slide03 SFU Futura_12" panose="020B0604020202020204" charset="0"/>
                <a:cs typeface="Arial" panose="020B0604020202020204" pitchFamily="34" charset="0"/>
              </a:rPr>
              <a:t>là</a:t>
            </a:r>
            <a:r>
              <a:rPr lang="en-US" sz="2800" dirty="0">
                <a:solidFill>
                  <a:srgbClr val="002060"/>
                </a:solidFill>
                <a:latin typeface="#9Slide03 SFU Futura_12" panose="020B0604020202020204" charset="0"/>
                <a:cs typeface="Arial" panose="020B0604020202020204" pitchFamily="34" charset="0"/>
              </a:rPr>
              <a:t> </a:t>
            </a:r>
            <a:r>
              <a:rPr lang="en-US" sz="2800" dirty="0" err="1">
                <a:solidFill>
                  <a:srgbClr val="002060"/>
                </a:solidFill>
                <a:latin typeface="#9Slide03 SFU Futura_12" panose="020B0604020202020204" charset="0"/>
                <a:cs typeface="Arial" panose="020B0604020202020204" pitchFamily="34" charset="0"/>
              </a:rPr>
              <a:t>bao</a:t>
            </a:r>
            <a:r>
              <a:rPr lang="en-US" sz="2800" dirty="0">
                <a:solidFill>
                  <a:srgbClr val="002060"/>
                </a:solidFill>
                <a:latin typeface="#9Slide03 SFU Futura_12" panose="020B0604020202020204" charset="0"/>
                <a:cs typeface="Arial" panose="020B0604020202020204" pitchFamily="34" charset="0"/>
              </a:rPr>
              <a:t> </a:t>
            </a:r>
            <a:r>
              <a:rPr lang="en-US" sz="2800" dirty="0" err="1">
                <a:solidFill>
                  <a:srgbClr val="002060"/>
                </a:solidFill>
                <a:latin typeface="#9Slide03 SFU Futura_12" panose="020B0604020202020204" charset="0"/>
                <a:cs typeface="Arial" panose="020B0604020202020204" pitchFamily="34" charset="0"/>
              </a:rPr>
              <a:t>nhiêu</a:t>
            </a:r>
            <a:r>
              <a:rPr lang="en-US" sz="2800" dirty="0">
                <a:solidFill>
                  <a:srgbClr val="002060"/>
                </a:solidFill>
                <a:latin typeface="#9Slide03 SFU Futura_12" panose="020B0604020202020204" charset="0"/>
                <a:cs typeface="Arial" panose="020B0604020202020204" pitchFamily="34" charset="0"/>
              </a:rPr>
              <a:t> km?</a:t>
            </a:r>
            <a:endParaRPr lang="vi-VN" sz="2800" dirty="0">
              <a:solidFill>
                <a:srgbClr val="002060"/>
              </a:solidFill>
              <a:latin typeface="#9Slide03 SFU Futura_12" panose="020B0604020202020204" charset="0"/>
              <a:cs typeface="Arial" panose="020B0604020202020204" pitchFamily="34" charset="0"/>
            </a:endParaRPr>
          </a:p>
        </p:txBody>
      </p:sp>
      <p:grpSp>
        <p:nvGrpSpPr>
          <p:cNvPr id="2" name="Group 1"/>
          <p:cNvGrpSpPr/>
          <p:nvPr/>
        </p:nvGrpSpPr>
        <p:grpSpPr>
          <a:xfrm>
            <a:off x="7787477" y="3413178"/>
            <a:ext cx="4404523" cy="1222747"/>
            <a:chOff x="7118253" y="5537237"/>
            <a:chExt cx="4404523" cy="1222747"/>
          </a:xfrm>
        </p:grpSpPr>
        <p:sp>
          <p:nvSpPr>
            <p:cNvPr id="14" name="Rectangle 13"/>
            <p:cNvSpPr/>
            <p:nvPr/>
          </p:nvSpPr>
          <p:spPr>
            <a:xfrm>
              <a:off x="7118253" y="5537237"/>
              <a:ext cx="4404523" cy="832930"/>
            </a:xfrm>
            <a:prstGeom prst="rect">
              <a:avLst/>
            </a:prstGeom>
            <a:noFill/>
            <a:ln w="9525" cap="flat" cmpd="sng">
              <a:noFill/>
              <a:prstDash val="solid"/>
              <a:round/>
              <a:headEnd type="none" w="sm" len="sm"/>
              <a:tailEnd type="none" w="sm" len="sm"/>
            </a:ln>
          </p:spPr>
          <p:txBody>
            <a:bodyPr spcFirstLastPara="1" wrap="square" lIns="91425" tIns="45700" rIns="91425" bIns="45700" anchor="ctr" anchorCtr="0">
              <a:noAutofit/>
            </a:bodyPr>
            <a:lstStyle/>
            <a:p>
              <a:pPr marL="0" marR="0" indent="179705" algn="ctr">
                <a:lnSpc>
                  <a:spcPct val="89000"/>
                </a:lnSpc>
                <a:spcBef>
                  <a:spcPts val="0"/>
                </a:spcBef>
                <a:spcAft>
                  <a:spcPts val="600"/>
                </a:spcAft>
              </a:pPr>
              <a:r>
                <a:rPr lang="fi-FI" sz="2800" b="1" dirty="0">
                  <a:latin typeface="#9Slide03 SFU Futura_12" panose="020B0604020202020204" charset="0"/>
                  <a:ea typeface="Times New Roman" panose="02020603050405020304" pitchFamily="18" charset="0"/>
                  <a:cs typeface="Arial" panose="020B0604020202020204" pitchFamily="34" charset="0"/>
                </a:rPr>
                <a:t>Lỗ khoan siêu sâu Kola – hơn </a:t>
              </a:r>
              <a:r>
                <a:rPr lang="fi-FI" sz="4000" b="1" dirty="0">
                  <a:solidFill>
                    <a:srgbClr val="FF0000"/>
                  </a:solidFill>
                  <a:latin typeface="#9Slide03 SFU Futura_12" panose="020B0604020202020204" charset="0"/>
                  <a:ea typeface="Times New Roman" panose="02020603050405020304" pitchFamily="18" charset="0"/>
                  <a:cs typeface="Arial" panose="020B0604020202020204" pitchFamily="34" charset="0"/>
                </a:rPr>
                <a:t>12</a:t>
              </a:r>
              <a:r>
                <a:rPr lang="fi-FI" sz="2800" b="1" dirty="0">
                  <a:latin typeface="#9Slide03 SFU Futura_12" panose="020B0604020202020204" charset="0"/>
                  <a:ea typeface="Times New Roman" panose="02020603050405020304" pitchFamily="18" charset="0"/>
                  <a:cs typeface="Arial" panose="020B0604020202020204" pitchFamily="34" charset="0"/>
                </a:rPr>
                <a:t> km</a:t>
              </a:r>
              <a:endParaRPr lang="en-US" sz="2800" b="1" dirty="0">
                <a:effectLst/>
                <a:latin typeface="#9Slide03 SFU Futura_12" panose="020B0604020202020204" charset="0"/>
                <a:ea typeface="Times New Roman" panose="02020603050405020304" pitchFamily="18" charset="0"/>
                <a:cs typeface="Arial" panose="020B0604020202020204" pitchFamily="34" charset="0"/>
              </a:endParaRPr>
            </a:p>
          </p:txBody>
        </p:sp>
        <p:pic>
          <p:nvPicPr>
            <p:cNvPr id="3" name="Picture 2"/>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Lst>
            </a:blip>
            <a:srcRect l="31924" t="24904" r="39461" b="42327"/>
            <a:stretch/>
          </p:blipFill>
          <p:spPr>
            <a:xfrm>
              <a:off x="10545825" y="5771626"/>
              <a:ext cx="863073" cy="988358"/>
            </a:xfrm>
            <a:prstGeom prst="rect">
              <a:avLst/>
            </a:prstGeom>
          </p:spPr>
        </p:pic>
      </p:grpSp>
      <p:pic>
        <p:nvPicPr>
          <p:cNvPr id="3074" name="Picture 2" descr="So sánh độ sâu của hố Kola với nhiều địa điểm nổi tiếng"/>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962131" y="208521"/>
            <a:ext cx="4654376" cy="265158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8" name="Picture 2" descr="Kính lúp biểu tượng máy tính, dễ dàng, đen và trắng, vòng tròn png | PNGEg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3889" b="97333" l="1111" r="98889">
                        <a14:foregroundMark x1="5556" y1="24778" x2="5556" y2="24778"/>
                        <a14:foregroundMark x1="5556" y1="24778" x2="5556" y2="24778"/>
                        <a14:foregroundMark x1="27000" y1="3889" x2="27000" y2="3889"/>
                        <a14:foregroundMark x1="27000" y1="3889" x2="27000" y2="3889"/>
                        <a14:foregroundMark x1="94444" y1="95111" x2="94444" y2="95111"/>
                        <a14:foregroundMark x1="94444" y1="95111" x2="94444" y2="95111"/>
                        <a14:foregroundMark x1="98889" y1="97444" x2="98889" y2="97444"/>
                        <a14:foregroundMark x1="1111" y1="35222" x2="1111" y2="35222"/>
                      </a14:backgroundRemoval>
                    </a14:imgEffect>
                  </a14:imgLayer>
                </a14:imgProps>
              </a:ext>
              <a:ext uri="{28A0092B-C50C-407E-A947-70E740481C1C}">
                <a14:useLocalDpi xmlns:a14="http://schemas.microsoft.com/office/drawing/2010/main" val="0"/>
              </a:ext>
            </a:extLst>
          </a:blip>
          <a:srcRect/>
          <a:stretch>
            <a:fillRect/>
          </a:stretch>
        </p:blipFill>
        <p:spPr bwMode="auto">
          <a:xfrm rot="5744622">
            <a:off x="7700499" y="1999477"/>
            <a:ext cx="1537677" cy="153767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43594" y="2135972"/>
            <a:ext cx="6131907" cy="1200329"/>
          </a:xfrm>
          <a:prstGeom prst="rect">
            <a:avLst/>
          </a:prstGeom>
          <a:solidFill>
            <a:schemeClr val="accent1">
              <a:lumMod val="40000"/>
              <a:lumOff val="60000"/>
            </a:schemeClr>
          </a:solidFill>
        </p:spPr>
        <p:txBody>
          <a:bodyPr wrap="square">
            <a:spAutoFit/>
          </a:bodyPr>
          <a:lstStyle/>
          <a:p>
            <a:pPr algn="just"/>
            <a:r>
              <a:rPr lang="en-US" sz="2400" b="1" dirty="0">
                <a:latin typeface="#9Slide03 SFU Futura_12" panose="020B0604020202020204" charset="0"/>
              </a:rPr>
              <a:t>H</a:t>
            </a:r>
            <a:r>
              <a:rPr lang="vi-VN" sz="2400" b="1" dirty="0">
                <a:latin typeface="#9Slide03 SFU Futura_12" panose="020B0604020202020204" charset="0"/>
              </a:rPr>
              <a:t>ố sâu nhất do con người tạo ra trên đất liền, nằm tại bán đảo Kola của Nga, sâu hơn 12km.</a:t>
            </a:r>
            <a:r>
              <a:rPr lang="en-US" sz="2400" b="1" dirty="0">
                <a:latin typeface="#9Slide03 SFU Futura_12" panose="020B0604020202020204" charset="0"/>
              </a:rPr>
              <a:t> </a:t>
            </a:r>
            <a:r>
              <a:rPr lang="vi-VN" sz="2400" b="1" dirty="0">
                <a:latin typeface="#9Slide03 SFU Futura_12" panose="020B0604020202020204" charset="0"/>
              </a:rPr>
              <a:t>Mục tiêu ban đầu</a:t>
            </a:r>
            <a:r>
              <a:rPr lang="en-US" sz="2400" b="1" dirty="0">
                <a:latin typeface="#9Slide03 SFU Futura_12" panose="020B0604020202020204" charset="0"/>
              </a:rPr>
              <a:t> </a:t>
            </a:r>
            <a:r>
              <a:rPr lang="en-US" sz="2400" b="1" dirty="0" err="1">
                <a:latin typeface="#9Slide03 SFU Futura_12" panose="020B0604020202020204" charset="0"/>
              </a:rPr>
              <a:t>là</a:t>
            </a:r>
            <a:r>
              <a:rPr lang="vi-VN" sz="2400" b="1" dirty="0">
                <a:latin typeface="#9Slide03 SFU Futura_12" panose="020B0604020202020204" charset="0"/>
              </a:rPr>
              <a:t> tới độ sâu 15</a:t>
            </a:r>
            <a:r>
              <a:rPr lang="en-US" sz="2400" b="1" dirty="0">
                <a:latin typeface="#9Slide03 SFU Futura_12" panose="020B0604020202020204" charset="0"/>
              </a:rPr>
              <a:t> km.</a:t>
            </a:r>
          </a:p>
        </p:txBody>
      </p:sp>
      <p:pic>
        <p:nvPicPr>
          <p:cNvPr id="21" name="Picture 12" descr="Hand Drawn Cartoon Boys Question Free Map, Thinking Problem, Boy, Free  Buckle PNG Transparent Clipart Image and PSD File for Free Download"/>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5427" t="17445" r="23664" b="22327"/>
          <a:stretch/>
        </p:blipFill>
        <p:spPr bwMode="auto">
          <a:xfrm>
            <a:off x="5611749" y="3505532"/>
            <a:ext cx="1031880" cy="1011182"/>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Rounded Corners 7">
            <a:extLst>
              <a:ext uri="{FF2B5EF4-FFF2-40B4-BE49-F238E27FC236}">
                <a16:creationId xmlns:a16="http://schemas.microsoft.com/office/drawing/2014/main" xmlns="" id="{D2B680DB-E633-4DF1-9493-1C62B4D6F032}"/>
              </a:ext>
            </a:extLst>
          </p:cNvPr>
          <p:cNvSpPr/>
          <p:nvPr/>
        </p:nvSpPr>
        <p:spPr>
          <a:xfrm>
            <a:off x="283447" y="3479065"/>
            <a:ext cx="5376398" cy="1200329"/>
          </a:xfrm>
          <a:prstGeom prst="roundRect">
            <a:avLst/>
          </a:prstGeom>
          <a:noFill/>
          <a:ln w="28575">
            <a:solidFill>
              <a:srgbClr val="685D47"/>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600" dirty="0" err="1">
                <a:solidFill>
                  <a:srgbClr val="002060"/>
                </a:solidFill>
                <a:latin typeface="#9Slide03 SFU Futura_12" panose="020B0604020202020204" charset="0"/>
                <a:cs typeface="Arial" panose="020B0604020202020204" pitchFamily="34" charset="0"/>
              </a:rPr>
              <a:t>Vận</a:t>
            </a:r>
            <a:r>
              <a:rPr lang="en-US" sz="2600" dirty="0">
                <a:solidFill>
                  <a:srgbClr val="002060"/>
                </a:solidFill>
                <a:latin typeface="#9Slide03 SFU Futura_12" panose="020B0604020202020204" charset="0"/>
                <a:cs typeface="Arial" panose="020B0604020202020204" pitchFamily="34" charset="0"/>
              </a:rPr>
              <a:t> </a:t>
            </a:r>
            <a:r>
              <a:rPr lang="en-US" sz="2600" dirty="0" err="1">
                <a:solidFill>
                  <a:srgbClr val="002060"/>
                </a:solidFill>
                <a:latin typeface="#9Slide03 SFU Futura_12" panose="020B0604020202020204" charset="0"/>
                <a:cs typeface="Arial" panose="020B0604020202020204" pitchFamily="34" charset="0"/>
              </a:rPr>
              <a:t>dụng</a:t>
            </a:r>
            <a:r>
              <a:rPr lang="en-US" sz="2600" dirty="0">
                <a:solidFill>
                  <a:srgbClr val="002060"/>
                </a:solidFill>
                <a:latin typeface="#9Slide03 SFU Futura_12" panose="020B0604020202020204" charset="0"/>
                <a:cs typeface="Arial" panose="020B0604020202020204" pitchFamily="34" charset="0"/>
              </a:rPr>
              <a:t> </a:t>
            </a:r>
            <a:r>
              <a:rPr lang="en-US" sz="2600" dirty="0" err="1">
                <a:solidFill>
                  <a:srgbClr val="002060"/>
                </a:solidFill>
                <a:latin typeface="#9Slide03 SFU Futura_12" panose="020B0604020202020204" charset="0"/>
                <a:cs typeface="Arial" panose="020B0604020202020204" pitchFamily="34" charset="0"/>
              </a:rPr>
              <a:t>những</a:t>
            </a:r>
            <a:r>
              <a:rPr lang="en-US" sz="2600" dirty="0">
                <a:solidFill>
                  <a:srgbClr val="002060"/>
                </a:solidFill>
                <a:latin typeface="#9Slide03 SFU Futura_12" panose="020B0604020202020204" charset="0"/>
                <a:cs typeface="Arial" panose="020B0604020202020204" pitchFamily="34" charset="0"/>
              </a:rPr>
              <a:t> </a:t>
            </a:r>
            <a:r>
              <a:rPr lang="en-US" sz="2600" dirty="0" err="1">
                <a:solidFill>
                  <a:srgbClr val="002060"/>
                </a:solidFill>
                <a:latin typeface="#9Slide03 SFU Futura_12" panose="020B0604020202020204" charset="0"/>
                <a:cs typeface="Arial" panose="020B0604020202020204" pitchFamily="34" charset="0"/>
              </a:rPr>
              <a:t>kiến</a:t>
            </a:r>
            <a:r>
              <a:rPr lang="en-US" sz="2600" dirty="0">
                <a:solidFill>
                  <a:srgbClr val="002060"/>
                </a:solidFill>
                <a:latin typeface="#9Slide03 SFU Futura_12" panose="020B0604020202020204" charset="0"/>
                <a:cs typeface="Arial" panose="020B0604020202020204" pitchFamily="34" charset="0"/>
              </a:rPr>
              <a:t> </a:t>
            </a:r>
            <a:r>
              <a:rPr lang="en-US" sz="2600" dirty="0" err="1">
                <a:solidFill>
                  <a:srgbClr val="002060"/>
                </a:solidFill>
                <a:latin typeface="#9Slide03 SFU Futura_12" panose="020B0604020202020204" charset="0"/>
                <a:cs typeface="Arial" panose="020B0604020202020204" pitchFamily="34" charset="0"/>
              </a:rPr>
              <a:t>thức</a:t>
            </a:r>
            <a:r>
              <a:rPr lang="en-US" sz="2600" dirty="0">
                <a:solidFill>
                  <a:srgbClr val="002060"/>
                </a:solidFill>
                <a:latin typeface="#9Slide03 SFU Futura_12" panose="020B0604020202020204" charset="0"/>
                <a:cs typeface="Arial" panose="020B0604020202020204" pitchFamily="34" charset="0"/>
              </a:rPr>
              <a:t> </a:t>
            </a:r>
            <a:r>
              <a:rPr lang="en-US" sz="2600" dirty="0" err="1">
                <a:solidFill>
                  <a:srgbClr val="002060"/>
                </a:solidFill>
                <a:latin typeface="#9Slide03 SFU Futura_12" panose="020B0604020202020204" charset="0"/>
                <a:cs typeface="Arial" panose="020B0604020202020204" pitchFamily="34" charset="0"/>
              </a:rPr>
              <a:t>đã</a:t>
            </a:r>
            <a:r>
              <a:rPr lang="en-US" sz="2600" dirty="0">
                <a:solidFill>
                  <a:srgbClr val="002060"/>
                </a:solidFill>
                <a:latin typeface="#9Slide03 SFU Futura_12" panose="020B0604020202020204" charset="0"/>
                <a:cs typeface="Arial" panose="020B0604020202020204" pitchFamily="34" charset="0"/>
              </a:rPr>
              <a:t> </a:t>
            </a:r>
            <a:r>
              <a:rPr lang="en-US" sz="2600" dirty="0" err="1">
                <a:solidFill>
                  <a:srgbClr val="002060"/>
                </a:solidFill>
                <a:latin typeface="#9Slide03 SFU Futura_12" panose="020B0604020202020204" charset="0"/>
                <a:cs typeface="Arial" panose="020B0604020202020204" pitchFamily="34" charset="0"/>
              </a:rPr>
              <a:t>học</a:t>
            </a:r>
            <a:r>
              <a:rPr lang="en-US" sz="2600" dirty="0">
                <a:solidFill>
                  <a:srgbClr val="002060"/>
                </a:solidFill>
                <a:latin typeface="#9Slide03 SFU Futura_12" panose="020B0604020202020204" charset="0"/>
                <a:cs typeface="Arial" panose="020B0604020202020204" pitchFamily="34" charset="0"/>
              </a:rPr>
              <a:t>, </a:t>
            </a:r>
            <a:r>
              <a:rPr lang="en-US" sz="2600" dirty="0" err="1">
                <a:solidFill>
                  <a:srgbClr val="002060"/>
                </a:solidFill>
                <a:latin typeface="#9Slide03 SFU Futura_12" panose="020B0604020202020204" charset="0"/>
                <a:cs typeface="Arial" panose="020B0604020202020204" pitchFamily="34" charset="0"/>
              </a:rPr>
              <a:t>giải</a:t>
            </a:r>
            <a:r>
              <a:rPr lang="en-US" sz="2600" dirty="0">
                <a:solidFill>
                  <a:srgbClr val="002060"/>
                </a:solidFill>
                <a:latin typeface="#9Slide03 SFU Futura_12" panose="020B0604020202020204" charset="0"/>
                <a:cs typeface="Arial" panose="020B0604020202020204" pitchFamily="34" charset="0"/>
              </a:rPr>
              <a:t> </a:t>
            </a:r>
            <a:r>
              <a:rPr lang="en-US" sz="2600" dirty="0" err="1">
                <a:solidFill>
                  <a:srgbClr val="002060"/>
                </a:solidFill>
                <a:latin typeface="#9Slide03 SFU Futura_12" panose="020B0604020202020204" charset="0"/>
                <a:cs typeface="Arial" panose="020B0604020202020204" pitchFamily="34" charset="0"/>
              </a:rPr>
              <a:t>thích</a:t>
            </a:r>
            <a:r>
              <a:rPr lang="en-US" sz="2600" dirty="0">
                <a:solidFill>
                  <a:srgbClr val="002060"/>
                </a:solidFill>
                <a:latin typeface="#9Slide03 SFU Futura_12" panose="020B0604020202020204" charset="0"/>
                <a:cs typeface="Arial" panose="020B0604020202020204" pitchFamily="34" charset="0"/>
              </a:rPr>
              <a:t> </a:t>
            </a:r>
            <a:r>
              <a:rPr lang="en-US" sz="2600" dirty="0" err="1">
                <a:solidFill>
                  <a:srgbClr val="002060"/>
                </a:solidFill>
                <a:latin typeface="#9Slide03 SFU Futura_12" panose="020B0604020202020204" charset="0"/>
                <a:cs typeface="Arial" panose="020B0604020202020204" pitchFamily="34" charset="0"/>
              </a:rPr>
              <a:t>tại</a:t>
            </a:r>
            <a:r>
              <a:rPr lang="en-US" sz="2600" dirty="0">
                <a:solidFill>
                  <a:srgbClr val="002060"/>
                </a:solidFill>
                <a:latin typeface="#9Slide03 SFU Futura_12" panose="020B0604020202020204" charset="0"/>
                <a:cs typeface="Arial" panose="020B0604020202020204" pitchFamily="34" charset="0"/>
              </a:rPr>
              <a:t> </a:t>
            </a:r>
            <a:r>
              <a:rPr lang="en-US" sz="2600" dirty="0" err="1">
                <a:solidFill>
                  <a:srgbClr val="002060"/>
                </a:solidFill>
                <a:latin typeface="#9Slide03 SFU Futura_12" panose="020B0604020202020204" charset="0"/>
                <a:cs typeface="Arial" panose="020B0604020202020204" pitchFamily="34" charset="0"/>
              </a:rPr>
              <a:t>sao</a:t>
            </a:r>
            <a:r>
              <a:rPr lang="en-US" sz="2600" dirty="0">
                <a:solidFill>
                  <a:srgbClr val="002060"/>
                </a:solidFill>
                <a:latin typeface="#9Slide03 SFU Futura_12" panose="020B0604020202020204" charset="0"/>
                <a:cs typeface="Arial" panose="020B0604020202020204" pitchFamily="34" charset="0"/>
              </a:rPr>
              <a:t> </a:t>
            </a:r>
            <a:r>
              <a:rPr lang="en-US" sz="2600" dirty="0" err="1">
                <a:solidFill>
                  <a:srgbClr val="002060"/>
                </a:solidFill>
                <a:latin typeface="#9Slide03 SFU Futura_12" panose="020B0604020202020204" charset="0"/>
                <a:cs typeface="Arial" panose="020B0604020202020204" pitchFamily="34" charset="0"/>
              </a:rPr>
              <a:t>người</a:t>
            </a:r>
            <a:r>
              <a:rPr lang="en-US" sz="2600" dirty="0">
                <a:solidFill>
                  <a:srgbClr val="002060"/>
                </a:solidFill>
                <a:latin typeface="#9Slide03 SFU Futura_12" panose="020B0604020202020204" charset="0"/>
                <a:cs typeface="Arial" panose="020B0604020202020204" pitchFamily="34" charset="0"/>
              </a:rPr>
              <a:t> ta </a:t>
            </a:r>
            <a:r>
              <a:rPr lang="en-US" sz="2600" dirty="0" err="1">
                <a:solidFill>
                  <a:srgbClr val="002060"/>
                </a:solidFill>
                <a:latin typeface="#9Slide03 SFU Futura_12" panose="020B0604020202020204" charset="0"/>
                <a:cs typeface="Arial" panose="020B0604020202020204" pitchFamily="34" charset="0"/>
              </a:rPr>
              <a:t>không</a:t>
            </a:r>
            <a:r>
              <a:rPr lang="en-US" sz="2600" dirty="0">
                <a:solidFill>
                  <a:srgbClr val="002060"/>
                </a:solidFill>
                <a:latin typeface="#9Slide03 SFU Futura_12" panose="020B0604020202020204" charset="0"/>
                <a:cs typeface="Arial" panose="020B0604020202020204" pitchFamily="34" charset="0"/>
              </a:rPr>
              <a:t> </a:t>
            </a:r>
            <a:r>
              <a:rPr lang="en-US" sz="2600" dirty="0" err="1">
                <a:solidFill>
                  <a:srgbClr val="002060"/>
                </a:solidFill>
                <a:latin typeface="#9Slide03 SFU Futura_12" panose="020B0604020202020204" charset="0"/>
                <a:cs typeface="Arial" panose="020B0604020202020204" pitchFamily="34" charset="0"/>
              </a:rPr>
              <a:t>khoan</a:t>
            </a:r>
            <a:r>
              <a:rPr lang="en-US" sz="2600" dirty="0">
                <a:solidFill>
                  <a:srgbClr val="002060"/>
                </a:solidFill>
                <a:latin typeface="#9Slide03 SFU Futura_12" panose="020B0604020202020204" charset="0"/>
                <a:cs typeface="Arial" panose="020B0604020202020204" pitchFamily="34" charset="0"/>
              </a:rPr>
              <a:t> </a:t>
            </a:r>
            <a:r>
              <a:rPr lang="en-US" sz="2600" dirty="0" err="1">
                <a:solidFill>
                  <a:srgbClr val="002060"/>
                </a:solidFill>
                <a:latin typeface="#9Slide03 SFU Futura_12" panose="020B0604020202020204" charset="0"/>
                <a:cs typeface="Arial" panose="020B0604020202020204" pitchFamily="34" charset="0"/>
              </a:rPr>
              <a:t>được</a:t>
            </a:r>
            <a:r>
              <a:rPr lang="en-US" sz="2600" dirty="0">
                <a:solidFill>
                  <a:srgbClr val="002060"/>
                </a:solidFill>
                <a:latin typeface="#9Slide03 SFU Futura_12" panose="020B0604020202020204" charset="0"/>
                <a:cs typeface="Arial" panose="020B0604020202020204" pitchFamily="34" charset="0"/>
              </a:rPr>
              <a:t> </a:t>
            </a:r>
            <a:r>
              <a:rPr lang="en-US" sz="2600" dirty="0" err="1">
                <a:solidFill>
                  <a:srgbClr val="002060"/>
                </a:solidFill>
                <a:latin typeface="#9Slide03 SFU Futura_12" panose="020B0604020202020204" charset="0"/>
                <a:cs typeface="Arial" panose="020B0604020202020204" pitchFamily="34" charset="0"/>
              </a:rPr>
              <a:t>đến</a:t>
            </a:r>
            <a:r>
              <a:rPr lang="en-US" sz="2600" dirty="0">
                <a:solidFill>
                  <a:srgbClr val="002060"/>
                </a:solidFill>
                <a:latin typeface="#9Slide03 SFU Futura_12" panose="020B0604020202020204" charset="0"/>
                <a:cs typeface="Arial" panose="020B0604020202020204" pitchFamily="34" charset="0"/>
              </a:rPr>
              <a:t> </a:t>
            </a:r>
            <a:r>
              <a:rPr lang="en-US" sz="2600" dirty="0" err="1">
                <a:solidFill>
                  <a:srgbClr val="002060"/>
                </a:solidFill>
                <a:latin typeface="#9Slide03 SFU Futura_12" panose="020B0604020202020204" charset="0"/>
                <a:cs typeface="Arial" panose="020B0604020202020204" pitchFamily="34" charset="0"/>
              </a:rPr>
              <a:t>mục</a:t>
            </a:r>
            <a:r>
              <a:rPr lang="en-US" sz="2600" dirty="0">
                <a:solidFill>
                  <a:srgbClr val="002060"/>
                </a:solidFill>
                <a:latin typeface="#9Slide03 SFU Futura_12" panose="020B0604020202020204" charset="0"/>
                <a:cs typeface="Arial" panose="020B0604020202020204" pitchFamily="34" charset="0"/>
              </a:rPr>
              <a:t> </a:t>
            </a:r>
            <a:r>
              <a:rPr lang="en-US" sz="2600" dirty="0" err="1">
                <a:solidFill>
                  <a:srgbClr val="002060"/>
                </a:solidFill>
                <a:latin typeface="#9Slide03 SFU Futura_12" panose="020B0604020202020204" charset="0"/>
                <a:cs typeface="Arial" panose="020B0604020202020204" pitchFamily="34" charset="0"/>
              </a:rPr>
              <a:t>tiêu</a:t>
            </a:r>
            <a:r>
              <a:rPr lang="en-US" sz="2600" dirty="0">
                <a:solidFill>
                  <a:srgbClr val="002060"/>
                </a:solidFill>
                <a:latin typeface="#9Slide03 SFU Futura_12" panose="020B0604020202020204" charset="0"/>
                <a:cs typeface="Arial" panose="020B0604020202020204" pitchFamily="34" charset="0"/>
              </a:rPr>
              <a:t> 15 km ?</a:t>
            </a:r>
            <a:endParaRPr lang="vi-VN" sz="2600" dirty="0">
              <a:solidFill>
                <a:srgbClr val="002060"/>
              </a:solidFill>
              <a:latin typeface="#9Slide03 SFU Futura_12" panose="020B0604020202020204" charset="0"/>
              <a:cs typeface="Arial" panose="020B0604020202020204" pitchFamily="34" charset="0"/>
            </a:endParaRPr>
          </a:p>
        </p:txBody>
      </p:sp>
      <p:grpSp>
        <p:nvGrpSpPr>
          <p:cNvPr id="19" name="Group 18"/>
          <p:cNvGrpSpPr/>
          <p:nvPr/>
        </p:nvGrpSpPr>
        <p:grpSpPr>
          <a:xfrm>
            <a:off x="1369" y="11970"/>
            <a:ext cx="6374132" cy="1129980"/>
            <a:chOff x="189326" y="42204"/>
            <a:chExt cx="6374132" cy="1129980"/>
          </a:xfrm>
        </p:grpSpPr>
        <p:pic>
          <p:nvPicPr>
            <p:cNvPr id="20" name="Picture 19"/>
            <p:cNvPicPr>
              <a:picLocks noChangeAspect="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Lst>
            </a:blip>
            <a:stretch>
              <a:fillRect/>
            </a:stretch>
          </p:blipFill>
          <p:spPr>
            <a:xfrm>
              <a:off x="1477108" y="42204"/>
              <a:ext cx="5086350" cy="1066800"/>
            </a:xfrm>
            <a:prstGeom prst="rect">
              <a:avLst/>
            </a:prstGeom>
          </p:spPr>
        </p:pic>
        <p:pic>
          <p:nvPicPr>
            <p:cNvPr id="22" name="Picture 2" descr="Cartoon Little Girl And Her Mother Images, Cartoon Clipart, Cartoon, Hand  Painted PNG Transparent Background"/>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10000" b="90000" l="10000" r="90000"/>
                      </a14:imgEffect>
                      <a14:imgEffect>
                        <a14:sharpenSoften amount="50000"/>
                      </a14:imgEffect>
                    </a14:imgLayer>
                  </a14:imgProps>
                </a:ext>
                <a:ext uri="{28A0092B-C50C-407E-A947-70E740481C1C}">
                  <a14:useLocalDpi xmlns:a14="http://schemas.microsoft.com/office/drawing/2010/main" val="0"/>
                </a:ext>
              </a:extLst>
            </a:blip>
            <a:srcRect l="7360" t="22984" r="10178" b="10964"/>
            <a:stretch/>
          </p:blipFill>
          <p:spPr bwMode="auto">
            <a:xfrm>
              <a:off x="189326" y="140677"/>
              <a:ext cx="1287782" cy="1031507"/>
            </a:xfrm>
            <a:prstGeom prst="rect">
              <a:avLst/>
            </a:prstGeom>
            <a:noFill/>
            <a:extLst>
              <a:ext uri="{909E8E84-426E-40DD-AFC4-6F175D3DCCD1}">
                <a14:hiddenFill xmlns:a14="http://schemas.microsoft.com/office/drawing/2010/main">
                  <a:solidFill>
                    <a:srgbClr val="FFFFFF"/>
                  </a:solidFill>
                </a14:hiddenFill>
              </a:ext>
            </a:extLst>
          </p:spPr>
        </p:pic>
      </p:grpSp>
      <p:pic>
        <p:nvPicPr>
          <p:cNvPr id="4" name="Picture 2" descr="Think, Pair, Share -">
            <a:extLst>
              <a:ext uri="{FF2B5EF4-FFF2-40B4-BE49-F238E27FC236}">
                <a16:creationId xmlns:a16="http://schemas.microsoft.com/office/drawing/2014/main" xmlns="" id="{639320AA-AD0E-405D-1259-2F04E1F0640F}"/>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3948" t="30881" r="66153" b="35448"/>
          <a:stretch/>
        </p:blipFill>
        <p:spPr bwMode="auto">
          <a:xfrm>
            <a:off x="109833" y="5167020"/>
            <a:ext cx="1702224" cy="143779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Think, Pair, Share -">
            <a:extLst>
              <a:ext uri="{FF2B5EF4-FFF2-40B4-BE49-F238E27FC236}">
                <a16:creationId xmlns:a16="http://schemas.microsoft.com/office/drawing/2014/main" xmlns="" id="{0CFDB0A1-8AB1-E0DD-025E-5ABFAB2ADD1B}"/>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35875" t="37741" r="36159" b="28205"/>
          <a:stretch/>
        </p:blipFill>
        <p:spPr bwMode="auto">
          <a:xfrm>
            <a:off x="4131234" y="5167020"/>
            <a:ext cx="1702224" cy="155461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Think, Pair, Share -">
            <a:extLst>
              <a:ext uri="{FF2B5EF4-FFF2-40B4-BE49-F238E27FC236}">
                <a16:creationId xmlns:a16="http://schemas.microsoft.com/office/drawing/2014/main" xmlns="" id="{D01E2A89-824D-1189-7E84-1D07988211A4}"/>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65706" t="27119" r="2769" b="32655"/>
          <a:stretch/>
        </p:blipFill>
        <p:spPr bwMode="auto">
          <a:xfrm>
            <a:off x="8152635" y="5167020"/>
            <a:ext cx="1702224" cy="157071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Rounded Corners 7">
            <a:extLst>
              <a:ext uri="{FF2B5EF4-FFF2-40B4-BE49-F238E27FC236}">
                <a16:creationId xmlns:a16="http://schemas.microsoft.com/office/drawing/2014/main" xmlns="" id="{A3765AEE-4858-971A-A881-D8FECA7AC71F}"/>
              </a:ext>
            </a:extLst>
          </p:cNvPr>
          <p:cNvSpPr/>
          <p:nvPr/>
        </p:nvSpPr>
        <p:spPr>
          <a:xfrm>
            <a:off x="1782243" y="5592104"/>
            <a:ext cx="2050083" cy="730428"/>
          </a:xfrm>
          <a:prstGeom prst="roundRect">
            <a:avLst/>
          </a:prstGeom>
          <a:noFill/>
          <a:ln w="3175">
            <a:no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9Slide03 SFU Futura_12" panose="020B0604020202020204" charset="0"/>
                <a:cs typeface="Arial" panose="020B0604020202020204" pitchFamily="34" charset="0"/>
              </a:rPr>
              <a:t>30s </a:t>
            </a:r>
            <a:r>
              <a:rPr lang="en-US" sz="2400" b="1" dirty="0" err="1">
                <a:solidFill>
                  <a:schemeClr val="tx1"/>
                </a:solidFill>
                <a:latin typeface="#9Slide03 SFU Futura_12" panose="020B0604020202020204" charset="0"/>
                <a:cs typeface="Arial" panose="020B0604020202020204" pitchFamily="34" charset="0"/>
              </a:rPr>
              <a:t>làm</a:t>
            </a:r>
            <a:r>
              <a:rPr lang="en-US" sz="2400" b="1" dirty="0">
                <a:solidFill>
                  <a:schemeClr val="tx1"/>
                </a:solidFill>
                <a:latin typeface="#9Slide03 SFU Futura_12" panose="020B0604020202020204" charset="0"/>
                <a:cs typeface="Arial" panose="020B0604020202020204" pitchFamily="34" charset="0"/>
              </a:rPr>
              <a:t> </a:t>
            </a:r>
            <a:r>
              <a:rPr lang="en-US" sz="2400" b="1" dirty="0" err="1">
                <a:solidFill>
                  <a:schemeClr val="tx1"/>
                </a:solidFill>
                <a:latin typeface="#9Slide03 SFU Futura_12" panose="020B0604020202020204" charset="0"/>
                <a:cs typeface="Arial" panose="020B0604020202020204" pitchFamily="34" charset="0"/>
              </a:rPr>
              <a:t>việc</a:t>
            </a:r>
            <a:r>
              <a:rPr lang="en-US" sz="2400" b="1" dirty="0">
                <a:solidFill>
                  <a:schemeClr val="tx1"/>
                </a:solidFill>
                <a:latin typeface="#9Slide03 SFU Futura_12" panose="020B0604020202020204" charset="0"/>
                <a:cs typeface="Arial" panose="020B0604020202020204" pitchFamily="34" charset="0"/>
              </a:rPr>
              <a:t> </a:t>
            </a:r>
            <a:r>
              <a:rPr lang="en-US" sz="2800" b="1" dirty="0">
                <a:solidFill>
                  <a:srgbClr val="C00000"/>
                </a:solidFill>
                <a:latin typeface="#9Slide03 SFU Futura_12" panose="020B0604020202020204" charset="0"/>
                <a:cs typeface="Arial" panose="020B0604020202020204" pitchFamily="34" charset="0"/>
              </a:rPr>
              <a:t>CÁ NHÂN</a:t>
            </a:r>
          </a:p>
        </p:txBody>
      </p:sp>
      <p:sp>
        <p:nvSpPr>
          <p:cNvPr id="9" name="Rectangle: Rounded Corners 7">
            <a:extLst>
              <a:ext uri="{FF2B5EF4-FFF2-40B4-BE49-F238E27FC236}">
                <a16:creationId xmlns:a16="http://schemas.microsoft.com/office/drawing/2014/main" xmlns="" id="{BE9D9D5C-7DD5-0845-38AE-14A030430D32}"/>
              </a:ext>
            </a:extLst>
          </p:cNvPr>
          <p:cNvSpPr/>
          <p:nvPr/>
        </p:nvSpPr>
        <p:spPr>
          <a:xfrm>
            <a:off x="5611749" y="5520704"/>
            <a:ext cx="2387850" cy="730428"/>
          </a:xfrm>
          <a:prstGeom prst="roundRect">
            <a:avLst/>
          </a:prstGeom>
          <a:noFill/>
          <a:ln w="3175">
            <a:no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9Slide03 SFU Futura_12" panose="020B0604020202020204" charset="0"/>
                <a:cs typeface="Arial" panose="020B0604020202020204" pitchFamily="34" charset="0"/>
              </a:rPr>
              <a:t>1 </a:t>
            </a:r>
            <a:r>
              <a:rPr lang="en-US" sz="2400" b="1" dirty="0" err="1">
                <a:solidFill>
                  <a:schemeClr val="tx1"/>
                </a:solidFill>
                <a:latin typeface="#9Slide03 SFU Futura_12" panose="020B0604020202020204" charset="0"/>
                <a:cs typeface="Arial" panose="020B0604020202020204" pitchFamily="34" charset="0"/>
              </a:rPr>
              <a:t>phút</a:t>
            </a:r>
            <a:r>
              <a:rPr lang="en-US" sz="2400" b="1" dirty="0">
                <a:solidFill>
                  <a:schemeClr val="tx1"/>
                </a:solidFill>
                <a:latin typeface="#9Slide03 SFU Futura_12" panose="020B0604020202020204" charset="0"/>
                <a:cs typeface="Arial" panose="020B0604020202020204" pitchFamily="34" charset="0"/>
              </a:rPr>
              <a:t> chia </a:t>
            </a:r>
            <a:r>
              <a:rPr lang="en-US" sz="2400" b="1" dirty="0" err="1">
                <a:solidFill>
                  <a:schemeClr val="tx1"/>
                </a:solidFill>
                <a:latin typeface="#9Slide03 SFU Futura_12" panose="020B0604020202020204" charset="0"/>
                <a:cs typeface="Arial" panose="020B0604020202020204" pitchFamily="34" charset="0"/>
              </a:rPr>
              <a:t>sẻ</a:t>
            </a:r>
            <a:r>
              <a:rPr lang="en-US" sz="2400" b="1" dirty="0">
                <a:solidFill>
                  <a:schemeClr val="tx1"/>
                </a:solidFill>
                <a:latin typeface="#9Slide03 SFU Futura_12" panose="020B0604020202020204" charset="0"/>
                <a:cs typeface="Arial" panose="020B0604020202020204" pitchFamily="34" charset="0"/>
              </a:rPr>
              <a:t> </a:t>
            </a:r>
            <a:r>
              <a:rPr lang="en-US" sz="2800" b="1" dirty="0">
                <a:solidFill>
                  <a:srgbClr val="C00000"/>
                </a:solidFill>
                <a:latin typeface="#9Slide03 SFU Futura_12" panose="020B0604020202020204" charset="0"/>
                <a:cs typeface="Arial" panose="020B0604020202020204" pitchFamily="34" charset="0"/>
              </a:rPr>
              <a:t>THEO CẶP</a:t>
            </a:r>
          </a:p>
        </p:txBody>
      </p:sp>
      <p:sp>
        <p:nvSpPr>
          <p:cNvPr id="10" name="Rectangle: Rounded Corners 7">
            <a:extLst>
              <a:ext uri="{FF2B5EF4-FFF2-40B4-BE49-F238E27FC236}">
                <a16:creationId xmlns:a16="http://schemas.microsoft.com/office/drawing/2014/main" xmlns="" id="{67B4A1DB-EA5D-62D4-DF67-34EA4E56FCD3}"/>
              </a:ext>
            </a:extLst>
          </p:cNvPr>
          <p:cNvSpPr/>
          <p:nvPr/>
        </p:nvSpPr>
        <p:spPr>
          <a:xfrm>
            <a:off x="9743478" y="5592104"/>
            <a:ext cx="2430558" cy="730428"/>
          </a:xfrm>
          <a:prstGeom prst="roundRect">
            <a:avLst/>
          </a:prstGeom>
          <a:noFill/>
          <a:ln w="3175">
            <a:no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9Slide03 SFU Futura_12" panose="020B0604020202020204" charset="0"/>
                <a:cs typeface="Arial" panose="020B0604020202020204" pitchFamily="34" charset="0"/>
              </a:rPr>
              <a:t>30s </a:t>
            </a:r>
            <a:r>
              <a:rPr lang="en-US" sz="2400" b="1" dirty="0" err="1">
                <a:solidFill>
                  <a:schemeClr val="tx1"/>
                </a:solidFill>
                <a:latin typeface="#9Slide03 SFU Futura_12" panose="020B0604020202020204" charset="0"/>
                <a:cs typeface="Arial" panose="020B0604020202020204" pitchFamily="34" charset="0"/>
              </a:rPr>
              <a:t>trình</a:t>
            </a:r>
            <a:r>
              <a:rPr lang="en-US" sz="2400" b="1" dirty="0">
                <a:solidFill>
                  <a:schemeClr val="tx1"/>
                </a:solidFill>
                <a:latin typeface="#9Slide03 SFU Futura_12" panose="020B0604020202020204" charset="0"/>
                <a:cs typeface="Arial" panose="020B0604020202020204" pitchFamily="34" charset="0"/>
              </a:rPr>
              <a:t> </a:t>
            </a:r>
            <a:r>
              <a:rPr lang="en-US" sz="2400" b="1" dirty="0" err="1">
                <a:solidFill>
                  <a:schemeClr val="tx1"/>
                </a:solidFill>
                <a:latin typeface="#9Slide03 SFU Futura_12" panose="020B0604020202020204" charset="0"/>
                <a:cs typeface="Arial" panose="020B0604020202020204" pitchFamily="34" charset="0"/>
              </a:rPr>
              <a:t>bày</a:t>
            </a:r>
            <a:r>
              <a:rPr lang="en-US" sz="2400" b="1" dirty="0">
                <a:solidFill>
                  <a:schemeClr val="tx1"/>
                </a:solidFill>
                <a:latin typeface="#9Slide03 SFU Futura_12" panose="020B0604020202020204" charset="0"/>
                <a:cs typeface="Arial" panose="020B0604020202020204" pitchFamily="34" charset="0"/>
              </a:rPr>
              <a:t> </a:t>
            </a:r>
            <a:r>
              <a:rPr lang="en-US" sz="2800" b="1" dirty="0">
                <a:solidFill>
                  <a:srgbClr val="C00000"/>
                </a:solidFill>
                <a:latin typeface="#9Slide03 SFU Futura_12" panose="020B0604020202020204" charset="0"/>
                <a:cs typeface="Arial" panose="020B0604020202020204" pitchFamily="34" charset="0"/>
              </a:rPr>
              <a:t>TRƯỚC LỚP</a:t>
            </a:r>
          </a:p>
        </p:txBody>
      </p:sp>
    </p:spTree>
    <p:extLst>
      <p:ext uri="{BB962C8B-B14F-4D97-AF65-F5344CB8AC3E}">
        <p14:creationId xmlns:p14="http://schemas.microsoft.com/office/powerpoint/2010/main" val="2426075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5"/>
                                        </p:tgtEl>
                                        <p:attrNameLst>
                                          <p:attrName>style.visibility</p:attrName>
                                        </p:attrNameLst>
                                      </p:cBhvr>
                                      <p:to>
                                        <p:strVal val="visible"/>
                                      </p:to>
                                    </p:set>
                                    <p:anim calcmode="lin" valueType="num">
                                      <p:cBhvr>
                                        <p:cTn id="12" dur="500" fill="hold"/>
                                        <p:tgtEl>
                                          <p:spTgt spid="35"/>
                                        </p:tgtEl>
                                        <p:attrNameLst>
                                          <p:attrName>ppt_w</p:attrName>
                                        </p:attrNameLst>
                                      </p:cBhvr>
                                      <p:tavLst>
                                        <p:tav tm="0">
                                          <p:val>
                                            <p:fltVal val="0"/>
                                          </p:val>
                                        </p:tav>
                                        <p:tav tm="100000">
                                          <p:val>
                                            <p:strVal val="#ppt_w"/>
                                          </p:val>
                                        </p:tav>
                                      </p:tavLst>
                                    </p:anim>
                                    <p:anim calcmode="lin" valueType="num">
                                      <p:cBhvr>
                                        <p:cTn id="13" dur="500" fill="hold"/>
                                        <p:tgtEl>
                                          <p:spTgt spid="35"/>
                                        </p:tgtEl>
                                        <p:attrNameLst>
                                          <p:attrName>ppt_h</p:attrName>
                                        </p:attrNameLst>
                                      </p:cBhvr>
                                      <p:tavLst>
                                        <p:tav tm="0">
                                          <p:val>
                                            <p:fltVal val="0"/>
                                          </p:val>
                                        </p:tav>
                                        <p:tav tm="100000">
                                          <p:val>
                                            <p:strVal val="#ppt_h"/>
                                          </p:val>
                                        </p:tav>
                                      </p:tavLst>
                                    </p:anim>
                                    <p:animEffect transition="in" filter="fade">
                                      <p:cBhvr>
                                        <p:cTn id="14" dur="500"/>
                                        <p:tgtEl>
                                          <p:spTgt spid="3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par>
                                <p:cTn id="20" presetID="10" presetClass="entr" presetSubtype="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par>
                                <p:cTn id="23" presetID="10"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par>
                                <p:cTn id="26" presetID="10" presetClass="entr" presetSubtype="0" fill="hold" nodeType="withEffect">
                                  <p:stCondLst>
                                    <p:cond delay="0"/>
                                  </p:stCondLst>
                                  <p:childTnLst>
                                    <p:set>
                                      <p:cBhvr>
                                        <p:cTn id="27" dur="1" fill="hold">
                                          <p:stCondLst>
                                            <p:cond delay="0"/>
                                          </p:stCondLst>
                                        </p:cTn>
                                        <p:tgtEl>
                                          <p:spTgt spid="3074"/>
                                        </p:tgtEl>
                                        <p:attrNameLst>
                                          <p:attrName>style.visibility</p:attrName>
                                        </p:attrNameLst>
                                      </p:cBhvr>
                                      <p:to>
                                        <p:strVal val="visible"/>
                                      </p:to>
                                    </p:set>
                                    <p:animEffect transition="in" filter="fade">
                                      <p:cBhvr>
                                        <p:cTn id="28" dur="500"/>
                                        <p:tgtEl>
                                          <p:spTgt spid="307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fade">
                                      <p:cBhvr>
                                        <p:cTn id="33" dur="500"/>
                                        <p:tgtEl>
                                          <p:spTgt spid="23"/>
                                        </p:tgtEl>
                                      </p:cBhvr>
                                    </p:animEffect>
                                  </p:childTnLst>
                                </p:cTn>
                              </p:par>
                              <p:par>
                                <p:cTn id="34" presetID="10" presetClass="entr" presetSubtype="0"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500"/>
                                        <p:tgtEl>
                                          <p:spTgt spid="21"/>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fade">
                                      <p:cBhvr>
                                        <p:cTn id="41" dur="500"/>
                                        <p:tgtEl>
                                          <p:spTgt spid="4"/>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fade">
                                      <p:cBhvr>
                                        <p:cTn id="44" dur="500"/>
                                        <p:tgtEl>
                                          <p:spTgt spid="8"/>
                                        </p:tgtEl>
                                      </p:cBhvr>
                                    </p:animEffect>
                                  </p:childTnLst>
                                </p:cTn>
                              </p:par>
                              <p:par>
                                <p:cTn id="45" presetID="10" presetClass="entr" presetSubtype="0" fill="hold" nodeType="with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fade">
                                      <p:cBhvr>
                                        <p:cTn id="47" dur="500"/>
                                        <p:tgtEl>
                                          <p:spTgt spid="6"/>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fade">
                                      <p:cBhvr>
                                        <p:cTn id="50" dur="500"/>
                                        <p:tgtEl>
                                          <p:spTgt spid="9"/>
                                        </p:tgtEl>
                                      </p:cBhvr>
                                    </p:animEffect>
                                  </p:childTnLst>
                                </p:cTn>
                              </p:par>
                              <p:par>
                                <p:cTn id="51" presetID="10" presetClass="entr" presetSubtype="0" fill="hold" nodeType="with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fade">
                                      <p:cBhvr>
                                        <p:cTn id="53" dur="500"/>
                                        <p:tgtEl>
                                          <p:spTgt spid="7"/>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fade">
                                      <p:cBhvr>
                                        <p:cTn id="5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5" grpId="0" animBg="1"/>
      <p:bldP spid="23" grpId="0" animBg="1"/>
      <p:bldP spid="8" grpId="0"/>
      <p:bldP spid="9"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7787477" y="3812987"/>
            <a:ext cx="4404523" cy="1222747"/>
            <a:chOff x="7118253" y="5537237"/>
            <a:chExt cx="4404523" cy="1222747"/>
          </a:xfrm>
        </p:grpSpPr>
        <p:sp>
          <p:nvSpPr>
            <p:cNvPr id="14" name="Rectangle 13"/>
            <p:cNvSpPr/>
            <p:nvPr/>
          </p:nvSpPr>
          <p:spPr>
            <a:xfrm>
              <a:off x="7118253" y="5537237"/>
              <a:ext cx="4404523" cy="832930"/>
            </a:xfrm>
            <a:prstGeom prst="rect">
              <a:avLst/>
            </a:prstGeom>
            <a:noFill/>
            <a:ln w="9525" cap="flat" cmpd="sng">
              <a:noFill/>
              <a:prstDash val="solid"/>
              <a:round/>
              <a:headEnd type="none" w="sm" len="sm"/>
              <a:tailEnd type="none" w="sm" len="sm"/>
            </a:ln>
          </p:spPr>
          <p:txBody>
            <a:bodyPr spcFirstLastPara="1" wrap="square" lIns="91425" tIns="45700" rIns="91425" bIns="45700" anchor="ctr" anchorCtr="0">
              <a:noAutofit/>
            </a:bodyPr>
            <a:lstStyle/>
            <a:p>
              <a:pPr marL="0" marR="0" indent="179705" algn="ctr">
                <a:lnSpc>
                  <a:spcPct val="89000"/>
                </a:lnSpc>
                <a:spcBef>
                  <a:spcPts val="0"/>
                </a:spcBef>
                <a:spcAft>
                  <a:spcPts val="600"/>
                </a:spcAft>
              </a:pPr>
              <a:r>
                <a:rPr lang="fi-FI" sz="2800" b="1" dirty="0">
                  <a:latin typeface="#9Slide03 SFU Futura_12" panose="020B0604020202020204" charset="0"/>
                  <a:ea typeface="Times New Roman" panose="02020603050405020304" pitchFamily="18" charset="0"/>
                  <a:cs typeface="Arial" panose="020B0604020202020204" pitchFamily="34" charset="0"/>
                </a:rPr>
                <a:t>Lỗ khoan siêu sâu Kola – hơn </a:t>
              </a:r>
              <a:r>
                <a:rPr lang="fi-FI" sz="4000" b="1" dirty="0">
                  <a:solidFill>
                    <a:srgbClr val="FF0000"/>
                  </a:solidFill>
                  <a:latin typeface="#9Slide03 SFU Futura_12" panose="020B0604020202020204" charset="0"/>
                  <a:ea typeface="Times New Roman" panose="02020603050405020304" pitchFamily="18" charset="0"/>
                  <a:cs typeface="Arial" panose="020B0604020202020204" pitchFamily="34" charset="0"/>
                </a:rPr>
                <a:t>12</a:t>
              </a:r>
              <a:r>
                <a:rPr lang="fi-FI" sz="2800" b="1" dirty="0">
                  <a:latin typeface="#9Slide03 SFU Futura_12" panose="020B0604020202020204" charset="0"/>
                  <a:ea typeface="Times New Roman" panose="02020603050405020304" pitchFamily="18" charset="0"/>
                  <a:cs typeface="Arial" panose="020B0604020202020204" pitchFamily="34" charset="0"/>
                </a:rPr>
                <a:t> km</a:t>
              </a:r>
              <a:endParaRPr lang="en-US" sz="2800" b="1" dirty="0">
                <a:effectLst/>
                <a:latin typeface="#9Slide03 SFU Futura_12" panose="020B0604020202020204" charset="0"/>
                <a:ea typeface="Times New Roman" panose="02020603050405020304" pitchFamily="18" charset="0"/>
                <a:cs typeface="Arial" panose="020B0604020202020204" pitchFamily="34" charset="0"/>
              </a:endParaRPr>
            </a:p>
          </p:txBody>
        </p:sp>
        <p:pic>
          <p:nvPicPr>
            <p:cNvPr id="3" name="Picture 2"/>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Lst>
            </a:blip>
            <a:srcRect l="31924" t="24904" r="39461" b="42327"/>
            <a:stretch/>
          </p:blipFill>
          <p:spPr>
            <a:xfrm>
              <a:off x="10545825" y="5771626"/>
              <a:ext cx="863073" cy="988358"/>
            </a:xfrm>
            <a:prstGeom prst="rect">
              <a:avLst/>
            </a:prstGeom>
          </p:spPr>
        </p:pic>
      </p:grpSp>
      <p:pic>
        <p:nvPicPr>
          <p:cNvPr id="3074" name="Picture 2" descr="So sánh độ sâu của hố Kola với nhiều địa điểm nổi tiếng"/>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545113" y="144410"/>
            <a:ext cx="5623694" cy="320380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Kính lúp biểu tượng máy tính, dễ dàng, đen và trắng, vòng tròn png | PNGEg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3889" b="97333" l="1111" r="98889">
                        <a14:foregroundMark x1="5556" y1="24778" x2="5556" y2="24778"/>
                        <a14:foregroundMark x1="5556" y1="24778" x2="5556" y2="24778"/>
                        <a14:foregroundMark x1="27000" y1="3889" x2="27000" y2="3889"/>
                        <a14:foregroundMark x1="27000" y1="3889" x2="27000" y2="3889"/>
                        <a14:foregroundMark x1="94444" y1="95111" x2="94444" y2="95111"/>
                        <a14:foregroundMark x1="94444" y1="95111" x2="94444" y2="95111"/>
                        <a14:foregroundMark x1="98889" y1="97444" x2="98889" y2="97444"/>
                        <a14:foregroundMark x1="1111" y1="35222" x2="1111" y2="35222"/>
                      </a14:backgroundRemoval>
                    </a14:imgEffect>
                  </a14:imgLayer>
                </a14:imgProps>
              </a:ext>
              <a:ext uri="{28A0092B-C50C-407E-A947-70E740481C1C}">
                <a14:useLocalDpi xmlns:a14="http://schemas.microsoft.com/office/drawing/2010/main" val="0"/>
              </a:ext>
            </a:extLst>
          </a:blip>
          <a:srcRect/>
          <a:stretch>
            <a:fillRect/>
          </a:stretch>
        </p:blipFill>
        <p:spPr bwMode="auto">
          <a:xfrm rot="5744622">
            <a:off x="7652683" y="2413791"/>
            <a:ext cx="1537677" cy="153767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2" descr="Hand Drawn Cartoon Boys Question Free Map, Thinking Problem, Boy, Free  Buckle PNG Transparent Clipart Image and PSD File for Free Download"/>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5427" t="17445" r="23664" b="22327"/>
          <a:stretch/>
        </p:blipFill>
        <p:spPr bwMode="auto">
          <a:xfrm>
            <a:off x="21181" y="1835115"/>
            <a:ext cx="1031880" cy="1011182"/>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Rounded Corners 7">
            <a:extLst>
              <a:ext uri="{FF2B5EF4-FFF2-40B4-BE49-F238E27FC236}">
                <a16:creationId xmlns:a16="http://schemas.microsoft.com/office/drawing/2014/main" xmlns="" id="{D2B680DB-E633-4DF1-9493-1C62B4D6F032}"/>
              </a:ext>
            </a:extLst>
          </p:cNvPr>
          <p:cNvSpPr/>
          <p:nvPr/>
        </p:nvSpPr>
        <p:spPr>
          <a:xfrm>
            <a:off x="1064692" y="1550275"/>
            <a:ext cx="5310809" cy="1580862"/>
          </a:xfrm>
          <a:prstGeom prst="roundRect">
            <a:avLst/>
          </a:prstGeom>
          <a:noFill/>
          <a:ln w="28575">
            <a:solidFill>
              <a:srgbClr val="685D47"/>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600" dirty="0" err="1">
                <a:solidFill>
                  <a:srgbClr val="002060"/>
                </a:solidFill>
                <a:latin typeface="#9Slide03 SFU Futura_12" panose="020B0604020202020204" charset="0"/>
                <a:cs typeface="Arial" panose="020B0604020202020204" pitchFamily="34" charset="0"/>
              </a:rPr>
              <a:t>Vận</a:t>
            </a:r>
            <a:r>
              <a:rPr lang="en-US" sz="2600" dirty="0">
                <a:solidFill>
                  <a:srgbClr val="002060"/>
                </a:solidFill>
                <a:latin typeface="#9Slide03 SFU Futura_12" panose="020B0604020202020204" charset="0"/>
                <a:cs typeface="Arial" panose="020B0604020202020204" pitchFamily="34" charset="0"/>
              </a:rPr>
              <a:t> </a:t>
            </a:r>
            <a:r>
              <a:rPr lang="en-US" sz="2600" dirty="0" err="1">
                <a:solidFill>
                  <a:srgbClr val="002060"/>
                </a:solidFill>
                <a:latin typeface="#9Slide03 SFU Futura_12" panose="020B0604020202020204" charset="0"/>
                <a:cs typeface="Arial" panose="020B0604020202020204" pitchFamily="34" charset="0"/>
              </a:rPr>
              <a:t>dụng</a:t>
            </a:r>
            <a:r>
              <a:rPr lang="en-US" sz="2600" dirty="0">
                <a:solidFill>
                  <a:srgbClr val="002060"/>
                </a:solidFill>
                <a:latin typeface="#9Slide03 SFU Futura_12" panose="020B0604020202020204" charset="0"/>
                <a:cs typeface="Arial" panose="020B0604020202020204" pitchFamily="34" charset="0"/>
              </a:rPr>
              <a:t> </a:t>
            </a:r>
            <a:r>
              <a:rPr lang="en-US" sz="2600" dirty="0" err="1">
                <a:solidFill>
                  <a:srgbClr val="002060"/>
                </a:solidFill>
                <a:latin typeface="#9Slide03 SFU Futura_12" panose="020B0604020202020204" charset="0"/>
                <a:cs typeface="Arial" panose="020B0604020202020204" pitchFamily="34" charset="0"/>
              </a:rPr>
              <a:t>những</a:t>
            </a:r>
            <a:r>
              <a:rPr lang="en-US" sz="2600" dirty="0">
                <a:solidFill>
                  <a:srgbClr val="002060"/>
                </a:solidFill>
                <a:latin typeface="#9Slide03 SFU Futura_12" panose="020B0604020202020204" charset="0"/>
                <a:cs typeface="Arial" panose="020B0604020202020204" pitchFamily="34" charset="0"/>
              </a:rPr>
              <a:t> </a:t>
            </a:r>
            <a:r>
              <a:rPr lang="en-US" sz="2600" dirty="0" err="1">
                <a:solidFill>
                  <a:srgbClr val="002060"/>
                </a:solidFill>
                <a:latin typeface="#9Slide03 SFU Futura_12" panose="020B0604020202020204" charset="0"/>
                <a:cs typeface="Arial" panose="020B0604020202020204" pitchFamily="34" charset="0"/>
              </a:rPr>
              <a:t>kiến</a:t>
            </a:r>
            <a:r>
              <a:rPr lang="en-US" sz="2600" dirty="0">
                <a:solidFill>
                  <a:srgbClr val="002060"/>
                </a:solidFill>
                <a:latin typeface="#9Slide03 SFU Futura_12" panose="020B0604020202020204" charset="0"/>
                <a:cs typeface="Arial" panose="020B0604020202020204" pitchFamily="34" charset="0"/>
              </a:rPr>
              <a:t> </a:t>
            </a:r>
            <a:r>
              <a:rPr lang="en-US" sz="2600" dirty="0" err="1">
                <a:solidFill>
                  <a:srgbClr val="002060"/>
                </a:solidFill>
                <a:latin typeface="#9Slide03 SFU Futura_12" panose="020B0604020202020204" charset="0"/>
                <a:cs typeface="Arial" panose="020B0604020202020204" pitchFamily="34" charset="0"/>
              </a:rPr>
              <a:t>thức</a:t>
            </a:r>
            <a:r>
              <a:rPr lang="en-US" sz="2600" dirty="0">
                <a:solidFill>
                  <a:srgbClr val="002060"/>
                </a:solidFill>
                <a:latin typeface="#9Slide03 SFU Futura_12" panose="020B0604020202020204" charset="0"/>
                <a:cs typeface="Arial" panose="020B0604020202020204" pitchFamily="34" charset="0"/>
              </a:rPr>
              <a:t> </a:t>
            </a:r>
            <a:r>
              <a:rPr lang="en-US" sz="2600" dirty="0" err="1">
                <a:solidFill>
                  <a:srgbClr val="002060"/>
                </a:solidFill>
                <a:latin typeface="#9Slide03 SFU Futura_12" panose="020B0604020202020204" charset="0"/>
                <a:cs typeface="Arial" panose="020B0604020202020204" pitchFamily="34" charset="0"/>
              </a:rPr>
              <a:t>đã</a:t>
            </a:r>
            <a:r>
              <a:rPr lang="en-US" sz="2600" dirty="0">
                <a:solidFill>
                  <a:srgbClr val="002060"/>
                </a:solidFill>
                <a:latin typeface="#9Slide03 SFU Futura_12" panose="020B0604020202020204" charset="0"/>
                <a:cs typeface="Arial" panose="020B0604020202020204" pitchFamily="34" charset="0"/>
              </a:rPr>
              <a:t> </a:t>
            </a:r>
            <a:r>
              <a:rPr lang="en-US" sz="2600" dirty="0" err="1">
                <a:solidFill>
                  <a:srgbClr val="002060"/>
                </a:solidFill>
                <a:latin typeface="#9Slide03 SFU Futura_12" panose="020B0604020202020204" charset="0"/>
                <a:cs typeface="Arial" panose="020B0604020202020204" pitchFamily="34" charset="0"/>
              </a:rPr>
              <a:t>học</a:t>
            </a:r>
            <a:r>
              <a:rPr lang="en-US" sz="2600" dirty="0">
                <a:solidFill>
                  <a:srgbClr val="002060"/>
                </a:solidFill>
                <a:latin typeface="#9Slide03 SFU Futura_12" panose="020B0604020202020204" charset="0"/>
                <a:cs typeface="Arial" panose="020B0604020202020204" pitchFamily="34" charset="0"/>
              </a:rPr>
              <a:t>, </a:t>
            </a:r>
            <a:r>
              <a:rPr lang="en-US" sz="2600" dirty="0" err="1">
                <a:solidFill>
                  <a:srgbClr val="002060"/>
                </a:solidFill>
                <a:latin typeface="#9Slide03 SFU Futura_12" panose="020B0604020202020204" charset="0"/>
                <a:cs typeface="Arial" panose="020B0604020202020204" pitchFamily="34" charset="0"/>
              </a:rPr>
              <a:t>giải</a:t>
            </a:r>
            <a:r>
              <a:rPr lang="en-US" sz="2600" dirty="0">
                <a:solidFill>
                  <a:srgbClr val="002060"/>
                </a:solidFill>
                <a:latin typeface="#9Slide03 SFU Futura_12" panose="020B0604020202020204" charset="0"/>
                <a:cs typeface="Arial" panose="020B0604020202020204" pitchFamily="34" charset="0"/>
              </a:rPr>
              <a:t> </a:t>
            </a:r>
            <a:r>
              <a:rPr lang="en-US" sz="2600" dirty="0" err="1">
                <a:solidFill>
                  <a:srgbClr val="002060"/>
                </a:solidFill>
                <a:latin typeface="#9Slide03 SFU Futura_12" panose="020B0604020202020204" charset="0"/>
                <a:cs typeface="Arial" panose="020B0604020202020204" pitchFamily="34" charset="0"/>
              </a:rPr>
              <a:t>thích</a:t>
            </a:r>
            <a:r>
              <a:rPr lang="en-US" sz="2600" dirty="0">
                <a:solidFill>
                  <a:srgbClr val="002060"/>
                </a:solidFill>
                <a:latin typeface="#9Slide03 SFU Futura_12" panose="020B0604020202020204" charset="0"/>
                <a:cs typeface="Arial" panose="020B0604020202020204" pitchFamily="34" charset="0"/>
              </a:rPr>
              <a:t> </a:t>
            </a:r>
            <a:r>
              <a:rPr lang="en-US" sz="2600" dirty="0" err="1">
                <a:solidFill>
                  <a:srgbClr val="002060"/>
                </a:solidFill>
                <a:latin typeface="#9Slide03 SFU Futura_12" panose="020B0604020202020204" charset="0"/>
                <a:cs typeface="Arial" panose="020B0604020202020204" pitchFamily="34" charset="0"/>
              </a:rPr>
              <a:t>tại</a:t>
            </a:r>
            <a:r>
              <a:rPr lang="en-US" sz="2600" dirty="0">
                <a:solidFill>
                  <a:srgbClr val="002060"/>
                </a:solidFill>
                <a:latin typeface="#9Slide03 SFU Futura_12" panose="020B0604020202020204" charset="0"/>
                <a:cs typeface="Arial" panose="020B0604020202020204" pitchFamily="34" charset="0"/>
              </a:rPr>
              <a:t> </a:t>
            </a:r>
            <a:r>
              <a:rPr lang="en-US" sz="2600" dirty="0" err="1">
                <a:solidFill>
                  <a:srgbClr val="002060"/>
                </a:solidFill>
                <a:latin typeface="#9Slide03 SFU Futura_12" panose="020B0604020202020204" charset="0"/>
                <a:cs typeface="Arial" panose="020B0604020202020204" pitchFamily="34" charset="0"/>
              </a:rPr>
              <a:t>sao</a:t>
            </a:r>
            <a:r>
              <a:rPr lang="en-US" sz="2600" dirty="0">
                <a:solidFill>
                  <a:srgbClr val="002060"/>
                </a:solidFill>
                <a:latin typeface="#9Slide03 SFU Futura_12" panose="020B0604020202020204" charset="0"/>
                <a:cs typeface="Arial" panose="020B0604020202020204" pitchFamily="34" charset="0"/>
              </a:rPr>
              <a:t> </a:t>
            </a:r>
            <a:r>
              <a:rPr lang="en-US" sz="2600" dirty="0" err="1">
                <a:solidFill>
                  <a:srgbClr val="002060"/>
                </a:solidFill>
                <a:latin typeface="#9Slide03 SFU Futura_12" panose="020B0604020202020204" charset="0"/>
                <a:cs typeface="Arial" panose="020B0604020202020204" pitchFamily="34" charset="0"/>
              </a:rPr>
              <a:t>người</a:t>
            </a:r>
            <a:r>
              <a:rPr lang="en-US" sz="2600" dirty="0">
                <a:solidFill>
                  <a:srgbClr val="002060"/>
                </a:solidFill>
                <a:latin typeface="#9Slide03 SFU Futura_12" panose="020B0604020202020204" charset="0"/>
                <a:cs typeface="Arial" panose="020B0604020202020204" pitchFamily="34" charset="0"/>
              </a:rPr>
              <a:t> ta </a:t>
            </a:r>
            <a:r>
              <a:rPr lang="en-US" sz="2600" dirty="0" err="1">
                <a:solidFill>
                  <a:srgbClr val="002060"/>
                </a:solidFill>
                <a:latin typeface="#9Slide03 SFU Futura_12" panose="020B0604020202020204" charset="0"/>
                <a:cs typeface="Arial" panose="020B0604020202020204" pitchFamily="34" charset="0"/>
              </a:rPr>
              <a:t>không</a:t>
            </a:r>
            <a:r>
              <a:rPr lang="en-US" sz="2600" dirty="0">
                <a:solidFill>
                  <a:srgbClr val="002060"/>
                </a:solidFill>
                <a:latin typeface="#9Slide03 SFU Futura_12" panose="020B0604020202020204" charset="0"/>
                <a:cs typeface="Arial" panose="020B0604020202020204" pitchFamily="34" charset="0"/>
              </a:rPr>
              <a:t> </a:t>
            </a:r>
            <a:r>
              <a:rPr lang="en-US" sz="2600" dirty="0" err="1">
                <a:solidFill>
                  <a:srgbClr val="002060"/>
                </a:solidFill>
                <a:latin typeface="#9Slide03 SFU Futura_12" panose="020B0604020202020204" charset="0"/>
                <a:cs typeface="Arial" panose="020B0604020202020204" pitchFamily="34" charset="0"/>
              </a:rPr>
              <a:t>khoan</a:t>
            </a:r>
            <a:r>
              <a:rPr lang="en-US" sz="2600" dirty="0">
                <a:solidFill>
                  <a:srgbClr val="002060"/>
                </a:solidFill>
                <a:latin typeface="#9Slide03 SFU Futura_12" panose="020B0604020202020204" charset="0"/>
                <a:cs typeface="Arial" panose="020B0604020202020204" pitchFamily="34" charset="0"/>
              </a:rPr>
              <a:t> </a:t>
            </a:r>
            <a:r>
              <a:rPr lang="en-US" sz="2600" dirty="0" err="1">
                <a:solidFill>
                  <a:srgbClr val="002060"/>
                </a:solidFill>
                <a:latin typeface="#9Slide03 SFU Futura_12" panose="020B0604020202020204" charset="0"/>
                <a:cs typeface="Arial" panose="020B0604020202020204" pitchFamily="34" charset="0"/>
              </a:rPr>
              <a:t>được</a:t>
            </a:r>
            <a:r>
              <a:rPr lang="en-US" sz="2600" dirty="0">
                <a:solidFill>
                  <a:srgbClr val="002060"/>
                </a:solidFill>
                <a:latin typeface="#9Slide03 SFU Futura_12" panose="020B0604020202020204" charset="0"/>
                <a:cs typeface="Arial" panose="020B0604020202020204" pitchFamily="34" charset="0"/>
              </a:rPr>
              <a:t> </a:t>
            </a:r>
            <a:r>
              <a:rPr lang="en-US" sz="2600" dirty="0" err="1">
                <a:solidFill>
                  <a:srgbClr val="002060"/>
                </a:solidFill>
                <a:latin typeface="#9Slide03 SFU Futura_12" panose="020B0604020202020204" charset="0"/>
                <a:cs typeface="Arial" panose="020B0604020202020204" pitchFamily="34" charset="0"/>
              </a:rPr>
              <a:t>đến</a:t>
            </a:r>
            <a:r>
              <a:rPr lang="en-US" sz="2600" dirty="0">
                <a:solidFill>
                  <a:srgbClr val="002060"/>
                </a:solidFill>
                <a:latin typeface="#9Slide03 SFU Futura_12" panose="020B0604020202020204" charset="0"/>
                <a:cs typeface="Arial" panose="020B0604020202020204" pitchFamily="34" charset="0"/>
              </a:rPr>
              <a:t> </a:t>
            </a:r>
            <a:r>
              <a:rPr lang="en-US" sz="2600" dirty="0" err="1">
                <a:solidFill>
                  <a:srgbClr val="002060"/>
                </a:solidFill>
                <a:latin typeface="#9Slide03 SFU Futura_12" panose="020B0604020202020204" charset="0"/>
                <a:cs typeface="Arial" panose="020B0604020202020204" pitchFamily="34" charset="0"/>
              </a:rPr>
              <a:t>mục</a:t>
            </a:r>
            <a:r>
              <a:rPr lang="en-US" sz="2600" dirty="0">
                <a:solidFill>
                  <a:srgbClr val="002060"/>
                </a:solidFill>
                <a:latin typeface="#9Slide03 SFU Futura_12" panose="020B0604020202020204" charset="0"/>
                <a:cs typeface="Arial" panose="020B0604020202020204" pitchFamily="34" charset="0"/>
              </a:rPr>
              <a:t> </a:t>
            </a:r>
            <a:r>
              <a:rPr lang="en-US" sz="2600" dirty="0" err="1">
                <a:solidFill>
                  <a:srgbClr val="002060"/>
                </a:solidFill>
                <a:latin typeface="#9Slide03 SFU Futura_12" panose="020B0604020202020204" charset="0"/>
                <a:cs typeface="Arial" panose="020B0604020202020204" pitchFamily="34" charset="0"/>
              </a:rPr>
              <a:t>tiêu</a:t>
            </a:r>
            <a:r>
              <a:rPr lang="en-US" sz="2600" dirty="0">
                <a:solidFill>
                  <a:srgbClr val="002060"/>
                </a:solidFill>
                <a:latin typeface="#9Slide03 SFU Futura_12" panose="020B0604020202020204" charset="0"/>
                <a:cs typeface="Arial" panose="020B0604020202020204" pitchFamily="34" charset="0"/>
              </a:rPr>
              <a:t> 15 km ?</a:t>
            </a:r>
            <a:endParaRPr lang="vi-VN" sz="2600" dirty="0">
              <a:solidFill>
                <a:srgbClr val="002060"/>
              </a:solidFill>
              <a:latin typeface="#9Slide03 SFU Futura_12" panose="020B0604020202020204" charset="0"/>
              <a:cs typeface="Arial" panose="020B0604020202020204" pitchFamily="34" charset="0"/>
            </a:endParaRPr>
          </a:p>
        </p:txBody>
      </p:sp>
      <p:grpSp>
        <p:nvGrpSpPr>
          <p:cNvPr id="19" name="Group 18"/>
          <p:cNvGrpSpPr/>
          <p:nvPr/>
        </p:nvGrpSpPr>
        <p:grpSpPr>
          <a:xfrm>
            <a:off x="1369" y="11970"/>
            <a:ext cx="6374132" cy="1129980"/>
            <a:chOff x="189326" y="42204"/>
            <a:chExt cx="6374132" cy="1129980"/>
          </a:xfrm>
        </p:grpSpPr>
        <p:pic>
          <p:nvPicPr>
            <p:cNvPr id="20" name="Picture 19"/>
            <p:cNvPicPr>
              <a:picLocks noChangeAspect="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Lst>
            </a:blip>
            <a:stretch>
              <a:fillRect/>
            </a:stretch>
          </p:blipFill>
          <p:spPr>
            <a:xfrm>
              <a:off x="1477108" y="42204"/>
              <a:ext cx="5086350" cy="1066800"/>
            </a:xfrm>
            <a:prstGeom prst="rect">
              <a:avLst/>
            </a:prstGeom>
          </p:spPr>
        </p:pic>
        <p:pic>
          <p:nvPicPr>
            <p:cNvPr id="22" name="Picture 2" descr="Cartoon Little Girl And Her Mother Images, Cartoon Clipart, Cartoon, Hand  Painted PNG Transparent Background"/>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10000" b="90000" l="10000" r="90000"/>
                      </a14:imgEffect>
                      <a14:imgEffect>
                        <a14:sharpenSoften amount="50000"/>
                      </a14:imgEffect>
                    </a14:imgLayer>
                  </a14:imgProps>
                </a:ext>
                <a:ext uri="{28A0092B-C50C-407E-A947-70E740481C1C}">
                  <a14:useLocalDpi xmlns:a14="http://schemas.microsoft.com/office/drawing/2010/main" val="0"/>
                </a:ext>
              </a:extLst>
            </a:blip>
            <a:srcRect l="7360" t="22984" r="10178" b="10964"/>
            <a:stretch/>
          </p:blipFill>
          <p:spPr bwMode="auto">
            <a:xfrm>
              <a:off x="189326" y="140677"/>
              <a:ext cx="1287782" cy="1031507"/>
            </a:xfrm>
            <a:prstGeom prst="rect">
              <a:avLst/>
            </a:prstGeom>
            <a:noFill/>
            <a:extLst>
              <a:ext uri="{909E8E84-426E-40DD-AFC4-6F175D3DCCD1}">
                <a14:hiddenFill xmlns:a14="http://schemas.microsoft.com/office/drawing/2010/main">
                  <a:solidFill>
                    <a:srgbClr val="FFFFFF"/>
                  </a:solidFill>
                </a14:hiddenFill>
              </a:ext>
            </a:extLst>
          </p:spPr>
        </p:pic>
      </p:grpSp>
      <p:sp>
        <p:nvSpPr>
          <p:cNvPr id="24" name="Rectangle: Rounded Corners 7">
            <a:extLst>
              <a:ext uri="{FF2B5EF4-FFF2-40B4-BE49-F238E27FC236}">
                <a16:creationId xmlns:a16="http://schemas.microsoft.com/office/drawing/2014/main" xmlns="" id="{B432C21E-9A7F-4050-AED6-59BB3D9AD486}"/>
              </a:ext>
            </a:extLst>
          </p:cNvPr>
          <p:cNvSpPr/>
          <p:nvPr/>
        </p:nvSpPr>
        <p:spPr>
          <a:xfrm>
            <a:off x="537121" y="4047376"/>
            <a:ext cx="3854119" cy="2030690"/>
          </a:xfrm>
          <a:prstGeom prst="roundRect">
            <a:avLst/>
          </a:prstGeom>
          <a:noFill/>
          <a:ln w="3175">
            <a:no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9Slide03 SFU Futura_12" panose="00000400000000000000" pitchFamily="2" charset="0"/>
                <a:cs typeface="Arial" panose="020B0604020202020204" pitchFamily="34" charset="0"/>
              </a:rPr>
              <a:t>Nhiệt</a:t>
            </a:r>
            <a:r>
              <a:rPr lang="en-US" sz="2800" b="1" dirty="0">
                <a:solidFill>
                  <a:srgbClr val="002060"/>
                </a:solidFill>
                <a:latin typeface="#9Slide03 SFU Futura_12" panose="00000400000000000000" pitchFamily="2" charset="0"/>
                <a:cs typeface="Arial" panose="020B0604020202020204" pitchFamily="34" charset="0"/>
              </a:rPr>
              <a:t> </a:t>
            </a:r>
            <a:r>
              <a:rPr lang="en-US" sz="2800" b="1" dirty="0" err="1">
                <a:solidFill>
                  <a:srgbClr val="002060"/>
                </a:solidFill>
                <a:latin typeface="#9Slide03 SFU Futura_12" panose="00000400000000000000" pitchFamily="2" charset="0"/>
                <a:cs typeface="Arial" panose="020B0604020202020204" pitchFamily="34" charset="0"/>
              </a:rPr>
              <a:t>độ</a:t>
            </a:r>
            <a:r>
              <a:rPr lang="en-US" sz="2800" b="1" dirty="0">
                <a:solidFill>
                  <a:srgbClr val="002060"/>
                </a:solidFill>
                <a:latin typeface="#9Slide03 SFU Futura_12" panose="00000400000000000000" pitchFamily="2" charset="0"/>
                <a:cs typeface="Arial" panose="020B0604020202020204" pitchFamily="34" charset="0"/>
              </a:rPr>
              <a:t> </a:t>
            </a:r>
            <a:r>
              <a:rPr lang="en-US" sz="2800" b="1" dirty="0" err="1">
                <a:solidFill>
                  <a:srgbClr val="002060"/>
                </a:solidFill>
                <a:latin typeface="#9Slide03 SFU Futura_12" panose="00000400000000000000" pitchFamily="2" charset="0"/>
                <a:cs typeface="Arial" panose="020B0604020202020204" pitchFamily="34" charset="0"/>
              </a:rPr>
              <a:t>quá</a:t>
            </a:r>
            <a:r>
              <a:rPr lang="en-US" sz="2800" b="1" dirty="0">
                <a:solidFill>
                  <a:srgbClr val="002060"/>
                </a:solidFill>
                <a:latin typeface="#9Slide03 SFU Futura_12" panose="00000400000000000000" pitchFamily="2" charset="0"/>
                <a:cs typeface="Arial" panose="020B0604020202020204" pitchFamily="34" charset="0"/>
              </a:rPr>
              <a:t> </a:t>
            </a:r>
            <a:r>
              <a:rPr lang="en-US" sz="2800" b="1" dirty="0" err="1">
                <a:solidFill>
                  <a:srgbClr val="002060"/>
                </a:solidFill>
                <a:latin typeface="#9Slide03 SFU Futura_12" panose="00000400000000000000" pitchFamily="2" charset="0"/>
                <a:cs typeface="Arial" panose="020B0604020202020204" pitchFamily="34" charset="0"/>
              </a:rPr>
              <a:t>cao</a:t>
            </a:r>
            <a:r>
              <a:rPr lang="en-US" sz="2800" b="1" dirty="0">
                <a:solidFill>
                  <a:srgbClr val="002060"/>
                </a:solidFill>
                <a:latin typeface="#9Slide03 SFU Futura_12" panose="00000400000000000000" pitchFamily="2" charset="0"/>
                <a:cs typeface="Arial" panose="020B0604020202020204" pitchFamily="34" charset="0"/>
              </a:rPr>
              <a:t> </a:t>
            </a:r>
          </a:p>
          <a:p>
            <a:pPr marL="457200" indent="-457200" algn="just">
              <a:buFont typeface="Wingdings" panose="05000000000000000000" pitchFamily="2" charset="2"/>
              <a:buChar char="à"/>
            </a:pPr>
            <a:r>
              <a:rPr lang="en-US" sz="2800" b="1" dirty="0" err="1">
                <a:solidFill>
                  <a:srgbClr val="C00000"/>
                </a:solidFill>
                <a:latin typeface="#9Slide03 SFU Futura_12" panose="00000400000000000000" pitchFamily="2" charset="0"/>
                <a:cs typeface="Arial" panose="020B0604020202020204" pitchFamily="34" charset="0"/>
                <a:sym typeface="Wingdings" panose="05000000000000000000" pitchFamily="2" charset="2"/>
              </a:rPr>
              <a:t>nóng</a:t>
            </a:r>
            <a:r>
              <a:rPr lang="en-US" sz="2800" b="1" dirty="0">
                <a:solidFill>
                  <a:srgbClr val="C00000"/>
                </a:solidFill>
                <a:latin typeface="#9Slide03 SFU Futura_12" panose="00000400000000000000" pitchFamily="2" charset="0"/>
                <a:cs typeface="Arial" panose="020B0604020202020204" pitchFamily="34" charset="0"/>
                <a:sym typeface="Wingdings" panose="05000000000000000000" pitchFamily="2" charset="2"/>
              </a:rPr>
              <a:t> </a:t>
            </a:r>
            <a:r>
              <a:rPr lang="en-US" sz="2800" b="1" dirty="0" err="1">
                <a:solidFill>
                  <a:srgbClr val="C00000"/>
                </a:solidFill>
                <a:latin typeface="#9Slide03 SFU Futura_12" panose="00000400000000000000" pitchFamily="2" charset="0"/>
                <a:cs typeface="Arial" panose="020B0604020202020204" pitchFamily="34" charset="0"/>
                <a:sym typeface="Wingdings" panose="05000000000000000000" pitchFamily="2" charset="2"/>
              </a:rPr>
              <a:t>chảy</a:t>
            </a:r>
            <a:r>
              <a:rPr lang="en-US" sz="2800" b="1" dirty="0">
                <a:solidFill>
                  <a:srgbClr val="C00000"/>
                </a:solidFill>
                <a:latin typeface="#9Slide03 SFU Futura_12" panose="00000400000000000000" pitchFamily="2" charset="0"/>
                <a:cs typeface="Arial" panose="020B0604020202020204" pitchFamily="34" charset="0"/>
                <a:sym typeface="Wingdings" panose="05000000000000000000" pitchFamily="2" charset="2"/>
              </a:rPr>
              <a:t> </a:t>
            </a:r>
            <a:r>
              <a:rPr lang="en-US" sz="2800" b="1" dirty="0" err="1">
                <a:solidFill>
                  <a:srgbClr val="C00000"/>
                </a:solidFill>
                <a:latin typeface="#9Slide03 SFU Futura_12" panose="00000400000000000000" pitchFamily="2" charset="0"/>
                <a:cs typeface="Arial" panose="020B0604020202020204" pitchFamily="34" charset="0"/>
                <a:sym typeface="Wingdings" panose="05000000000000000000" pitchFamily="2" charset="2"/>
              </a:rPr>
              <a:t>vật</a:t>
            </a:r>
            <a:r>
              <a:rPr lang="en-US" sz="2800" b="1" dirty="0">
                <a:solidFill>
                  <a:srgbClr val="C00000"/>
                </a:solidFill>
                <a:latin typeface="#9Slide03 SFU Futura_12" panose="00000400000000000000" pitchFamily="2" charset="0"/>
                <a:cs typeface="Arial" panose="020B0604020202020204" pitchFamily="34" charset="0"/>
                <a:sym typeface="Wingdings" panose="05000000000000000000" pitchFamily="2" charset="2"/>
              </a:rPr>
              <a:t> </a:t>
            </a:r>
            <a:r>
              <a:rPr lang="en-US" sz="2800" b="1" dirty="0" err="1">
                <a:solidFill>
                  <a:srgbClr val="C00000"/>
                </a:solidFill>
                <a:latin typeface="#9Slide03 SFU Futura_12" panose="00000400000000000000" pitchFamily="2" charset="0"/>
                <a:cs typeface="Arial" panose="020B0604020202020204" pitchFamily="34" charset="0"/>
                <a:sym typeface="Wingdings" panose="05000000000000000000" pitchFamily="2" charset="2"/>
              </a:rPr>
              <a:t>chất</a:t>
            </a:r>
            <a:r>
              <a:rPr lang="en-US" sz="2800" b="1" dirty="0">
                <a:solidFill>
                  <a:srgbClr val="C00000"/>
                </a:solidFill>
                <a:latin typeface="#9Slide03 SFU Futura_12" panose="00000400000000000000" pitchFamily="2" charset="0"/>
                <a:cs typeface="Arial" panose="020B0604020202020204" pitchFamily="34" charset="0"/>
                <a:sym typeface="Wingdings" panose="05000000000000000000" pitchFamily="2" charset="2"/>
              </a:rPr>
              <a:t>.</a:t>
            </a:r>
          </a:p>
          <a:p>
            <a:pPr marL="457200" indent="-457200" algn="just">
              <a:buFont typeface="Wingdings" panose="05000000000000000000" pitchFamily="2" charset="2"/>
              <a:buChar char="à"/>
            </a:pPr>
            <a:r>
              <a:rPr lang="en-US" sz="2800" b="1" dirty="0" err="1">
                <a:solidFill>
                  <a:srgbClr val="C00000"/>
                </a:solidFill>
                <a:latin typeface="#9Slide03 SFU Futura_12" panose="00000400000000000000" pitchFamily="2" charset="0"/>
                <a:cs typeface="Arial" panose="020B0604020202020204" pitchFamily="34" charset="0"/>
              </a:rPr>
              <a:t>nhiệt</a:t>
            </a:r>
            <a:r>
              <a:rPr lang="en-US" sz="2800" b="1" dirty="0">
                <a:solidFill>
                  <a:srgbClr val="C00000"/>
                </a:solidFill>
                <a:latin typeface="#9Slide03 SFU Futura_12" panose="00000400000000000000" pitchFamily="2" charset="0"/>
                <a:cs typeface="Arial" panose="020B0604020202020204" pitchFamily="34" charset="0"/>
              </a:rPr>
              <a:t> </a:t>
            </a:r>
            <a:r>
              <a:rPr lang="en-US" sz="2800" b="1" dirty="0" err="1">
                <a:solidFill>
                  <a:srgbClr val="C00000"/>
                </a:solidFill>
                <a:latin typeface="#9Slide03 SFU Futura_12" panose="00000400000000000000" pitchFamily="2" charset="0"/>
                <a:cs typeface="Arial" panose="020B0604020202020204" pitchFamily="34" charset="0"/>
              </a:rPr>
              <a:t>độ</a:t>
            </a:r>
            <a:r>
              <a:rPr lang="en-US" sz="2800" b="1" dirty="0">
                <a:solidFill>
                  <a:srgbClr val="C00000"/>
                </a:solidFill>
                <a:latin typeface="#9Slide03 SFU Futura_12" panose="00000400000000000000" pitchFamily="2" charset="0"/>
                <a:cs typeface="Arial" panose="020B0604020202020204" pitchFamily="34" charset="0"/>
              </a:rPr>
              <a:t> </a:t>
            </a:r>
            <a:r>
              <a:rPr lang="en-US" sz="2800" b="1" dirty="0" err="1">
                <a:solidFill>
                  <a:srgbClr val="C00000"/>
                </a:solidFill>
                <a:latin typeface="#9Slide03 SFU Futura_12" panose="00000400000000000000" pitchFamily="2" charset="0"/>
                <a:cs typeface="Arial" panose="020B0604020202020204" pitchFamily="34" charset="0"/>
              </a:rPr>
              <a:t>sẽ</a:t>
            </a:r>
            <a:r>
              <a:rPr lang="en-US" sz="2800" b="1" dirty="0">
                <a:solidFill>
                  <a:srgbClr val="C00000"/>
                </a:solidFill>
                <a:latin typeface="#9Slide03 SFU Futura_12" panose="00000400000000000000" pitchFamily="2" charset="0"/>
                <a:cs typeface="Arial" panose="020B0604020202020204" pitchFamily="34" charset="0"/>
              </a:rPr>
              <a:t> </a:t>
            </a:r>
            <a:r>
              <a:rPr lang="en-US" sz="2800" b="1" dirty="0" err="1">
                <a:solidFill>
                  <a:srgbClr val="C00000"/>
                </a:solidFill>
                <a:latin typeface="#9Slide03 SFU Futura_12" panose="00000400000000000000" pitchFamily="2" charset="0"/>
                <a:cs typeface="Arial" panose="020B0604020202020204" pitchFamily="34" charset="0"/>
              </a:rPr>
              <a:t>phá</a:t>
            </a:r>
            <a:r>
              <a:rPr lang="en-US" sz="2800" b="1" dirty="0">
                <a:solidFill>
                  <a:srgbClr val="C00000"/>
                </a:solidFill>
                <a:latin typeface="#9Slide03 SFU Futura_12" panose="00000400000000000000" pitchFamily="2" charset="0"/>
                <a:cs typeface="Arial" panose="020B0604020202020204" pitchFamily="34" charset="0"/>
              </a:rPr>
              <a:t> </a:t>
            </a:r>
            <a:r>
              <a:rPr lang="en-US" sz="2800" b="1" dirty="0" err="1">
                <a:solidFill>
                  <a:srgbClr val="C00000"/>
                </a:solidFill>
                <a:latin typeface="#9Slide03 SFU Futura_12" panose="00000400000000000000" pitchFamily="2" charset="0"/>
                <a:cs typeface="Arial" panose="020B0604020202020204" pitchFamily="34" charset="0"/>
              </a:rPr>
              <a:t>hủy</a:t>
            </a:r>
            <a:r>
              <a:rPr lang="en-US" sz="2800" b="1" dirty="0">
                <a:solidFill>
                  <a:srgbClr val="C00000"/>
                </a:solidFill>
                <a:latin typeface="#9Slide03 SFU Futura_12" panose="00000400000000000000" pitchFamily="2" charset="0"/>
                <a:cs typeface="Arial" panose="020B0604020202020204" pitchFamily="34" charset="0"/>
              </a:rPr>
              <a:t> </a:t>
            </a:r>
            <a:r>
              <a:rPr lang="en-US" sz="2800" b="1" dirty="0" err="1">
                <a:solidFill>
                  <a:srgbClr val="C00000"/>
                </a:solidFill>
                <a:latin typeface="#9Slide03 SFU Futura_12" panose="00000400000000000000" pitchFamily="2" charset="0"/>
                <a:cs typeface="Arial" panose="020B0604020202020204" pitchFamily="34" charset="0"/>
              </a:rPr>
              <a:t>mọi</a:t>
            </a:r>
            <a:r>
              <a:rPr lang="en-US" sz="2800" b="1" dirty="0">
                <a:solidFill>
                  <a:srgbClr val="C00000"/>
                </a:solidFill>
                <a:latin typeface="#9Slide03 SFU Futura_12" panose="00000400000000000000" pitchFamily="2" charset="0"/>
                <a:cs typeface="Arial" panose="020B0604020202020204" pitchFamily="34" charset="0"/>
              </a:rPr>
              <a:t> </a:t>
            </a:r>
            <a:r>
              <a:rPr lang="en-US" sz="2800" b="1" dirty="0" err="1">
                <a:solidFill>
                  <a:srgbClr val="C00000"/>
                </a:solidFill>
                <a:latin typeface="#9Slide03 SFU Futura_12" panose="00000400000000000000" pitchFamily="2" charset="0"/>
                <a:cs typeface="Arial" panose="020B0604020202020204" pitchFamily="34" charset="0"/>
              </a:rPr>
              <a:t>thiết</a:t>
            </a:r>
            <a:r>
              <a:rPr lang="en-US" sz="2800" b="1" dirty="0">
                <a:solidFill>
                  <a:srgbClr val="C00000"/>
                </a:solidFill>
                <a:latin typeface="#9Slide03 SFU Futura_12" panose="00000400000000000000" pitchFamily="2" charset="0"/>
                <a:cs typeface="Arial" panose="020B0604020202020204" pitchFamily="34" charset="0"/>
              </a:rPr>
              <a:t> </a:t>
            </a:r>
            <a:r>
              <a:rPr lang="en-US" sz="2800" b="1" dirty="0" err="1">
                <a:solidFill>
                  <a:srgbClr val="C00000"/>
                </a:solidFill>
                <a:latin typeface="#9Slide03 SFU Futura_12" panose="00000400000000000000" pitchFamily="2" charset="0"/>
                <a:cs typeface="Arial" panose="020B0604020202020204" pitchFamily="34" charset="0"/>
              </a:rPr>
              <a:t>bị</a:t>
            </a:r>
            <a:r>
              <a:rPr lang="en-US" sz="2800" b="1" dirty="0">
                <a:solidFill>
                  <a:srgbClr val="C00000"/>
                </a:solidFill>
                <a:latin typeface="#9Slide03 SFU Futura_12" panose="00000400000000000000" pitchFamily="2" charset="0"/>
                <a:cs typeface="Arial" panose="020B0604020202020204" pitchFamily="34" charset="0"/>
              </a:rPr>
              <a:t> </a:t>
            </a:r>
            <a:r>
              <a:rPr lang="en-US" sz="2800" b="1" dirty="0" err="1">
                <a:solidFill>
                  <a:srgbClr val="C00000"/>
                </a:solidFill>
                <a:latin typeface="#9Slide03 SFU Futura_12" panose="00000400000000000000" pitchFamily="2" charset="0"/>
                <a:cs typeface="Arial" panose="020B0604020202020204" pitchFamily="34" charset="0"/>
              </a:rPr>
              <a:t>khoan</a:t>
            </a:r>
            <a:r>
              <a:rPr lang="en-US" sz="2800" b="1" dirty="0">
                <a:solidFill>
                  <a:srgbClr val="C00000"/>
                </a:solidFill>
                <a:latin typeface="#9Slide03 SFU Futura_12" panose="00000400000000000000" pitchFamily="2" charset="0"/>
                <a:cs typeface="Arial" panose="020B0604020202020204" pitchFamily="34" charset="0"/>
              </a:rPr>
              <a:t>.</a:t>
            </a:r>
          </a:p>
        </p:txBody>
      </p:sp>
      <p:pic>
        <p:nvPicPr>
          <p:cNvPr id="25" name="Picture 2" descr="Hình ảnh Biểu Tượng Ngọn Lửa, Ngọn Lửa Clipart, Biểu Tượng Lửa, Năng Lượng  Vector và PNG với nền trong suốt để tải xuống miễn phí"/>
          <p:cNvPicPr>
            <a:picLocks noChangeAspect="1" noChangeArrowheads="1"/>
          </p:cNvPicPr>
          <p:nvPr/>
        </p:nvPicPr>
        <p:blipFill rotWithShape="1">
          <a:blip r:embed="rId14" cstate="hqprint">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rcRect l="18448" t="11302" r="19244" b="9543"/>
          <a:stretch/>
        </p:blipFill>
        <p:spPr bwMode="auto">
          <a:xfrm>
            <a:off x="4677490" y="4229452"/>
            <a:ext cx="1418510" cy="18020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4220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524" y="1"/>
            <a:ext cx="12192000" cy="4572000"/>
          </a:xfrm>
          <a:prstGeom prst="rect">
            <a:avLst/>
          </a:prstGeom>
        </p:spPr>
      </p:pic>
      <p:sp>
        <p:nvSpPr>
          <p:cNvPr id="4" name="Rectangle 3"/>
          <p:cNvSpPr/>
          <p:nvPr/>
        </p:nvSpPr>
        <p:spPr>
          <a:xfrm>
            <a:off x="0" y="4572000"/>
            <a:ext cx="12190476" cy="2285999"/>
          </a:xfrm>
          <a:prstGeom prst="rect">
            <a:avLst/>
          </a:prstGeom>
          <a:solidFill>
            <a:srgbClr val="FFDC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945259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56854" y="1510589"/>
            <a:ext cx="4232766" cy="1231106"/>
          </a:xfrm>
          <a:prstGeom prst="rect">
            <a:avLst/>
          </a:prstGeom>
          <a:noFill/>
        </p:spPr>
        <p:txBody>
          <a:bodyPr wrap="square" lIns="121920" tIns="60960" rIns="121920" bIns="60960">
            <a:spAutoFit/>
          </a:bodyPr>
          <a:lstStyle/>
          <a:p>
            <a:pPr algn="ctr"/>
            <a:r>
              <a:rPr lang="en-US" sz="7200" b="1" dirty="0">
                <a:ln w="9525">
                  <a:solidFill>
                    <a:schemeClr val="bg1"/>
                  </a:solidFill>
                  <a:prstDash val="solid"/>
                </a:ln>
                <a:solidFill>
                  <a:schemeClr val="accent5">
                    <a:lumMod val="50000"/>
                  </a:schemeClr>
                </a:solidFill>
                <a:effectLst>
                  <a:outerShdw blurRad="12700" dist="38100" dir="2700000" algn="tl" rotWithShape="0">
                    <a:schemeClr val="accent5">
                      <a:lumMod val="60000"/>
                      <a:lumOff val="40000"/>
                    </a:schemeClr>
                  </a:outerShdw>
                </a:effectLst>
                <a:latin typeface="#9Slide03 SFU Futura_12" panose="020B0604020202020204" charset="0"/>
              </a:rPr>
              <a:t>THỬ TÀI </a:t>
            </a:r>
          </a:p>
        </p:txBody>
      </p:sp>
      <p:grpSp>
        <p:nvGrpSpPr>
          <p:cNvPr id="6" name="Group 5"/>
          <p:cNvGrpSpPr/>
          <p:nvPr/>
        </p:nvGrpSpPr>
        <p:grpSpPr>
          <a:xfrm>
            <a:off x="8147775" y="5712436"/>
            <a:ext cx="3608006" cy="1015319"/>
            <a:chOff x="124122" y="4060532"/>
            <a:chExt cx="3608006" cy="1015319"/>
          </a:xfrm>
        </p:grpSpPr>
        <p:grpSp>
          <p:nvGrpSpPr>
            <p:cNvPr id="41" name="Group 40"/>
            <p:cNvGrpSpPr/>
            <p:nvPr/>
          </p:nvGrpSpPr>
          <p:grpSpPr>
            <a:xfrm>
              <a:off x="124122" y="4060532"/>
              <a:ext cx="3608006" cy="1015245"/>
              <a:chOff x="96893" y="1570356"/>
              <a:chExt cx="2929679" cy="1015245"/>
            </a:xfrm>
          </p:grpSpPr>
          <p:sp>
            <p:nvSpPr>
              <p:cNvPr id="42" name="Round Diagonal Corner Rectangle 41"/>
              <p:cNvSpPr/>
              <p:nvPr/>
            </p:nvSpPr>
            <p:spPr>
              <a:xfrm>
                <a:off x="96893" y="1605242"/>
                <a:ext cx="2129270" cy="945474"/>
              </a:xfrm>
              <a:prstGeom prst="round2DiagRect">
                <a:avLst/>
              </a:prstGeom>
              <a:solidFill>
                <a:srgbClr val="FFE0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Hexagon 42"/>
              <p:cNvSpPr/>
              <p:nvPr/>
            </p:nvSpPr>
            <p:spPr>
              <a:xfrm>
                <a:off x="1982739" y="1570356"/>
                <a:ext cx="1043833" cy="1015245"/>
              </a:xfrm>
              <a:prstGeom prst="hexagon">
                <a:avLst/>
              </a:prstGeom>
              <a:solidFill>
                <a:srgbClr val="01B0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Rectangle 49"/>
            <p:cNvSpPr/>
            <p:nvPr/>
          </p:nvSpPr>
          <p:spPr>
            <a:xfrm>
              <a:off x="309101" y="4121744"/>
              <a:ext cx="1993141" cy="954107"/>
            </a:xfrm>
            <a:prstGeom prst="rect">
              <a:avLst/>
            </a:prstGeom>
            <a:ln w="6350">
              <a:noFill/>
              <a:prstDash val="solid"/>
            </a:ln>
          </p:spPr>
          <p:txBody>
            <a:bodyPr wrap="square">
              <a:spAutoFit/>
            </a:bodyPr>
            <a:lstStyle/>
            <a:p>
              <a:pPr algn="ctr"/>
              <a:r>
                <a:rPr lang="en-US" sz="2800" dirty="0" err="1">
                  <a:latin typeface="#9Slide03 SFU Futura_12" panose="020B0604020202020204" charset="0"/>
                  <a:cs typeface="#9Slide04 Pridi SemiBold" panose="00000700000000000000" pitchFamily="2" charset="-34"/>
                  <a:sym typeface="Wingdings" panose="05000000000000000000" pitchFamily="2" charset="2"/>
                </a:rPr>
                <a:t>Thời</a:t>
              </a:r>
              <a:r>
                <a:rPr lang="en-US" sz="2800" dirty="0">
                  <a:latin typeface="#9Slide03 SFU Futura_12" panose="020B0604020202020204" charset="0"/>
                  <a:cs typeface="#9Slide04 Pridi SemiBold" panose="00000700000000000000" pitchFamily="2" charset="-34"/>
                  <a:sym typeface="Wingdings" panose="05000000000000000000" pitchFamily="2" charset="2"/>
                </a:rPr>
                <a:t> </a:t>
              </a:r>
              <a:r>
                <a:rPr lang="en-US" sz="2800" dirty="0" err="1">
                  <a:latin typeface="#9Slide03 SFU Futura_12" panose="020B0604020202020204" charset="0"/>
                  <a:cs typeface="#9Slide04 Pridi SemiBold" panose="00000700000000000000" pitchFamily="2" charset="-34"/>
                  <a:sym typeface="Wingdings" panose="05000000000000000000" pitchFamily="2" charset="2"/>
                </a:rPr>
                <a:t>gian</a:t>
              </a:r>
              <a:r>
                <a:rPr lang="en-US" sz="2800" dirty="0">
                  <a:latin typeface="#9Slide03 SFU Futura_12" panose="020B0604020202020204" charset="0"/>
                  <a:cs typeface="#9Slide04 Pridi SemiBold" panose="00000700000000000000" pitchFamily="2" charset="-34"/>
                  <a:sym typeface="Wingdings" panose="05000000000000000000" pitchFamily="2" charset="2"/>
                </a:rPr>
                <a:t>: 2 </a:t>
              </a:r>
              <a:r>
                <a:rPr lang="en-US" sz="2800" dirty="0" err="1">
                  <a:latin typeface="#9Slide03 SFU Futura_12" panose="020B0604020202020204" charset="0"/>
                  <a:cs typeface="#9Slide04 Pridi SemiBold" panose="00000700000000000000" pitchFamily="2" charset="-34"/>
                  <a:sym typeface="Wingdings" panose="05000000000000000000" pitchFamily="2" charset="2"/>
                </a:rPr>
                <a:t>phút</a:t>
              </a:r>
              <a:endParaRPr lang="en-US" sz="2800" dirty="0">
                <a:latin typeface="#9Slide03 SFU Futura_12" panose="020B0604020202020204" charset="0"/>
                <a:cs typeface="#9Slide04 Pridi SemiBold" panose="00000700000000000000" pitchFamily="2" charset="-34"/>
                <a:sym typeface="Wingdings" panose="05000000000000000000" pitchFamily="2" charset="2"/>
              </a:endParaRPr>
            </a:p>
          </p:txBody>
        </p:sp>
        <p:pic>
          <p:nvPicPr>
            <p:cNvPr id="52" name="Picture 8" descr="Hình ảnh Đồng Hồ Báo Thức Biểu Tượng, đồng Hồ Clipart, Đồng Hồ Biểu Tượng,  Biểu Tượng Báo động Vector và PNG với nền trong suốt để tải xuống miễn phí"/>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198" t="8932" r="15052" b="9818"/>
            <a:stretch/>
          </p:blipFill>
          <p:spPr bwMode="auto">
            <a:xfrm>
              <a:off x="2746395" y="4095418"/>
              <a:ext cx="700397" cy="827741"/>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a:extLst>
              <a:ext uri="{FF2B5EF4-FFF2-40B4-BE49-F238E27FC236}">
                <a16:creationId xmlns:a16="http://schemas.microsoft.com/office/drawing/2014/main" xmlns="" id="{C37A1904-3815-350E-A983-E12899C6F9C1}"/>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Lst>
          </a:blip>
          <a:srcRect l="18428" r="20279"/>
          <a:stretch/>
        </p:blipFill>
        <p:spPr>
          <a:xfrm>
            <a:off x="8435026" y="1221199"/>
            <a:ext cx="3370716" cy="3177426"/>
          </a:xfrm>
          <a:prstGeom prst="rect">
            <a:avLst/>
          </a:prstGeom>
        </p:spPr>
      </p:pic>
      <p:grpSp>
        <p:nvGrpSpPr>
          <p:cNvPr id="11" name="Group 10">
            <a:extLst>
              <a:ext uri="{FF2B5EF4-FFF2-40B4-BE49-F238E27FC236}">
                <a16:creationId xmlns:a16="http://schemas.microsoft.com/office/drawing/2014/main" xmlns="" id="{15A4D34F-1F0D-42AA-FD95-F08693125862}"/>
              </a:ext>
            </a:extLst>
          </p:cNvPr>
          <p:cNvGrpSpPr/>
          <p:nvPr/>
        </p:nvGrpSpPr>
        <p:grpSpPr>
          <a:xfrm>
            <a:off x="2356075" y="0"/>
            <a:ext cx="7182131" cy="1373444"/>
            <a:chOff x="2356075" y="0"/>
            <a:chExt cx="7182131" cy="1373444"/>
          </a:xfrm>
        </p:grpSpPr>
        <p:grpSp>
          <p:nvGrpSpPr>
            <p:cNvPr id="14" name="Group 13">
              <a:extLst>
                <a:ext uri="{FF2B5EF4-FFF2-40B4-BE49-F238E27FC236}">
                  <a16:creationId xmlns:a16="http://schemas.microsoft.com/office/drawing/2014/main" xmlns="" id="{2ACF3748-F078-40CC-BB38-8E4BEA5907EE}"/>
                </a:ext>
              </a:extLst>
            </p:cNvPr>
            <p:cNvGrpSpPr/>
            <p:nvPr/>
          </p:nvGrpSpPr>
          <p:grpSpPr>
            <a:xfrm>
              <a:off x="2762909" y="70954"/>
              <a:ext cx="6775297" cy="1259760"/>
              <a:chOff x="3124296" y="135257"/>
              <a:chExt cx="6793147" cy="1259760"/>
            </a:xfrm>
          </p:grpSpPr>
          <p:sp>
            <p:nvSpPr>
              <p:cNvPr id="16" name="Rectangle: Rounded Corners 4">
                <a:extLst>
                  <a:ext uri="{FF2B5EF4-FFF2-40B4-BE49-F238E27FC236}">
                    <a16:creationId xmlns:a16="http://schemas.microsoft.com/office/drawing/2014/main" xmlns="" id="{E92F8BE4-F4B0-4C15-9D2E-B93C53F5E217}"/>
                  </a:ext>
                </a:extLst>
              </p:cNvPr>
              <p:cNvSpPr/>
              <p:nvPr/>
            </p:nvSpPr>
            <p:spPr>
              <a:xfrm>
                <a:off x="3124296" y="135257"/>
                <a:ext cx="6751246" cy="1200330"/>
              </a:xfrm>
              <a:prstGeom prst="roundRect">
                <a:avLst/>
              </a:prstGeom>
              <a:solidFill>
                <a:schemeClr val="accent4">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xmlns="" id="{1F6250F2-351E-44CA-A071-9F67D77DF914}"/>
                  </a:ext>
                </a:extLst>
              </p:cNvPr>
              <p:cNvSpPr/>
              <p:nvPr/>
            </p:nvSpPr>
            <p:spPr>
              <a:xfrm>
                <a:off x="3124296" y="194688"/>
                <a:ext cx="6793147" cy="1200329"/>
              </a:xfrm>
              <a:prstGeom prst="rect">
                <a:avLst/>
              </a:prstGeom>
              <a:noFill/>
            </p:spPr>
            <p:txBody>
              <a:bodyPr wrap="square" lIns="91440" tIns="45720" rIns="91440" bIns="45720">
                <a:spAutoFit/>
              </a:bodyPr>
              <a:lstStyle/>
              <a:p>
                <a:pPr algn="ctr"/>
                <a:r>
                  <a:rPr lang="en-US" sz="7200" b="1" cap="none" spc="0" dirty="0">
                    <a:ln w="13462">
                      <a:solidFill>
                        <a:schemeClr val="bg1"/>
                      </a:solidFill>
                      <a:prstDash val="solid"/>
                    </a:ln>
                    <a:solidFill>
                      <a:srgbClr val="FFFF00"/>
                    </a:solidFill>
                    <a:effectLst>
                      <a:outerShdw dist="38100" dir="2700000" algn="bl" rotWithShape="0">
                        <a:schemeClr val="accent5"/>
                      </a:outerShdw>
                    </a:effectLst>
                    <a:latin typeface="#9Slide03 BoosterNextFYBlack" panose="02000A03000000020004" pitchFamily="2" charset="0"/>
                  </a:rPr>
                  <a:t>KHỞI ĐỘNG</a:t>
                </a:r>
              </a:p>
            </p:txBody>
          </p:sp>
        </p:grpSp>
        <p:pic>
          <p:nvPicPr>
            <p:cNvPr id="9" name="Picture 8">
              <a:extLst>
                <a:ext uri="{FF2B5EF4-FFF2-40B4-BE49-F238E27FC236}">
                  <a16:creationId xmlns:a16="http://schemas.microsoft.com/office/drawing/2014/main" xmlns="" id="{58688D8C-CEE4-A0CB-4D06-D02EC90658F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6667" b="90556" l="10000" r="90000">
                          <a14:foregroundMark x1="46667" y1="25000" x2="46667" y2="25000"/>
                          <a14:foregroundMark x1="46667" y1="25000" x2="46667" y2="25000"/>
                          <a14:foregroundMark x1="55278" y1="15000" x2="55278" y2="15000"/>
                          <a14:foregroundMark x1="55278" y1="15000" x2="59444" y2="30556"/>
                          <a14:foregroundMark x1="59444" y1="30556" x2="60000" y2="30556"/>
                          <a14:foregroundMark x1="41389" y1="10833" x2="36667" y2="20000"/>
                          <a14:foregroundMark x1="50000" y1="6944" x2="50000" y2="6944"/>
                          <a14:foregroundMark x1="50000" y1="6944" x2="50000" y2="6944"/>
                          <a14:foregroundMark x1="31944" y1="90278" x2="53056" y2="87500"/>
                          <a14:foregroundMark x1="53056" y1="87500" x2="64444" y2="90556"/>
                        </a14:backgroundRemoval>
                      </a14:imgEffect>
                    </a14:imgLayer>
                  </a14:imgProps>
                </a:ext>
              </a:extLst>
            </a:blip>
            <a:stretch>
              <a:fillRect/>
            </a:stretch>
          </p:blipFill>
          <p:spPr>
            <a:xfrm>
              <a:off x="2356075" y="0"/>
              <a:ext cx="1373444" cy="1373444"/>
            </a:xfrm>
            <a:prstGeom prst="rect">
              <a:avLst/>
            </a:prstGeom>
          </p:spPr>
        </p:pic>
      </p:grpSp>
      <p:sp>
        <p:nvSpPr>
          <p:cNvPr id="10" name="Rectangle 9">
            <a:extLst>
              <a:ext uri="{FF2B5EF4-FFF2-40B4-BE49-F238E27FC236}">
                <a16:creationId xmlns:a16="http://schemas.microsoft.com/office/drawing/2014/main" xmlns="" id="{1EFC7EAC-B393-596F-CF6A-72ABCCDB52AC}"/>
              </a:ext>
            </a:extLst>
          </p:cNvPr>
          <p:cNvSpPr/>
          <p:nvPr/>
        </p:nvSpPr>
        <p:spPr>
          <a:xfrm>
            <a:off x="1734942" y="2690336"/>
            <a:ext cx="6700084" cy="1477328"/>
          </a:xfrm>
          <a:prstGeom prst="rect">
            <a:avLst/>
          </a:prstGeom>
          <a:noFill/>
        </p:spPr>
        <p:txBody>
          <a:bodyPr wrap="square" lIns="121920" tIns="60960" rIns="121920" bIns="60960">
            <a:spAutoFit/>
          </a:bodyPr>
          <a:lstStyle/>
          <a:p>
            <a:pPr algn="ctr"/>
            <a:r>
              <a:rPr lang="en-US" sz="88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9Slide03 SFU Futura_12" panose="020B0604020202020204" charset="0"/>
              </a:rPr>
              <a:t>BÓC TRỨNG</a:t>
            </a:r>
            <a:endParaRPr lang="en-US" sz="115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9Slide03 SFU Futura_12" panose="020B0604020202020204" charset="0"/>
            </a:endParaRPr>
          </a:p>
        </p:txBody>
      </p:sp>
      <p:grpSp>
        <p:nvGrpSpPr>
          <p:cNvPr id="13" name="Group 12">
            <a:extLst>
              <a:ext uri="{FF2B5EF4-FFF2-40B4-BE49-F238E27FC236}">
                <a16:creationId xmlns:a16="http://schemas.microsoft.com/office/drawing/2014/main" xmlns="" id="{05A097E8-2CBD-2B0E-60A6-F7749DB98F66}"/>
              </a:ext>
            </a:extLst>
          </p:cNvPr>
          <p:cNvGrpSpPr/>
          <p:nvPr/>
        </p:nvGrpSpPr>
        <p:grpSpPr>
          <a:xfrm>
            <a:off x="5409052" y="4280046"/>
            <a:ext cx="6346729" cy="1584725"/>
            <a:chOff x="49977" y="4101317"/>
            <a:chExt cx="6346729" cy="1397921"/>
          </a:xfrm>
        </p:grpSpPr>
        <p:grpSp>
          <p:nvGrpSpPr>
            <p:cNvPr id="5" name="Group 4"/>
            <p:cNvGrpSpPr/>
            <p:nvPr/>
          </p:nvGrpSpPr>
          <p:grpSpPr>
            <a:xfrm>
              <a:off x="49977" y="4101317"/>
              <a:ext cx="6346729" cy="1397921"/>
              <a:chOff x="2036400" y="1443553"/>
              <a:chExt cx="6346729" cy="1397921"/>
            </a:xfrm>
          </p:grpSpPr>
          <p:grpSp>
            <p:nvGrpSpPr>
              <p:cNvPr id="25" name="Group 24"/>
              <p:cNvGrpSpPr/>
              <p:nvPr/>
            </p:nvGrpSpPr>
            <p:grpSpPr>
              <a:xfrm>
                <a:off x="2040772" y="1443553"/>
                <a:ext cx="6342357" cy="1263481"/>
                <a:chOff x="96893" y="1605241"/>
                <a:chExt cx="2817789" cy="708132"/>
              </a:xfrm>
            </p:grpSpPr>
            <p:sp>
              <p:nvSpPr>
                <p:cNvPr id="7" name="Round Diagonal Corner Rectangle 6"/>
                <p:cNvSpPr/>
                <p:nvPr/>
              </p:nvSpPr>
              <p:spPr>
                <a:xfrm>
                  <a:off x="96893" y="1605241"/>
                  <a:ext cx="2693516" cy="708132"/>
                </a:xfrm>
                <a:prstGeom prst="round2DiagRect">
                  <a:avLst/>
                </a:prstGeom>
                <a:solidFill>
                  <a:srgbClr val="FFE0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Hexagon 23"/>
                <p:cNvSpPr/>
                <p:nvPr/>
              </p:nvSpPr>
              <p:spPr>
                <a:xfrm>
                  <a:off x="2292544" y="1614188"/>
                  <a:ext cx="622138" cy="689987"/>
                </a:xfrm>
                <a:prstGeom prst="hexagon">
                  <a:avLst/>
                </a:prstGeom>
                <a:solidFill>
                  <a:srgbClr val="01B0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Rectangle 32"/>
              <p:cNvSpPr/>
              <p:nvPr/>
            </p:nvSpPr>
            <p:spPr>
              <a:xfrm>
                <a:off x="2036400" y="1456479"/>
                <a:ext cx="5103430" cy="1384995"/>
              </a:xfrm>
              <a:prstGeom prst="rect">
                <a:avLst/>
              </a:prstGeom>
              <a:noFill/>
              <a:ln w="6350">
                <a:noFill/>
                <a:prstDash val="solid"/>
              </a:ln>
            </p:spPr>
            <p:txBody>
              <a:bodyPr wrap="square">
                <a:spAutoFit/>
              </a:bodyPr>
              <a:lstStyle/>
              <a:p>
                <a:pPr algn="just"/>
                <a:r>
                  <a:rPr lang="en-US" sz="2800" dirty="0">
                    <a:latin typeface="#9Slide03 SFU Futura_12" panose="020B0604020202020204" charset="0"/>
                    <a:cs typeface="#9Slide04 Pridi SemiBold" panose="00000700000000000000" pitchFamily="2" charset="-34"/>
                    <a:sym typeface="Wingdings" panose="05000000000000000000" pitchFamily="2" charset="2"/>
                  </a:rPr>
                  <a:t>3 HS </a:t>
                </a:r>
                <a:r>
                  <a:rPr lang="en-US" sz="2800" dirty="0" err="1">
                    <a:latin typeface="#9Slide03 SFU Futura_12" panose="020B0604020202020204" charset="0"/>
                    <a:cs typeface="#9Slide04 Pridi SemiBold" panose="00000700000000000000" pitchFamily="2" charset="-34"/>
                    <a:sym typeface="Wingdings" panose="05000000000000000000" pitchFamily="2" charset="2"/>
                  </a:rPr>
                  <a:t>bóc</a:t>
                </a:r>
                <a:r>
                  <a:rPr lang="en-US" sz="2800" dirty="0">
                    <a:latin typeface="#9Slide03 SFU Futura_12" panose="020B0604020202020204" charset="0"/>
                    <a:cs typeface="#9Slide04 Pridi SemiBold" panose="00000700000000000000" pitchFamily="2" charset="-34"/>
                    <a:sym typeface="Wingdings" panose="05000000000000000000" pitchFamily="2" charset="2"/>
                  </a:rPr>
                  <a:t> </a:t>
                </a:r>
                <a:r>
                  <a:rPr lang="en-US" sz="2800" dirty="0" err="1">
                    <a:latin typeface="#9Slide03 SFU Futura_12" panose="020B0604020202020204" charset="0"/>
                    <a:cs typeface="#9Slide04 Pridi SemiBold" panose="00000700000000000000" pitchFamily="2" charset="-34"/>
                    <a:sym typeface="Wingdings" panose="05000000000000000000" pitchFamily="2" charset="2"/>
                  </a:rPr>
                  <a:t>trứng</a:t>
                </a:r>
                <a:r>
                  <a:rPr lang="en-US" sz="2800" dirty="0">
                    <a:latin typeface="#9Slide03 SFU Futura_12" panose="020B0604020202020204" charset="0"/>
                    <a:cs typeface="#9Slide04 Pridi SemiBold" panose="00000700000000000000" pitchFamily="2" charset="-34"/>
                    <a:sym typeface="Wingdings" panose="05000000000000000000" pitchFamily="2" charset="2"/>
                  </a:rPr>
                  <a:t> </a:t>
                </a:r>
                <a:r>
                  <a:rPr lang="en-US" sz="2800" dirty="0" err="1">
                    <a:latin typeface="#9Slide03 SFU Futura_12" panose="020B0604020202020204" charset="0"/>
                    <a:cs typeface="#9Slide04 Pridi SemiBold" panose="00000700000000000000" pitchFamily="2" charset="-34"/>
                    <a:sym typeface="Wingdings" panose="05000000000000000000" pitchFamily="2" charset="2"/>
                  </a:rPr>
                  <a:t>nhanh</a:t>
                </a:r>
                <a:r>
                  <a:rPr lang="en-US" sz="2800" dirty="0">
                    <a:latin typeface="#9Slide03 SFU Futura_12" panose="020B0604020202020204" charset="0"/>
                    <a:cs typeface="#9Slide04 Pridi SemiBold" panose="00000700000000000000" pitchFamily="2" charset="-34"/>
                    <a:sym typeface="Wingdings" panose="05000000000000000000" pitchFamily="2" charset="2"/>
                  </a:rPr>
                  <a:t>, </a:t>
                </a:r>
                <a:r>
                  <a:rPr lang="en-US" sz="2800" dirty="0" err="1">
                    <a:latin typeface="#9Slide03 SFU Futura_12" panose="020B0604020202020204" charset="0"/>
                    <a:cs typeface="#9Slide04 Pridi SemiBold" panose="00000700000000000000" pitchFamily="2" charset="-34"/>
                    <a:sym typeface="Wingdings" panose="05000000000000000000" pitchFamily="2" charset="2"/>
                  </a:rPr>
                  <a:t>đúng</a:t>
                </a:r>
                <a:r>
                  <a:rPr lang="en-US" sz="2800" dirty="0">
                    <a:latin typeface="#9Slide03 SFU Futura_12" panose="020B0604020202020204" charset="0"/>
                    <a:cs typeface="#9Slide04 Pridi SemiBold" panose="00000700000000000000" pitchFamily="2" charset="-34"/>
                    <a:sym typeface="Wingdings" panose="05000000000000000000" pitchFamily="2" charset="2"/>
                  </a:rPr>
                  <a:t> </a:t>
                </a:r>
                <a:r>
                  <a:rPr lang="en-US" sz="2800" dirty="0" err="1">
                    <a:latin typeface="#9Slide03 SFU Futura_12" panose="020B0604020202020204" charset="0"/>
                    <a:cs typeface="#9Slide04 Pridi SemiBold" panose="00000700000000000000" pitchFamily="2" charset="-34"/>
                    <a:sym typeface="Wingdings" panose="05000000000000000000" pitchFamily="2" charset="2"/>
                  </a:rPr>
                  <a:t>yêu</a:t>
                </a:r>
                <a:r>
                  <a:rPr lang="en-US" sz="2800" dirty="0">
                    <a:latin typeface="#9Slide03 SFU Futura_12" panose="020B0604020202020204" charset="0"/>
                    <a:cs typeface="#9Slide04 Pridi SemiBold" panose="00000700000000000000" pitchFamily="2" charset="-34"/>
                    <a:sym typeface="Wingdings" panose="05000000000000000000" pitchFamily="2" charset="2"/>
                  </a:rPr>
                  <a:t> </a:t>
                </a:r>
                <a:r>
                  <a:rPr lang="en-US" sz="2800" dirty="0" err="1">
                    <a:latin typeface="#9Slide03 SFU Futura_12" panose="020B0604020202020204" charset="0"/>
                    <a:cs typeface="#9Slide04 Pridi SemiBold" panose="00000700000000000000" pitchFamily="2" charset="-34"/>
                    <a:sym typeface="Wingdings" panose="05000000000000000000" pitchFamily="2" charset="2"/>
                  </a:rPr>
                  <a:t>cầu</a:t>
                </a:r>
                <a:r>
                  <a:rPr lang="en-US" sz="2800" dirty="0">
                    <a:latin typeface="#9Slide03 SFU Futura_12" panose="020B0604020202020204" charset="0"/>
                    <a:cs typeface="#9Slide04 Pridi SemiBold" panose="00000700000000000000" pitchFamily="2" charset="-34"/>
                    <a:sym typeface="Wingdings" panose="05000000000000000000" pitchFamily="2" charset="2"/>
                  </a:rPr>
                  <a:t> </a:t>
                </a:r>
                <a:r>
                  <a:rPr lang="en-US" sz="2800" dirty="0" err="1">
                    <a:latin typeface="#9Slide03 SFU Futura_12" panose="020B0604020202020204" charset="0"/>
                    <a:cs typeface="#9Slide04 Pridi SemiBold" panose="00000700000000000000" pitchFamily="2" charset="-34"/>
                    <a:sym typeface="Wingdings" panose="05000000000000000000" pitchFamily="2" charset="2"/>
                  </a:rPr>
                  <a:t>sẽ</a:t>
                </a:r>
                <a:r>
                  <a:rPr lang="en-US" sz="2800" dirty="0">
                    <a:latin typeface="#9Slide03 SFU Futura_12" panose="020B0604020202020204" charset="0"/>
                    <a:cs typeface="#9Slide04 Pridi SemiBold" panose="00000700000000000000" pitchFamily="2" charset="-34"/>
                    <a:sym typeface="Wingdings" panose="05000000000000000000" pitchFamily="2" charset="2"/>
                  </a:rPr>
                  <a:t> </a:t>
                </a:r>
                <a:r>
                  <a:rPr lang="en-US" sz="2800" dirty="0" err="1">
                    <a:latin typeface="#9Slide03 SFU Futura_12" panose="020B0604020202020204" charset="0"/>
                    <a:cs typeface="#9Slide04 Pridi SemiBold" panose="00000700000000000000" pitchFamily="2" charset="-34"/>
                    <a:sym typeface="Wingdings" panose="05000000000000000000" pitchFamily="2" charset="2"/>
                  </a:rPr>
                  <a:t>chiến</a:t>
                </a:r>
                <a:r>
                  <a:rPr lang="en-US" sz="2800" dirty="0">
                    <a:latin typeface="#9Slide03 SFU Futura_12" panose="020B0604020202020204" charset="0"/>
                    <a:cs typeface="#9Slide04 Pridi SemiBold" panose="00000700000000000000" pitchFamily="2" charset="-34"/>
                    <a:sym typeface="Wingdings" panose="05000000000000000000" pitchFamily="2" charset="2"/>
                  </a:rPr>
                  <a:t> </a:t>
                </a:r>
                <a:r>
                  <a:rPr lang="en-US" sz="2800" dirty="0" err="1">
                    <a:latin typeface="#9Slide03 SFU Futura_12" panose="020B0604020202020204" charset="0"/>
                    <a:cs typeface="#9Slide04 Pridi SemiBold" panose="00000700000000000000" pitchFamily="2" charset="-34"/>
                    <a:sym typeface="Wingdings" panose="05000000000000000000" pitchFamily="2" charset="2"/>
                  </a:rPr>
                  <a:t>thắng</a:t>
                </a:r>
                <a:r>
                  <a:rPr lang="en-US" sz="2800" dirty="0">
                    <a:latin typeface="#9Slide03 SFU Futura_12" panose="020B0604020202020204" charset="0"/>
                    <a:cs typeface="#9Slide04 Pridi SemiBold" panose="00000700000000000000" pitchFamily="2" charset="-34"/>
                    <a:sym typeface="Wingdings" panose="05000000000000000000" pitchFamily="2" charset="2"/>
                  </a:rPr>
                  <a:t> </a:t>
                </a:r>
                <a:r>
                  <a:rPr lang="en-US" sz="2800" dirty="0" err="1">
                    <a:latin typeface="#9Slide03 SFU Futura_12" panose="020B0604020202020204" charset="0"/>
                    <a:cs typeface="#9Slide04 Pridi SemiBold" panose="00000700000000000000" pitchFamily="2" charset="-34"/>
                    <a:sym typeface="Wingdings" panose="05000000000000000000" pitchFamily="2" charset="2"/>
                  </a:rPr>
                  <a:t>và</a:t>
                </a:r>
                <a:r>
                  <a:rPr lang="en-US" sz="2800" dirty="0">
                    <a:latin typeface="#9Slide03 SFU Futura_12" panose="020B0604020202020204" charset="0"/>
                    <a:cs typeface="#9Slide04 Pridi SemiBold" panose="00000700000000000000" pitchFamily="2" charset="-34"/>
                    <a:sym typeface="Wingdings" panose="05000000000000000000" pitchFamily="2" charset="2"/>
                  </a:rPr>
                  <a:t> </a:t>
                </a:r>
                <a:r>
                  <a:rPr lang="en-US" sz="2800" dirty="0" err="1">
                    <a:latin typeface="#9Slide03 SFU Futura_12" panose="020B0604020202020204" charset="0"/>
                    <a:cs typeface="#9Slide04 Pridi SemiBold" panose="00000700000000000000" pitchFamily="2" charset="-34"/>
                    <a:sym typeface="Wingdings" panose="05000000000000000000" pitchFamily="2" charset="2"/>
                  </a:rPr>
                  <a:t>giành</a:t>
                </a:r>
                <a:r>
                  <a:rPr lang="en-US" sz="2800" dirty="0">
                    <a:latin typeface="#9Slide03 SFU Futura_12" panose="020B0604020202020204" charset="0"/>
                    <a:cs typeface="#9Slide04 Pridi SemiBold" panose="00000700000000000000" pitchFamily="2" charset="-34"/>
                    <a:sym typeface="Wingdings" panose="05000000000000000000" pitchFamily="2" charset="2"/>
                  </a:rPr>
                  <a:t> đ</a:t>
                </a:r>
                <a:r>
                  <a:rPr lang="vi-VN" sz="2800" dirty="0">
                    <a:latin typeface="#9Slide03 SFU Futura_12" panose="020B0604020202020204" charset="0"/>
                    <a:cs typeface="#9Slide04 Pridi SemiBold" panose="00000700000000000000" pitchFamily="2" charset="-34"/>
                    <a:sym typeface="Wingdings" panose="05000000000000000000" pitchFamily="2" charset="2"/>
                  </a:rPr>
                  <a:t>ược</a:t>
                </a:r>
                <a:r>
                  <a:rPr lang="en-US" sz="2800" dirty="0">
                    <a:latin typeface="#9Slide03 SFU Futura_12" panose="020B0604020202020204" charset="0"/>
                    <a:cs typeface="#9Slide04 Pridi SemiBold" panose="00000700000000000000" pitchFamily="2" charset="-34"/>
                    <a:sym typeface="Wingdings" panose="05000000000000000000" pitchFamily="2" charset="2"/>
                  </a:rPr>
                  <a:t> 10 </a:t>
                </a:r>
                <a:r>
                  <a:rPr lang="en-US" sz="2800" dirty="0" err="1">
                    <a:latin typeface="#9Slide03 SFU Futura_12" panose="020B0604020202020204" charset="0"/>
                    <a:cs typeface="#9Slide04 Pridi SemiBold" panose="00000700000000000000" pitchFamily="2" charset="-34"/>
                    <a:sym typeface="Wingdings" panose="05000000000000000000" pitchFamily="2" charset="2"/>
                  </a:rPr>
                  <a:t>điểm</a:t>
                </a:r>
                <a:endParaRPr lang="en-US" sz="2800" dirty="0">
                  <a:latin typeface="#9Slide03 SFU Futura_12" panose="020B0604020202020204" charset="0"/>
                  <a:cs typeface="#9Slide04 Pridi SemiBold" panose="00000700000000000000" pitchFamily="2" charset="-34"/>
                  <a:sym typeface="Wingdings" panose="05000000000000000000" pitchFamily="2" charset="2"/>
                </a:endParaRPr>
              </a:p>
            </p:txBody>
          </p:sp>
        </p:grpSp>
        <p:pic>
          <p:nvPicPr>
            <p:cNvPr id="12" name="Picture 11">
              <a:extLst>
                <a:ext uri="{FF2B5EF4-FFF2-40B4-BE49-F238E27FC236}">
                  <a16:creationId xmlns:a16="http://schemas.microsoft.com/office/drawing/2014/main" xmlns="" id="{FD2A7F25-35AA-70B0-5B46-7382E5493D1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Lst>
            </a:blip>
            <a:srcRect l="18428" r="20279"/>
            <a:stretch/>
          </p:blipFill>
          <p:spPr>
            <a:xfrm>
              <a:off x="5157648" y="4258238"/>
              <a:ext cx="1077790" cy="1015985"/>
            </a:xfrm>
            <a:prstGeom prst="rect">
              <a:avLst/>
            </a:prstGeom>
          </p:spPr>
        </p:pic>
      </p:grpSp>
      <p:pic>
        <p:nvPicPr>
          <p:cNvPr id="15" name="Picture 14" descr="The role of Good Governance in Project Management">
            <a:extLst>
              <a:ext uri="{FF2B5EF4-FFF2-40B4-BE49-F238E27FC236}">
                <a16:creationId xmlns:a16="http://schemas.microsoft.com/office/drawing/2014/main" xmlns="" id="{44945EF9-47E2-4618-9B22-ACEC5EAB7BA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5655" y="4279769"/>
            <a:ext cx="3820257" cy="25232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597316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par>
                                <p:cTn id="24" presetID="10" presetClass="entr" presetSubtype="0"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par>
                                <p:cTn id="27" presetID="10" presetClass="entr" presetSubtype="0"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SGK Scan] ✅ Bài 50: Nóng, lạnh và nhiệt độ - Sách Giáo Khoa - Học Online  Cùng Sachgiaibaitap.com"/>
          <p:cNvSpPr>
            <a:spLocks noChangeAspect="1" noChangeArrowheads="1"/>
          </p:cNvSpPr>
          <p:nvPr/>
        </p:nvSpPr>
        <p:spPr bwMode="auto">
          <a:xfrm>
            <a:off x="239017" y="-144463"/>
            <a:ext cx="221358" cy="22135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3" name="Group 2"/>
          <p:cNvGrpSpPr/>
          <p:nvPr/>
        </p:nvGrpSpPr>
        <p:grpSpPr>
          <a:xfrm>
            <a:off x="617404" y="3580767"/>
            <a:ext cx="2636849" cy="2327045"/>
            <a:chOff x="166253" y="218244"/>
            <a:chExt cx="1856071" cy="1549440"/>
          </a:xfrm>
        </p:grpSpPr>
        <p:pic>
          <p:nvPicPr>
            <p:cNvPr id="1036" name="Picture 12" descr="Hand Drawn Cartoon Boys Question Free Map, Thinking Problem, Boy, Free  Buckle PNG Transparent Clipart Image and PSD File for Free Download"/>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l="15427" t="17445" r="23664" b="22327"/>
            <a:stretch/>
          </p:blipFill>
          <p:spPr bwMode="auto">
            <a:xfrm>
              <a:off x="166253" y="316142"/>
              <a:ext cx="1106115" cy="109373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marketing, Find, Explore, research, network, keyword, optimization, seo,  internet, keyword research icon"/>
            <p:cNvPicPr>
              <a:picLocks noChangeAspect="1" noChangeArrowheads="1"/>
            </p:cNvPicPr>
            <p:nvPr/>
          </p:nvPicPr>
          <p:blipFill rotWithShape="1">
            <a:blip r:embed="rId4">
              <a:extLst>
                <a:ext uri="{28A0092B-C50C-407E-A947-70E740481C1C}">
                  <a14:useLocalDpi xmlns:a14="http://schemas.microsoft.com/office/drawing/2010/main" val="0"/>
                </a:ext>
              </a:extLst>
            </a:blip>
            <a:srcRect l="12519" r="10789"/>
            <a:stretch/>
          </p:blipFill>
          <p:spPr bwMode="auto">
            <a:xfrm>
              <a:off x="834008" y="218244"/>
              <a:ext cx="1188316" cy="1549440"/>
            </a:xfrm>
            <a:prstGeom prst="rect">
              <a:avLst/>
            </a:prstGeom>
            <a:noFill/>
            <a:extLst>
              <a:ext uri="{909E8E84-426E-40DD-AFC4-6F175D3DCCD1}">
                <a14:hiddenFill xmlns:a14="http://schemas.microsoft.com/office/drawing/2010/main">
                  <a:solidFill>
                    <a:srgbClr val="FFFFFF"/>
                  </a:solidFill>
                </a14:hiddenFill>
              </a:ext>
            </a:extLst>
          </p:spPr>
        </p:pic>
      </p:grpSp>
      <p:sp>
        <p:nvSpPr>
          <p:cNvPr id="34" name="Flowchart: Terminator 33">
            <a:extLst>
              <a:ext uri="{FF2B5EF4-FFF2-40B4-BE49-F238E27FC236}">
                <a16:creationId xmlns:a16="http://schemas.microsoft.com/office/drawing/2014/main" xmlns="" id="{454EC65F-9461-4D3A-AD62-5A0132ABA328}"/>
              </a:ext>
            </a:extLst>
          </p:cNvPr>
          <p:cNvSpPr/>
          <p:nvPr/>
        </p:nvSpPr>
        <p:spPr>
          <a:xfrm>
            <a:off x="3823664" y="122466"/>
            <a:ext cx="2448786" cy="557583"/>
          </a:xfrm>
          <a:prstGeom prst="flowChartTerminator">
            <a:avLst/>
          </a:prstGeom>
          <a:solidFill>
            <a:srgbClr val="01B0D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FFFF00"/>
                </a:solidFill>
                <a:latin typeface="#9Slide03 SFU Futura_12" panose="020B0604020202020204" charset="0"/>
                <a:cs typeface="Arial" panose="020B0604020202020204" pitchFamily="34" charset="0"/>
              </a:rPr>
              <a:t>Vỏ</a:t>
            </a:r>
            <a:r>
              <a:rPr lang="en-US" sz="3200" b="1" dirty="0">
                <a:solidFill>
                  <a:srgbClr val="FFFF00"/>
                </a:solidFill>
                <a:latin typeface="#9Slide03 SFU Futura_12" panose="020B0604020202020204" charset="0"/>
                <a:cs typeface="Arial" panose="020B0604020202020204" pitchFamily="34" charset="0"/>
              </a:rPr>
              <a:t> </a:t>
            </a:r>
            <a:r>
              <a:rPr lang="en-US" sz="3200" b="1" dirty="0" err="1">
                <a:solidFill>
                  <a:srgbClr val="FFFF00"/>
                </a:solidFill>
                <a:latin typeface="#9Slide03 SFU Futura_12" panose="020B0604020202020204" charset="0"/>
                <a:cs typeface="Arial" panose="020B0604020202020204" pitchFamily="34" charset="0"/>
              </a:rPr>
              <a:t>Trái</a:t>
            </a:r>
            <a:r>
              <a:rPr lang="en-US" sz="3200" b="1" dirty="0">
                <a:solidFill>
                  <a:srgbClr val="FFFF00"/>
                </a:solidFill>
                <a:latin typeface="#9Slide03 SFU Futura_12" panose="020B0604020202020204" charset="0"/>
                <a:cs typeface="Arial" panose="020B0604020202020204" pitchFamily="34" charset="0"/>
              </a:rPr>
              <a:t> </a:t>
            </a:r>
            <a:r>
              <a:rPr lang="en-US" sz="3200" b="1" dirty="0" err="1">
                <a:solidFill>
                  <a:srgbClr val="FFFF00"/>
                </a:solidFill>
                <a:latin typeface="#9Slide03 SFU Futura_12" panose="020B0604020202020204" charset="0"/>
                <a:cs typeface="Arial" panose="020B0604020202020204" pitchFamily="34" charset="0"/>
              </a:rPr>
              <a:t>Đất</a:t>
            </a:r>
            <a:endParaRPr lang="en-US" sz="3200" b="1" dirty="0">
              <a:solidFill>
                <a:srgbClr val="FFFF00"/>
              </a:solidFill>
              <a:latin typeface="#9Slide03 SFU Futura_12" panose="020B0604020202020204" charset="0"/>
              <a:cs typeface="Arial" panose="020B0604020202020204" pitchFamily="34" charset="0"/>
            </a:endParaRPr>
          </a:p>
        </p:txBody>
      </p:sp>
      <p:sp>
        <p:nvSpPr>
          <p:cNvPr id="37" name="Flowchart: Terminator 36">
            <a:extLst>
              <a:ext uri="{FF2B5EF4-FFF2-40B4-BE49-F238E27FC236}">
                <a16:creationId xmlns:a16="http://schemas.microsoft.com/office/drawing/2014/main" xmlns="" id="{454EC65F-9461-4D3A-AD62-5A0132ABA328}"/>
              </a:ext>
            </a:extLst>
          </p:cNvPr>
          <p:cNvSpPr/>
          <p:nvPr/>
        </p:nvSpPr>
        <p:spPr>
          <a:xfrm>
            <a:off x="9931593" y="131644"/>
            <a:ext cx="1870194" cy="570248"/>
          </a:xfrm>
          <a:prstGeom prst="flowChartTerminator">
            <a:avLst/>
          </a:prstGeom>
          <a:solidFill>
            <a:srgbClr val="01B0D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FFFF00"/>
                </a:solidFill>
                <a:latin typeface="#9Slide03 SFU Futura_12" panose="020B0604020202020204" charset="0"/>
                <a:cs typeface="Arial" panose="020B0604020202020204" pitchFamily="34" charset="0"/>
              </a:rPr>
              <a:t>Nhân</a:t>
            </a:r>
            <a:endParaRPr lang="en-US" sz="3200" b="1" dirty="0">
              <a:solidFill>
                <a:srgbClr val="FFFF00"/>
              </a:solidFill>
              <a:latin typeface="#9Slide03 SFU Futura_12" panose="020B0604020202020204" charset="0"/>
              <a:cs typeface="Arial" panose="020B0604020202020204" pitchFamily="34" charset="0"/>
            </a:endParaRPr>
          </a:p>
        </p:txBody>
      </p:sp>
      <p:sp>
        <p:nvSpPr>
          <p:cNvPr id="40" name="Flowchart: Terminator 39">
            <a:extLst>
              <a:ext uri="{FF2B5EF4-FFF2-40B4-BE49-F238E27FC236}">
                <a16:creationId xmlns:a16="http://schemas.microsoft.com/office/drawing/2014/main" xmlns="" id="{454EC65F-9461-4D3A-AD62-5A0132ABA328}"/>
              </a:ext>
            </a:extLst>
          </p:cNvPr>
          <p:cNvSpPr/>
          <p:nvPr/>
        </p:nvSpPr>
        <p:spPr>
          <a:xfrm>
            <a:off x="7048539" y="137976"/>
            <a:ext cx="2106405" cy="557583"/>
          </a:xfrm>
          <a:prstGeom prst="flowChartTerminator">
            <a:avLst/>
          </a:prstGeom>
          <a:solidFill>
            <a:srgbClr val="01B0D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FF00"/>
                </a:solidFill>
                <a:latin typeface="#9Slide03 SFU Futura_12" panose="020B0604020202020204" charset="0"/>
                <a:cs typeface="Arial" panose="020B0604020202020204" pitchFamily="34" charset="0"/>
              </a:rPr>
              <a:t>Man-</a:t>
            </a:r>
            <a:r>
              <a:rPr lang="en-US" sz="3200" b="1" dirty="0" err="1">
                <a:solidFill>
                  <a:srgbClr val="FFFF00"/>
                </a:solidFill>
                <a:latin typeface="#9Slide03 SFU Futura_12" panose="020B0604020202020204" charset="0"/>
                <a:cs typeface="Arial" panose="020B0604020202020204" pitchFamily="34" charset="0"/>
              </a:rPr>
              <a:t>ti</a:t>
            </a:r>
            <a:endParaRPr lang="en-US" sz="3200" b="1" dirty="0">
              <a:solidFill>
                <a:srgbClr val="FFFF00"/>
              </a:solidFill>
              <a:latin typeface="#9Slide03 SFU Futura_12" panose="020B0604020202020204" charset="0"/>
              <a:cs typeface="Arial" panose="020B0604020202020204" pitchFamily="34" charset="0"/>
            </a:endParaRPr>
          </a:p>
        </p:txBody>
      </p:sp>
      <p:cxnSp>
        <p:nvCxnSpPr>
          <p:cNvPr id="42" name="Straight Connector 41"/>
          <p:cNvCxnSpPr/>
          <p:nvPr/>
        </p:nvCxnSpPr>
        <p:spPr>
          <a:xfrm>
            <a:off x="6584653" y="413338"/>
            <a:ext cx="5254" cy="2993494"/>
          </a:xfrm>
          <a:prstGeom prst="line">
            <a:avLst/>
          </a:prstGeom>
          <a:ln w="3175">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9" name="AutoShape 2" descr="Khung phải: Thông tin cuộc chat - LadiChat Help Cente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 name="Flowchart: Terminator 59">
            <a:extLst>
              <a:ext uri="{FF2B5EF4-FFF2-40B4-BE49-F238E27FC236}">
                <a16:creationId xmlns:a16="http://schemas.microsoft.com/office/drawing/2014/main" xmlns="" id="{454EC65F-9461-4D3A-AD62-5A0132ABA328}"/>
              </a:ext>
            </a:extLst>
          </p:cNvPr>
          <p:cNvSpPr/>
          <p:nvPr/>
        </p:nvSpPr>
        <p:spPr>
          <a:xfrm>
            <a:off x="1209856" y="1769425"/>
            <a:ext cx="2170283" cy="557583"/>
          </a:xfrm>
          <a:prstGeom prst="flowChartTerminator">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70C0"/>
                </a:solidFill>
                <a:latin typeface="#9Slide03 SFU Futura_12" panose="020B0604020202020204" charset="0"/>
                <a:cs typeface="Arial" panose="020B0604020202020204" pitchFamily="34" charset="0"/>
              </a:rPr>
              <a:t>Trạng</a:t>
            </a:r>
            <a:r>
              <a:rPr lang="en-US" sz="3200" b="1" dirty="0">
                <a:solidFill>
                  <a:srgbClr val="0070C0"/>
                </a:solidFill>
                <a:latin typeface="#9Slide03 SFU Futura_12" panose="020B0604020202020204" charset="0"/>
                <a:cs typeface="Arial" panose="020B0604020202020204" pitchFamily="34" charset="0"/>
              </a:rPr>
              <a:t> </a:t>
            </a:r>
            <a:r>
              <a:rPr lang="en-US" sz="3200" b="1" dirty="0" err="1">
                <a:solidFill>
                  <a:srgbClr val="0070C0"/>
                </a:solidFill>
                <a:latin typeface="#9Slide03 SFU Futura_12" panose="020B0604020202020204" charset="0"/>
                <a:cs typeface="Arial" panose="020B0604020202020204" pitchFamily="34" charset="0"/>
              </a:rPr>
              <a:t>thái</a:t>
            </a:r>
            <a:r>
              <a:rPr lang="en-US" sz="3200" b="1" dirty="0">
                <a:solidFill>
                  <a:srgbClr val="0070C0"/>
                </a:solidFill>
                <a:latin typeface="#9Slide03 SFU Futura_12" panose="020B0604020202020204" charset="0"/>
                <a:cs typeface="Arial" panose="020B0604020202020204" pitchFamily="34" charset="0"/>
              </a:rPr>
              <a:t> </a:t>
            </a:r>
          </a:p>
        </p:txBody>
      </p:sp>
      <p:sp>
        <p:nvSpPr>
          <p:cNvPr id="61" name="Flowchart: Terminator 60">
            <a:extLst>
              <a:ext uri="{FF2B5EF4-FFF2-40B4-BE49-F238E27FC236}">
                <a16:creationId xmlns:a16="http://schemas.microsoft.com/office/drawing/2014/main" xmlns="" id="{454EC65F-9461-4D3A-AD62-5A0132ABA328}"/>
              </a:ext>
            </a:extLst>
          </p:cNvPr>
          <p:cNvSpPr/>
          <p:nvPr/>
        </p:nvSpPr>
        <p:spPr>
          <a:xfrm>
            <a:off x="1209856" y="2647054"/>
            <a:ext cx="2170283" cy="557583"/>
          </a:xfrm>
          <a:prstGeom prst="flowChartTerminator">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70C0"/>
                </a:solidFill>
                <a:latin typeface="#9Slide03 SFU Futura_12" panose="020B0604020202020204" charset="0"/>
                <a:cs typeface="Arial" panose="020B0604020202020204" pitchFamily="34" charset="0"/>
              </a:rPr>
              <a:t>Nhiệt</a:t>
            </a:r>
            <a:r>
              <a:rPr lang="en-US" sz="3200" b="1" dirty="0">
                <a:solidFill>
                  <a:srgbClr val="0070C0"/>
                </a:solidFill>
                <a:latin typeface="#9Slide03 SFU Futura_12" panose="020B0604020202020204" charset="0"/>
                <a:cs typeface="Arial" panose="020B0604020202020204" pitchFamily="34" charset="0"/>
              </a:rPr>
              <a:t> </a:t>
            </a:r>
            <a:r>
              <a:rPr lang="en-US" sz="3200" b="1" dirty="0" err="1">
                <a:solidFill>
                  <a:srgbClr val="0070C0"/>
                </a:solidFill>
                <a:latin typeface="#9Slide03 SFU Futura_12" panose="020B0604020202020204" charset="0"/>
                <a:cs typeface="Arial" panose="020B0604020202020204" pitchFamily="34" charset="0"/>
              </a:rPr>
              <a:t>độ</a:t>
            </a:r>
            <a:endParaRPr lang="en-US" sz="3200" b="1" dirty="0">
              <a:solidFill>
                <a:srgbClr val="0070C0"/>
              </a:solidFill>
              <a:latin typeface="#9Slide03 SFU Futura_12" panose="020B0604020202020204" charset="0"/>
              <a:cs typeface="Arial" panose="020B0604020202020204" pitchFamily="34" charset="0"/>
            </a:endParaRPr>
          </a:p>
        </p:txBody>
      </p:sp>
      <p:cxnSp>
        <p:nvCxnSpPr>
          <p:cNvPr id="62" name="Straight Connector 61"/>
          <p:cNvCxnSpPr/>
          <p:nvPr/>
        </p:nvCxnSpPr>
        <p:spPr>
          <a:xfrm>
            <a:off x="0" y="3547846"/>
            <a:ext cx="12192000" cy="9503"/>
          </a:xfrm>
          <a:prstGeom prst="line">
            <a:avLst/>
          </a:prstGeom>
          <a:ln w="28575">
            <a:solidFill>
              <a:srgbClr val="006C00"/>
            </a:solidFill>
            <a:prstDash val="sysDash"/>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3543274" y="439773"/>
            <a:ext cx="5254" cy="2993494"/>
          </a:xfrm>
          <a:prstGeom prst="line">
            <a:avLst/>
          </a:prstGeom>
          <a:ln w="3175">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64" name="Picture 63"/>
          <p:cNvPicPr>
            <a:picLocks noChangeAspect="1"/>
          </p:cNvPicPr>
          <p:nvPr/>
        </p:nvPicPr>
        <p:blipFill rotWithShape="1">
          <a:blip r:embed="rId5">
            <a:extLst>
              <a:ext uri="{BEBA8EAE-BF5A-486C-A8C5-ECC9F3942E4B}">
                <a14:imgProps xmlns:a14="http://schemas.microsoft.com/office/drawing/2010/main">
                  <a14:imgLayer r:embed="rId6">
                    <a14:imgEffect>
                      <a14:backgroundRemoval t="7890" b="99450" l="7500" r="98824">
                        <a14:foregroundMark x1="33676" y1="97431" x2="33676" y2="97431"/>
                        <a14:foregroundMark x1="31324" y1="99450" x2="31324" y2="99450"/>
                        <a14:foregroundMark x1="7500" y1="19633" x2="7500" y2="19633"/>
                        <a14:foregroundMark x1="14118" y1="13578" x2="33676" y2="7890"/>
                        <a14:foregroundMark x1="77206" y1="11927" x2="50588" y2="89908"/>
                        <a14:foregroundMark x1="63529" y1="71009" x2="73088" y2="72844"/>
                        <a14:foregroundMark x1="76029" y1="28073" x2="86765" y2="27706"/>
                        <a14:foregroundMark x1="79706" y1="11743" x2="97647" y2="11927"/>
                        <a14:foregroundMark x1="78676" y1="10092" x2="79559" y2="11927"/>
                        <a14:foregroundMark x1="80588" y1="10092" x2="97500" y2="10459"/>
                        <a14:foregroundMark x1="75294" y1="26055" x2="87500" y2="26606"/>
                        <a14:foregroundMark x1="62794" y1="68807" x2="62353" y2="70092"/>
                        <a14:foregroundMark x1="62794" y1="69174" x2="70735" y2="68257"/>
                        <a14:foregroundMark x1="62647" y1="73394" x2="65588" y2="72477"/>
                        <a14:foregroundMark x1="80735" y1="14312" x2="98824" y2="13761"/>
                        <a14:foregroundMark x1="67500" y1="67339" x2="72353" y2="74312"/>
                        <a14:foregroundMark x1="64853" y1="66606" x2="66176" y2="75046"/>
                        <a14:foregroundMark x1="63676" y1="64220" x2="66471" y2="69358"/>
                        <a14:foregroundMark x1="68382" y1="65505" x2="70294" y2="71009"/>
                        <a14:foregroundMark x1="65147" y1="64954" x2="62353" y2="78165"/>
                        <a14:foregroundMark x1="67794" y1="70275" x2="72353" y2="75780"/>
                        <a14:foregroundMark x1="68382" y1="67890" x2="71029" y2="68991"/>
                        <a14:foregroundMark x1="66765" y1="71927" x2="67206" y2="77798"/>
                        <a14:backgroundMark x1="64559" y1="70275" x2="71029" y2="70642"/>
                        <a14:backgroundMark x1="64265" y1="72661" x2="70735" y2="71927"/>
                        <a14:backgroundMark x1="63676" y1="66606" x2="71324" y2="68257"/>
                        <a14:backgroundMark x1="63235" y1="72294" x2="72941" y2="73761"/>
                        <a14:backgroundMark x1="68088" y1="61835" x2="68088" y2="69358"/>
                        <a14:backgroundMark x1="61029" y1="57064" x2="66471" y2="76697"/>
                        <a14:backgroundMark x1="67500" y1="63853" x2="64853" y2="73761"/>
                        <a14:backgroundMark x1="69412" y1="63853" x2="67206" y2="72661"/>
                        <a14:backgroundMark x1="66176" y1="57064" x2="62353" y2="68624"/>
                        <a14:backgroundMark x1="63676" y1="61468" x2="62353" y2="76330"/>
                        <a14:backgroundMark x1="68676" y1="64587" x2="74559" y2="73761"/>
                        <a14:backgroundMark x1="73824" y1="66972" x2="64265" y2="73761"/>
                        <a14:backgroundMark x1="63971" y1="63853" x2="60735" y2="81468"/>
                        <a14:backgroundMark x1="67794" y1="65505" x2="61618" y2="78716"/>
                        <a14:backgroundMark x1="70000" y1="67339" x2="71912" y2="76330"/>
                        <a14:backgroundMark x1="67794" y1="62569" x2="65588" y2="74312"/>
                        <a14:backgroundMark x1="71324" y1="59817" x2="71618" y2="77798"/>
                        <a14:backgroundMark x1="65882" y1="62936" x2="67794" y2="73394"/>
                        <a14:backgroundMark x1="69118" y1="62569" x2="68088" y2="69358"/>
                        <a14:backgroundMark x1="63971" y1="59450" x2="63235" y2="61468"/>
                        <a14:backgroundMark x1="63235" y1="62569" x2="65882" y2="75046"/>
                        <a14:backgroundMark x1="69706" y1="61468" x2="65882" y2="71927"/>
                        <a14:backgroundMark x1="68382" y1="60550" x2="69412" y2="72661"/>
                        <a14:backgroundMark x1="70735" y1="65872" x2="70735" y2="65872"/>
                        <a14:backgroundMark x1="68382" y1="56147" x2="62059" y2="73028"/>
                        <a14:backgroundMark x1="64559" y1="61835" x2="64853" y2="70642"/>
                        <a14:backgroundMark x1="68088" y1="59450" x2="69412" y2="65872"/>
                        <a14:backgroundMark x1="64265" y1="67890" x2="68382" y2="68624"/>
                        <a14:backgroundMark x1="65147" y1="71376" x2="65147" y2="71376"/>
                        <a14:backgroundMark x1="66765" y1="69358" x2="66765" y2="69358"/>
                        <a14:backgroundMark x1="67794" y1="68991" x2="68676" y2="68991"/>
                        <a14:backgroundMark x1="68676" y1="68991" x2="68676" y2="67890"/>
                        <a14:backgroundMark x1="68676" y1="66239" x2="68676" y2="63853"/>
                        <a14:backgroundMark x1="68382" y1="61468" x2="68382" y2="61468"/>
                        <a14:backgroundMark x1="68382" y1="61468" x2="68382" y2="61468"/>
                        <a14:backgroundMark x1="68382" y1="61101" x2="68382" y2="61101"/>
                        <a14:backgroundMark x1="68382" y1="61101" x2="66765" y2="61101"/>
                        <a14:backgroundMark x1="66765" y1="61101" x2="64265" y2="63853"/>
                        <a14:backgroundMark x1="62353" y1="66606" x2="62353" y2="68624"/>
                        <a14:backgroundMark x1="62353" y1="68991" x2="62353" y2="71009"/>
                        <a14:backgroundMark x1="62941" y1="72661" x2="64853" y2="74679"/>
                        <a14:backgroundMark x1="66471" y1="75413" x2="67794" y2="75780"/>
                        <a14:backgroundMark x1="69118" y1="75780" x2="69118" y2="75780"/>
                        <a14:backgroundMark x1="69706" y1="75780" x2="70735" y2="75046"/>
                        <a14:backgroundMark x1="70735" y1="74679" x2="70735" y2="74679"/>
                        <a14:backgroundMark x1="75588" y1="25872" x2="75735" y2="31743"/>
                        <a14:backgroundMark x1="76618" y1="25321" x2="76029" y2="30642"/>
                        <a14:backgroundMark x1="75588" y1="25321" x2="75294" y2="29908"/>
                        <a14:backgroundMark x1="77059" y1="26239" x2="77500" y2="32110"/>
                        <a14:backgroundMark x1="69118" y1="58349" x2="65588" y2="73211"/>
                        <a14:backgroundMark x1="68824" y1="58899" x2="71618" y2="73211"/>
                        <a14:backgroundMark x1="73382" y1="55780" x2="72500" y2="67706"/>
                        <a14:backgroundMark x1="71618" y1="54495" x2="66765" y2="71009"/>
                        <a14:backgroundMark x1="68529" y1="57615" x2="67794" y2="74495"/>
                        <a14:backgroundMark x1="66618" y1="61101" x2="65147" y2="68257"/>
                        <a14:backgroundMark x1="66618" y1="62385" x2="65588" y2="67339"/>
                        <a14:backgroundMark x1="76029" y1="24954" x2="77353" y2="27706"/>
                        <a14:backgroundMark x1="77059" y1="24404" x2="75735" y2="28440"/>
                        <a14:backgroundMark x1="75735" y1="24587" x2="76029" y2="31193"/>
                        <a14:backgroundMark x1="75588" y1="28807" x2="76029" y2="33761"/>
                        <a14:backgroundMark x1="76765" y1="27706" x2="76765" y2="27706"/>
                        <a14:backgroundMark x1="79559" y1="9358" x2="78529" y2="14312"/>
                        <a14:backgroundMark x1="78529" y1="10275" x2="78824" y2="15963"/>
                        <a14:backgroundMark x1="71029" y1="58532" x2="68824" y2="67890"/>
                        <a14:backgroundMark x1="67353" y1="59817" x2="64853" y2="62569"/>
                        <a14:backgroundMark x1="67647" y1="55413" x2="64559" y2="67890"/>
                        <a14:backgroundMark x1="64265" y1="69174" x2="62647" y2="77615"/>
                        <a14:backgroundMark x1="78971" y1="24587" x2="79853" y2="33394"/>
                        <a14:backgroundMark x1="77353" y1="23303" x2="76471" y2="30826"/>
                        <a14:backgroundMark x1="78382" y1="23853" x2="76765" y2="29541"/>
                        <a14:backgroundMark x1="77059" y1="23486" x2="75588" y2="33028"/>
                      </a14:backgroundRemoval>
                    </a14:imgEffect>
                    <a14:imgEffect>
                      <a14:sharpenSoften amount="50000"/>
                    </a14:imgEffect>
                  </a14:imgLayer>
                </a14:imgProps>
              </a:ext>
            </a:extLst>
          </a:blip>
          <a:srcRect r="21936"/>
          <a:stretch/>
        </p:blipFill>
        <p:spPr>
          <a:xfrm>
            <a:off x="193869" y="1745674"/>
            <a:ext cx="906938" cy="931136"/>
          </a:xfrm>
          <a:prstGeom prst="rect">
            <a:avLst/>
          </a:prstGeom>
        </p:spPr>
      </p:pic>
      <p:cxnSp>
        <p:nvCxnSpPr>
          <p:cNvPr id="65" name="Straight Connector 64"/>
          <p:cNvCxnSpPr/>
          <p:nvPr/>
        </p:nvCxnSpPr>
        <p:spPr>
          <a:xfrm>
            <a:off x="9485843" y="385964"/>
            <a:ext cx="5254" cy="2993494"/>
          </a:xfrm>
          <a:prstGeom prst="line">
            <a:avLst/>
          </a:prstGeom>
          <a:ln w="3175">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66" name="Flowchart: Terminator 65">
            <a:extLst>
              <a:ext uri="{FF2B5EF4-FFF2-40B4-BE49-F238E27FC236}">
                <a16:creationId xmlns:a16="http://schemas.microsoft.com/office/drawing/2014/main" xmlns="" id="{454EC65F-9461-4D3A-AD62-5A0132ABA328}"/>
              </a:ext>
            </a:extLst>
          </p:cNvPr>
          <p:cNvSpPr/>
          <p:nvPr/>
        </p:nvSpPr>
        <p:spPr>
          <a:xfrm>
            <a:off x="1209856" y="891796"/>
            <a:ext cx="2170283" cy="557583"/>
          </a:xfrm>
          <a:prstGeom prst="flowChartTerminator">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70C0"/>
                </a:solidFill>
                <a:latin typeface="#9Slide03 SFU Futura_12" panose="020B0604020202020204" charset="0"/>
                <a:cs typeface="Arial" panose="020B0604020202020204" pitchFamily="34" charset="0"/>
              </a:rPr>
              <a:t>Độ</a:t>
            </a:r>
            <a:r>
              <a:rPr lang="en-US" sz="3200" b="1" dirty="0">
                <a:solidFill>
                  <a:srgbClr val="0070C0"/>
                </a:solidFill>
                <a:latin typeface="#9Slide03 SFU Futura_12" panose="020B0604020202020204" charset="0"/>
                <a:cs typeface="Arial" panose="020B0604020202020204" pitchFamily="34" charset="0"/>
              </a:rPr>
              <a:t> </a:t>
            </a:r>
            <a:r>
              <a:rPr lang="en-US" sz="3200" b="1" dirty="0" err="1">
                <a:solidFill>
                  <a:srgbClr val="0070C0"/>
                </a:solidFill>
                <a:latin typeface="#9Slide03 SFU Futura_12" panose="020B0604020202020204" charset="0"/>
                <a:cs typeface="Arial" panose="020B0604020202020204" pitchFamily="34" charset="0"/>
              </a:rPr>
              <a:t>dày</a:t>
            </a:r>
            <a:endParaRPr lang="en-US" sz="3200" b="1" dirty="0">
              <a:solidFill>
                <a:srgbClr val="0070C0"/>
              </a:solidFill>
              <a:latin typeface="#9Slide03 SFU Futura_12" panose="020B0604020202020204" charset="0"/>
              <a:cs typeface="Arial" panose="020B0604020202020204" pitchFamily="34" charset="0"/>
            </a:endParaRPr>
          </a:p>
        </p:txBody>
      </p:sp>
      <p:cxnSp>
        <p:nvCxnSpPr>
          <p:cNvPr id="67" name="Straight Connector 66"/>
          <p:cNvCxnSpPr/>
          <p:nvPr/>
        </p:nvCxnSpPr>
        <p:spPr>
          <a:xfrm flipV="1">
            <a:off x="1311320" y="1548833"/>
            <a:ext cx="10880680" cy="23156"/>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flipV="1">
            <a:off x="1311320" y="758344"/>
            <a:ext cx="10880680" cy="23156"/>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flipV="1">
            <a:off x="1311320" y="2448875"/>
            <a:ext cx="10880680" cy="23156"/>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V="1">
            <a:off x="1311320" y="3405657"/>
            <a:ext cx="10880680" cy="23156"/>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71" name="Rectangle: Rounded Corners 7">
            <a:extLst>
              <a:ext uri="{FF2B5EF4-FFF2-40B4-BE49-F238E27FC236}">
                <a16:creationId xmlns:a16="http://schemas.microsoft.com/office/drawing/2014/main" xmlns="" id="{B432C21E-9A7F-4050-AED6-59BB3D9AD486}"/>
              </a:ext>
            </a:extLst>
          </p:cNvPr>
          <p:cNvSpPr/>
          <p:nvPr/>
        </p:nvSpPr>
        <p:spPr>
          <a:xfrm>
            <a:off x="4467141" y="4187981"/>
            <a:ext cx="2128376" cy="599870"/>
          </a:xfrm>
          <a:prstGeom prst="roundRect">
            <a:avLst/>
          </a:prstGeom>
          <a:noFill/>
          <a:ln w="3175">
            <a:no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a:solidFill>
                  <a:srgbClr val="12A27B"/>
                </a:solidFill>
                <a:latin typeface="#9Slide03 SFU Futura_12" panose="00000400000000000000" pitchFamily="2" charset="0"/>
                <a:cs typeface="Arial" panose="020B0604020202020204" pitchFamily="34" charset="0"/>
              </a:rPr>
              <a:t>5 </a:t>
            </a:r>
            <a:r>
              <a:rPr lang="en-US" sz="2800" b="1" dirty="0">
                <a:solidFill>
                  <a:srgbClr val="12A27B"/>
                </a:solidFill>
                <a:latin typeface="#9Slide03 SFU Futura_12" panose="00000400000000000000" pitchFamily="2" charset="0"/>
                <a:cs typeface="Arial" panose="020B0604020202020204" pitchFamily="34" charset="0"/>
                <a:sym typeface="Wingdings" panose="05000000000000000000" pitchFamily="2" charset="2"/>
              </a:rPr>
              <a:t>70 km</a:t>
            </a:r>
            <a:endParaRPr lang="en-US" sz="2800" b="1" dirty="0">
              <a:solidFill>
                <a:srgbClr val="12A27B"/>
              </a:solidFill>
              <a:latin typeface="#9Slide03 SFU Futura_12" panose="00000400000000000000" pitchFamily="2" charset="0"/>
              <a:cs typeface="Arial" panose="020B0604020202020204" pitchFamily="34" charset="0"/>
            </a:endParaRPr>
          </a:p>
        </p:txBody>
      </p:sp>
      <p:sp>
        <p:nvSpPr>
          <p:cNvPr id="72" name="Rectangle: Rounded Corners 7">
            <a:extLst>
              <a:ext uri="{FF2B5EF4-FFF2-40B4-BE49-F238E27FC236}">
                <a16:creationId xmlns:a16="http://schemas.microsoft.com/office/drawing/2014/main" xmlns="" id="{B432C21E-9A7F-4050-AED6-59BB3D9AD486}"/>
              </a:ext>
            </a:extLst>
          </p:cNvPr>
          <p:cNvSpPr/>
          <p:nvPr/>
        </p:nvSpPr>
        <p:spPr>
          <a:xfrm>
            <a:off x="4501274" y="4687439"/>
            <a:ext cx="2699533" cy="599870"/>
          </a:xfrm>
          <a:prstGeom prst="roundRect">
            <a:avLst/>
          </a:prstGeom>
          <a:noFill/>
          <a:ln w="3175">
            <a:no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err="1">
                <a:solidFill>
                  <a:srgbClr val="002060"/>
                </a:solidFill>
                <a:latin typeface="#9Slide03 SFU Futura_12" panose="00000400000000000000" pitchFamily="2" charset="0"/>
                <a:cs typeface="Arial" panose="020B0604020202020204" pitchFamily="34" charset="0"/>
              </a:rPr>
              <a:t>Gần</a:t>
            </a:r>
            <a:r>
              <a:rPr lang="en-US" sz="2800" b="1" dirty="0">
                <a:solidFill>
                  <a:srgbClr val="002060"/>
                </a:solidFill>
                <a:latin typeface="#9Slide03 SFU Futura_12" panose="00000400000000000000" pitchFamily="2" charset="0"/>
                <a:cs typeface="Arial" panose="020B0604020202020204" pitchFamily="34" charset="0"/>
              </a:rPr>
              <a:t> 3000 </a:t>
            </a:r>
            <a:r>
              <a:rPr lang="en-US" sz="2800" b="1" dirty="0">
                <a:solidFill>
                  <a:srgbClr val="002060"/>
                </a:solidFill>
                <a:latin typeface="#9Slide03 SFU Futura_12" panose="00000400000000000000" pitchFamily="2" charset="0"/>
                <a:cs typeface="Arial" panose="020B0604020202020204" pitchFamily="34" charset="0"/>
                <a:sym typeface="Wingdings" panose="05000000000000000000" pitchFamily="2" charset="2"/>
              </a:rPr>
              <a:t>km</a:t>
            </a:r>
            <a:endParaRPr lang="en-US" sz="2800" b="1" dirty="0">
              <a:solidFill>
                <a:srgbClr val="002060"/>
              </a:solidFill>
              <a:latin typeface="#9Slide03 SFU Futura_12" panose="00000400000000000000" pitchFamily="2" charset="0"/>
              <a:cs typeface="Arial" panose="020B0604020202020204" pitchFamily="34" charset="0"/>
            </a:endParaRPr>
          </a:p>
        </p:txBody>
      </p:sp>
      <p:sp>
        <p:nvSpPr>
          <p:cNvPr id="73" name="Rectangle: Rounded Corners 7">
            <a:extLst>
              <a:ext uri="{FF2B5EF4-FFF2-40B4-BE49-F238E27FC236}">
                <a16:creationId xmlns:a16="http://schemas.microsoft.com/office/drawing/2014/main" xmlns="" id="{B432C21E-9A7F-4050-AED6-59BB3D9AD486}"/>
              </a:ext>
            </a:extLst>
          </p:cNvPr>
          <p:cNvSpPr/>
          <p:nvPr/>
        </p:nvSpPr>
        <p:spPr>
          <a:xfrm>
            <a:off x="4501274" y="5253328"/>
            <a:ext cx="2128376" cy="599870"/>
          </a:xfrm>
          <a:prstGeom prst="roundRect">
            <a:avLst/>
          </a:prstGeom>
          <a:noFill/>
          <a:ln w="3175">
            <a:no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err="1">
                <a:solidFill>
                  <a:srgbClr val="12A27B"/>
                </a:solidFill>
                <a:latin typeface="#9Slide03 SFU Futura_12" panose="00000400000000000000" pitchFamily="2" charset="0"/>
                <a:cs typeface="Arial" panose="020B0604020202020204" pitchFamily="34" charset="0"/>
              </a:rPr>
              <a:t>Rắn</a:t>
            </a:r>
            <a:r>
              <a:rPr lang="en-US" sz="2800" b="1" dirty="0">
                <a:solidFill>
                  <a:srgbClr val="12A27B"/>
                </a:solidFill>
                <a:latin typeface="#9Slide03 SFU Futura_12" panose="00000400000000000000" pitchFamily="2" charset="0"/>
                <a:cs typeface="Arial" panose="020B0604020202020204" pitchFamily="34" charset="0"/>
              </a:rPr>
              <a:t> </a:t>
            </a:r>
            <a:r>
              <a:rPr lang="en-US" sz="2800" b="1" dirty="0" err="1">
                <a:solidFill>
                  <a:srgbClr val="12A27B"/>
                </a:solidFill>
                <a:latin typeface="#9Slide03 SFU Futura_12" panose="00000400000000000000" pitchFamily="2" charset="0"/>
                <a:cs typeface="Arial" panose="020B0604020202020204" pitchFamily="34" charset="0"/>
              </a:rPr>
              <a:t>chắc</a:t>
            </a:r>
            <a:endParaRPr lang="en-US" sz="2800" b="1" dirty="0">
              <a:solidFill>
                <a:srgbClr val="12A27B"/>
              </a:solidFill>
              <a:latin typeface="#9Slide03 SFU Futura_12" panose="00000400000000000000" pitchFamily="2" charset="0"/>
              <a:cs typeface="Arial" panose="020B0604020202020204" pitchFamily="34" charset="0"/>
            </a:endParaRPr>
          </a:p>
        </p:txBody>
      </p:sp>
      <p:sp>
        <p:nvSpPr>
          <p:cNvPr id="74" name="Rectangle: Rounded Corners 7">
            <a:extLst>
              <a:ext uri="{FF2B5EF4-FFF2-40B4-BE49-F238E27FC236}">
                <a16:creationId xmlns:a16="http://schemas.microsoft.com/office/drawing/2014/main" xmlns="" id="{B432C21E-9A7F-4050-AED6-59BB3D9AD486}"/>
              </a:ext>
            </a:extLst>
          </p:cNvPr>
          <p:cNvSpPr/>
          <p:nvPr/>
        </p:nvSpPr>
        <p:spPr>
          <a:xfrm>
            <a:off x="4493968" y="6143645"/>
            <a:ext cx="2699533" cy="599870"/>
          </a:xfrm>
          <a:prstGeom prst="roundRect">
            <a:avLst/>
          </a:prstGeom>
          <a:noFill/>
          <a:ln w="3175">
            <a:no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err="1">
                <a:solidFill>
                  <a:srgbClr val="12A27B"/>
                </a:solidFill>
                <a:latin typeface="#9Slide03 SFU Futura_12" panose="00000400000000000000" pitchFamily="2" charset="0"/>
                <a:cs typeface="Arial" panose="020B0604020202020204" pitchFamily="34" charset="0"/>
              </a:rPr>
              <a:t>Trên</a:t>
            </a:r>
            <a:r>
              <a:rPr lang="en-US" sz="2800" b="1" dirty="0">
                <a:solidFill>
                  <a:srgbClr val="12A27B"/>
                </a:solidFill>
                <a:latin typeface="#9Slide03 SFU Futura_12" panose="00000400000000000000" pitchFamily="2" charset="0"/>
                <a:cs typeface="Arial" panose="020B0604020202020204" pitchFamily="34" charset="0"/>
              </a:rPr>
              <a:t> 3000 </a:t>
            </a:r>
            <a:r>
              <a:rPr lang="en-US" sz="2800" b="1" dirty="0">
                <a:solidFill>
                  <a:srgbClr val="12A27B"/>
                </a:solidFill>
                <a:latin typeface="#9Slide03 SFU Futura_12" panose="00000400000000000000" pitchFamily="2" charset="0"/>
                <a:cs typeface="Arial" panose="020B0604020202020204" pitchFamily="34" charset="0"/>
                <a:sym typeface="Wingdings" panose="05000000000000000000" pitchFamily="2" charset="2"/>
              </a:rPr>
              <a:t>km</a:t>
            </a:r>
            <a:endParaRPr lang="en-US" sz="2800" b="1" dirty="0">
              <a:solidFill>
                <a:srgbClr val="12A27B"/>
              </a:solidFill>
              <a:latin typeface="#9Slide03 SFU Futura_12" panose="00000400000000000000" pitchFamily="2" charset="0"/>
              <a:cs typeface="Arial" panose="020B0604020202020204" pitchFamily="34" charset="0"/>
            </a:endParaRPr>
          </a:p>
        </p:txBody>
      </p:sp>
      <p:sp>
        <p:nvSpPr>
          <p:cNvPr id="75" name="Rectangle: Rounded Corners 7">
            <a:extLst>
              <a:ext uri="{FF2B5EF4-FFF2-40B4-BE49-F238E27FC236}">
                <a16:creationId xmlns:a16="http://schemas.microsoft.com/office/drawing/2014/main" xmlns="" id="{B432C21E-9A7F-4050-AED6-59BB3D9AD486}"/>
              </a:ext>
            </a:extLst>
          </p:cNvPr>
          <p:cNvSpPr/>
          <p:nvPr/>
        </p:nvSpPr>
        <p:spPr>
          <a:xfrm>
            <a:off x="7614872" y="4808322"/>
            <a:ext cx="3767065" cy="599870"/>
          </a:xfrm>
          <a:prstGeom prst="roundRect">
            <a:avLst/>
          </a:prstGeom>
          <a:noFill/>
          <a:ln w="3175">
            <a:no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err="1">
                <a:solidFill>
                  <a:srgbClr val="12A27B"/>
                </a:solidFill>
                <a:latin typeface="#9Slide03 SFU Futura_12" panose="00000400000000000000" pitchFamily="2" charset="0"/>
                <a:cs typeface="Arial" panose="020B0604020202020204" pitchFamily="34" charset="0"/>
              </a:rPr>
              <a:t>Từ</a:t>
            </a:r>
            <a:r>
              <a:rPr lang="en-US" sz="2800" b="1" dirty="0">
                <a:solidFill>
                  <a:srgbClr val="12A27B"/>
                </a:solidFill>
                <a:latin typeface="#9Slide03 SFU Futura_12" panose="00000400000000000000" pitchFamily="2" charset="0"/>
                <a:cs typeface="Arial" panose="020B0604020202020204" pitchFamily="34" charset="0"/>
              </a:rPr>
              <a:t> </a:t>
            </a:r>
            <a:r>
              <a:rPr lang="en-US" sz="2800" b="1" dirty="0" err="1">
                <a:solidFill>
                  <a:srgbClr val="12A27B"/>
                </a:solidFill>
                <a:latin typeface="#9Slide03 SFU Futura_12" panose="00000400000000000000" pitchFamily="2" charset="0"/>
                <a:cs typeface="Arial" panose="020B0604020202020204" pitchFamily="34" charset="0"/>
              </a:rPr>
              <a:t>quánh</a:t>
            </a:r>
            <a:r>
              <a:rPr lang="en-US" sz="2800" b="1" dirty="0">
                <a:solidFill>
                  <a:srgbClr val="12A27B"/>
                </a:solidFill>
                <a:latin typeface="#9Slide03 SFU Futura_12" panose="00000400000000000000" pitchFamily="2" charset="0"/>
                <a:cs typeface="Arial" panose="020B0604020202020204" pitchFamily="34" charset="0"/>
              </a:rPr>
              <a:t> </a:t>
            </a:r>
            <a:r>
              <a:rPr lang="en-US" sz="2800" b="1" dirty="0" err="1">
                <a:solidFill>
                  <a:srgbClr val="12A27B"/>
                </a:solidFill>
                <a:latin typeface="#9Slide03 SFU Futura_12" panose="00000400000000000000" pitchFamily="2" charset="0"/>
                <a:cs typeface="Arial" panose="020B0604020202020204" pitchFamily="34" charset="0"/>
              </a:rPr>
              <a:t>dẻo</a:t>
            </a:r>
            <a:r>
              <a:rPr lang="en-US" sz="2800" b="1" dirty="0">
                <a:solidFill>
                  <a:srgbClr val="12A27B"/>
                </a:solidFill>
                <a:latin typeface="#9Slide03 SFU Futura_12" panose="00000400000000000000" pitchFamily="2" charset="0"/>
                <a:cs typeface="Arial" panose="020B0604020202020204" pitchFamily="34" charset="0"/>
              </a:rPr>
              <a:t> </a:t>
            </a:r>
            <a:r>
              <a:rPr lang="en-US" sz="2800" b="1" dirty="0" err="1">
                <a:solidFill>
                  <a:srgbClr val="12A27B"/>
                </a:solidFill>
                <a:latin typeface="#9Slide03 SFU Futura_12" panose="00000400000000000000" pitchFamily="2" charset="0"/>
                <a:cs typeface="Arial" panose="020B0604020202020204" pitchFamily="34" charset="0"/>
              </a:rPr>
              <a:t>đến</a:t>
            </a:r>
            <a:r>
              <a:rPr lang="en-US" sz="2800" b="1" dirty="0">
                <a:solidFill>
                  <a:srgbClr val="12A27B"/>
                </a:solidFill>
                <a:latin typeface="#9Slide03 SFU Futura_12" panose="00000400000000000000" pitchFamily="2" charset="0"/>
                <a:cs typeface="Arial" panose="020B0604020202020204" pitchFamily="34" charset="0"/>
              </a:rPr>
              <a:t> </a:t>
            </a:r>
            <a:r>
              <a:rPr lang="en-US" sz="2800" b="1" dirty="0" err="1">
                <a:solidFill>
                  <a:srgbClr val="12A27B"/>
                </a:solidFill>
                <a:latin typeface="#9Slide03 SFU Futura_12" panose="00000400000000000000" pitchFamily="2" charset="0"/>
                <a:cs typeface="Arial" panose="020B0604020202020204" pitchFamily="34" charset="0"/>
              </a:rPr>
              <a:t>rắn</a:t>
            </a:r>
            <a:endParaRPr lang="en-US" sz="2800" b="1" dirty="0">
              <a:solidFill>
                <a:srgbClr val="12A27B"/>
              </a:solidFill>
              <a:latin typeface="#9Slide03 SFU Futura_12" panose="00000400000000000000" pitchFamily="2" charset="0"/>
              <a:cs typeface="Arial" panose="020B0604020202020204" pitchFamily="34" charset="0"/>
            </a:endParaRPr>
          </a:p>
        </p:txBody>
      </p:sp>
      <p:sp>
        <p:nvSpPr>
          <p:cNvPr id="76" name="Rectangle: Rounded Corners 7">
            <a:extLst>
              <a:ext uri="{FF2B5EF4-FFF2-40B4-BE49-F238E27FC236}">
                <a16:creationId xmlns:a16="http://schemas.microsoft.com/office/drawing/2014/main" xmlns="" id="{B432C21E-9A7F-4050-AED6-59BB3D9AD486}"/>
              </a:ext>
            </a:extLst>
          </p:cNvPr>
          <p:cNvSpPr/>
          <p:nvPr/>
        </p:nvSpPr>
        <p:spPr>
          <a:xfrm>
            <a:off x="7580739" y="4328976"/>
            <a:ext cx="4247473" cy="599870"/>
          </a:xfrm>
          <a:prstGeom prst="roundRect">
            <a:avLst/>
          </a:prstGeom>
          <a:noFill/>
          <a:ln w="3175">
            <a:no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a:solidFill>
                  <a:srgbClr val="002060"/>
                </a:solidFill>
                <a:latin typeface="#9Slide03 SFU Futura_12" panose="00000400000000000000" pitchFamily="2" charset="0"/>
                <a:cs typeface="Arial" panose="020B0604020202020204" pitchFamily="34" charset="0"/>
              </a:rPr>
              <a:t>Cao </a:t>
            </a:r>
            <a:r>
              <a:rPr lang="en-US" sz="2800" b="1" dirty="0" err="1">
                <a:solidFill>
                  <a:srgbClr val="002060"/>
                </a:solidFill>
                <a:latin typeface="#9Slide03 SFU Futura_12" panose="00000400000000000000" pitchFamily="2" charset="0"/>
                <a:cs typeface="Arial" panose="020B0604020202020204" pitchFamily="34" charset="0"/>
              </a:rPr>
              <a:t>nhất</a:t>
            </a:r>
            <a:r>
              <a:rPr lang="en-US" sz="2800" b="1" dirty="0">
                <a:solidFill>
                  <a:srgbClr val="002060"/>
                </a:solidFill>
                <a:latin typeface="#9Slide03 SFU Futura_12" panose="00000400000000000000" pitchFamily="2" charset="0"/>
                <a:cs typeface="Arial" panose="020B0604020202020204" pitchFamily="34" charset="0"/>
              </a:rPr>
              <a:t> </a:t>
            </a:r>
            <a:r>
              <a:rPr lang="en-US" sz="2800" b="1" dirty="0" err="1">
                <a:solidFill>
                  <a:srgbClr val="002060"/>
                </a:solidFill>
                <a:latin typeface="#9Slide03 SFU Futura_12" panose="00000400000000000000" pitchFamily="2" charset="0"/>
                <a:cs typeface="Arial" panose="020B0604020202020204" pitchFamily="34" charset="0"/>
              </a:rPr>
              <a:t>khoảng</a:t>
            </a:r>
            <a:r>
              <a:rPr lang="en-US" sz="2800" b="1" dirty="0">
                <a:solidFill>
                  <a:srgbClr val="002060"/>
                </a:solidFill>
                <a:latin typeface="#9Slide03 SFU Futura_12" panose="00000400000000000000" pitchFamily="2" charset="0"/>
                <a:cs typeface="Arial" panose="020B0604020202020204" pitchFamily="34" charset="0"/>
              </a:rPr>
              <a:t> 5000</a:t>
            </a:r>
            <a:r>
              <a:rPr lang="en-US" sz="2800" b="1" baseline="30000" dirty="0">
                <a:solidFill>
                  <a:srgbClr val="002060"/>
                </a:solidFill>
                <a:latin typeface="#9Slide03 SFU Futura_12" panose="00000400000000000000" pitchFamily="2" charset="0"/>
                <a:cs typeface="Arial" panose="020B0604020202020204" pitchFamily="34" charset="0"/>
              </a:rPr>
              <a:t>0</a:t>
            </a:r>
            <a:r>
              <a:rPr lang="en-US" sz="2800" b="1" dirty="0">
                <a:solidFill>
                  <a:srgbClr val="002060"/>
                </a:solidFill>
                <a:latin typeface="#9Slide03 SFU Futura_12" panose="00000400000000000000" pitchFamily="2" charset="0"/>
                <a:cs typeface="Arial" panose="020B0604020202020204" pitchFamily="34" charset="0"/>
              </a:rPr>
              <a:t>C</a:t>
            </a:r>
          </a:p>
        </p:txBody>
      </p:sp>
      <p:sp>
        <p:nvSpPr>
          <p:cNvPr id="77" name="Rectangle: Rounded Corners 7">
            <a:extLst>
              <a:ext uri="{FF2B5EF4-FFF2-40B4-BE49-F238E27FC236}">
                <a16:creationId xmlns:a16="http://schemas.microsoft.com/office/drawing/2014/main" xmlns="" id="{B432C21E-9A7F-4050-AED6-59BB3D9AD486}"/>
              </a:ext>
            </a:extLst>
          </p:cNvPr>
          <p:cNvSpPr/>
          <p:nvPr/>
        </p:nvSpPr>
        <p:spPr>
          <a:xfrm>
            <a:off x="7707679" y="5384638"/>
            <a:ext cx="3325241" cy="599870"/>
          </a:xfrm>
          <a:prstGeom prst="roundRect">
            <a:avLst/>
          </a:prstGeom>
          <a:noFill/>
          <a:ln w="3175">
            <a:no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err="1">
                <a:solidFill>
                  <a:srgbClr val="002060"/>
                </a:solidFill>
                <a:latin typeface="#9Slide03 SFU Futura_12" panose="00000400000000000000" pitchFamily="2" charset="0"/>
                <a:cs typeface="Arial" panose="020B0604020202020204" pitchFamily="34" charset="0"/>
              </a:rPr>
              <a:t>Từ</a:t>
            </a:r>
            <a:r>
              <a:rPr lang="en-US" sz="2800" b="1" dirty="0">
                <a:solidFill>
                  <a:srgbClr val="002060"/>
                </a:solidFill>
                <a:latin typeface="#9Slide03 SFU Futura_12" panose="00000400000000000000" pitchFamily="2" charset="0"/>
                <a:cs typeface="Arial" panose="020B0604020202020204" pitchFamily="34" charset="0"/>
              </a:rPr>
              <a:t> </a:t>
            </a:r>
            <a:r>
              <a:rPr lang="en-US" sz="2800" b="1" dirty="0" err="1">
                <a:solidFill>
                  <a:srgbClr val="002060"/>
                </a:solidFill>
                <a:latin typeface="#9Slide03 SFU Futura_12" panose="00000400000000000000" pitchFamily="2" charset="0"/>
                <a:cs typeface="Arial" panose="020B0604020202020204" pitchFamily="34" charset="0"/>
              </a:rPr>
              <a:t>lỏng</a:t>
            </a:r>
            <a:r>
              <a:rPr lang="en-US" sz="2800" b="1" dirty="0">
                <a:solidFill>
                  <a:srgbClr val="002060"/>
                </a:solidFill>
                <a:latin typeface="#9Slide03 SFU Futura_12" panose="00000400000000000000" pitchFamily="2" charset="0"/>
                <a:cs typeface="Arial" panose="020B0604020202020204" pitchFamily="34" charset="0"/>
              </a:rPr>
              <a:t> </a:t>
            </a:r>
            <a:r>
              <a:rPr lang="en-US" sz="2800" b="1" dirty="0" err="1">
                <a:solidFill>
                  <a:srgbClr val="002060"/>
                </a:solidFill>
                <a:latin typeface="#9Slide03 SFU Futura_12" panose="00000400000000000000" pitchFamily="2" charset="0"/>
                <a:cs typeface="Arial" panose="020B0604020202020204" pitchFamily="34" charset="0"/>
              </a:rPr>
              <a:t>đến</a:t>
            </a:r>
            <a:r>
              <a:rPr lang="en-US" sz="2800" b="1" dirty="0">
                <a:solidFill>
                  <a:srgbClr val="002060"/>
                </a:solidFill>
                <a:latin typeface="#9Slide03 SFU Futura_12" panose="00000400000000000000" pitchFamily="2" charset="0"/>
                <a:cs typeface="Arial" panose="020B0604020202020204" pitchFamily="34" charset="0"/>
              </a:rPr>
              <a:t> </a:t>
            </a:r>
            <a:r>
              <a:rPr lang="en-US" sz="2800" b="1" dirty="0" err="1">
                <a:solidFill>
                  <a:srgbClr val="002060"/>
                </a:solidFill>
                <a:latin typeface="#9Slide03 SFU Futura_12" panose="00000400000000000000" pitchFamily="2" charset="0"/>
                <a:cs typeface="Arial" panose="020B0604020202020204" pitchFamily="34" charset="0"/>
              </a:rPr>
              <a:t>rắn</a:t>
            </a:r>
            <a:endParaRPr lang="en-US" sz="2800" b="1" dirty="0">
              <a:solidFill>
                <a:srgbClr val="002060"/>
              </a:solidFill>
              <a:latin typeface="#9Slide03 SFU Futura_12" panose="00000400000000000000" pitchFamily="2" charset="0"/>
              <a:cs typeface="Arial" panose="020B0604020202020204" pitchFamily="34" charset="0"/>
            </a:endParaRPr>
          </a:p>
        </p:txBody>
      </p:sp>
      <p:sp>
        <p:nvSpPr>
          <p:cNvPr id="78" name="Rectangle: Rounded Corners 7">
            <a:extLst>
              <a:ext uri="{FF2B5EF4-FFF2-40B4-BE49-F238E27FC236}">
                <a16:creationId xmlns:a16="http://schemas.microsoft.com/office/drawing/2014/main" xmlns="" id="{B432C21E-9A7F-4050-AED6-59BB3D9AD486}"/>
              </a:ext>
            </a:extLst>
          </p:cNvPr>
          <p:cNvSpPr/>
          <p:nvPr/>
        </p:nvSpPr>
        <p:spPr>
          <a:xfrm>
            <a:off x="7717528" y="6015412"/>
            <a:ext cx="4428129" cy="599870"/>
          </a:xfrm>
          <a:prstGeom prst="roundRect">
            <a:avLst/>
          </a:prstGeom>
          <a:noFill/>
          <a:ln w="3175">
            <a:no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err="1">
                <a:solidFill>
                  <a:srgbClr val="12A27B"/>
                </a:solidFill>
                <a:latin typeface="#9Slide03 SFU Futura_12" panose="00000400000000000000" pitchFamily="2" charset="0"/>
                <a:cs typeface="Arial" panose="020B0604020202020204" pitchFamily="34" charset="0"/>
              </a:rPr>
              <a:t>Từ</a:t>
            </a:r>
            <a:r>
              <a:rPr lang="en-US" sz="2800" b="1" dirty="0">
                <a:solidFill>
                  <a:srgbClr val="12A27B"/>
                </a:solidFill>
                <a:latin typeface="#9Slide03 SFU Futura_12" panose="00000400000000000000" pitchFamily="2" charset="0"/>
                <a:cs typeface="Arial" panose="020B0604020202020204" pitchFamily="34" charset="0"/>
              </a:rPr>
              <a:t> 1500</a:t>
            </a:r>
            <a:r>
              <a:rPr lang="en-US" sz="2800" b="1" baseline="30000" dirty="0">
                <a:solidFill>
                  <a:srgbClr val="12A27B"/>
                </a:solidFill>
                <a:latin typeface="#9Slide03 SFU Futura_12" panose="00000400000000000000" pitchFamily="2" charset="0"/>
                <a:cs typeface="Arial" panose="020B0604020202020204" pitchFamily="34" charset="0"/>
              </a:rPr>
              <a:t>0</a:t>
            </a:r>
            <a:r>
              <a:rPr lang="en-US" sz="2800" b="1" dirty="0">
                <a:solidFill>
                  <a:srgbClr val="12A27B"/>
                </a:solidFill>
                <a:latin typeface="#9Slide03 SFU Futura_12" panose="00000400000000000000" pitchFamily="2" charset="0"/>
                <a:cs typeface="Arial" panose="020B0604020202020204" pitchFamily="34" charset="0"/>
              </a:rPr>
              <a:t>C </a:t>
            </a:r>
            <a:r>
              <a:rPr lang="en-US" sz="2800" b="1" dirty="0" err="1">
                <a:solidFill>
                  <a:srgbClr val="12A27B"/>
                </a:solidFill>
                <a:latin typeface="#9Slide03 SFU Futura_12" panose="00000400000000000000" pitchFamily="2" charset="0"/>
                <a:cs typeface="Arial" panose="020B0604020202020204" pitchFamily="34" charset="0"/>
              </a:rPr>
              <a:t>đến</a:t>
            </a:r>
            <a:r>
              <a:rPr lang="en-US" sz="2800" b="1" dirty="0">
                <a:solidFill>
                  <a:srgbClr val="12A27B"/>
                </a:solidFill>
                <a:latin typeface="#9Slide03 SFU Futura_12" panose="00000400000000000000" pitchFamily="2" charset="0"/>
                <a:cs typeface="Arial" panose="020B0604020202020204" pitchFamily="34" charset="0"/>
              </a:rPr>
              <a:t> 3700</a:t>
            </a:r>
            <a:r>
              <a:rPr lang="en-US" sz="2800" b="1" baseline="30000" dirty="0">
                <a:solidFill>
                  <a:srgbClr val="12A27B"/>
                </a:solidFill>
                <a:latin typeface="#9Slide03 SFU Futura_12" panose="00000400000000000000" pitchFamily="2" charset="0"/>
                <a:cs typeface="Arial" panose="020B0604020202020204" pitchFamily="34" charset="0"/>
              </a:rPr>
              <a:t>0</a:t>
            </a:r>
            <a:r>
              <a:rPr lang="en-US" sz="2800" b="1" dirty="0">
                <a:solidFill>
                  <a:srgbClr val="12A27B"/>
                </a:solidFill>
                <a:latin typeface="#9Slide03 SFU Futura_12" panose="00000400000000000000" pitchFamily="2" charset="0"/>
                <a:cs typeface="Arial" panose="020B0604020202020204" pitchFamily="34" charset="0"/>
              </a:rPr>
              <a:t>C</a:t>
            </a:r>
          </a:p>
        </p:txBody>
      </p:sp>
      <p:sp>
        <p:nvSpPr>
          <p:cNvPr id="79" name="Rectangle: Rounded Corners 7">
            <a:extLst>
              <a:ext uri="{FF2B5EF4-FFF2-40B4-BE49-F238E27FC236}">
                <a16:creationId xmlns:a16="http://schemas.microsoft.com/office/drawing/2014/main" xmlns="" id="{B432C21E-9A7F-4050-AED6-59BB3D9AD486}"/>
              </a:ext>
            </a:extLst>
          </p:cNvPr>
          <p:cNvSpPr/>
          <p:nvPr/>
        </p:nvSpPr>
        <p:spPr>
          <a:xfrm>
            <a:off x="4493968" y="5715477"/>
            <a:ext cx="2828566" cy="599870"/>
          </a:xfrm>
          <a:prstGeom prst="roundRect">
            <a:avLst/>
          </a:prstGeom>
          <a:noFill/>
          <a:ln w="3175">
            <a:no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err="1">
                <a:solidFill>
                  <a:srgbClr val="002060"/>
                </a:solidFill>
                <a:latin typeface="#9Slide03 SFU Futura_12" panose="00000400000000000000" pitchFamily="2" charset="0"/>
                <a:cs typeface="Arial" panose="020B0604020202020204" pitchFamily="34" charset="0"/>
              </a:rPr>
              <a:t>Tối</a:t>
            </a:r>
            <a:r>
              <a:rPr lang="en-US" sz="2800" b="1" dirty="0">
                <a:solidFill>
                  <a:srgbClr val="002060"/>
                </a:solidFill>
                <a:latin typeface="#9Slide03 SFU Futura_12" panose="00000400000000000000" pitchFamily="2" charset="0"/>
                <a:cs typeface="Arial" panose="020B0604020202020204" pitchFamily="34" charset="0"/>
              </a:rPr>
              <a:t> </a:t>
            </a:r>
            <a:r>
              <a:rPr lang="en-US" sz="2800" b="1" dirty="0" err="1">
                <a:solidFill>
                  <a:srgbClr val="002060"/>
                </a:solidFill>
                <a:latin typeface="#9Slide03 SFU Futura_12" panose="00000400000000000000" pitchFamily="2" charset="0"/>
                <a:cs typeface="Arial" panose="020B0604020202020204" pitchFamily="34" charset="0"/>
              </a:rPr>
              <a:t>đa</a:t>
            </a:r>
            <a:r>
              <a:rPr lang="en-US" sz="2800" b="1" dirty="0">
                <a:solidFill>
                  <a:srgbClr val="002060"/>
                </a:solidFill>
                <a:latin typeface="#9Slide03 SFU Futura_12" panose="00000400000000000000" pitchFamily="2" charset="0"/>
                <a:cs typeface="Arial" panose="020B0604020202020204" pitchFamily="34" charset="0"/>
              </a:rPr>
              <a:t> 1000</a:t>
            </a:r>
            <a:r>
              <a:rPr lang="en-US" sz="2800" b="1" baseline="30000" dirty="0">
                <a:solidFill>
                  <a:srgbClr val="002060"/>
                </a:solidFill>
                <a:latin typeface="#9Slide03 SFU Futura_12" panose="00000400000000000000" pitchFamily="2" charset="0"/>
                <a:cs typeface="Arial" panose="020B0604020202020204" pitchFamily="34" charset="0"/>
              </a:rPr>
              <a:t>0</a:t>
            </a:r>
            <a:r>
              <a:rPr lang="en-US" sz="2800" b="1" dirty="0">
                <a:solidFill>
                  <a:srgbClr val="002060"/>
                </a:solidFill>
                <a:latin typeface="#9Slide03 SFU Futura_12" panose="00000400000000000000" pitchFamily="2" charset="0"/>
                <a:cs typeface="Arial" panose="020B0604020202020204" pitchFamily="34" charset="0"/>
              </a:rPr>
              <a:t>C</a:t>
            </a:r>
          </a:p>
        </p:txBody>
      </p:sp>
      <p:cxnSp>
        <p:nvCxnSpPr>
          <p:cNvPr id="80" name="Straight Connector 79"/>
          <p:cNvCxnSpPr/>
          <p:nvPr/>
        </p:nvCxnSpPr>
        <p:spPr>
          <a:xfrm>
            <a:off x="4134117" y="3557349"/>
            <a:ext cx="0" cy="3300651"/>
          </a:xfrm>
          <a:prstGeom prst="line">
            <a:avLst/>
          </a:prstGeom>
          <a:ln w="285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35" name="Rectangle: Rounded Corners 7">
            <a:extLst>
              <a:ext uri="{FF2B5EF4-FFF2-40B4-BE49-F238E27FC236}">
                <a16:creationId xmlns:a16="http://schemas.microsoft.com/office/drawing/2014/main" xmlns="" id="{D2B680DB-E633-4DF1-9493-1C62B4D6F032}"/>
              </a:ext>
            </a:extLst>
          </p:cNvPr>
          <p:cNvSpPr/>
          <p:nvPr/>
        </p:nvSpPr>
        <p:spPr>
          <a:xfrm>
            <a:off x="291997" y="5784605"/>
            <a:ext cx="3480660" cy="892834"/>
          </a:xfrm>
          <a:prstGeom prst="roundRect">
            <a:avLst/>
          </a:prstGeom>
          <a:noFill/>
          <a:ln w="28575">
            <a:solidFill>
              <a:srgbClr val="685D47"/>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600" b="1" dirty="0" err="1">
                <a:solidFill>
                  <a:schemeClr val="tx1"/>
                </a:solidFill>
                <a:latin typeface="#9Slide03 SFU Futura_12" panose="020B0604020202020204" charset="0"/>
                <a:cs typeface="Arial" panose="020B0604020202020204" pitchFamily="34" charset="0"/>
              </a:rPr>
              <a:t>Sắp</a:t>
            </a:r>
            <a:r>
              <a:rPr lang="en-US" sz="2600" b="1" dirty="0">
                <a:solidFill>
                  <a:schemeClr val="tx1"/>
                </a:solidFill>
                <a:latin typeface="#9Slide03 SFU Futura_12" panose="020B0604020202020204" charset="0"/>
                <a:cs typeface="Arial" panose="020B0604020202020204" pitchFamily="34" charset="0"/>
              </a:rPr>
              <a:t> </a:t>
            </a:r>
            <a:r>
              <a:rPr lang="en-US" sz="2600" b="1" dirty="0" err="1">
                <a:solidFill>
                  <a:schemeClr val="tx1"/>
                </a:solidFill>
                <a:latin typeface="#9Slide03 SFU Futura_12" panose="020B0604020202020204" charset="0"/>
                <a:cs typeface="Arial" panose="020B0604020202020204" pitchFamily="34" charset="0"/>
              </a:rPr>
              <a:t>xếp</a:t>
            </a:r>
            <a:r>
              <a:rPr lang="en-US" sz="2600" b="1" dirty="0">
                <a:solidFill>
                  <a:schemeClr val="tx1"/>
                </a:solidFill>
                <a:latin typeface="#9Slide03 SFU Futura_12" panose="020B0604020202020204" charset="0"/>
                <a:cs typeface="Arial" panose="020B0604020202020204" pitchFamily="34" charset="0"/>
              </a:rPr>
              <a:t> </a:t>
            </a:r>
            <a:r>
              <a:rPr lang="en-US" sz="2600" b="1" dirty="0" err="1">
                <a:solidFill>
                  <a:schemeClr val="tx1"/>
                </a:solidFill>
                <a:latin typeface="#9Slide03 SFU Futura_12" panose="020B0604020202020204" charset="0"/>
                <a:cs typeface="Arial" panose="020B0604020202020204" pitchFamily="34" charset="0"/>
              </a:rPr>
              <a:t>các</a:t>
            </a:r>
            <a:r>
              <a:rPr lang="en-US" sz="2600" b="1" dirty="0">
                <a:solidFill>
                  <a:schemeClr val="tx1"/>
                </a:solidFill>
                <a:latin typeface="#9Slide03 SFU Futura_12" panose="020B0604020202020204" charset="0"/>
                <a:cs typeface="Arial" panose="020B0604020202020204" pitchFamily="34" charset="0"/>
              </a:rPr>
              <a:t> </a:t>
            </a:r>
            <a:r>
              <a:rPr lang="en-US" sz="2600" b="1" dirty="0" err="1">
                <a:solidFill>
                  <a:schemeClr val="tx1"/>
                </a:solidFill>
                <a:latin typeface="#9Slide03 SFU Futura_12" panose="020B0604020202020204" charset="0"/>
                <a:cs typeface="Arial" panose="020B0604020202020204" pitchFamily="34" charset="0"/>
              </a:rPr>
              <a:t>từ</a:t>
            </a:r>
            <a:r>
              <a:rPr lang="en-US" sz="2600" b="1" dirty="0">
                <a:solidFill>
                  <a:schemeClr val="tx1"/>
                </a:solidFill>
                <a:latin typeface="#9Slide03 SFU Futura_12" panose="020B0604020202020204" charset="0"/>
                <a:cs typeface="Arial" panose="020B0604020202020204" pitchFamily="34" charset="0"/>
              </a:rPr>
              <a:t> </a:t>
            </a:r>
            <a:r>
              <a:rPr lang="en-US" sz="2600" b="1" dirty="0" err="1">
                <a:solidFill>
                  <a:schemeClr val="tx1"/>
                </a:solidFill>
                <a:latin typeface="#9Slide03 SFU Futura_12" panose="020B0604020202020204" charset="0"/>
                <a:cs typeface="Arial" panose="020B0604020202020204" pitchFamily="34" charset="0"/>
              </a:rPr>
              <a:t>khóa</a:t>
            </a:r>
            <a:r>
              <a:rPr lang="en-US" sz="2600" b="1" dirty="0">
                <a:solidFill>
                  <a:schemeClr val="tx1"/>
                </a:solidFill>
                <a:latin typeface="#9Slide03 SFU Futura_12" panose="020B0604020202020204" charset="0"/>
                <a:cs typeface="Arial" panose="020B0604020202020204" pitchFamily="34" charset="0"/>
              </a:rPr>
              <a:t> </a:t>
            </a:r>
            <a:r>
              <a:rPr lang="en-US" sz="2600" b="1" dirty="0" err="1">
                <a:solidFill>
                  <a:schemeClr val="tx1"/>
                </a:solidFill>
                <a:latin typeface="#9Slide03 SFU Futura_12" panose="020B0604020202020204" charset="0"/>
                <a:cs typeface="Arial" panose="020B0604020202020204" pitchFamily="34" charset="0"/>
              </a:rPr>
              <a:t>vào</a:t>
            </a:r>
            <a:r>
              <a:rPr lang="en-US" sz="2600" b="1" dirty="0">
                <a:solidFill>
                  <a:schemeClr val="tx1"/>
                </a:solidFill>
                <a:latin typeface="#9Slide03 SFU Futura_12" panose="020B0604020202020204" charset="0"/>
                <a:cs typeface="Arial" panose="020B0604020202020204" pitchFamily="34" charset="0"/>
              </a:rPr>
              <a:t> </a:t>
            </a:r>
            <a:r>
              <a:rPr lang="en-US" sz="2600" b="1" dirty="0" err="1">
                <a:solidFill>
                  <a:schemeClr val="tx1"/>
                </a:solidFill>
                <a:latin typeface="#9Slide03 SFU Futura_12" panose="020B0604020202020204" charset="0"/>
                <a:cs typeface="Arial" panose="020B0604020202020204" pitchFamily="34" charset="0"/>
              </a:rPr>
              <a:t>đúng</a:t>
            </a:r>
            <a:r>
              <a:rPr lang="en-US" sz="2600" b="1" dirty="0">
                <a:solidFill>
                  <a:schemeClr val="tx1"/>
                </a:solidFill>
                <a:latin typeface="#9Slide03 SFU Futura_12" panose="020B0604020202020204" charset="0"/>
                <a:cs typeface="Arial" panose="020B0604020202020204" pitchFamily="34" charset="0"/>
              </a:rPr>
              <a:t> ô </a:t>
            </a:r>
            <a:r>
              <a:rPr lang="en-US" sz="2600" b="1" dirty="0" err="1">
                <a:solidFill>
                  <a:schemeClr val="tx1"/>
                </a:solidFill>
                <a:latin typeface="#9Slide03 SFU Futura_12" panose="020B0604020202020204" charset="0"/>
                <a:cs typeface="Arial" panose="020B0604020202020204" pitchFamily="34" charset="0"/>
              </a:rPr>
              <a:t>thích</a:t>
            </a:r>
            <a:r>
              <a:rPr lang="en-US" sz="2600" b="1" dirty="0">
                <a:solidFill>
                  <a:schemeClr val="tx1"/>
                </a:solidFill>
                <a:latin typeface="#9Slide03 SFU Futura_12" panose="020B0604020202020204" charset="0"/>
                <a:cs typeface="Arial" panose="020B0604020202020204" pitchFamily="34" charset="0"/>
              </a:rPr>
              <a:t> </a:t>
            </a:r>
            <a:r>
              <a:rPr lang="en-US" sz="2600" b="1" dirty="0" err="1">
                <a:solidFill>
                  <a:schemeClr val="tx1"/>
                </a:solidFill>
                <a:latin typeface="#9Slide03 SFU Futura_12" panose="020B0604020202020204" charset="0"/>
                <a:cs typeface="Arial" panose="020B0604020202020204" pitchFamily="34" charset="0"/>
              </a:rPr>
              <a:t>hợp</a:t>
            </a:r>
            <a:endParaRPr lang="vi-VN" sz="2600" b="1" dirty="0">
              <a:solidFill>
                <a:schemeClr val="tx1"/>
              </a:solidFill>
              <a:latin typeface="#9Slide03 SFU Futura_12" panose="020B0604020202020204" charset="0"/>
              <a:cs typeface="Arial" panose="020B0604020202020204" pitchFamily="34" charset="0"/>
            </a:endParaRPr>
          </a:p>
        </p:txBody>
      </p:sp>
      <p:pic>
        <p:nvPicPr>
          <p:cNvPr id="36" name="Picture 6" descr="Lịch sử của công cụ tìm kiếm"/>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2223" r="12798"/>
          <a:stretch/>
        </p:blipFill>
        <p:spPr bwMode="auto">
          <a:xfrm>
            <a:off x="109315" y="21255"/>
            <a:ext cx="1076046" cy="1076359"/>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a:extLst>
              <a:ext uri="{FF2B5EF4-FFF2-40B4-BE49-F238E27FC236}">
                <a16:creationId xmlns:a16="http://schemas.microsoft.com/office/drawing/2014/main" xmlns="" id="{123E1277-D22A-4A15-A2C6-D1C190556FD0}"/>
              </a:ext>
            </a:extLst>
          </p:cNvPr>
          <p:cNvSpPr txBox="1"/>
          <p:nvPr/>
        </p:nvSpPr>
        <p:spPr>
          <a:xfrm>
            <a:off x="6131205" y="3575109"/>
            <a:ext cx="3008890" cy="788784"/>
          </a:xfrm>
          <a:prstGeom prst="rect">
            <a:avLst/>
          </a:prstGeom>
        </p:spPr>
        <p:txBody>
          <a:bodyPr vert="horz" lIns="91440" tIns="45720" rIns="91440" bIns="45720" rtlCol="0" anchor="b">
            <a:noAutofit/>
          </a:bodyPr>
          <a:lstStyle/>
          <a:p>
            <a:pPr algn="ctr">
              <a:lnSpc>
                <a:spcPct val="90000"/>
              </a:lnSpc>
              <a:spcBef>
                <a:spcPct val="0"/>
              </a:spcBef>
              <a:spcAft>
                <a:spcPts val="600"/>
              </a:spcAft>
            </a:pPr>
            <a:endParaRPr lang="en-US" sz="4400" dirty="0">
              <a:solidFill>
                <a:srgbClr val="C00000"/>
              </a:solidFill>
              <a:latin typeface="#9Slide05 SVNClementine" panose="020F0502020204030203" pitchFamily="34" charset="0"/>
              <a:ea typeface="+mj-ea"/>
              <a:cs typeface="+mj-cs"/>
            </a:endParaRPr>
          </a:p>
          <a:p>
            <a:pPr algn="ctr">
              <a:lnSpc>
                <a:spcPct val="90000"/>
              </a:lnSpc>
              <a:spcBef>
                <a:spcPct val="0"/>
              </a:spcBef>
              <a:spcAft>
                <a:spcPts val="600"/>
              </a:spcAft>
            </a:pPr>
            <a:r>
              <a:rPr lang="en-US" sz="4400" b="1" dirty="0">
                <a:solidFill>
                  <a:srgbClr val="F78F30"/>
                </a:solidFill>
                <a:latin typeface="#9Slide05 SVNClementine" panose="020F0502020204030203" pitchFamily="34" charset="0"/>
                <a:ea typeface="+mj-ea"/>
                <a:cs typeface="+mj-cs"/>
              </a:rPr>
              <a:t>TÌM TỪ KHÓA</a:t>
            </a:r>
          </a:p>
        </p:txBody>
      </p:sp>
      <p:pic>
        <p:nvPicPr>
          <p:cNvPr id="39" name="Picture 38">
            <a:extLst>
              <a:ext uri="{FF2B5EF4-FFF2-40B4-BE49-F238E27FC236}">
                <a16:creationId xmlns:a16="http://schemas.microsoft.com/office/drawing/2014/main" xmlns="" id="{FF1CBB0A-A494-4E43-A466-7022467A251D}"/>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621" b="90062" l="4487" r="89744">
                        <a14:foregroundMark x1="12821" y1="18012" x2="12821" y2="18012"/>
                        <a14:foregroundMark x1="22436" y1="2484" x2="22436" y2="2484"/>
                        <a14:foregroundMark x1="8333" y1="46584" x2="8333" y2="46584"/>
                        <a14:foregroundMark x1="20833" y1="90683" x2="20833" y2="90683"/>
                        <a14:foregroundMark x1="4487" y1="48447" x2="4487" y2="48447"/>
                      </a14:backgroundRemoval>
                    </a14:imgEffect>
                  </a14:imgLayer>
                </a14:imgProps>
              </a:ext>
            </a:extLst>
          </a:blip>
          <a:srcRect t="-1" r="39502" b="-4640"/>
          <a:stretch/>
        </p:blipFill>
        <p:spPr>
          <a:xfrm>
            <a:off x="9048751" y="3611656"/>
            <a:ext cx="874183" cy="780244"/>
          </a:xfrm>
          <a:prstGeom prst="rect">
            <a:avLst/>
          </a:prstGeom>
        </p:spPr>
      </p:pic>
    </p:spTree>
    <p:extLst>
      <p:ext uri="{BB962C8B-B14F-4D97-AF65-F5344CB8AC3E}">
        <p14:creationId xmlns:p14="http://schemas.microsoft.com/office/powerpoint/2010/main" val="271329318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56854" y="1510589"/>
            <a:ext cx="4232766" cy="1231106"/>
          </a:xfrm>
          <a:prstGeom prst="rect">
            <a:avLst/>
          </a:prstGeom>
          <a:noFill/>
        </p:spPr>
        <p:txBody>
          <a:bodyPr wrap="square" lIns="121920" tIns="60960" rIns="121920" bIns="60960">
            <a:spAutoFit/>
          </a:bodyPr>
          <a:lstStyle/>
          <a:p>
            <a:pPr algn="ctr"/>
            <a:r>
              <a:rPr lang="en-US" sz="7200" b="1" dirty="0">
                <a:ln w="9525">
                  <a:solidFill>
                    <a:schemeClr val="bg1"/>
                  </a:solidFill>
                  <a:prstDash val="solid"/>
                </a:ln>
                <a:solidFill>
                  <a:schemeClr val="accent5">
                    <a:lumMod val="50000"/>
                  </a:schemeClr>
                </a:solidFill>
                <a:effectLst>
                  <a:outerShdw blurRad="12700" dist="38100" dir="2700000" algn="tl" rotWithShape="0">
                    <a:schemeClr val="accent5">
                      <a:lumMod val="60000"/>
                      <a:lumOff val="40000"/>
                    </a:schemeClr>
                  </a:outerShdw>
                </a:effectLst>
                <a:latin typeface="#9Slide03 SFU Futura_12" panose="020B0604020202020204" charset="0"/>
              </a:rPr>
              <a:t>THỬ TÀI </a:t>
            </a:r>
          </a:p>
        </p:txBody>
      </p:sp>
      <p:grpSp>
        <p:nvGrpSpPr>
          <p:cNvPr id="6" name="Group 5"/>
          <p:cNvGrpSpPr/>
          <p:nvPr/>
        </p:nvGrpSpPr>
        <p:grpSpPr>
          <a:xfrm>
            <a:off x="7991586" y="4979061"/>
            <a:ext cx="1285518" cy="1020756"/>
            <a:chOff x="2446610" y="4055021"/>
            <a:chExt cx="1285518" cy="1020756"/>
          </a:xfrm>
        </p:grpSpPr>
        <p:sp>
          <p:nvSpPr>
            <p:cNvPr id="43" name="Hexagon 42"/>
            <p:cNvSpPr/>
            <p:nvPr/>
          </p:nvSpPr>
          <p:spPr>
            <a:xfrm>
              <a:off x="2446610" y="4060532"/>
              <a:ext cx="1285518" cy="1015245"/>
            </a:xfrm>
            <a:prstGeom prst="hexagon">
              <a:avLst/>
            </a:prstGeom>
            <a:solidFill>
              <a:srgbClr val="01B0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2" name="Picture 8" descr="Hình ảnh Đồng Hồ Báo Thức Biểu Tượng, đồng Hồ Clipart, Đồng Hồ Biểu Tượng,  Biểu Tượng Báo động Vector và PNG với nền trong suốt để tải xuống miễn phí"/>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6198" t="8932" r="15052" b="9818"/>
            <a:stretch/>
          </p:blipFill>
          <p:spPr bwMode="auto">
            <a:xfrm>
              <a:off x="2739170" y="4055021"/>
              <a:ext cx="700397" cy="827741"/>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a:extLst>
              <a:ext uri="{FF2B5EF4-FFF2-40B4-BE49-F238E27FC236}">
                <a16:creationId xmlns:a16="http://schemas.microsoft.com/office/drawing/2014/main" xmlns="" id="{C37A1904-3815-350E-A983-E12899C6F9C1}"/>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18428" r="20279"/>
          <a:stretch/>
        </p:blipFill>
        <p:spPr>
          <a:xfrm>
            <a:off x="8435026" y="1221199"/>
            <a:ext cx="3370716" cy="3177426"/>
          </a:xfrm>
          <a:prstGeom prst="rect">
            <a:avLst/>
          </a:prstGeom>
        </p:spPr>
      </p:pic>
      <p:grpSp>
        <p:nvGrpSpPr>
          <p:cNvPr id="11" name="Group 10">
            <a:extLst>
              <a:ext uri="{FF2B5EF4-FFF2-40B4-BE49-F238E27FC236}">
                <a16:creationId xmlns:a16="http://schemas.microsoft.com/office/drawing/2014/main" xmlns="" id="{15A4D34F-1F0D-42AA-FD95-F08693125862}"/>
              </a:ext>
            </a:extLst>
          </p:cNvPr>
          <p:cNvGrpSpPr/>
          <p:nvPr/>
        </p:nvGrpSpPr>
        <p:grpSpPr>
          <a:xfrm>
            <a:off x="2356075" y="0"/>
            <a:ext cx="7182131" cy="1373444"/>
            <a:chOff x="2356075" y="0"/>
            <a:chExt cx="7182131" cy="1373444"/>
          </a:xfrm>
        </p:grpSpPr>
        <p:grpSp>
          <p:nvGrpSpPr>
            <p:cNvPr id="14" name="Group 13">
              <a:extLst>
                <a:ext uri="{FF2B5EF4-FFF2-40B4-BE49-F238E27FC236}">
                  <a16:creationId xmlns:a16="http://schemas.microsoft.com/office/drawing/2014/main" xmlns="" id="{2ACF3748-F078-40CC-BB38-8E4BEA5907EE}"/>
                </a:ext>
              </a:extLst>
            </p:cNvPr>
            <p:cNvGrpSpPr/>
            <p:nvPr/>
          </p:nvGrpSpPr>
          <p:grpSpPr>
            <a:xfrm>
              <a:off x="2762909" y="70954"/>
              <a:ext cx="6775297" cy="1259760"/>
              <a:chOff x="3124296" y="135257"/>
              <a:chExt cx="6793147" cy="1259760"/>
            </a:xfrm>
          </p:grpSpPr>
          <p:sp>
            <p:nvSpPr>
              <p:cNvPr id="16" name="Rectangle: Rounded Corners 4">
                <a:extLst>
                  <a:ext uri="{FF2B5EF4-FFF2-40B4-BE49-F238E27FC236}">
                    <a16:creationId xmlns:a16="http://schemas.microsoft.com/office/drawing/2014/main" xmlns="" id="{E92F8BE4-F4B0-4C15-9D2E-B93C53F5E217}"/>
                  </a:ext>
                </a:extLst>
              </p:cNvPr>
              <p:cNvSpPr/>
              <p:nvPr/>
            </p:nvSpPr>
            <p:spPr>
              <a:xfrm>
                <a:off x="3124296" y="135257"/>
                <a:ext cx="6751246" cy="1200330"/>
              </a:xfrm>
              <a:prstGeom prst="roundRect">
                <a:avLst/>
              </a:prstGeom>
              <a:solidFill>
                <a:schemeClr val="accent4">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xmlns="" id="{1F6250F2-351E-44CA-A071-9F67D77DF914}"/>
                  </a:ext>
                </a:extLst>
              </p:cNvPr>
              <p:cNvSpPr/>
              <p:nvPr/>
            </p:nvSpPr>
            <p:spPr>
              <a:xfrm>
                <a:off x="3124296" y="194688"/>
                <a:ext cx="6793147" cy="1200329"/>
              </a:xfrm>
              <a:prstGeom prst="rect">
                <a:avLst/>
              </a:prstGeom>
              <a:noFill/>
            </p:spPr>
            <p:txBody>
              <a:bodyPr wrap="square" lIns="91440" tIns="45720" rIns="91440" bIns="45720">
                <a:spAutoFit/>
              </a:bodyPr>
              <a:lstStyle/>
              <a:p>
                <a:pPr algn="ctr"/>
                <a:r>
                  <a:rPr lang="en-US" sz="7200" b="1" cap="none" spc="0" dirty="0">
                    <a:ln w="13462">
                      <a:solidFill>
                        <a:schemeClr val="bg1"/>
                      </a:solidFill>
                      <a:prstDash val="solid"/>
                    </a:ln>
                    <a:solidFill>
                      <a:srgbClr val="FFFF00"/>
                    </a:solidFill>
                    <a:effectLst>
                      <a:outerShdw dist="38100" dir="2700000" algn="bl" rotWithShape="0">
                        <a:schemeClr val="accent5"/>
                      </a:outerShdw>
                    </a:effectLst>
                    <a:latin typeface="#9Slide03 BoosterNextFYBlack" panose="02000A03000000020004" pitchFamily="2" charset="0"/>
                  </a:rPr>
                  <a:t>KHỞI ĐỘNG</a:t>
                </a:r>
              </a:p>
            </p:txBody>
          </p:sp>
        </p:grpSp>
        <p:pic>
          <p:nvPicPr>
            <p:cNvPr id="9" name="Picture 8">
              <a:extLst>
                <a:ext uri="{FF2B5EF4-FFF2-40B4-BE49-F238E27FC236}">
                  <a16:creationId xmlns:a16="http://schemas.microsoft.com/office/drawing/2014/main" xmlns="" id="{58688D8C-CEE4-A0CB-4D06-D02EC90658F8}"/>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67" b="90556" l="10000" r="90000">
                          <a14:foregroundMark x1="46667" y1="25000" x2="46667" y2="25000"/>
                          <a14:foregroundMark x1="46667" y1="25000" x2="46667" y2="25000"/>
                          <a14:foregroundMark x1="55278" y1="15000" x2="55278" y2="15000"/>
                          <a14:foregroundMark x1="55278" y1="15000" x2="59444" y2="30556"/>
                          <a14:foregroundMark x1="59444" y1="30556" x2="60000" y2="30556"/>
                          <a14:foregroundMark x1="41389" y1="10833" x2="36667" y2="20000"/>
                          <a14:foregroundMark x1="50000" y1="6944" x2="50000" y2="6944"/>
                          <a14:foregroundMark x1="50000" y1="6944" x2="50000" y2="6944"/>
                          <a14:foregroundMark x1="31944" y1="90278" x2="53056" y2="87500"/>
                          <a14:foregroundMark x1="53056" y1="87500" x2="64444" y2="90556"/>
                        </a14:backgroundRemoval>
                      </a14:imgEffect>
                    </a14:imgLayer>
                  </a14:imgProps>
                </a:ext>
              </a:extLst>
            </a:blip>
            <a:stretch>
              <a:fillRect/>
            </a:stretch>
          </p:blipFill>
          <p:spPr>
            <a:xfrm>
              <a:off x="2356075" y="0"/>
              <a:ext cx="1373444" cy="1373444"/>
            </a:xfrm>
            <a:prstGeom prst="rect">
              <a:avLst/>
            </a:prstGeom>
          </p:spPr>
        </p:pic>
      </p:grpSp>
      <p:sp>
        <p:nvSpPr>
          <p:cNvPr id="10" name="Rectangle 9">
            <a:extLst>
              <a:ext uri="{FF2B5EF4-FFF2-40B4-BE49-F238E27FC236}">
                <a16:creationId xmlns:a16="http://schemas.microsoft.com/office/drawing/2014/main" xmlns="" id="{1EFC7EAC-B393-596F-CF6A-72ABCCDB52AC}"/>
              </a:ext>
            </a:extLst>
          </p:cNvPr>
          <p:cNvSpPr/>
          <p:nvPr/>
        </p:nvSpPr>
        <p:spPr>
          <a:xfrm>
            <a:off x="1734942" y="2690336"/>
            <a:ext cx="6700084" cy="1477328"/>
          </a:xfrm>
          <a:prstGeom prst="rect">
            <a:avLst/>
          </a:prstGeom>
          <a:noFill/>
        </p:spPr>
        <p:txBody>
          <a:bodyPr wrap="square" lIns="121920" tIns="60960" rIns="121920" bIns="60960">
            <a:spAutoFit/>
          </a:bodyPr>
          <a:lstStyle/>
          <a:p>
            <a:pPr algn="ctr"/>
            <a:r>
              <a:rPr lang="en-US" sz="88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9Slide03 SFU Futura_12" panose="020B0604020202020204" charset="0"/>
              </a:rPr>
              <a:t>BÓC TRỨNG</a:t>
            </a:r>
            <a:endParaRPr lang="en-US" sz="115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9Slide03 SFU Futura_12" panose="020B0604020202020204" charset="0"/>
            </a:endParaRPr>
          </a:p>
        </p:txBody>
      </p:sp>
      <p:sp>
        <p:nvSpPr>
          <p:cNvPr id="4" name="TextBox 3">
            <a:extLst>
              <a:ext uri="{FF2B5EF4-FFF2-40B4-BE49-F238E27FC236}">
                <a16:creationId xmlns:a16="http://schemas.microsoft.com/office/drawing/2014/main" xmlns="" id="{7A91E95F-8FD2-E9B3-6714-864C4C00F1C6}"/>
              </a:ext>
            </a:extLst>
          </p:cNvPr>
          <p:cNvSpPr txBox="1"/>
          <p:nvPr/>
        </p:nvSpPr>
        <p:spPr>
          <a:xfrm>
            <a:off x="316646" y="4875745"/>
            <a:ext cx="6825745" cy="1754648"/>
          </a:xfrm>
          <a:prstGeom prst="rect">
            <a:avLst/>
          </a:prstGeom>
          <a:noFill/>
        </p:spPr>
        <p:txBody>
          <a:bodyPr wrap="square">
            <a:spAutoFit/>
          </a:bodyPr>
          <a:lstStyle/>
          <a:p>
            <a:pPr marL="342900" marR="0" lvl="0" indent="-342900" algn="just">
              <a:lnSpc>
                <a:spcPct val="115000"/>
              </a:lnSpc>
              <a:spcBef>
                <a:spcPts val="0"/>
              </a:spcBef>
              <a:spcAft>
                <a:spcPts val="0"/>
              </a:spcAft>
              <a:buFont typeface="Symbol" panose="05050102010706020507" pitchFamily="18" charset="2"/>
              <a:buChar char=""/>
            </a:pPr>
            <a:r>
              <a:rPr lang="en-US" sz="2400" dirty="0" err="1">
                <a:effectLst/>
                <a:latin typeface="#9Slide03 SFU Futura_12" panose="020B0604020202020204" charset="0"/>
                <a:ea typeface="Cambria" panose="02040503050406030204" pitchFamily="18" charset="0"/>
              </a:rPr>
              <a:t>Không</a:t>
            </a:r>
            <a:r>
              <a:rPr lang="en-US" sz="2400" dirty="0">
                <a:effectLst/>
                <a:latin typeface="#9Slide03 SFU Futura_12" panose="020B0604020202020204" charset="0"/>
                <a:ea typeface="Cambria" panose="02040503050406030204" pitchFamily="18" charset="0"/>
              </a:rPr>
              <a:t> </a:t>
            </a:r>
            <a:r>
              <a:rPr lang="en-US" sz="2400" dirty="0" err="1">
                <a:effectLst/>
                <a:latin typeface="#9Slide03 SFU Futura_12" panose="020B0604020202020204" charset="0"/>
                <a:ea typeface="Cambria" panose="02040503050406030204" pitchFamily="18" charset="0"/>
              </a:rPr>
              <a:t>bóc</a:t>
            </a:r>
            <a:r>
              <a:rPr lang="en-US" sz="2400" dirty="0">
                <a:effectLst/>
                <a:latin typeface="#9Slide03 SFU Futura_12" panose="020B0604020202020204" charset="0"/>
                <a:ea typeface="Cambria" panose="02040503050406030204" pitchFamily="18" charset="0"/>
              </a:rPr>
              <a:t> </a:t>
            </a:r>
            <a:r>
              <a:rPr lang="en-US" sz="2400" dirty="0" err="1">
                <a:effectLst/>
                <a:latin typeface="#9Slide03 SFU Futura_12" panose="020B0604020202020204" charset="0"/>
                <a:ea typeface="Cambria" panose="02040503050406030204" pitchFamily="18" charset="0"/>
              </a:rPr>
              <a:t>hết</a:t>
            </a:r>
            <a:r>
              <a:rPr lang="en-US" sz="2400" dirty="0">
                <a:effectLst/>
                <a:latin typeface="#9Slide03 SFU Futura_12" panose="020B0604020202020204" charset="0"/>
                <a:ea typeface="Cambria" panose="02040503050406030204" pitchFamily="18" charset="0"/>
              </a:rPr>
              <a:t> </a:t>
            </a:r>
            <a:r>
              <a:rPr lang="en-US" sz="2400" dirty="0" err="1">
                <a:effectLst/>
                <a:latin typeface="#9Slide03 SFU Futura_12" panose="020B0604020202020204" charset="0"/>
                <a:ea typeface="Cambria" panose="02040503050406030204" pitchFamily="18" charset="0"/>
              </a:rPr>
              <a:t>vỏ</a:t>
            </a:r>
            <a:r>
              <a:rPr lang="en-US" sz="2400" dirty="0">
                <a:effectLst/>
                <a:latin typeface="#9Slide03 SFU Futura_12" panose="020B0604020202020204" charset="0"/>
                <a:ea typeface="Cambria" panose="02040503050406030204" pitchFamily="18" charset="0"/>
              </a:rPr>
              <a:t> </a:t>
            </a:r>
            <a:r>
              <a:rPr lang="en-US" sz="2400" dirty="0" err="1">
                <a:effectLst/>
                <a:latin typeface="#9Slide03 SFU Futura_12" panose="020B0604020202020204" charset="0"/>
                <a:ea typeface="Cambria" panose="02040503050406030204" pitchFamily="18" charset="0"/>
              </a:rPr>
              <a:t>trứng</a:t>
            </a:r>
            <a:r>
              <a:rPr lang="en-US" sz="2400" dirty="0">
                <a:effectLst/>
                <a:latin typeface="#9Slide03 SFU Futura_12" panose="020B0604020202020204" charset="0"/>
                <a:ea typeface="Cambria" panose="02040503050406030204" pitchFamily="18" charset="0"/>
              </a:rPr>
              <a:t>, </a:t>
            </a:r>
            <a:r>
              <a:rPr lang="en-US" sz="2400" dirty="0" err="1">
                <a:effectLst/>
                <a:latin typeface="#9Slide03 SFU Futura_12" panose="020B0604020202020204" charset="0"/>
                <a:ea typeface="Cambria" panose="02040503050406030204" pitchFamily="18" charset="0"/>
              </a:rPr>
              <a:t>chỉ</a:t>
            </a:r>
            <a:r>
              <a:rPr lang="en-US" sz="2400" dirty="0">
                <a:effectLst/>
                <a:latin typeface="#9Slide03 SFU Futura_12" panose="020B0604020202020204" charset="0"/>
                <a:ea typeface="Cambria" panose="02040503050406030204" pitchFamily="18" charset="0"/>
              </a:rPr>
              <a:t> </a:t>
            </a:r>
            <a:r>
              <a:rPr lang="en-US" sz="2400" dirty="0" err="1">
                <a:effectLst/>
                <a:latin typeface="#9Slide03 SFU Futura_12" panose="020B0604020202020204" charset="0"/>
                <a:ea typeface="Cambria" panose="02040503050406030204" pitchFamily="18" charset="0"/>
              </a:rPr>
              <a:t>bóc</a:t>
            </a:r>
            <a:r>
              <a:rPr lang="en-US" sz="2400" dirty="0">
                <a:effectLst/>
                <a:latin typeface="#9Slide03 SFU Futura_12" panose="020B0604020202020204" charset="0"/>
                <a:ea typeface="Cambria" panose="02040503050406030204" pitchFamily="18" charset="0"/>
              </a:rPr>
              <a:t> 1 </a:t>
            </a:r>
            <a:r>
              <a:rPr lang="en-US" sz="2400" dirty="0" err="1">
                <a:effectLst/>
                <a:latin typeface="#9Slide03 SFU Futura_12" panose="020B0604020202020204" charset="0"/>
                <a:ea typeface="Cambria" panose="02040503050406030204" pitchFamily="18" charset="0"/>
              </a:rPr>
              <a:t>nửa</a:t>
            </a:r>
            <a:r>
              <a:rPr lang="en-US" sz="2400" dirty="0">
                <a:effectLst/>
                <a:latin typeface="#9Slide03 SFU Futura_12" panose="020B0604020202020204" charset="0"/>
                <a:ea typeface="Cambria" panose="02040503050406030204" pitchFamily="18" charset="0"/>
              </a:rPr>
              <a:t> </a:t>
            </a:r>
            <a:r>
              <a:rPr lang="en-US" sz="2400" dirty="0" err="1">
                <a:effectLst/>
                <a:latin typeface="#9Slide03 SFU Futura_12" panose="020B0604020202020204" charset="0"/>
                <a:ea typeface="Cambria" panose="02040503050406030204" pitchFamily="18" charset="0"/>
              </a:rPr>
              <a:t>phần</a:t>
            </a:r>
            <a:r>
              <a:rPr lang="en-US" sz="2400" dirty="0">
                <a:effectLst/>
                <a:latin typeface="#9Slide03 SFU Futura_12" panose="020B0604020202020204" charset="0"/>
                <a:ea typeface="Cambria" panose="02040503050406030204" pitchFamily="18" charset="0"/>
              </a:rPr>
              <a:t> </a:t>
            </a:r>
            <a:r>
              <a:rPr lang="en-US" sz="2400" dirty="0" err="1">
                <a:effectLst/>
                <a:latin typeface="#9Slide03 SFU Futura_12" panose="020B0604020202020204" charset="0"/>
                <a:ea typeface="Cambria" panose="02040503050406030204" pitchFamily="18" charset="0"/>
              </a:rPr>
              <a:t>vỏ</a:t>
            </a:r>
            <a:r>
              <a:rPr lang="en-US" sz="2400" dirty="0">
                <a:effectLst/>
                <a:latin typeface="#9Slide03 SFU Futura_12" panose="020B0604020202020204" charset="0"/>
                <a:ea typeface="Cambria" panose="02040503050406030204" pitchFamily="18" charset="0"/>
              </a:rPr>
              <a:t>.</a:t>
            </a:r>
            <a:endParaRPr lang="en-US" sz="2400" dirty="0">
              <a:effectLst/>
              <a:latin typeface="#9Slide03 SFU Futura_12" panose="020B0604020202020204" charset="0"/>
              <a:ea typeface="Tahoma" panose="020B0604030504040204" pitchFamily="34" charset="0"/>
            </a:endParaRPr>
          </a:p>
          <a:p>
            <a:pPr marL="342900" marR="0" lvl="0" indent="-342900" algn="just">
              <a:lnSpc>
                <a:spcPct val="115000"/>
              </a:lnSpc>
              <a:spcBef>
                <a:spcPts val="0"/>
              </a:spcBef>
              <a:spcAft>
                <a:spcPts val="0"/>
              </a:spcAft>
              <a:buFont typeface="Symbol" panose="05050102010706020507" pitchFamily="18" charset="2"/>
              <a:buChar char=""/>
            </a:pPr>
            <a:r>
              <a:rPr lang="en-US" sz="2400" dirty="0" err="1">
                <a:latin typeface="#9Slide03 SFU Futura_12" panose="020B0604020202020204" charset="0"/>
                <a:ea typeface="Cambria" panose="02040503050406030204" pitchFamily="18" charset="0"/>
              </a:rPr>
              <a:t>Là</a:t>
            </a:r>
            <a:r>
              <a:rPr lang="en-US" sz="2400" dirty="0" err="1">
                <a:effectLst/>
                <a:latin typeface="#9Slide03 SFU Futura_12" panose="020B0604020202020204" charset="0"/>
                <a:ea typeface="Cambria" panose="02040503050406030204" pitchFamily="18" charset="0"/>
              </a:rPr>
              <a:t>m</a:t>
            </a:r>
            <a:r>
              <a:rPr lang="en-US" sz="2400" dirty="0">
                <a:effectLst/>
                <a:latin typeface="#9Slide03 SFU Futura_12" panose="020B0604020202020204" charset="0"/>
                <a:ea typeface="Cambria" panose="02040503050406030204" pitchFamily="18" charset="0"/>
              </a:rPr>
              <a:t> </a:t>
            </a:r>
            <a:r>
              <a:rPr lang="en-US" sz="2400" dirty="0" err="1">
                <a:effectLst/>
                <a:latin typeface="#9Slide03 SFU Futura_12" panose="020B0604020202020204" charset="0"/>
                <a:ea typeface="Cambria" panose="02040503050406030204" pitchFamily="18" charset="0"/>
              </a:rPr>
              <a:t>cách</a:t>
            </a:r>
            <a:r>
              <a:rPr lang="en-US" sz="2400" dirty="0">
                <a:effectLst/>
                <a:latin typeface="#9Slide03 SFU Futura_12" panose="020B0604020202020204" charset="0"/>
                <a:ea typeface="Cambria" panose="02040503050406030204" pitchFamily="18" charset="0"/>
              </a:rPr>
              <a:t> </a:t>
            </a:r>
            <a:r>
              <a:rPr lang="en-US" sz="2400" dirty="0" err="1">
                <a:effectLst/>
                <a:latin typeface="#9Slide03 SFU Futura_12" panose="020B0604020202020204" charset="0"/>
                <a:ea typeface="Cambria" panose="02040503050406030204" pitchFamily="18" charset="0"/>
              </a:rPr>
              <a:t>nào</a:t>
            </a:r>
            <a:r>
              <a:rPr lang="en-US" sz="2400" dirty="0">
                <a:effectLst/>
                <a:latin typeface="#9Slide03 SFU Futura_12" panose="020B0604020202020204" charset="0"/>
                <a:ea typeface="Cambria" panose="02040503050406030204" pitchFamily="18" charset="0"/>
              </a:rPr>
              <a:t> </a:t>
            </a:r>
            <a:r>
              <a:rPr lang="en-US" sz="2400" dirty="0" err="1">
                <a:effectLst/>
                <a:latin typeface="#9Slide03 SFU Futura_12" panose="020B0604020202020204" charset="0"/>
                <a:ea typeface="Cambria" panose="02040503050406030204" pitchFamily="18" charset="0"/>
              </a:rPr>
              <a:t>đó</a:t>
            </a:r>
            <a:r>
              <a:rPr lang="en-US" sz="2400" dirty="0">
                <a:effectLst/>
                <a:latin typeface="#9Slide03 SFU Futura_12" panose="020B0604020202020204" charset="0"/>
                <a:ea typeface="Cambria" panose="02040503050406030204" pitchFamily="18" charset="0"/>
              </a:rPr>
              <a:t> </a:t>
            </a:r>
            <a:r>
              <a:rPr lang="en-US" sz="2400" dirty="0" err="1">
                <a:effectLst/>
                <a:latin typeface="#9Slide03 SFU Futura_12" panose="020B0604020202020204" charset="0"/>
                <a:ea typeface="Cambria" panose="02040503050406030204" pitchFamily="18" charset="0"/>
              </a:rPr>
              <a:t>để</a:t>
            </a:r>
            <a:r>
              <a:rPr lang="en-US" sz="2400" dirty="0">
                <a:effectLst/>
                <a:latin typeface="#9Slide03 SFU Futura_12" panose="020B0604020202020204" charset="0"/>
                <a:ea typeface="Cambria" panose="02040503050406030204" pitchFamily="18" charset="0"/>
              </a:rPr>
              <a:t> </a:t>
            </a:r>
            <a:r>
              <a:rPr lang="en-US" sz="2400" dirty="0" err="1">
                <a:effectLst/>
                <a:latin typeface="#9Slide03 SFU Futura_12" panose="020B0604020202020204" charset="0"/>
                <a:ea typeface="Cambria" panose="02040503050406030204" pitchFamily="18" charset="0"/>
              </a:rPr>
              <a:t>cắt</a:t>
            </a:r>
            <a:r>
              <a:rPr lang="en-US" sz="2400" dirty="0">
                <a:effectLst/>
                <a:latin typeface="#9Slide03 SFU Futura_12" panose="020B0604020202020204" charset="0"/>
                <a:ea typeface="Cambria" panose="02040503050406030204" pitchFamily="18" charset="0"/>
              </a:rPr>
              <a:t> </a:t>
            </a:r>
            <a:r>
              <a:rPr lang="en-US" sz="2400" dirty="0" err="1">
                <a:effectLst/>
                <a:latin typeface="#9Slide03 SFU Futura_12" panose="020B0604020202020204" charset="0"/>
                <a:ea typeface="Cambria" panose="02040503050406030204" pitchFamily="18" charset="0"/>
              </a:rPr>
              <a:t>đôi</a:t>
            </a:r>
            <a:r>
              <a:rPr lang="en-US" sz="2400" dirty="0">
                <a:effectLst/>
                <a:latin typeface="#9Slide03 SFU Futura_12" panose="020B0604020202020204" charset="0"/>
                <a:ea typeface="Cambria" panose="02040503050406030204" pitchFamily="18" charset="0"/>
              </a:rPr>
              <a:t> </a:t>
            </a:r>
            <a:r>
              <a:rPr lang="en-US" sz="2400" dirty="0" err="1">
                <a:effectLst/>
                <a:latin typeface="#9Slide03 SFU Futura_12" panose="020B0604020202020204" charset="0"/>
                <a:ea typeface="Cambria" panose="02040503050406030204" pitchFamily="18" charset="0"/>
              </a:rPr>
              <a:t>quả</a:t>
            </a:r>
            <a:r>
              <a:rPr lang="en-US" sz="2400" dirty="0">
                <a:effectLst/>
                <a:latin typeface="#9Slide03 SFU Futura_12" panose="020B0604020202020204" charset="0"/>
                <a:ea typeface="Cambria" panose="02040503050406030204" pitchFamily="18" charset="0"/>
              </a:rPr>
              <a:t> </a:t>
            </a:r>
            <a:r>
              <a:rPr lang="en-US" sz="2400" dirty="0" err="1">
                <a:effectLst/>
                <a:latin typeface="#9Slide03 SFU Futura_12" panose="020B0604020202020204" charset="0"/>
                <a:ea typeface="Cambria" panose="02040503050406030204" pitchFamily="18" charset="0"/>
              </a:rPr>
              <a:t>trứng</a:t>
            </a:r>
            <a:r>
              <a:rPr lang="en-US" sz="2400" dirty="0">
                <a:effectLst/>
                <a:latin typeface="#9Slide03 SFU Futura_12" panose="020B0604020202020204" charset="0"/>
                <a:ea typeface="Cambria" panose="02040503050406030204" pitchFamily="18" charset="0"/>
              </a:rPr>
              <a:t> </a:t>
            </a:r>
            <a:r>
              <a:rPr lang="en-US" sz="2400" dirty="0" err="1">
                <a:effectLst/>
                <a:latin typeface="#9Slide03 SFU Futura_12" panose="020B0604020202020204" charset="0"/>
                <a:ea typeface="Cambria" panose="02040503050406030204" pitchFamily="18" charset="0"/>
              </a:rPr>
              <a:t>ra</a:t>
            </a:r>
            <a:r>
              <a:rPr lang="en-US" sz="2400" dirty="0">
                <a:effectLst/>
                <a:latin typeface="#9Slide03 SFU Futura_12" panose="020B0604020202020204" charset="0"/>
                <a:ea typeface="Cambria" panose="02040503050406030204" pitchFamily="18" charset="0"/>
              </a:rPr>
              <a:t> </a:t>
            </a:r>
            <a:r>
              <a:rPr lang="en-US" sz="2400" dirty="0" err="1">
                <a:effectLst/>
                <a:latin typeface="#9Slide03 SFU Futura_12" panose="020B0604020202020204" charset="0"/>
                <a:ea typeface="Cambria" panose="02040503050406030204" pitchFamily="18" charset="0"/>
              </a:rPr>
              <a:t>làm</a:t>
            </a:r>
            <a:r>
              <a:rPr lang="en-US" sz="2400" dirty="0">
                <a:effectLst/>
                <a:latin typeface="#9Slide03 SFU Futura_12" panose="020B0604020202020204" charset="0"/>
                <a:ea typeface="Cambria" panose="02040503050406030204" pitchFamily="18" charset="0"/>
              </a:rPr>
              <a:t> 2 </a:t>
            </a:r>
            <a:r>
              <a:rPr lang="en-US" sz="2400" dirty="0" err="1">
                <a:effectLst/>
                <a:latin typeface="#9Slide03 SFU Futura_12" panose="020B0604020202020204" charset="0"/>
                <a:ea typeface="Cambria" panose="02040503050406030204" pitchFamily="18" charset="0"/>
              </a:rPr>
              <a:t>phần</a:t>
            </a:r>
            <a:r>
              <a:rPr lang="en-US" sz="2400" dirty="0">
                <a:effectLst/>
                <a:latin typeface="#9Slide03 SFU Futura_12" panose="020B0604020202020204" charset="0"/>
                <a:ea typeface="Cambria" panose="02040503050406030204" pitchFamily="18" charset="0"/>
              </a:rPr>
              <a:t> </a:t>
            </a:r>
            <a:r>
              <a:rPr lang="en-US" sz="2400" dirty="0" err="1">
                <a:effectLst/>
                <a:latin typeface="#9Slide03 SFU Futura_12" panose="020B0604020202020204" charset="0"/>
                <a:ea typeface="Cambria" panose="02040503050406030204" pitchFamily="18" charset="0"/>
              </a:rPr>
              <a:t>sao</a:t>
            </a:r>
            <a:r>
              <a:rPr lang="en-US" sz="2400" dirty="0">
                <a:effectLst/>
                <a:latin typeface="#9Slide03 SFU Futura_12" panose="020B0604020202020204" charset="0"/>
                <a:ea typeface="Cambria" panose="02040503050406030204" pitchFamily="18" charset="0"/>
              </a:rPr>
              <a:t> </a:t>
            </a:r>
            <a:r>
              <a:rPr lang="en-US" sz="2400" dirty="0" err="1">
                <a:effectLst/>
                <a:latin typeface="#9Slide03 SFU Futura_12" panose="020B0604020202020204" charset="0"/>
                <a:ea typeface="Cambria" panose="02040503050406030204" pitchFamily="18" charset="0"/>
              </a:rPr>
              <a:t>cho</a:t>
            </a:r>
            <a:r>
              <a:rPr lang="en-US" sz="2400" dirty="0">
                <a:effectLst/>
                <a:latin typeface="#9Slide03 SFU Futura_12" panose="020B0604020202020204" charset="0"/>
                <a:ea typeface="Cambria" panose="02040503050406030204" pitchFamily="18" charset="0"/>
              </a:rPr>
              <a:t> </a:t>
            </a:r>
            <a:r>
              <a:rPr lang="en-US" sz="2400" dirty="0" err="1">
                <a:effectLst/>
                <a:latin typeface="#9Slide03 SFU Futura_12" panose="020B0604020202020204" charset="0"/>
                <a:ea typeface="Cambria" panose="02040503050406030204" pitchFamily="18" charset="0"/>
              </a:rPr>
              <a:t>không</a:t>
            </a:r>
            <a:r>
              <a:rPr lang="en-US" sz="2400" dirty="0">
                <a:effectLst/>
                <a:latin typeface="#9Slide03 SFU Futura_12" panose="020B0604020202020204" charset="0"/>
                <a:ea typeface="Cambria" panose="02040503050406030204" pitchFamily="18" charset="0"/>
              </a:rPr>
              <a:t> </a:t>
            </a:r>
            <a:r>
              <a:rPr lang="en-US" sz="2400" dirty="0" err="1">
                <a:effectLst/>
                <a:latin typeface="#9Slide03 SFU Futura_12" panose="020B0604020202020204" charset="0"/>
                <a:ea typeface="Cambria" panose="02040503050406030204" pitchFamily="18" charset="0"/>
              </a:rPr>
              <a:t>bị</a:t>
            </a:r>
            <a:r>
              <a:rPr lang="en-US" sz="2400" dirty="0">
                <a:effectLst/>
                <a:latin typeface="#9Slide03 SFU Futura_12" panose="020B0604020202020204" charset="0"/>
                <a:ea typeface="Cambria" panose="02040503050406030204" pitchFamily="18" charset="0"/>
              </a:rPr>
              <a:t> </a:t>
            </a:r>
            <a:r>
              <a:rPr lang="en-US" sz="2400" dirty="0" err="1">
                <a:effectLst/>
                <a:latin typeface="#9Slide03 SFU Futura_12" panose="020B0604020202020204" charset="0"/>
                <a:ea typeface="Cambria" panose="02040503050406030204" pitchFamily="18" charset="0"/>
              </a:rPr>
              <a:t>bể</a:t>
            </a:r>
            <a:r>
              <a:rPr lang="en-US" sz="2400" dirty="0">
                <a:effectLst/>
                <a:latin typeface="#9Slide03 SFU Futura_12" panose="020B0604020202020204" charset="0"/>
                <a:ea typeface="Cambria" panose="02040503050406030204" pitchFamily="18" charset="0"/>
              </a:rPr>
              <a:t>, </a:t>
            </a:r>
            <a:r>
              <a:rPr lang="en-US" sz="2400" dirty="0" err="1">
                <a:effectLst/>
                <a:latin typeface="#9Slide03 SFU Futura_12" panose="020B0604020202020204" charset="0"/>
                <a:ea typeface="Cambria" panose="02040503050406030204" pitchFamily="18" charset="0"/>
              </a:rPr>
              <a:t>vụn</a:t>
            </a:r>
            <a:r>
              <a:rPr lang="en-US" sz="2400" dirty="0">
                <a:effectLst/>
                <a:latin typeface="#9Slide03 SFU Futura_12" panose="020B0604020202020204" charset="0"/>
                <a:ea typeface="Cambria" panose="02040503050406030204" pitchFamily="18" charset="0"/>
              </a:rPr>
              <a:t>. (</a:t>
            </a:r>
            <a:r>
              <a:rPr lang="en-US" sz="2400" dirty="0" err="1">
                <a:effectLst/>
                <a:latin typeface="#9Slide03 SFU Futura_12" panose="020B0604020202020204" charset="0"/>
                <a:ea typeface="Cambria" panose="02040503050406030204" pitchFamily="18" charset="0"/>
              </a:rPr>
              <a:t>Gợi</a:t>
            </a:r>
            <a:r>
              <a:rPr lang="en-US" sz="2400" dirty="0">
                <a:effectLst/>
                <a:latin typeface="#9Slide03 SFU Futura_12" panose="020B0604020202020204" charset="0"/>
                <a:ea typeface="Cambria" panose="02040503050406030204" pitchFamily="18" charset="0"/>
              </a:rPr>
              <a:t> ý: </a:t>
            </a:r>
            <a:r>
              <a:rPr lang="en-US" sz="2400" dirty="0" err="1">
                <a:effectLst/>
                <a:latin typeface="#9Slide03 SFU Futura_12" panose="020B0604020202020204" charset="0"/>
                <a:ea typeface="Cambria" panose="02040503050406030204" pitchFamily="18" charset="0"/>
              </a:rPr>
              <a:t>dùng</a:t>
            </a:r>
            <a:r>
              <a:rPr lang="en-US" sz="2400" dirty="0">
                <a:effectLst/>
                <a:latin typeface="#9Slide03 SFU Futura_12" panose="020B0604020202020204" charset="0"/>
                <a:ea typeface="Cambria" panose="02040503050406030204" pitchFamily="18" charset="0"/>
              </a:rPr>
              <a:t> </a:t>
            </a:r>
            <a:r>
              <a:rPr lang="en-US" sz="2400" dirty="0" err="1">
                <a:effectLst/>
                <a:latin typeface="#9Slide03 SFU Futura_12" panose="020B0604020202020204" charset="0"/>
                <a:ea typeface="Cambria" panose="02040503050406030204" pitchFamily="18" charset="0"/>
              </a:rPr>
              <a:t>thước</a:t>
            </a:r>
            <a:r>
              <a:rPr lang="en-US" sz="2400" dirty="0">
                <a:effectLst/>
                <a:latin typeface="#9Slide03 SFU Futura_12" panose="020B0604020202020204" charset="0"/>
                <a:ea typeface="Cambria" panose="02040503050406030204" pitchFamily="18" charset="0"/>
              </a:rPr>
              <a:t> </a:t>
            </a:r>
            <a:r>
              <a:rPr lang="en-US" sz="2400" dirty="0" err="1">
                <a:effectLst/>
                <a:latin typeface="#9Slide03 SFU Futura_12" panose="020B0604020202020204" charset="0"/>
                <a:ea typeface="Cambria" panose="02040503050406030204" pitchFamily="18" charset="0"/>
              </a:rPr>
              <a:t>hoặc</a:t>
            </a:r>
            <a:r>
              <a:rPr lang="en-US" sz="2400" dirty="0">
                <a:effectLst/>
                <a:latin typeface="#9Slide03 SFU Futura_12" panose="020B0604020202020204" charset="0"/>
                <a:ea typeface="Cambria" panose="02040503050406030204" pitchFamily="18" charset="0"/>
              </a:rPr>
              <a:t> </a:t>
            </a:r>
            <a:r>
              <a:rPr lang="en-US" sz="2400" dirty="0" err="1">
                <a:effectLst/>
                <a:latin typeface="#9Slide03 SFU Futura_12" panose="020B0604020202020204" charset="0"/>
                <a:ea typeface="Cambria" panose="02040503050406030204" pitchFamily="18" charset="0"/>
              </a:rPr>
              <a:t>dùng</a:t>
            </a:r>
            <a:r>
              <a:rPr lang="en-US" sz="2400" dirty="0">
                <a:effectLst/>
                <a:latin typeface="#9Slide03 SFU Futura_12" panose="020B0604020202020204" charset="0"/>
                <a:ea typeface="Cambria" panose="02040503050406030204" pitchFamily="18" charset="0"/>
              </a:rPr>
              <a:t> </a:t>
            </a:r>
            <a:r>
              <a:rPr lang="en-US" sz="2400" dirty="0" err="1">
                <a:effectLst/>
                <a:latin typeface="#9Slide03 SFU Futura_12" panose="020B0604020202020204" charset="0"/>
                <a:ea typeface="Cambria" panose="02040503050406030204" pitchFamily="18" charset="0"/>
              </a:rPr>
              <a:t>tay</a:t>
            </a:r>
            <a:r>
              <a:rPr lang="en-US" sz="2400" dirty="0">
                <a:effectLst/>
                <a:latin typeface="#9Slide03 SFU Futura_12" panose="020B0604020202020204" charset="0"/>
                <a:ea typeface="Cambria" panose="02040503050406030204" pitchFamily="18" charset="0"/>
              </a:rPr>
              <a:t> </a:t>
            </a:r>
            <a:r>
              <a:rPr lang="en-US" sz="2400" dirty="0" err="1">
                <a:effectLst/>
                <a:latin typeface="#9Slide03 SFU Futura_12" panose="020B0604020202020204" charset="0"/>
                <a:ea typeface="Cambria" panose="02040503050406030204" pitchFamily="18" charset="0"/>
              </a:rPr>
              <a:t>bẻ</a:t>
            </a:r>
            <a:r>
              <a:rPr lang="en-US" sz="2400" dirty="0">
                <a:effectLst/>
                <a:latin typeface="#9Slide03 SFU Futura_12" panose="020B0604020202020204" charset="0"/>
                <a:ea typeface="Cambria" panose="02040503050406030204" pitchFamily="18" charset="0"/>
              </a:rPr>
              <a:t> </a:t>
            </a:r>
            <a:r>
              <a:rPr lang="en-US" sz="2400" dirty="0" err="1">
                <a:effectLst/>
                <a:latin typeface="#9Slide03 SFU Futura_12" panose="020B0604020202020204" charset="0"/>
                <a:ea typeface="Cambria" panose="02040503050406030204" pitchFamily="18" charset="0"/>
              </a:rPr>
              <a:t>trứng</a:t>
            </a:r>
            <a:r>
              <a:rPr lang="en-US" sz="2400" dirty="0">
                <a:effectLst/>
                <a:latin typeface="#9Slide03 SFU Futura_12" panose="020B0604020202020204" charset="0"/>
                <a:ea typeface="Cambria" panose="02040503050406030204" pitchFamily="18" charset="0"/>
              </a:rPr>
              <a:t>,…)</a:t>
            </a:r>
            <a:endParaRPr lang="en-US" sz="2400" dirty="0">
              <a:effectLst/>
              <a:latin typeface="#9Slide03 SFU Futura_12" panose="020B0604020202020204" charset="0"/>
              <a:ea typeface="Tahoma" panose="020B0604030504040204" pitchFamily="34" charset="0"/>
            </a:endParaRPr>
          </a:p>
        </p:txBody>
      </p:sp>
      <p:sp>
        <p:nvSpPr>
          <p:cNvPr id="21" name="TextBox 20">
            <a:extLst>
              <a:ext uri="{FF2B5EF4-FFF2-40B4-BE49-F238E27FC236}">
                <a16:creationId xmlns:a16="http://schemas.microsoft.com/office/drawing/2014/main" xmlns="" id="{EEA93C23-E9CE-5D3D-E18A-E005787ECF4E}"/>
              </a:ext>
            </a:extLst>
          </p:cNvPr>
          <p:cNvSpPr txBox="1"/>
          <p:nvPr/>
        </p:nvSpPr>
        <p:spPr>
          <a:xfrm>
            <a:off x="2607151" y="4260094"/>
            <a:ext cx="2058562" cy="523220"/>
          </a:xfrm>
          <a:prstGeom prst="rect">
            <a:avLst/>
          </a:prstGeom>
          <a:noFill/>
        </p:spPr>
        <p:txBody>
          <a:bodyPr wrap="square">
            <a:spAutoFit/>
          </a:bodyPr>
          <a:lstStyle/>
          <a:p>
            <a:r>
              <a:rPr lang="en-US" sz="2800" b="1" dirty="0">
                <a:solidFill>
                  <a:srgbClr val="2B8D3A"/>
                </a:solidFill>
                <a:latin typeface="#9Slide03 SFU Futura_12" panose="020B0604020202020204" charset="0"/>
                <a:ea typeface="Times New Roman" panose="02020603050405020304" pitchFamily="18" charset="0"/>
              </a:rPr>
              <a:t>YÊU CẦU</a:t>
            </a:r>
            <a:endParaRPr lang="en-US" sz="2800" dirty="0"/>
          </a:p>
        </p:txBody>
      </p:sp>
      <p:cxnSp>
        <p:nvCxnSpPr>
          <p:cNvPr id="27" name="Straight Connector 26">
            <a:extLst>
              <a:ext uri="{FF2B5EF4-FFF2-40B4-BE49-F238E27FC236}">
                <a16:creationId xmlns:a16="http://schemas.microsoft.com/office/drawing/2014/main" xmlns="" id="{FFC42CCD-0ECA-B277-1A5A-4316BECB03BD}"/>
              </a:ext>
            </a:extLst>
          </p:cNvPr>
          <p:cNvCxnSpPr>
            <a:cxnSpLocks/>
            <a:endCxn id="21" idx="1"/>
          </p:cNvCxnSpPr>
          <p:nvPr/>
        </p:nvCxnSpPr>
        <p:spPr>
          <a:xfrm>
            <a:off x="0" y="4521704"/>
            <a:ext cx="260715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xmlns="" id="{D00070A8-16F9-27C0-95BD-D3D8AB63B710}"/>
              </a:ext>
            </a:extLst>
          </p:cNvPr>
          <p:cNvCxnSpPr>
            <a:cxnSpLocks/>
          </p:cNvCxnSpPr>
          <p:nvPr/>
        </p:nvCxnSpPr>
        <p:spPr>
          <a:xfrm>
            <a:off x="-1" y="4594859"/>
            <a:ext cx="260715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xmlns="" id="{56EA0B38-1A28-FDE9-31B4-6459956F39A2}"/>
              </a:ext>
            </a:extLst>
          </p:cNvPr>
          <p:cNvCxnSpPr>
            <a:cxnSpLocks/>
          </p:cNvCxnSpPr>
          <p:nvPr/>
        </p:nvCxnSpPr>
        <p:spPr>
          <a:xfrm>
            <a:off x="4200418" y="4521704"/>
            <a:ext cx="260715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xmlns="" id="{145EB43C-CAA4-0C7F-1E39-78E9D5702C5D}"/>
              </a:ext>
            </a:extLst>
          </p:cNvPr>
          <p:cNvCxnSpPr>
            <a:cxnSpLocks/>
          </p:cNvCxnSpPr>
          <p:nvPr/>
        </p:nvCxnSpPr>
        <p:spPr>
          <a:xfrm>
            <a:off x="4200417" y="4594859"/>
            <a:ext cx="2607151" cy="0"/>
          </a:xfrm>
          <a:prstGeom prst="line">
            <a:avLst/>
          </a:prstGeom>
        </p:spPr>
        <p:style>
          <a:lnRef idx="1">
            <a:schemeClr val="accent1"/>
          </a:lnRef>
          <a:fillRef idx="0">
            <a:schemeClr val="accent1"/>
          </a:fillRef>
          <a:effectRef idx="0">
            <a:schemeClr val="accent1"/>
          </a:effectRef>
          <a:fontRef idx="minor">
            <a:schemeClr val="tx1"/>
          </a:fontRef>
        </p:style>
      </p:cxnSp>
      <p:pic>
        <p:nvPicPr>
          <p:cNvPr id="32" name="Đồng hồ đếm ngược 5 phút - 5 Minutes">
            <a:hlinkClick r:id="" action="ppaction://media"/>
            <a:extLst>
              <a:ext uri="{FF2B5EF4-FFF2-40B4-BE49-F238E27FC236}">
                <a16:creationId xmlns:a16="http://schemas.microsoft.com/office/drawing/2014/main" xmlns="" id="{A55F58C2-B6A7-DA73-E031-67475C35590E}"/>
              </a:ext>
            </a:extLst>
          </p:cNvPr>
          <p:cNvPicPr>
            <a:picLocks noChangeAspect="1"/>
          </p:cNvPicPr>
          <p:nvPr>
            <a:videoFile r:link="rId1"/>
            <p:extLst>
              <p:ext uri="{DAA4B4D4-6D71-4841-9C94-3DE7FCFB9230}">
                <p14:media xmlns:p14="http://schemas.microsoft.com/office/powerpoint/2010/main" r:embed="rId2">
                  <p14:trim st="180122"/>
                </p14:media>
              </p:ext>
            </p:extLst>
          </p:nvPr>
        </p:nvPicPr>
        <p:blipFill>
          <a:blip r:embed="rId9"/>
          <a:stretch>
            <a:fillRect/>
          </a:stretch>
        </p:blipFill>
        <p:spPr>
          <a:xfrm>
            <a:off x="9538206" y="4808410"/>
            <a:ext cx="2181068" cy="1446001"/>
          </a:xfrm>
          <a:prstGeom prst="rect">
            <a:avLst/>
          </a:prstGeom>
        </p:spPr>
      </p:pic>
    </p:spTree>
    <p:extLst>
      <p:ext uri="{BB962C8B-B14F-4D97-AF65-F5344CB8AC3E}">
        <p14:creationId xmlns:p14="http://schemas.microsoft.com/office/powerpoint/2010/main" val="72439515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500"/>
                                        <p:tgtEl>
                                          <p:spTgt spid="29"/>
                                        </p:tgtEl>
                                      </p:cBhvr>
                                    </p:animEffect>
                                  </p:childTnLst>
                                </p:cTn>
                              </p:par>
                              <p:par>
                                <p:cTn id="14" presetID="10" presetClass="entr" presetSubtype="0" fill="hold"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500"/>
                                        <p:tgtEl>
                                          <p:spTgt spid="27"/>
                                        </p:tgtEl>
                                      </p:cBhvr>
                                    </p:animEffect>
                                  </p:childTnLst>
                                </p:cTn>
                              </p:par>
                              <p:par>
                                <p:cTn id="17" presetID="10" presetClass="entr" presetSubtype="0" fill="hold" nodeType="with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500"/>
                                        <p:tgtEl>
                                          <p:spTgt spid="3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par>
                                <p:cTn id="28" presetID="10" presetClass="entr" presetSubtype="0" fill="hold" nodeType="with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fade">
                                      <p:cBhvr>
                                        <p:cTn id="3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1" fill="hold" display="0">
                  <p:stCondLst>
                    <p:cond delay="indefinite"/>
                  </p:stCondLst>
                </p:cTn>
                <p:tgtEl>
                  <p:spTgt spid="32"/>
                </p:tgtEl>
              </p:cMediaNode>
            </p:video>
          </p:childTnLst>
        </p:cTn>
      </p:par>
    </p:tnLst>
    <p:bldLst>
      <p:bldP spid="4" grpId="0"/>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75" name="Rectangle 74">
            <a:extLst>
              <a:ext uri="{FF2B5EF4-FFF2-40B4-BE49-F238E27FC236}">
                <a16:creationId xmlns:a16="http://schemas.microsoft.com/office/drawing/2014/main" xmlns="" id="{19E301E5-1206-47D0-9CDF-72583D73908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xmlns="" id="{AFA31FBE-7948-4384-B68A-75DEFDC495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7012" y="480060"/>
            <a:ext cx="11237976" cy="589788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xmlns="" id="{123E1277-D22A-4A15-A2C6-D1C190556FD0}"/>
              </a:ext>
            </a:extLst>
          </p:cNvPr>
          <p:cNvSpPr txBox="1"/>
          <p:nvPr/>
        </p:nvSpPr>
        <p:spPr>
          <a:xfrm>
            <a:off x="127816" y="134266"/>
            <a:ext cx="7726166" cy="3749365"/>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5400" b="0" i="0" u="none" strike="noStrike" kern="1200" cap="none" spc="0" normalizeH="0" baseline="0" noProof="0" dirty="0" err="1">
                <a:ln>
                  <a:noFill/>
                </a:ln>
                <a:solidFill>
                  <a:prstClr val="white"/>
                </a:solidFill>
                <a:effectLst/>
                <a:uLnTx/>
                <a:uFillTx/>
                <a:latin typeface="#9Slide05 SVNClementine" panose="020F0502020204030203" pitchFamily="34" charset="0"/>
                <a:ea typeface="+mn-ea"/>
                <a:cs typeface="+mn-cs"/>
              </a:rPr>
              <a:t>Bài</a:t>
            </a:r>
            <a:r>
              <a:rPr kumimoji="0" lang="en-US" sz="5400" b="0" i="0" u="none" strike="noStrike" kern="1200" cap="none" spc="0" normalizeH="0" baseline="0" noProof="0" dirty="0">
                <a:ln>
                  <a:noFill/>
                </a:ln>
                <a:solidFill>
                  <a:prstClr val="white"/>
                </a:solidFill>
                <a:effectLst/>
                <a:uLnTx/>
                <a:uFillTx/>
                <a:latin typeface="#9Slide05 SVNClementine" panose="020F0502020204030203" pitchFamily="34" charset="0"/>
                <a:ea typeface="+mn-ea"/>
                <a:cs typeface="+mn-cs"/>
              </a:rPr>
              <a:t> 9: </a:t>
            </a: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6000" b="0" i="0" u="none" strike="noStrike" kern="1200" cap="none" spc="0" normalizeH="0" baseline="0" noProof="0" dirty="0">
                <a:ln>
                  <a:noFill/>
                </a:ln>
                <a:solidFill>
                  <a:srgbClr val="FFFF00"/>
                </a:solidFill>
                <a:effectLst/>
                <a:uLnTx/>
                <a:uFillTx/>
                <a:latin typeface="#9Slide05 SVNClementine" panose="020F0502020204030203" pitchFamily="34" charset="0"/>
                <a:ea typeface="+mn-ea"/>
                <a:cs typeface="+mn-cs"/>
              </a:rPr>
              <a:t>CẤU TẠO CỦA TRÁI ĐẤT.</a:t>
            </a: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6000" b="0" i="0" u="none" strike="noStrike" kern="1200" cap="none" spc="0" normalizeH="0" baseline="0" noProof="0" dirty="0">
                <a:ln>
                  <a:noFill/>
                </a:ln>
                <a:solidFill>
                  <a:srgbClr val="FFFF00"/>
                </a:solidFill>
                <a:effectLst/>
                <a:uLnTx/>
                <a:uFillTx/>
                <a:latin typeface="#9Slide05 SVNClementine" panose="020F0502020204030203" pitchFamily="34" charset="0"/>
                <a:ea typeface="+mn-ea"/>
                <a:cs typeface="+mn-cs"/>
              </a:rPr>
              <a:t>CÁC MẢNG KIẾN TẠO. </a:t>
            </a: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6000" b="0" i="0" u="none" strike="noStrike" kern="1200" cap="none" spc="0" normalizeH="0" baseline="0" noProof="0" dirty="0">
                <a:ln>
                  <a:noFill/>
                </a:ln>
                <a:solidFill>
                  <a:srgbClr val="FFFF00"/>
                </a:solidFill>
                <a:effectLst/>
                <a:uLnTx/>
                <a:uFillTx/>
                <a:latin typeface="#9Slide05 SVNClementine" panose="020F0502020204030203" pitchFamily="34" charset="0"/>
                <a:ea typeface="+mn-ea"/>
                <a:cs typeface="+mn-cs"/>
              </a:rPr>
              <a:t>ĐỘNG ĐẤT VÀ NÚI LỬA</a:t>
            </a:r>
          </a:p>
        </p:txBody>
      </p:sp>
      <p:sp>
        <p:nvSpPr>
          <p:cNvPr id="4" name="TextBox 3">
            <a:extLst>
              <a:ext uri="{FF2B5EF4-FFF2-40B4-BE49-F238E27FC236}">
                <a16:creationId xmlns:a16="http://schemas.microsoft.com/office/drawing/2014/main" xmlns="" id="{DF93D557-8EC6-F4D1-0185-9D633D172A93}"/>
              </a:ext>
            </a:extLst>
          </p:cNvPr>
          <p:cNvSpPr txBox="1"/>
          <p:nvPr/>
        </p:nvSpPr>
        <p:spPr>
          <a:xfrm>
            <a:off x="4814119" y="4743540"/>
            <a:ext cx="6900869" cy="1569660"/>
          </a:xfrm>
          <a:prstGeom prst="rect">
            <a:avLst/>
          </a:prstGeom>
          <a:noFill/>
        </p:spPr>
        <p:txBody>
          <a:bodyPr wrap="square">
            <a:spAutoFit/>
          </a:bodyPr>
          <a:lstStyle/>
          <a:p>
            <a:pPr algn="ctr"/>
            <a:r>
              <a:rPr lang="en-US" sz="4800" dirty="0">
                <a:latin typeface="#9Slide03 SFU Futura_12" panose="00000400000000000000" pitchFamily="2" charset="0"/>
                <a:ea typeface="Arial"/>
                <a:cs typeface="Calibri" panose="020F0502020204030204" pitchFamily="34" charset="0"/>
                <a:sym typeface="Arial"/>
              </a:rPr>
              <a:t>TIẾT 1: </a:t>
            </a:r>
          </a:p>
          <a:p>
            <a:r>
              <a:rPr lang="vi-VN" sz="4800" dirty="0">
                <a:solidFill>
                  <a:srgbClr val="FFFF00"/>
                </a:solidFill>
                <a:latin typeface="#9Slide03 SFU Futura_12" panose="00000400000000000000" pitchFamily="2" charset="0"/>
                <a:ea typeface="Arial"/>
                <a:cs typeface="Calibri" panose="020F0502020204030204" pitchFamily="34" charset="0"/>
                <a:sym typeface="Arial"/>
              </a:rPr>
              <a:t>CẤU TẠO CỦA TRÁI ĐẤT</a:t>
            </a:r>
            <a:endParaRPr lang="en-US" sz="4800" dirty="0">
              <a:solidFill>
                <a:srgbClr val="FFFF00"/>
              </a:solidFill>
            </a:endParaRPr>
          </a:p>
        </p:txBody>
      </p:sp>
      <p:pic>
        <p:nvPicPr>
          <p:cNvPr id="8" name="Picture 4" descr="Earth Door Computer File, PNG, 855x861px, Earth, Advertising, Creativity,  Door, Globe Download Free">
            <a:extLst>
              <a:ext uri="{FF2B5EF4-FFF2-40B4-BE49-F238E27FC236}">
                <a16:creationId xmlns:a16="http://schemas.microsoft.com/office/drawing/2014/main" xmlns="" id="{7969DDF1-2EEF-AB8C-443A-E754E9E5D14A}"/>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1939" b="93455" l="10000" r="95366">
                        <a14:foregroundMark x1="17805" y1="86061" x2="17805" y2="86061"/>
                        <a14:foregroundMark x1="16585" y1="86303" x2="23171" y2="78182"/>
                        <a14:foregroundMark x1="13902" y1="88727" x2="14512" y2="88364"/>
                        <a14:foregroundMark x1="15854" y1="86061" x2="13537" y2="88848"/>
                        <a14:foregroundMark x1="14268" y1="85333" x2="14146" y2="88727"/>
                        <a14:foregroundMark x1="19634" y1="85576" x2="21585" y2="86667"/>
                        <a14:foregroundMark x1="13902" y1="85576" x2="16098" y2="93455"/>
                        <a14:foregroundMark x1="13902" y1="88364" x2="13537" y2="87879"/>
                        <a14:foregroundMark x1="12561" y1="89091" x2="15122" y2="84485"/>
                        <a14:foregroundMark x1="13171" y1="87515" x2="13780" y2="83758"/>
                        <a14:foregroundMark x1="54878" y1="80242" x2="87195" y2="73212"/>
                        <a14:foregroundMark x1="40000" y1="15030" x2="36829" y2="16848"/>
                        <a14:foregroundMark x1="36585" y1="16848" x2="45000" y2="9576"/>
                        <a14:foregroundMark x1="31829" y1="13212" x2="54512" y2="3879"/>
                        <a14:foregroundMark x1="60000" y1="5333" x2="62195" y2="6061"/>
                        <a14:foregroundMark x1="93537" y1="28970" x2="95366" y2="52970"/>
                        <a14:foregroundMark x1="30000" y1="15515" x2="19756" y2="28970"/>
                        <a14:foregroundMark x1="64268" y1="7758" x2="64268" y2="7758"/>
                        <a14:foregroundMark x1="59146" y1="3030" x2="59146" y2="3030"/>
                        <a14:foregroundMark x1="60366" y1="3758" x2="60366" y2="3758"/>
                        <a14:foregroundMark x1="64268" y1="3879" x2="64268" y2="3879"/>
                        <a14:foregroundMark x1="68659" y1="4242" x2="68659" y2="4242"/>
                        <a14:foregroundMark x1="73902" y1="5333" x2="73902" y2="5333"/>
                        <a14:foregroundMark x1="71951" y1="5455" x2="71951" y2="5455"/>
                        <a14:foregroundMark x1="46585" y1="4364" x2="46585" y2="4364"/>
                        <a14:foregroundMark x1="43293" y1="4727" x2="43293" y2="4727"/>
                        <a14:foregroundMark x1="45610" y1="1939" x2="45610" y2="1939"/>
                        <a14:foregroundMark x1="54878" y1="3152" x2="54878" y2="3152"/>
                        <a14:foregroundMark x1="56829" y1="3152" x2="51707" y2="2424"/>
                        <a14:foregroundMark x1="70976" y1="3515" x2="74390" y2="5455"/>
                        <a14:backgroundMark x1="16220" y1="88242" x2="15000" y2="91030"/>
                        <a14:backgroundMark x1="12195" y1="86061" x2="12195" y2="89818"/>
                        <a14:backgroundMark x1="15366" y1="91152" x2="16220" y2="93697"/>
                        <a14:backgroundMark x1="44268" y1="1091" x2="71341" y2="1939"/>
                        <a14:backgroundMark x1="64634" y1="79879" x2="85610" y2="78061"/>
                        <a14:backgroundMark x1="51829" y1="78303" x2="76829" y2="76000"/>
                        <a14:backgroundMark x1="19634" y1="25697" x2="27439" y2="15636"/>
                        <a14:backgroundMark x1="39756" y1="5333" x2="41341" y2="5455"/>
                        <a14:backgroundMark x1="57927" y1="79030" x2="66463" y2="77576"/>
                        <a14:backgroundMark x1="72927" y1="75515" x2="83293" y2="72848"/>
                        <a14:backgroundMark x1="56829" y1="80242" x2="64146" y2="78424"/>
                        <a14:backgroundMark x1="54512" y1="80727" x2="57927" y2="78667"/>
                        <a14:backgroundMark x1="55976" y1="80000" x2="56707" y2="80000"/>
                        <a14:backgroundMark x1="69268" y1="77212" x2="69268" y2="77212"/>
                        <a14:backgroundMark x1="69268" y1="77091" x2="69268" y2="77091"/>
                        <a14:backgroundMark x1="71341" y1="76485" x2="80244" y2="74424"/>
                        <a14:backgroundMark x1="77439" y1="75273" x2="84634" y2="73576"/>
                        <a14:backgroundMark x1="86098" y1="73576" x2="85000" y2="73333"/>
                      </a14:backgroundRemoval>
                    </a14:imgEffect>
                  </a14:imgLayer>
                </a14:imgProps>
              </a:ext>
              <a:ext uri="{28A0092B-C50C-407E-A947-70E740481C1C}">
                <a14:useLocalDpi xmlns:a14="http://schemas.microsoft.com/office/drawing/2010/main" val="0"/>
              </a:ext>
            </a:extLst>
          </a:blip>
          <a:srcRect l="10400" b="7301"/>
          <a:stretch/>
        </p:blipFill>
        <p:spPr bwMode="auto">
          <a:xfrm>
            <a:off x="0" y="4037744"/>
            <a:ext cx="3001004" cy="285808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xmlns="" id="{1AE8C404-4B01-76B2-7651-D317A8FE3B4F}"/>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8875" r="90000">
                        <a14:foregroundMark x1="8875" y1="41000" x2="8875" y2="41000"/>
                        <a14:foregroundMark x1="10000" y1="41125" x2="10000" y2="41125"/>
                      </a14:backgroundRemoval>
                    </a14:imgEffect>
                  </a14:imgLayer>
                </a14:imgProps>
              </a:ext>
            </a:extLst>
          </a:blip>
          <a:srcRect l="6910" t="11909" r="10909" b="10092"/>
          <a:stretch/>
        </p:blipFill>
        <p:spPr>
          <a:xfrm>
            <a:off x="7981798" y="442236"/>
            <a:ext cx="3701678" cy="3513318"/>
          </a:xfrm>
          <a:prstGeom prst="rect">
            <a:avLst/>
          </a:prstGeom>
        </p:spPr>
      </p:pic>
      <p:pic>
        <p:nvPicPr>
          <p:cNvPr id="10" name="Picture 9">
            <a:extLst>
              <a:ext uri="{FF2B5EF4-FFF2-40B4-BE49-F238E27FC236}">
                <a16:creationId xmlns:a16="http://schemas.microsoft.com/office/drawing/2014/main" xmlns="" id="{5CE6B749-0D7D-A9E0-4BD0-D04F1F582249}"/>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2032" b="97678" l="10000" r="94925">
                        <a14:foregroundMark x1="91642" y1="62119" x2="91642" y2="62119"/>
                        <a14:foregroundMark x1="92537" y1="38462" x2="92537" y2="38462"/>
                        <a14:foregroundMark x1="65522" y1="91727" x2="65522" y2="91727"/>
                        <a14:foregroundMark x1="57015" y1="97533" x2="57015" y2="97533"/>
                        <a14:foregroundMark x1="52090" y1="96807" x2="52090" y2="96807"/>
                        <a14:foregroundMark x1="51493" y1="96807" x2="51493" y2="96807"/>
                        <a14:foregroundMark x1="52239" y1="96517" x2="52836" y2="96662"/>
                        <a14:foregroundMark x1="62388" y1="97533" x2="63284" y2="97678"/>
                        <a14:foregroundMark x1="66269" y1="97678" x2="66716" y2="97678"/>
                        <a14:foregroundMark x1="70149" y1="97678" x2="70149" y2="97678"/>
                        <a14:foregroundMark x1="71045" y1="97242" x2="71045" y2="97242"/>
                        <a14:foregroundMark x1="61940" y1="19739" x2="61940" y2="19739"/>
                        <a14:foregroundMark x1="64030" y1="13933" x2="64030" y2="13933"/>
                        <a14:foregroundMark x1="61642" y1="20464" x2="61642" y2="20464"/>
                        <a14:foregroundMark x1="61791" y1="22642" x2="61791" y2="22642"/>
                        <a14:foregroundMark x1="62090" y1="23512" x2="62090" y2="23512"/>
                        <a14:foregroundMark x1="62388" y1="25399" x2="62388" y2="25399"/>
                        <a14:foregroundMark x1="62388" y1="25980" x2="62388" y2="25980"/>
                        <a14:foregroundMark x1="61791" y1="26996" x2="61791" y2="26996"/>
                        <a14:foregroundMark x1="61642" y1="28012" x2="61642" y2="28012"/>
                        <a14:foregroundMark x1="63731" y1="20610" x2="63731" y2="20610"/>
                        <a14:foregroundMark x1="63881" y1="18723" x2="63881" y2="18723"/>
                        <a14:foregroundMark x1="65075" y1="18723" x2="65075" y2="18723"/>
                        <a14:foregroundMark x1="62687" y1="16981" x2="62687" y2="16981"/>
                        <a14:foregroundMark x1="61194" y1="16981" x2="61194" y2="16981"/>
                        <a14:foregroundMark x1="60000" y1="16836" x2="60000" y2="16836"/>
                        <a14:foregroundMark x1="61343" y1="12482" x2="61343" y2="12482"/>
                        <a14:foregroundMark x1="61940" y1="11611" x2="61940" y2="11611"/>
                        <a14:foregroundMark x1="64030" y1="12192" x2="64030" y2="12192"/>
                        <a14:foregroundMark x1="67015" y1="11611" x2="67015" y2="11611"/>
                        <a14:foregroundMark x1="68806" y1="10160" x2="68806" y2="10160"/>
                        <a14:foregroundMark x1="66418" y1="8563" x2="65970" y2="8563"/>
                        <a14:foregroundMark x1="64925" y1="8563" x2="64925" y2="8563"/>
                        <a14:foregroundMark x1="72239" y1="5806" x2="72239" y2="5806"/>
                        <a14:foregroundMark x1="72388" y1="8418" x2="72388" y2="8418"/>
                        <a14:foregroundMark x1="64328" y1="4354" x2="64328" y2="4354"/>
                        <a14:foregroundMark x1="71493" y1="4064" x2="71493" y2="4064"/>
                        <a14:foregroundMark x1="76567" y1="5370" x2="76567" y2="5370"/>
                        <a14:foregroundMark x1="63284" y1="2177" x2="63284" y2="2177"/>
                        <a14:foregroundMark x1="60149" y1="4064" x2="60149" y2="4064"/>
                        <a14:foregroundMark x1="94925" y1="59361" x2="94925" y2="59361"/>
                      </a14:backgroundRemoval>
                    </a14:imgEffect>
                  </a14:imgLayer>
                </a14:imgProps>
              </a:ext>
            </a:extLst>
          </a:blip>
          <a:stretch>
            <a:fillRect/>
          </a:stretch>
        </p:blipFill>
        <p:spPr>
          <a:xfrm>
            <a:off x="2022010" y="-37824"/>
            <a:ext cx="1207190" cy="1241326"/>
          </a:xfrm>
          <a:custGeom>
            <a:avLst/>
            <a:gdLst/>
            <a:ahLst/>
            <a:cxnLst/>
            <a:rect l="l" t="t" r="r" b="b"/>
            <a:pathLst>
              <a:path w="2190749" h="2613251">
                <a:moveTo>
                  <a:pt x="0" y="0"/>
                </a:moveTo>
                <a:lnTo>
                  <a:pt x="2190749" y="0"/>
                </a:lnTo>
                <a:lnTo>
                  <a:pt x="2190749" y="2613251"/>
                </a:lnTo>
                <a:lnTo>
                  <a:pt x="0" y="2613251"/>
                </a:lnTo>
                <a:close/>
              </a:path>
            </a:pathLst>
          </a:custGeom>
        </p:spPr>
      </p:pic>
      <p:pic>
        <p:nvPicPr>
          <p:cNvPr id="2" name="Picture 1">
            <a:extLst>
              <a:ext uri="{FF2B5EF4-FFF2-40B4-BE49-F238E27FC236}">
                <a16:creationId xmlns:a16="http://schemas.microsoft.com/office/drawing/2014/main" xmlns="" id="{29B960F4-D10A-DE85-CAFC-51777435F6D1}"/>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621" b="90062" l="4487" r="89744">
                        <a14:foregroundMark x1="12821" y1="18012" x2="12821" y2="18012"/>
                        <a14:foregroundMark x1="22436" y1="2484" x2="22436" y2="2484"/>
                        <a14:foregroundMark x1="8333" y1="46584" x2="8333" y2="46584"/>
                        <a14:foregroundMark x1="20833" y1="90683" x2="20833" y2="90683"/>
                        <a14:foregroundMark x1="4487" y1="48447" x2="4487" y2="48447"/>
                      </a14:backgroundRemoval>
                    </a14:imgEffect>
                  </a14:imgLayer>
                </a14:imgProps>
              </a:ext>
            </a:extLst>
          </a:blip>
          <a:srcRect t="-1" r="39502" b="-4640"/>
          <a:stretch/>
        </p:blipFill>
        <p:spPr>
          <a:xfrm>
            <a:off x="6036278" y="4453040"/>
            <a:ext cx="1321718" cy="1179687"/>
          </a:xfrm>
          <a:prstGeom prst="rect">
            <a:avLst/>
          </a:prstGeom>
        </p:spPr>
      </p:pic>
    </p:spTree>
    <p:extLst>
      <p:ext uri="{BB962C8B-B14F-4D97-AF65-F5344CB8AC3E}">
        <p14:creationId xmlns:p14="http://schemas.microsoft.com/office/powerpoint/2010/main" val="197290080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a:extLst>
              <a:ext uri="{FF2B5EF4-FFF2-40B4-BE49-F238E27FC236}">
                <a16:creationId xmlns:a16="http://schemas.microsoft.com/office/drawing/2014/main" xmlns="" id="{B06A97B3-DC87-403B-B88B-4D18D4ED9F6F}"/>
              </a:ext>
            </a:extLst>
          </p:cNvPr>
          <p:cNvGraphicFramePr/>
          <p:nvPr>
            <p:extLst>
              <p:ext uri="{D42A27DB-BD31-4B8C-83A1-F6EECF244321}">
                <p14:modId xmlns:p14="http://schemas.microsoft.com/office/powerpoint/2010/main" val="3578116751"/>
              </p:ext>
            </p:extLst>
          </p:nvPr>
        </p:nvGraphicFramePr>
        <p:xfrm>
          <a:off x="782151" y="1035041"/>
          <a:ext cx="9270423" cy="53940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Rounded Rectangle 3">
            <a:extLst>
              <a:ext uri="{FF2B5EF4-FFF2-40B4-BE49-F238E27FC236}">
                <a16:creationId xmlns:a16="http://schemas.microsoft.com/office/drawing/2014/main" xmlns="" id="{B3EE66BB-B79D-47C3-B4ED-68030663FEF7}"/>
              </a:ext>
            </a:extLst>
          </p:cNvPr>
          <p:cNvSpPr/>
          <p:nvPr/>
        </p:nvSpPr>
        <p:spPr>
          <a:xfrm>
            <a:off x="3854540" y="134010"/>
            <a:ext cx="5038701" cy="785812"/>
          </a:xfrm>
          <a:prstGeom prst="roundRect">
            <a:avLst/>
          </a:prstGeom>
          <a:solidFill>
            <a:schemeClr val="accent1"/>
          </a:solidFill>
          <a:ln>
            <a:solidFill>
              <a:schemeClr val="bg1"/>
            </a:solidFill>
          </a:ln>
        </p:spPr>
        <p:style>
          <a:lnRef idx="1">
            <a:schemeClr val="accent4"/>
          </a:lnRef>
          <a:fillRef idx="2">
            <a:schemeClr val="accent4"/>
          </a:fillRef>
          <a:effectRef idx="1">
            <a:schemeClr val="accent4"/>
          </a:effectRef>
          <a:fontRef idx="minor">
            <a:schemeClr val="dk1"/>
          </a:fontRef>
        </p:style>
        <p:txBody>
          <a:bodyPr anchor="ctr"/>
          <a:lstStyle/>
          <a:p>
            <a:pPr algn="ctr">
              <a:defRPr/>
            </a:pPr>
            <a:r>
              <a:rPr lang="en-US" sz="4000" dirty="0">
                <a:solidFill>
                  <a:srgbClr val="FFFF00"/>
                </a:solidFill>
                <a:latin typeface="#9Slide07 Cadena" panose="02000503000000020004" pitchFamily="2" charset="-93"/>
              </a:rPr>
              <a:t>MỤC TIÊU BÀI HỌC</a:t>
            </a:r>
          </a:p>
        </p:txBody>
      </p:sp>
      <p:pic>
        <p:nvPicPr>
          <p:cNvPr id="9" name="Picture 5">
            <a:extLst>
              <a:ext uri="{FF2B5EF4-FFF2-40B4-BE49-F238E27FC236}">
                <a16:creationId xmlns:a16="http://schemas.microsoft.com/office/drawing/2014/main" xmlns="" id="{44A0BD9B-B36D-4CCC-95D6-FD11F8CE1295}"/>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0026650" y="2120891"/>
            <a:ext cx="2165350" cy="12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0">
            <a:extLst>
              <a:ext uri="{FF2B5EF4-FFF2-40B4-BE49-F238E27FC236}">
                <a16:creationId xmlns:a16="http://schemas.microsoft.com/office/drawing/2014/main" xmlns="" id="{5BF464D1-A9C2-4CD1-B3AF-E021C264D600}"/>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0337800" y="3578216"/>
            <a:ext cx="133985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Search Engine Insights for Google Search Console – Plugin WordPress |  WordPress.org tiếng Việt">
            <a:extLst>
              <a:ext uri="{FF2B5EF4-FFF2-40B4-BE49-F238E27FC236}">
                <a16:creationId xmlns:a16="http://schemas.microsoft.com/office/drawing/2014/main" xmlns="" id="{74340B04-3AEB-4B71-A036-6A2867CA201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418762" y="5054591"/>
            <a:ext cx="1054100"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5">
            <a:extLst>
              <a:ext uri="{FF2B5EF4-FFF2-40B4-BE49-F238E27FC236}">
                <a16:creationId xmlns:a16="http://schemas.microsoft.com/office/drawing/2014/main" xmlns="" id="{2FE858F0-5462-41A2-90E8-2FB967F7782E}"/>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0479087" y="1035041"/>
            <a:ext cx="1260475" cy="96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155740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ackgroundRemoval t="7890" b="99450" l="7500" r="98824">
                        <a14:foregroundMark x1="33676" y1="97431" x2="33676" y2="97431"/>
                        <a14:foregroundMark x1="31324" y1="99450" x2="31324" y2="99450"/>
                        <a14:foregroundMark x1="7500" y1="19633" x2="7500" y2="19633"/>
                        <a14:foregroundMark x1="14118" y1="13578" x2="33676" y2="7890"/>
                        <a14:foregroundMark x1="77206" y1="11927" x2="50588" y2="89908"/>
                        <a14:foregroundMark x1="63529" y1="71009" x2="73088" y2="72844"/>
                        <a14:foregroundMark x1="76029" y1="28073" x2="86765" y2="27706"/>
                        <a14:foregroundMark x1="79706" y1="11743" x2="97647" y2="11927"/>
                        <a14:foregroundMark x1="78676" y1="10092" x2="79559" y2="11927"/>
                        <a14:foregroundMark x1="80588" y1="10092" x2="97500" y2="10459"/>
                        <a14:foregroundMark x1="75294" y1="26055" x2="87500" y2="26606"/>
                        <a14:foregroundMark x1="62794" y1="68807" x2="62353" y2="70092"/>
                        <a14:foregroundMark x1="62794" y1="69174" x2="70735" y2="68257"/>
                        <a14:foregroundMark x1="62647" y1="73394" x2="65588" y2="72477"/>
                        <a14:foregroundMark x1="80735" y1="14312" x2="98824" y2="13761"/>
                      </a14:backgroundRemoval>
                    </a14:imgEffect>
                    <a14:imgEffect>
                      <a14:sharpenSoften amount="50000"/>
                    </a14:imgEffect>
                  </a14:imgLayer>
                </a14:imgProps>
              </a:ext>
            </a:extLst>
          </a:blip>
          <a:stretch>
            <a:fillRect/>
          </a:stretch>
        </p:blipFill>
        <p:spPr>
          <a:xfrm>
            <a:off x="5089796" y="1534922"/>
            <a:ext cx="4994120" cy="4002640"/>
          </a:xfrm>
          <a:prstGeom prst="rect">
            <a:avLst/>
          </a:prstGeom>
        </p:spPr>
      </p:pic>
      <p:sp>
        <p:nvSpPr>
          <p:cNvPr id="5" name="Rectangle: Rounded Corners 7">
            <a:extLst>
              <a:ext uri="{FF2B5EF4-FFF2-40B4-BE49-F238E27FC236}">
                <a16:creationId xmlns:a16="http://schemas.microsoft.com/office/drawing/2014/main" xmlns="" id="{D2B680DB-E633-4DF1-9493-1C62B4D6F032}"/>
              </a:ext>
            </a:extLst>
          </p:cNvPr>
          <p:cNvSpPr/>
          <p:nvPr/>
        </p:nvSpPr>
        <p:spPr>
          <a:xfrm>
            <a:off x="115291" y="1921358"/>
            <a:ext cx="4815721" cy="2144991"/>
          </a:xfrm>
          <a:prstGeom prst="roundRect">
            <a:avLst/>
          </a:prstGeom>
          <a:solidFill>
            <a:schemeClr val="bg1"/>
          </a:solidFill>
          <a:ln w="28575">
            <a:solidFill>
              <a:srgbClr val="685D47"/>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4350" indent="-514350" algn="just">
              <a:buAutoNum type="arabicPeriod"/>
            </a:pPr>
            <a:r>
              <a:rPr lang="en-US" sz="2600" b="1" dirty="0" err="1">
                <a:solidFill>
                  <a:schemeClr val="tx1"/>
                </a:solidFill>
                <a:latin typeface="#9Slide03 SFU Futura_12" panose="020B0604020202020204" charset="0"/>
                <a:cs typeface="Arial" panose="020B0604020202020204" pitchFamily="34" charset="0"/>
              </a:rPr>
              <a:t>Quan</a:t>
            </a:r>
            <a:r>
              <a:rPr lang="en-US" sz="2600" b="1" dirty="0">
                <a:solidFill>
                  <a:schemeClr val="tx1"/>
                </a:solidFill>
                <a:latin typeface="#9Slide03 SFU Futura_12" panose="020B0604020202020204" charset="0"/>
                <a:cs typeface="Arial" panose="020B0604020202020204" pitchFamily="34" charset="0"/>
              </a:rPr>
              <a:t> </a:t>
            </a:r>
            <a:r>
              <a:rPr lang="en-US" sz="2600" b="1" dirty="0" err="1">
                <a:solidFill>
                  <a:schemeClr val="tx1"/>
                </a:solidFill>
                <a:latin typeface="#9Slide03 SFU Futura_12" panose="020B0604020202020204" charset="0"/>
                <a:cs typeface="Arial" panose="020B0604020202020204" pitchFamily="34" charset="0"/>
              </a:rPr>
              <a:t>sát</a:t>
            </a:r>
            <a:r>
              <a:rPr lang="en-US" sz="2600" b="1" dirty="0">
                <a:solidFill>
                  <a:schemeClr val="tx1"/>
                </a:solidFill>
                <a:latin typeface="#9Slide03 SFU Futura_12" panose="020B0604020202020204" charset="0"/>
                <a:cs typeface="Arial" panose="020B0604020202020204" pitchFamily="34" charset="0"/>
              </a:rPr>
              <a:t> </a:t>
            </a:r>
            <a:r>
              <a:rPr lang="en-US" sz="2600" b="1" dirty="0" err="1">
                <a:solidFill>
                  <a:schemeClr val="tx1"/>
                </a:solidFill>
                <a:latin typeface="#9Slide03 SFU Futura_12" panose="020B0604020202020204" charset="0"/>
                <a:cs typeface="Arial" panose="020B0604020202020204" pitchFamily="34" charset="0"/>
              </a:rPr>
              <a:t>hình</a:t>
            </a:r>
            <a:r>
              <a:rPr lang="en-US" sz="2600" b="1" dirty="0">
                <a:solidFill>
                  <a:schemeClr val="tx1"/>
                </a:solidFill>
                <a:latin typeface="#9Slide03 SFU Futura_12" panose="020B0604020202020204" charset="0"/>
                <a:cs typeface="Arial" panose="020B0604020202020204" pitchFamily="34" charset="0"/>
              </a:rPr>
              <a:t>, </a:t>
            </a:r>
            <a:r>
              <a:rPr lang="en-US" sz="2600" b="1" dirty="0" err="1">
                <a:solidFill>
                  <a:schemeClr val="tx1"/>
                </a:solidFill>
                <a:latin typeface="#9Slide03 SFU Futura_12" panose="020B0604020202020204" charset="0"/>
                <a:cs typeface="Arial" panose="020B0604020202020204" pitchFamily="34" charset="0"/>
              </a:rPr>
              <a:t>cho</a:t>
            </a:r>
            <a:r>
              <a:rPr lang="en-US" sz="2600" b="1" dirty="0">
                <a:solidFill>
                  <a:schemeClr val="tx1"/>
                </a:solidFill>
                <a:latin typeface="#9Slide03 SFU Futura_12" panose="020B0604020202020204" charset="0"/>
                <a:cs typeface="Arial" panose="020B0604020202020204" pitchFamily="34" charset="0"/>
              </a:rPr>
              <a:t> </a:t>
            </a:r>
            <a:r>
              <a:rPr lang="en-US" sz="2600" b="1" dirty="0" err="1">
                <a:solidFill>
                  <a:schemeClr val="tx1"/>
                </a:solidFill>
                <a:latin typeface="#9Slide03 SFU Futura_12" panose="020B0604020202020204" charset="0"/>
                <a:cs typeface="Arial" panose="020B0604020202020204" pitchFamily="34" charset="0"/>
              </a:rPr>
              <a:t>biết</a:t>
            </a:r>
            <a:r>
              <a:rPr lang="en-US" sz="2600" b="1" dirty="0">
                <a:solidFill>
                  <a:schemeClr val="tx1"/>
                </a:solidFill>
                <a:latin typeface="#9Slide03 SFU Futura_12" panose="020B0604020202020204" charset="0"/>
                <a:cs typeface="Arial" panose="020B0604020202020204" pitchFamily="34" charset="0"/>
              </a:rPr>
              <a:t> </a:t>
            </a:r>
            <a:r>
              <a:rPr lang="en-US" sz="2600" b="1" dirty="0" err="1">
                <a:solidFill>
                  <a:schemeClr val="tx1"/>
                </a:solidFill>
                <a:latin typeface="#9Slide03 SFU Futura_12" panose="020B0604020202020204" charset="0"/>
                <a:cs typeface="Arial" panose="020B0604020202020204" pitchFamily="34" charset="0"/>
              </a:rPr>
              <a:t>Trái</a:t>
            </a:r>
            <a:r>
              <a:rPr lang="en-US" sz="2600" b="1" dirty="0">
                <a:solidFill>
                  <a:schemeClr val="tx1"/>
                </a:solidFill>
                <a:latin typeface="#9Slide03 SFU Futura_12" panose="020B0604020202020204" charset="0"/>
                <a:cs typeface="Arial" panose="020B0604020202020204" pitchFamily="34" charset="0"/>
              </a:rPr>
              <a:t> </a:t>
            </a:r>
            <a:r>
              <a:rPr lang="en-US" sz="2600" b="1" dirty="0" err="1">
                <a:solidFill>
                  <a:schemeClr val="tx1"/>
                </a:solidFill>
                <a:latin typeface="#9Slide03 SFU Futura_12" panose="020B0604020202020204" charset="0"/>
                <a:cs typeface="Arial" panose="020B0604020202020204" pitchFamily="34" charset="0"/>
              </a:rPr>
              <a:t>Đất</a:t>
            </a:r>
            <a:r>
              <a:rPr lang="en-US" sz="2600" b="1" dirty="0">
                <a:solidFill>
                  <a:schemeClr val="tx1"/>
                </a:solidFill>
                <a:latin typeface="#9Slide03 SFU Futura_12" panose="020B0604020202020204" charset="0"/>
                <a:cs typeface="Arial" panose="020B0604020202020204" pitchFamily="34" charset="0"/>
              </a:rPr>
              <a:t> </a:t>
            </a:r>
            <a:r>
              <a:rPr lang="en-US" sz="2600" b="1" dirty="0" err="1">
                <a:solidFill>
                  <a:schemeClr val="tx1"/>
                </a:solidFill>
                <a:latin typeface="#9Slide03 SFU Futura_12" panose="020B0604020202020204" charset="0"/>
                <a:cs typeface="Arial" panose="020B0604020202020204" pitchFamily="34" charset="0"/>
              </a:rPr>
              <a:t>gồm</a:t>
            </a:r>
            <a:r>
              <a:rPr lang="en-US" sz="2600" b="1" dirty="0">
                <a:solidFill>
                  <a:schemeClr val="tx1"/>
                </a:solidFill>
                <a:latin typeface="#9Slide03 SFU Futura_12" panose="020B0604020202020204" charset="0"/>
                <a:cs typeface="Arial" panose="020B0604020202020204" pitchFamily="34" charset="0"/>
              </a:rPr>
              <a:t> </a:t>
            </a:r>
            <a:r>
              <a:rPr lang="en-US" sz="2600" b="1" dirty="0" err="1">
                <a:solidFill>
                  <a:schemeClr val="tx1"/>
                </a:solidFill>
                <a:latin typeface="#9Slide03 SFU Futura_12" panose="020B0604020202020204" charset="0"/>
                <a:cs typeface="Arial" panose="020B0604020202020204" pitchFamily="34" charset="0"/>
              </a:rPr>
              <a:t>những</a:t>
            </a:r>
            <a:r>
              <a:rPr lang="en-US" sz="2600" b="1" dirty="0">
                <a:solidFill>
                  <a:schemeClr val="tx1"/>
                </a:solidFill>
                <a:latin typeface="#9Slide03 SFU Futura_12" panose="020B0604020202020204" charset="0"/>
                <a:cs typeface="Arial" panose="020B0604020202020204" pitchFamily="34" charset="0"/>
              </a:rPr>
              <a:t> </a:t>
            </a:r>
            <a:r>
              <a:rPr lang="en-US" sz="2600" b="1" dirty="0" err="1">
                <a:solidFill>
                  <a:schemeClr val="tx1"/>
                </a:solidFill>
                <a:latin typeface="#9Slide03 SFU Futura_12" panose="020B0604020202020204" charset="0"/>
                <a:cs typeface="Arial" panose="020B0604020202020204" pitchFamily="34" charset="0"/>
              </a:rPr>
              <a:t>lớp</a:t>
            </a:r>
            <a:r>
              <a:rPr lang="en-US" sz="2600" b="1" dirty="0">
                <a:solidFill>
                  <a:schemeClr val="tx1"/>
                </a:solidFill>
                <a:latin typeface="#9Slide03 SFU Futura_12" panose="020B0604020202020204" charset="0"/>
                <a:cs typeface="Arial" panose="020B0604020202020204" pitchFamily="34" charset="0"/>
              </a:rPr>
              <a:t> </a:t>
            </a:r>
            <a:r>
              <a:rPr lang="en-US" sz="2600" b="1" dirty="0" err="1">
                <a:solidFill>
                  <a:schemeClr val="tx1"/>
                </a:solidFill>
                <a:latin typeface="#9Slide03 SFU Futura_12" panose="020B0604020202020204" charset="0"/>
                <a:cs typeface="Arial" panose="020B0604020202020204" pitchFamily="34" charset="0"/>
              </a:rPr>
              <a:t>nào</a:t>
            </a:r>
            <a:r>
              <a:rPr lang="en-US" sz="2600" b="1" dirty="0">
                <a:solidFill>
                  <a:schemeClr val="tx1"/>
                </a:solidFill>
                <a:latin typeface="#9Slide03 SFU Futura_12" panose="020B0604020202020204" charset="0"/>
                <a:cs typeface="Arial" panose="020B0604020202020204" pitchFamily="34" charset="0"/>
              </a:rPr>
              <a:t> ?</a:t>
            </a:r>
          </a:p>
          <a:p>
            <a:pPr marL="514350" indent="-514350" algn="just">
              <a:buAutoNum type="arabicPeriod"/>
            </a:pPr>
            <a:r>
              <a:rPr lang="en-US" sz="2600" b="1" dirty="0" err="1">
                <a:solidFill>
                  <a:schemeClr val="tx1"/>
                </a:solidFill>
                <a:latin typeface="#9Slide03 SFU Futura_12" panose="020B0604020202020204" charset="0"/>
                <a:cs typeface="Arial" panose="020B0604020202020204" pitchFamily="34" charset="0"/>
              </a:rPr>
              <a:t>Nhận</a:t>
            </a:r>
            <a:r>
              <a:rPr lang="en-US" sz="2600" b="1" dirty="0">
                <a:solidFill>
                  <a:schemeClr val="tx1"/>
                </a:solidFill>
                <a:latin typeface="#9Slide03 SFU Futura_12" panose="020B0604020202020204" charset="0"/>
                <a:cs typeface="Arial" panose="020B0604020202020204" pitchFamily="34" charset="0"/>
              </a:rPr>
              <a:t> </a:t>
            </a:r>
            <a:r>
              <a:rPr lang="en-US" sz="2600" b="1" dirty="0" err="1">
                <a:solidFill>
                  <a:schemeClr val="tx1"/>
                </a:solidFill>
                <a:latin typeface="#9Slide03 SFU Futura_12" panose="020B0604020202020204" charset="0"/>
                <a:cs typeface="Arial" panose="020B0604020202020204" pitchFamily="34" charset="0"/>
              </a:rPr>
              <a:t>xét</a:t>
            </a:r>
            <a:r>
              <a:rPr lang="en-US" sz="2600" b="1" dirty="0">
                <a:solidFill>
                  <a:schemeClr val="tx1"/>
                </a:solidFill>
                <a:latin typeface="#9Slide03 SFU Futura_12" panose="020B0604020202020204" charset="0"/>
                <a:cs typeface="Arial" panose="020B0604020202020204" pitchFamily="34" charset="0"/>
              </a:rPr>
              <a:t> </a:t>
            </a:r>
            <a:r>
              <a:rPr lang="en-US" sz="2600" b="1" dirty="0" err="1">
                <a:solidFill>
                  <a:schemeClr val="tx1"/>
                </a:solidFill>
                <a:latin typeface="#9Slide03 SFU Futura_12" panose="020B0604020202020204" charset="0"/>
                <a:cs typeface="Arial" panose="020B0604020202020204" pitchFamily="34" charset="0"/>
              </a:rPr>
              <a:t>giữa</a:t>
            </a:r>
            <a:r>
              <a:rPr lang="en-US" sz="2600" b="1" dirty="0">
                <a:solidFill>
                  <a:schemeClr val="tx1"/>
                </a:solidFill>
                <a:latin typeface="#9Slide03 SFU Futura_12" panose="020B0604020202020204" charset="0"/>
                <a:cs typeface="Arial" panose="020B0604020202020204" pitchFamily="34" charset="0"/>
              </a:rPr>
              <a:t> </a:t>
            </a:r>
            <a:r>
              <a:rPr lang="en-US" sz="2600" b="1" dirty="0" err="1">
                <a:solidFill>
                  <a:schemeClr val="tx1"/>
                </a:solidFill>
                <a:latin typeface="#9Slide03 SFU Futura_12" panose="020B0604020202020204" charset="0"/>
                <a:cs typeface="Arial" panose="020B0604020202020204" pitchFamily="34" charset="0"/>
              </a:rPr>
              <a:t>cấu</a:t>
            </a:r>
            <a:r>
              <a:rPr lang="en-US" sz="2600" b="1" dirty="0">
                <a:solidFill>
                  <a:schemeClr val="tx1"/>
                </a:solidFill>
                <a:latin typeface="#9Slide03 SFU Futura_12" panose="020B0604020202020204" charset="0"/>
                <a:cs typeface="Arial" panose="020B0604020202020204" pitchFamily="34" charset="0"/>
              </a:rPr>
              <a:t> </a:t>
            </a:r>
            <a:r>
              <a:rPr lang="en-US" sz="2600" b="1" dirty="0" err="1">
                <a:solidFill>
                  <a:schemeClr val="tx1"/>
                </a:solidFill>
                <a:latin typeface="#9Slide03 SFU Futura_12" panose="020B0604020202020204" charset="0"/>
                <a:cs typeface="Arial" panose="020B0604020202020204" pitchFamily="34" charset="0"/>
              </a:rPr>
              <a:t>tạo</a:t>
            </a:r>
            <a:r>
              <a:rPr lang="en-US" sz="2600" b="1" dirty="0">
                <a:solidFill>
                  <a:schemeClr val="tx1"/>
                </a:solidFill>
                <a:latin typeface="#9Slide03 SFU Futura_12" panose="020B0604020202020204" charset="0"/>
                <a:cs typeface="Arial" panose="020B0604020202020204" pitchFamily="34" charset="0"/>
              </a:rPr>
              <a:t> </a:t>
            </a:r>
            <a:r>
              <a:rPr lang="en-US" sz="2600" b="1" dirty="0" err="1">
                <a:solidFill>
                  <a:schemeClr val="tx1"/>
                </a:solidFill>
                <a:latin typeface="#9Slide03 SFU Futura_12" panose="020B0604020202020204" charset="0"/>
                <a:cs typeface="Arial" panose="020B0604020202020204" pitchFamily="34" charset="0"/>
              </a:rPr>
              <a:t>của</a:t>
            </a:r>
            <a:r>
              <a:rPr lang="en-US" sz="2600" b="1" dirty="0">
                <a:solidFill>
                  <a:schemeClr val="tx1"/>
                </a:solidFill>
                <a:latin typeface="#9Slide03 SFU Futura_12" panose="020B0604020202020204" charset="0"/>
                <a:cs typeface="Arial" panose="020B0604020202020204" pitchFamily="34" charset="0"/>
              </a:rPr>
              <a:t> </a:t>
            </a:r>
            <a:r>
              <a:rPr lang="en-US" sz="2600" b="1" dirty="0" err="1">
                <a:solidFill>
                  <a:schemeClr val="tx1"/>
                </a:solidFill>
                <a:latin typeface="#9Slide03 SFU Futura_12" panose="020B0604020202020204" charset="0"/>
                <a:cs typeface="Arial" panose="020B0604020202020204" pitchFamily="34" charset="0"/>
              </a:rPr>
              <a:t>Trái</a:t>
            </a:r>
            <a:r>
              <a:rPr lang="en-US" sz="2600" b="1" dirty="0">
                <a:solidFill>
                  <a:schemeClr val="tx1"/>
                </a:solidFill>
                <a:latin typeface="#9Slide03 SFU Futura_12" panose="020B0604020202020204" charset="0"/>
                <a:cs typeface="Arial" panose="020B0604020202020204" pitchFamily="34" charset="0"/>
              </a:rPr>
              <a:t> </a:t>
            </a:r>
            <a:r>
              <a:rPr lang="en-US" sz="2600" b="1" dirty="0" err="1">
                <a:solidFill>
                  <a:schemeClr val="tx1"/>
                </a:solidFill>
                <a:latin typeface="#9Slide03 SFU Futura_12" panose="020B0604020202020204" charset="0"/>
                <a:cs typeface="Arial" panose="020B0604020202020204" pitchFamily="34" charset="0"/>
              </a:rPr>
              <a:t>Đất</a:t>
            </a:r>
            <a:r>
              <a:rPr lang="en-US" sz="2600" b="1" dirty="0">
                <a:solidFill>
                  <a:schemeClr val="tx1"/>
                </a:solidFill>
                <a:latin typeface="#9Slide03 SFU Futura_12" panose="020B0604020202020204" charset="0"/>
                <a:cs typeface="Arial" panose="020B0604020202020204" pitchFamily="34" charset="0"/>
              </a:rPr>
              <a:t> </a:t>
            </a:r>
            <a:r>
              <a:rPr lang="en-US" sz="2600" b="1" dirty="0" err="1">
                <a:solidFill>
                  <a:schemeClr val="tx1"/>
                </a:solidFill>
                <a:latin typeface="#9Slide03 SFU Futura_12" panose="020B0604020202020204" charset="0"/>
                <a:cs typeface="Arial" panose="020B0604020202020204" pitchFamily="34" charset="0"/>
              </a:rPr>
              <a:t>và</a:t>
            </a:r>
            <a:r>
              <a:rPr lang="en-US" sz="2600" b="1" dirty="0">
                <a:solidFill>
                  <a:schemeClr val="tx1"/>
                </a:solidFill>
                <a:latin typeface="#9Slide03 SFU Futura_12" panose="020B0604020202020204" charset="0"/>
                <a:cs typeface="Arial" panose="020B0604020202020204" pitchFamily="34" charset="0"/>
              </a:rPr>
              <a:t> </a:t>
            </a:r>
            <a:r>
              <a:rPr lang="en-US" sz="2600" b="1" dirty="0" err="1">
                <a:solidFill>
                  <a:schemeClr val="tx1"/>
                </a:solidFill>
                <a:latin typeface="#9Slide03 SFU Futura_12" panose="020B0604020202020204" charset="0"/>
                <a:cs typeface="Arial" panose="020B0604020202020204" pitchFamily="34" charset="0"/>
              </a:rPr>
              <a:t>quả</a:t>
            </a:r>
            <a:r>
              <a:rPr lang="en-US" sz="2600" b="1" dirty="0">
                <a:solidFill>
                  <a:schemeClr val="tx1"/>
                </a:solidFill>
                <a:latin typeface="#9Slide03 SFU Futura_12" panose="020B0604020202020204" charset="0"/>
                <a:cs typeface="Arial" panose="020B0604020202020204" pitchFamily="34" charset="0"/>
              </a:rPr>
              <a:t> </a:t>
            </a:r>
            <a:r>
              <a:rPr lang="en-US" sz="2600" b="1" dirty="0" err="1">
                <a:solidFill>
                  <a:schemeClr val="tx1"/>
                </a:solidFill>
                <a:latin typeface="#9Slide03 SFU Futura_12" panose="020B0604020202020204" charset="0"/>
                <a:cs typeface="Arial" panose="020B0604020202020204" pitchFamily="34" charset="0"/>
              </a:rPr>
              <a:t>trứng</a:t>
            </a:r>
            <a:r>
              <a:rPr lang="en-US" sz="2600" b="1" dirty="0">
                <a:solidFill>
                  <a:schemeClr val="tx1"/>
                </a:solidFill>
                <a:latin typeface="#9Slide03 SFU Futura_12" panose="020B0604020202020204" charset="0"/>
                <a:cs typeface="Arial" panose="020B0604020202020204" pitchFamily="34" charset="0"/>
              </a:rPr>
              <a:t> ?  </a:t>
            </a:r>
            <a:endParaRPr lang="vi-VN" sz="2600" b="1" dirty="0">
              <a:solidFill>
                <a:schemeClr val="tx1"/>
              </a:solidFill>
              <a:latin typeface="#9Slide03 SFU Futura_12" panose="020B0604020202020204" charset="0"/>
              <a:cs typeface="Arial" panose="020B0604020202020204" pitchFamily="34" charset="0"/>
            </a:endParaRPr>
          </a:p>
        </p:txBody>
      </p:sp>
      <p:grpSp>
        <p:nvGrpSpPr>
          <p:cNvPr id="6" name="Group 5"/>
          <p:cNvGrpSpPr/>
          <p:nvPr/>
        </p:nvGrpSpPr>
        <p:grpSpPr>
          <a:xfrm>
            <a:off x="675938" y="285954"/>
            <a:ext cx="3905295" cy="1243543"/>
            <a:chOff x="761620" y="775249"/>
            <a:chExt cx="2908141" cy="1243543"/>
          </a:xfrm>
        </p:grpSpPr>
        <p:sp>
          <p:nvSpPr>
            <p:cNvPr id="7" name="Lưu đồ: Điểm Kết Thúc 150">
              <a:extLst>
                <a:ext uri="{FF2B5EF4-FFF2-40B4-BE49-F238E27FC236}">
                  <a16:creationId xmlns:a16="http://schemas.microsoft.com/office/drawing/2014/main" xmlns="" id="{7A1AF202-CE05-4C33-8C71-238EDE88F3D1}"/>
                </a:ext>
              </a:extLst>
            </p:cNvPr>
            <p:cNvSpPr/>
            <p:nvPr/>
          </p:nvSpPr>
          <p:spPr>
            <a:xfrm>
              <a:off x="1013074" y="1300816"/>
              <a:ext cx="2656687" cy="599313"/>
            </a:xfrm>
            <a:prstGeom prst="flowChartTerminator">
              <a:avLst/>
            </a:prstGeom>
            <a:solidFill>
              <a:srgbClr val="003F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9Slide03 SFU Futura_12" panose="020B0604020202020204" charset="0"/>
                </a:rPr>
                <a:t>    </a:t>
              </a:r>
              <a:r>
                <a:rPr lang="en-US" sz="3200" b="1" dirty="0" err="1">
                  <a:latin typeface="#9Slide03 SFU Futura_12" panose="020B0604020202020204" charset="0"/>
                </a:rPr>
                <a:t>Yêu</a:t>
              </a:r>
              <a:r>
                <a:rPr lang="en-US" sz="3200" b="1" dirty="0">
                  <a:latin typeface="#9Slide03 SFU Futura_12" panose="020B0604020202020204" charset="0"/>
                </a:rPr>
                <a:t> </a:t>
              </a:r>
              <a:r>
                <a:rPr lang="en-US" sz="3200" b="1" dirty="0" err="1">
                  <a:latin typeface="#9Slide03 SFU Futura_12" panose="020B0604020202020204" charset="0"/>
                </a:rPr>
                <a:t>cầu</a:t>
              </a:r>
              <a:endParaRPr lang="en-US" sz="3200" b="1" dirty="0">
                <a:latin typeface="#9Slide03 SFU Futura_12" panose="020B0604020202020204" charset="0"/>
              </a:endParaRPr>
            </a:p>
          </p:txBody>
        </p:sp>
        <p:pic>
          <p:nvPicPr>
            <p:cNvPr id="8" name="Picture 2" descr="omino 3d ok con spunta Stock Illustration | Adobe Stock"/>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684" b="91453" l="0" r="88837">
                          <a14:foregroundMark x1="4186" y1="38462" x2="4186" y2="38462"/>
                          <a14:foregroundMark x1="15349" y1="19658" x2="15349" y2="19658"/>
                          <a14:foregroundMark x1="23256" y1="15812" x2="23256" y2="15812"/>
                          <a14:foregroundMark x1="25116" y1="11538" x2="25116" y2="11538"/>
                          <a14:foregroundMark x1="25116" y1="9402" x2="25116" y2="9402"/>
                          <a14:foregroundMark x1="5581" y1="35897" x2="5581" y2="35897"/>
                          <a14:foregroundMark x1="5116" y1="36325" x2="5116" y2="36325"/>
                          <a14:foregroundMark x1="42791" y1="42308" x2="45581" y2="42308"/>
                          <a14:foregroundMark x1="55349" y1="44017" x2="55349" y2="44017"/>
                          <a14:foregroundMark x1="54419" y1="44017" x2="54419" y2="44017"/>
                          <a14:foregroundMark x1="53953" y1="43590" x2="53953" y2="43590"/>
                          <a14:foregroundMark x1="72093" y1="56410" x2="72093" y2="56410"/>
                          <a14:foregroundMark x1="73953" y1="60684" x2="76279" y2="64530"/>
                          <a14:foregroundMark x1="77674" y1="66667" x2="79535" y2="79915"/>
                          <a14:foregroundMark x1="79070" y1="82479" x2="79070" y2="82479"/>
                          <a14:foregroundMark x1="66977" y1="84615" x2="66977" y2="84615"/>
                          <a14:foregroundMark x1="30233" y1="77350" x2="30233" y2="77350"/>
                          <a14:foregroundMark x1="37674" y1="88462" x2="37674" y2="88462"/>
                          <a14:foregroundMark x1="88837" y1="42308" x2="88837" y2="42308"/>
                          <a14:foregroundMark x1="9767" y1="33333" x2="9767" y2="33333"/>
                          <a14:foregroundMark x1="10698" y1="29915" x2="10698" y2="29915"/>
                          <a14:foregroundMark x1="44651" y1="40171" x2="44651" y2="40171"/>
                          <a14:foregroundMark x1="42791" y1="38889" x2="42791" y2="38889"/>
                          <a14:foregroundMark x1="40465" y1="38889" x2="40465" y2="38889"/>
                          <a14:foregroundMark x1="40465" y1="38889" x2="40465" y2="38889"/>
                        </a14:backgroundRemoval>
                      </a14:imgEffect>
                    </a14:imgLayer>
                  </a14:imgProps>
                </a:ext>
                <a:ext uri="{28A0092B-C50C-407E-A947-70E740481C1C}">
                  <a14:useLocalDpi xmlns:a14="http://schemas.microsoft.com/office/drawing/2010/main" val="0"/>
                </a:ext>
              </a:extLst>
            </a:blip>
            <a:srcRect/>
            <a:stretch>
              <a:fillRect/>
            </a:stretch>
          </p:blipFill>
          <p:spPr bwMode="auto">
            <a:xfrm>
              <a:off x="761620" y="775249"/>
              <a:ext cx="1142572" cy="1243543"/>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Rectangle 13"/>
          <p:cNvSpPr/>
          <p:nvPr/>
        </p:nvSpPr>
        <p:spPr>
          <a:xfrm>
            <a:off x="5485618" y="5649846"/>
            <a:ext cx="2689893" cy="478038"/>
          </a:xfrm>
          <a:prstGeom prst="rect">
            <a:avLst/>
          </a:prstGeom>
          <a:noFill/>
          <a:ln w="9525" cap="flat" cmpd="sng">
            <a:noFill/>
            <a:prstDash val="solid"/>
            <a:round/>
            <a:headEnd type="none" w="sm" len="sm"/>
            <a:tailEnd type="none" w="sm" len="sm"/>
          </a:ln>
        </p:spPr>
        <p:txBody>
          <a:bodyPr spcFirstLastPara="1" wrap="square" lIns="91425" tIns="45700" rIns="91425" bIns="45700" anchor="ctr" anchorCtr="0">
            <a:noAutofit/>
          </a:bodyPr>
          <a:lstStyle/>
          <a:p>
            <a:pPr marL="0" marR="0" indent="179705" algn="ctr">
              <a:lnSpc>
                <a:spcPct val="89000"/>
              </a:lnSpc>
              <a:spcBef>
                <a:spcPts val="0"/>
              </a:spcBef>
              <a:spcAft>
                <a:spcPts val="600"/>
              </a:spcAft>
            </a:pPr>
            <a:r>
              <a:rPr lang="en-US" sz="2000" b="1" dirty="0" err="1">
                <a:solidFill>
                  <a:srgbClr val="000000"/>
                </a:solidFill>
                <a:latin typeface="#9Slide03 SFU Futura_12" panose="020B0604020202020204" charset="0"/>
                <a:ea typeface="Times New Roman" panose="02020603050405020304" pitchFamily="18" charset="0"/>
                <a:cs typeface="Arial" panose="020B0604020202020204" pitchFamily="34" charset="0"/>
              </a:rPr>
              <a:t>Cấu</a:t>
            </a:r>
            <a:r>
              <a:rPr lang="en-US" sz="2000" b="1" dirty="0">
                <a:solidFill>
                  <a:srgbClr val="000000"/>
                </a:solidFill>
                <a:latin typeface="#9Slide03 SFU Futura_12" panose="020B0604020202020204" charset="0"/>
                <a:ea typeface="Times New Roman" panose="02020603050405020304" pitchFamily="18" charset="0"/>
                <a:cs typeface="Arial" panose="020B0604020202020204" pitchFamily="34" charset="0"/>
              </a:rPr>
              <a:t> </a:t>
            </a:r>
            <a:r>
              <a:rPr lang="en-US" sz="2000" b="1" dirty="0" err="1">
                <a:solidFill>
                  <a:srgbClr val="000000"/>
                </a:solidFill>
                <a:latin typeface="#9Slide03 SFU Futura_12" panose="020B0604020202020204" charset="0"/>
                <a:ea typeface="Times New Roman" panose="02020603050405020304" pitchFamily="18" charset="0"/>
                <a:cs typeface="Arial" panose="020B0604020202020204" pitchFamily="34" charset="0"/>
              </a:rPr>
              <a:t>tạo</a:t>
            </a:r>
            <a:r>
              <a:rPr lang="en-US" sz="2000" b="1" dirty="0">
                <a:solidFill>
                  <a:srgbClr val="000000"/>
                </a:solidFill>
                <a:latin typeface="#9Slide03 SFU Futura_12" panose="020B0604020202020204" charset="0"/>
                <a:ea typeface="Times New Roman" panose="02020603050405020304" pitchFamily="18" charset="0"/>
                <a:cs typeface="Arial" panose="020B0604020202020204" pitchFamily="34" charset="0"/>
              </a:rPr>
              <a:t> </a:t>
            </a:r>
            <a:r>
              <a:rPr lang="en-US" sz="2000" b="1" dirty="0" err="1">
                <a:solidFill>
                  <a:srgbClr val="000000"/>
                </a:solidFill>
                <a:latin typeface="#9Slide03 SFU Futura_12" panose="020B0604020202020204" charset="0"/>
                <a:ea typeface="Times New Roman" panose="02020603050405020304" pitchFamily="18" charset="0"/>
                <a:cs typeface="Arial" panose="020B0604020202020204" pitchFamily="34" charset="0"/>
              </a:rPr>
              <a:t>của</a:t>
            </a:r>
            <a:r>
              <a:rPr lang="en-US" sz="2000" b="1" dirty="0">
                <a:solidFill>
                  <a:srgbClr val="000000"/>
                </a:solidFill>
                <a:latin typeface="#9Slide03 SFU Futura_12" panose="020B0604020202020204" charset="0"/>
                <a:ea typeface="Times New Roman" panose="02020603050405020304" pitchFamily="18" charset="0"/>
                <a:cs typeface="Arial" panose="020B0604020202020204" pitchFamily="34" charset="0"/>
              </a:rPr>
              <a:t> </a:t>
            </a:r>
            <a:r>
              <a:rPr lang="en-US" sz="2000" b="1" dirty="0" err="1">
                <a:solidFill>
                  <a:srgbClr val="000000"/>
                </a:solidFill>
                <a:latin typeface="#9Slide03 SFU Futura_12" panose="020B0604020202020204" charset="0"/>
                <a:ea typeface="Times New Roman" panose="02020603050405020304" pitchFamily="18" charset="0"/>
                <a:cs typeface="Arial" panose="020B0604020202020204" pitchFamily="34" charset="0"/>
              </a:rPr>
              <a:t>Trái</a:t>
            </a:r>
            <a:r>
              <a:rPr lang="en-US" sz="2000" b="1" dirty="0">
                <a:solidFill>
                  <a:srgbClr val="000000"/>
                </a:solidFill>
                <a:latin typeface="#9Slide03 SFU Futura_12" panose="020B0604020202020204" charset="0"/>
                <a:ea typeface="Times New Roman" panose="02020603050405020304" pitchFamily="18" charset="0"/>
                <a:cs typeface="Arial" panose="020B0604020202020204" pitchFamily="34" charset="0"/>
              </a:rPr>
              <a:t> </a:t>
            </a:r>
            <a:r>
              <a:rPr lang="en-US" sz="2000" b="1" dirty="0" err="1">
                <a:solidFill>
                  <a:srgbClr val="000000"/>
                </a:solidFill>
                <a:latin typeface="#9Slide03 SFU Futura_12" panose="020B0604020202020204" charset="0"/>
                <a:ea typeface="Times New Roman" panose="02020603050405020304" pitchFamily="18" charset="0"/>
                <a:cs typeface="Arial" panose="020B0604020202020204" pitchFamily="34" charset="0"/>
              </a:rPr>
              <a:t>Đất</a:t>
            </a:r>
            <a:endParaRPr lang="en-US" sz="1400" b="1" dirty="0">
              <a:effectLst/>
              <a:latin typeface="#9Slide03 SFU Futura_12" panose="020B0604020202020204" charset="0"/>
              <a:ea typeface="Times New Roman" panose="02020603050405020304" pitchFamily="18" charset="0"/>
              <a:cs typeface="Arial" panose="020B0604020202020204" pitchFamily="34" charset="0"/>
            </a:endParaRPr>
          </a:p>
        </p:txBody>
      </p:sp>
      <p:pic>
        <p:nvPicPr>
          <p:cNvPr id="15" name="Picture 14"/>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9993" b="92123" l="11830" r="91878">
                        <a14:foregroundMark x1="43967" y1="92123" x2="64862" y2="91904"/>
                      </a14:backgroundRemoval>
                    </a14:imgEffect>
                  </a14:imgLayer>
                </a14:imgProps>
              </a:ext>
              <a:ext uri="{28A0092B-C50C-407E-A947-70E740481C1C}">
                <a14:useLocalDpi xmlns:a14="http://schemas.microsoft.com/office/drawing/2010/main" val="0"/>
              </a:ext>
            </a:extLst>
          </a:blip>
          <a:srcRect l="14529" t="12349" r="23510" b="3637"/>
          <a:stretch/>
        </p:blipFill>
        <p:spPr>
          <a:xfrm rot="5818550">
            <a:off x="9178086" y="2330164"/>
            <a:ext cx="2781625" cy="3043571"/>
          </a:xfrm>
          <a:prstGeom prst="rect">
            <a:avLst/>
          </a:prstGeom>
        </p:spPr>
      </p:pic>
      <p:cxnSp>
        <p:nvCxnSpPr>
          <p:cNvPr id="16" name="Straight Connector 15"/>
          <p:cNvCxnSpPr/>
          <p:nvPr/>
        </p:nvCxnSpPr>
        <p:spPr>
          <a:xfrm>
            <a:off x="5138496" y="944600"/>
            <a:ext cx="41564" cy="5975418"/>
          </a:xfrm>
          <a:prstGeom prst="line">
            <a:avLst/>
          </a:prstGeom>
          <a:ln w="28575">
            <a:solidFill>
              <a:srgbClr val="008000"/>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xmlns="" id="{1F6250F2-351E-44CA-A071-9F67D77DF914}"/>
              </a:ext>
            </a:extLst>
          </p:cNvPr>
          <p:cNvSpPr/>
          <p:nvPr/>
        </p:nvSpPr>
        <p:spPr>
          <a:xfrm>
            <a:off x="359822" y="5987271"/>
            <a:ext cx="803409" cy="584775"/>
          </a:xfrm>
          <a:prstGeom prst="rect">
            <a:avLst/>
          </a:prstGeom>
          <a:noFill/>
        </p:spPr>
        <p:txBody>
          <a:bodyPr wrap="square" lIns="91440" tIns="45720" rIns="91440" bIns="45720">
            <a:spAutoFit/>
          </a:bodyPr>
          <a:lstStyle/>
          <a:p>
            <a:pPr algn="ctr"/>
            <a:r>
              <a:rPr lang="en-US" sz="3200" b="1" cap="none" spc="0" dirty="0" err="1">
                <a:ln w="13462">
                  <a:solidFill>
                    <a:schemeClr val="bg1"/>
                  </a:solidFill>
                  <a:prstDash val="solid"/>
                </a:ln>
                <a:solidFill>
                  <a:srgbClr val="0070C0"/>
                </a:solidFill>
                <a:effectLst>
                  <a:outerShdw dist="38100" dir="2700000" algn="bl" rotWithShape="0">
                    <a:schemeClr val="accent5"/>
                  </a:outerShdw>
                </a:effectLst>
                <a:latin typeface="#9Slide03 BoosterNextFYBlack" panose="02000A03000000020004" pitchFamily="2" charset="0"/>
              </a:rPr>
              <a:t>Vỏ</a:t>
            </a:r>
            <a:endParaRPr lang="en-US" sz="3200" b="1" cap="none" spc="0" dirty="0">
              <a:ln w="13462">
                <a:solidFill>
                  <a:schemeClr val="bg1"/>
                </a:solidFill>
                <a:prstDash val="solid"/>
              </a:ln>
              <a:solidFill>
                <a:srgbClr val="0070C0"/>
              </a:solidFill>
              <a:effectLst>
                <a:outerShdw dist="38100" dir="2700000" algn="bl" rotWithShape="0">
                  <a:schemeClr val="accent5"/>
                </a:outerShdw>
              </a:effectLst>
              <a:latin typeface="#9Slide03 BoosterNextFYBlack" panose="02000A03000000020004" pitchFamily="2" charset="0"/>
            </a:endParaRPr>
          </a:p>
        </p:txBody>
      </p:sp>
      <p:sp>
        <p:nvSpPr>
          <p:cNvPr id="22" name="Rectangle 21">
            <a:extLst>
              <a:ext uri="{FF2B5EF4-FFF2-40B4-BE49-F238E27FC236}">
                <a16:creationId xmlns:a16="http://schemas.microsoft.com/office/drawing/2014/main" xmlns="" id="{1F6250F2-351E-44CA-A071-9F67D77DF914}"/>
              </a:ext>
            </a:extLst>
          </p:cNvPr>
          <p:cNvSpPr/>
          <p:nvPr/>
        </p:nvSpPr>
        <p:spPr>
          <a:xfrm>
            <a:off x="1385789" y="5977266"/>
            <a:ext cx="1566325" cy="584775"/>
          </a:xfrm>
          <a:prstGeom prst="rect">
            <a:avLst/>
          </a:prstGeom>
          <a:noFill/>
        </p:spPr>
        <p:txBody>
          <a:bodyPr wrap="square" lIns="91440" tIns="45720" rIns="91440" bIns="45720">
            <a:spAutoFit/>
          </a:bodyPr>
          <a:lstStyle/>
          <a:p>
            <a:pPr algn="ctr"/>
            <a:r>
              <a:rPr lang="en-US" sz="3200" b="1" cap="none" spc="0" dirty="0">
                <a:ln w="13462">
                  <a:solidFill>
                    <a:schemeClr val="bg1"/>
                  </a:solidFill>
                  <a:prstDash val="solid"/>
                </a:ln>
                <a:solidFill>
                  <a:schemeClr val="accent2">
                    <a:lumMod val="75000"/>
                  </a:schemeClr>
                </a:solidFill>
                <a:effectLst>
                  <a:outerShdw dist="38100" dir="2700000" algn="bl" rotWithShape="0">
                    <a:schemeClr val="accent5"/>
                  </a:outerShdw>
                </a:effectLst>
                <a:latin typeface="#9Slide03 BoosterNextFYBlack" panose="02000A03000000020004" pitchFamily="2" charset="0"/>
              </a:rPr>
              <a:t>Man-</a:t>
            </a:r>
            <a:r>
              <a:rPr lang="en-US" sz="3200" b="1" cap="none" spc="0" dirty="0" err="1">
                <a:ln w="13462">
                  <a:solidFill>
                    <a:schemeClr val="bg1"/>
                  </a:solidFill>
                  <a:prstDash val="solid"/>
                </a:ln>
                <a:solidFill>
                  <a:schemeClr val="accent2">
                    <a:lumMod val="75000"/>
                  </a:schemeClr>
                </a:solidFill>
                <a:effectLst>
                  <a:outerShdw dist="38100" dir="2700000" algn="bl" rotWithShape="0">
                    <a:schemeClr val="accent5"/>
                  </a:outerShdw>
                </a:effectLst>
                <a:latin typeface="#9Slide03 BoosterNextFYBlack" panose="02000A03000000020004" pitchFamily="2" charset="0"/>
              </a:rPr>
              <a:t>ti</a:t>
            </a:r>
            <a:endParaRPr lang="en-US" sz="3200" b="1" cap="none" spc="0" dirty="0">
              <a:ln w="13462">
                <a:solidFill>
                  <a:schemeClr val="bg1"/>
                </a:solidFill>
                <a:prstDash val="solid"/>
              </a:ln>
              <a:solidFill>
                <a:schemeClr val="accent2">
                  <a:lumMod val="75000"/>
                </a:schemeClr>
              </a:solidFill>
              <a:effectLst>
                <a:outerShdw dist="38100" dir="2700000" algn="bl" rotWithShape="0">
                  <a:schemeClr val="accent5"/>
                </a:outerShdw>
              </a:effectLst>
              <a:latin typeface="#9Slide03 BoosterNextFYBlack" panose="02000A03000000020004" pitchFamily="2" charset="0"/>
            </a:endParaRPr>
          </a:p>
        </p:txBody>
      </p:sp>
      <p:sp>
        <p:nvSpPr>
          <p:cNvPr id="23" name="Rectangle 22">
            <a:extLst>
              <a:ext uri="{FF2B5EF4-FFF2-40B4-BE49-F238E27FC236}">
                <a16:creationId xmlns:a16="http://schemas.microsoft.com/office/drawing/2014/main" xmlns="" id="{1F6250F2-351E-44CA-A071-9F67D77DF914}"/>
              </a:ext>
            </a:extLst>
          </p:cNvPr>
          <p:cNvSpPr/>
          <p:nvPr/>
        </p:nvSpPr>
        <p:spPr>
          <a:xfrm>
            <a:off x="3163179" y="5968403"/>
            <a:ext cx="1418054" cy="584775"/>
          </a:xfrm>
          <a:prstGeom prst="rect">
            <a:avLst/>
          </a:prstGeom>
          <a:noFill/>
        </p:spPr>
        <p:txBody>
          <a:bodyPr wrap="square" lIns="91440" tIns="45720" rIns="91440" bIns="45720">
            <a:spAutoFit/>
          </a:bodyPr>
          <a:lstStyle/>
          <a:p>
            <a:pPr algn="ctr"/>
            <a:r>
              <a:rPr lang="en-US" sz="3200" b="1" cap="none" spc="0" dirty="0" err="1">
                <a:ln w="13462">
                  <a:solidFill>
                    <a:schemeClr val="bg1"/>
                  </a:solidFill>
                  <a:prstDash val="solid"/>
                </a:ln>
                <a:solidFill>
                  <a:srgbClr val="685D47"/>
                </a:solidFill>
                <a:effectLst>
                  <a:outerShdw dist="38100" dir="2700000" algn="bl" rotWithShape="0">
                    <a:schemeClr val="accent5"/>
                  </a:outerShdw>
                </a:effectLst>
                <a:latin typeface="#9Slide03 BoosterNextFYBlack" panose="02000A03000000020004" pitchFamily="2" charset="0"/>
              </a:rPr>
              <a:t>Nhân</a:t>
            </a:r>
            <a:r>
              <a:rPr lang="en-US" sz="3200" b="1" cap="none" spc="0" dirty="0">
                <a:ln w="13462">
                  <a:solidFill>
                    <a:schemeClr val="bg1"/>
                  </a:solidFill>
                  <a:prstDash val="solid"/>
                </a:ln>
                <a:solidFill>
                  <a:srgbClr val="685D47"/>
                </a:solidFill>
                <a:effectLst>
                  <a:outerShdw dist="38100" dir="2700000" algn="bl" rotWithShape="0">
                    <a:schemeClr val="accent5"/>
                  </a:outerShdw>
                </a:effectLst>
                <a:latin typeface="#9Slide03 BoosterNextFYBlack" panose="02000A03000000020004" pitchFamily="2" charset="0"/>
              </a:rPr>
              <a:t> </a:t>
            </a:r>
          </a:p>
        </p:txBody>
      </p:sp>
      <p:cxnSp>
        <p:nvCxnSpPr>
          <p:cNvPr id="26" name="Straight Arrow Connector 25"/>
          <p:cNvCxnSpPr>
            <a:endCxn id="21" idx="0"/>
          </p:cNvCxnSpPr>
          <p:nvPr/>
        </p:nvCxnSpPr>
        <p:spPr>
          <a:xfrm flipH="1">
            <a:off x="761527" y="5469972"/>
            <a:ext cx="1404105" cy="517299"/>
          </a:xfrm>
          <a:prstGeom prst="straightConnector1">
            <a:avLst/>
          </a:prstGeom>
          <a:ln w="28575">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endCxn id="22" idx="0"/>
          </p:cNvCxnSpPr>
          <p:nvPr/>
        </p:nvCxnSpPr>
        <p:spPr>
          <a:xfrm>
            <a:off x="2165632" y="5469972"/>
            <a:ext cx="3320" cy="507294"/>
          </a:xfrm>
          <a:prstGeom prst="straightConnector1">
            <a:avLst/>
          </a:prstGeom>
          <a:ln w="28575">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endCxn id="23" idx="0"/>
          </p:cNvCxnSpPr>
          <p:nvPr/>
        </p:nvCxnSpPr>
        <p:spPr>
          <a:xfrm>
            <a:off x="2165632" y="5459967"/>
            <a:ext cx="1706574" cy="508436"/>
          </a:xfrm>
          <a:prstGeom prst="straightConnector1">
            <a:avLst/>
          </a:prstGeom>
          <a:ln w="28575">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grpSp>
        <p:nvGrpSpPr>
          <p:cNvPr id="34" name="Group 33"/>
          <p:cNvGrpSpPr/>
          <p:nvPr/>
        </p:nvGrpSpPr>
        <p:grpSpPr>
          <a:xfrm>
            <a:off x="449394" y="4316856"/>
            <a:ext cx="3893514" cy="1214391"/>
            <a:chOff x="643462" y="4486671"/>
            <a:chExt cx="3893514" cy="1214391"/>
          </a:xfrm>
        </p:grpSpPr>
        <p:sp>
          <p:nvSpPr>
            <p:cNvPr id="31" name="Flowchart: Stored Data 30"/>
            <p:cNvSpPr/>
            <p:nvPr/>
          </p:nvSpPr>
          <p:spPr>
            <a:xfrm>
              <a:off x="675939" y="4486672"/>
              <a:ext cx="3203820" cy="1144252"/>
            </a:xfrm>
            <a:prstGeom prst="flowChartOnlineStorage">
              <a:avLst/>
            </a:prstGeom>
            <a:gradFill flip="none" rotWithShape="1">
              <a:gsLst>
                <a:gs pos="0">
                  <a:srgbClr val="E18520">
                    <a:tint val="66000"/>
                    <a:satMod val="160000"/>
                  </a:srgbClr>
                </a:gs>
                <a:gs pos="50000">
                  <a:srgbClr val="E18520">
                    <a:tint val="44500"/>
                    <a:satMod val="160000"/>
                  </a:srgbClr>
                </a:gs>
                <a:gs pos="100000">
                  <a:srgbClr val="E18520">
                    <a:tint val="23500"/>
                    <a:satMod val="160000"/>
                  </a:srgb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643462" y="4618497"/>
              <a:ext cx="2945877" cy="1012427"/>
            </a:xfrm>
            <a:prstGeom prst="rect">
              <a:avLst/>
            </a:prstGeom>
            <a:noFill/>
            <a:ln w="9525" cap="flat" cmpd="sng">
              <a:noFill/>
              <a:prstDash val="solid"/>
              <a:round/>
              <a:headEnd type="none" w="sm" len="sm"/>
              <a:tailEnd type="none" w="sm" len="sm"/>
            </a:ln>
          </p:spPr>
          <p:txBody>
            <a:bodyPr spcFirstLastPara="1" wrap="square" lIns="91425" tIns="45700" rIns="91425" bIns="45700" anchor="ctr" anchorCtr="0">
              <a:noAutofit/>
            </a:bodyPr>
            <a:lstStyle/>
            <a:p>
              <a:pPr marL="0" marR="0" indent="179705" algn="ctr">
                <a:lnSpc>
                  <a:spcPct val="89000"/>
                </a:lnSpc>
                <a:spcBef>
                  <a:spcPts val="0"/>
                </a:spcBef>
                <a:spcAft>
                  <a:spcPts val="600"/>
                </a:spcAft>
              </a:pPr>
              <a:r>
                <a:rPr lang="en-US" sz="2800" b="1" dirty="0" err="1">
                  <a:solidFill>
                    <a:srgbClr val="000000"/>
                  </a:solidFill>
                  <a:latin typeface="#9Slide03 SFU Futura_12" panose="020B0604020202020204" charset="0"/>
                  <a:ea typeface="Times New Roman" panose="02020603050405020304" pitchFamily="18" charset="0"/>
                  <a:cs typeface="Arial" panose="020B0604020202020204" pitchFamily="34" charset="0"/>
                </a:rPr>
                <a:t>Cấu</a:t>
              </a:r>
              <a:r>
                <a:rPr lang="en-US" sz="2800" b="1" dirty="0">
                  <a:solidFill>
                    <a:srgbClr val="000000"/>
                  </a:solidFill>
                  <a:latin typeface="#9Slide03 SFU Futura_12" panose="020B0604020202020204" charset="0"/>
                  <a:ea typeface="Times New Roman" panose="02020603050405020304" pitchFamily="18" charset="0"/>
                  <a:cs typeface="Arial" panose="020B0604020202020204" pitchFamily="34" charset="0"/>
                </a:rPr>
                <a:t> </a:t>
              </a:r>
              <a:r>
                <a:rPr lang="en-US" sz="2800" b="1" dirty="0" err="1">
                  <a:solidFill>
                    <a:srgbClr val="000000"/>
                  </a:solidFill>
                  <a:latin typeface="#9Slide03 SFU Futura_12" panose="020B0604020202020204" charset="0"/>
                  <a:ea typeface="Times New Roman" panose="02020603050405020304" pitchFamily="18" charset="0"/>
                  <a:cs typeface="Arial" panose="020B0604020202020204" pitchFamily="34" charset="0"/>
                </a:rPr>
                <a:t>tạo</a:t>
              </a:r>
              <a:r>
                <a:rPr lang="en-US" sz="2800" b="1" dirty="0">
                  <a:solidFill>
                    <a:srgbClr val="000000"/>
                  </a:solidFill>
                  <a:latin typeface="#9Slide03 SFU Futura_12" panose="020B0604020202020204" charset="0"/>
                  <a:ea typeface="Times New Roman" panose="02020603050405020304" pitchFamily="18" charset="0"/>
                  <a:cs typeface="Arial" panose="020B0604020202020204" pitchFamily="34" charset="0"/>
                </a:rPr>
                <a:t> </a:t>
              </a:r>
              <a:r>
                <a:rPr lang="en-US" sz="2800" b="1" dirty="0" err="1">
                  <a:solidFill>
                    <a:srgbClr val="000000"/>
                  </a:solidFill>
                  <a:latin typeface="#9Slide03 SFU Futura_12" panose="020B0604020202020204" charset="0"/>
                  <a:ea typeface="Times New Roman" panose="02020603050405020304" pitchFamily="18" charset="0"/>
                  <a:cs typeface="Arial" panose="020B0604020202020204" pitchFamily="34" charset="0"/>
                </a:rPr>
                <a:t>của</a:t>
              </a:r>
              <a:r>
                <a:rPr lang="en-US" sz="2800" b="1" dirty="0">
                  <a:solidFill>
                    <a:srgbClr val="000000"/>
                  </a:solidFill>
                  <a:latin typeface="#9Slide03 SFU Futura_12" panose="020B0604020202020204" charset="0"/>
                  <a:ea typeface="Times New Roman" panose="02020603050405020304" pitchFamily="18" charset="0"/>
                  <a:cs typeface="Arial" panose="020B0604020202020204" pitchFamily="34" charset="0"/>
                </a:rPr>
                <a:t> </a:t>
              </a:r>
            </a:p>
            <a:p>
              <a:pPr marL="0" marR="0" indent="179705" algn="ctr">
                <a:lnSpc>
                  <a:spcPct val="89000"/>
                </a:lnSpc>
                <a:spcBef>
                  <a:spcPts val="0"/>
                </a:spcBef>
                <a:spcAft>
                  <a:spcPts val="600"/>
                </a:spcAft>
              </a:pPr>
              <a:r>
                <a:rPr lang="en-US" sz="2800" b="1" dirty="0" err="1">
                  <a:solidFill>
                    <a:srgbClr val="000000"/>
                  </a:solidFill>
                  <a:latin typeface="#9Slide03 SFU Futura_12" panose="020B0604020202020204" charset="0"/>
                  <a:ea typeface="Times New Roman" panose="02020603050405020304" pitchFamily="18" charset="0"/>
                  <a:cs typeface="Arial" panose="020B0604020202020204" pitchFamily="34" charset="0"/>
                </a:rPr>
                <a:t>Trái</a:t>
              </a:r>
              <a:r>
                <a:rPr lang="en-US" sz="2800" b="1" dirty="0">
                  <a:solidFill>
                    <a:srgbClr val="000000"/>
                  </a:solidFill>
                  <a:latin typeface="#9Slide03 SFU Futura_12" panose="020B0604020202020204" charset="0"/>
                  <a:ea typeface="Times New Roman" panose="02020603050405020304" pitchFamily="18" charset="0"/>
                  <a:cs typeface="Arial" panose="020B0604020202020204" pitchFamily="34" charset="0"/>
                </a:rPr>
                <a:t> </a:t>
              </a:r>
              <a:r>
                <a:rPr lang="en-US" sz="2800" b="1" dirty="0" err="1">
                  <a:solidFill>
                    <a:srgbClr val="000000"/>
                  </a:solidFill>
                  <a:latin typeface="#9Slide03 SFU Futura_12" panose="020B0604020202020204" charset="0"/>
                  <a:ea typeface="Times New Roman" panose="02020603050405020304" pitchFamily="18" charset="0"/>
                  <a:cs typeface="Arial" panose="020B0604020202020204" pitchFamily="34" charset="0"/>
                </a:rPr>
                <a:t>Đất</a:t>
              </a:r>
              <a:r>
                <a:rPr lang="en-US" sz="2800" b="1" dirty="0">
                  <a:solidFill>
                    <a:srgbClr val="000000"/>
                  </a:solidFill>
                  <a:latin typeface="#9Slide03 SFU Futura_12" panose="020B0604020202020204" charset="0"/>
                  <a:ea typeface="Times New Roman" panose="02020603050405020304" pitchFamily="18" charset="0"/>
                  <a:cs typeface="Arial" panose="020B0604020202020204" pitchFamily="34" charset="0"/>
                </a:rPr>
                <a:t>: </a:t>
              </a:r>
              <a:r>
                <a:rPr lang="en-US" sz="4400" b="1" dirty="0">
                  <a:solidFill>
                    <a:srgbClr val="FF0000"/>
                  </a:solidFill>
                  <a:latin typeface="#9Slide03 SFU Futura_12" panose="020B0604020202020204" charset="0"/>
                  <a:ea typeface="Times New Roman" panose="02020603050405020304" pitchFamily="18" charset="0"/>
                  <a:cs typeface="Arial" panose="020B0604020202020204" pitchFamily="34" charset="0"/>
                </a:rPr>
                <a:t>3</a:t>
              </a:r>
              <a:r>
                <a:rPr lang="en-US" sz="2800" b="1" dirty="0">
                  <a:solidFill>
                    <a:srgbClr val="000000"/>
                  </a:solidFill>
                  <a:latin typeface="#9Slide03 SFU Futura_12" panose="020B0604020202020204" charset="0"/>
                  <a:ea typeface="Times New Roman" panose="02020603050405020304" pitchFamily="18" charset="0"/>
                  <a:cs typeface="Arial" panose="020B0604020202020204" pitchFamily="34" charset="0"/>
                </a:rPr>
                <a:t> </a:t>
              </a:r>
              <a:r>
                <a:rPr lang="en-US" sz="2800" b="1" dirty="0" err="1">
                  <a:solidFill>
                    <a:srgbClr val="000000"/>
                  </a:solidFill>
                  <a:latin typeface="#9Slide03 SFU Futura_12" panose="020B0604020202020204" charset="0"/>
                  <a:ea typeface="Times New Roman" panose="02020603050405020304" pitchFamily="18" charset="0"/>
                  <a:cs typeface="Arial" panose="020B0604020202020204" pitchFamily="34" charset="0"/>
                </a:rPr>
                <a:t>lớp</a:t>
              </a:r>
              <a:endParaRPr lang="en-US" sz="2800" b="1" dirty="0">
                <a:effectLst/>
                <a:latin typeface="#9Slide03 SFU Futura_12" panose="020B0604020202020204" charset="0"/>
                <a:ea typeface="Times New Roman" panose="02020603050405020304" pitchFamily="18" charset="0"/>
                <a:cs typeface="Arial" panose="020B0604020202020204" pitchFamily="34" charset="0"/>
              </a:endParaRPr>
            </a:p>
          </p:txBody>
        </p:sp>
        <p:pic>
          <p:nvPicPr>
            <p:cNvPr id="33" name="Picture 32"/>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90000" l="8875" r="90000">
                          <a14:foregroundMark x1="8875" y1="41000" x2="8875" y2="41000"/>
                          <a14:foregroundMark x1="10000" y1="41125" x2="10000" y2="41125"/>
                        </a14:backgroundRemoval>
                      </a14:imgEffect>
                    </a14:imgLayer>
                  </a14:imgProps>
                </a:ext>
              </a:extLst>
            </a:blip>
            <a:srcRect l="6910" t="11909" r="10909" b="10092"/>
            <a:stretch/>
          </p:blipFill>
          <p:spPr>
            <a:xfrm>
              <a:off x="3257477" y="4486671"/>
              <a:ext cx="1279499" cy="1214391"/>
            </a:xfrm>
            <a:prstGeom prst="rect">
              <a:avLst/>
            </a:prstGeom>
          </p:spPr>
        </p:pic>
      </p:grpSp>
    </p:spTree>
    <p:extLst>
      <p:ext uri="{BB962C8B-B14F-4D97-AF65-F5344CB8AC3E}">
        <p14:creationId xmlns:p14="http://schemas.microsoft.com/office/powerpoint/2010/main" val="2106101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par>
                                <p:cTn id="22" presetID="10" presetClass="entr" presetSubtype="0"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fade">
                                      <p:cBhvr>
                                        <p:cTn id="34" dur="500"/>
                                        <p:tgtEl>
                                          <p:spTgt spid="26"/>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500"/>
                                        <p:tgtEl>
                                          <p:spTgt spid="22"/>
                                        </p:tgtEl>
                                      </p:cBhvr>
                                    </p:animEffect>
                                  </p:childTnLst>
                                </p:cTn>
                              </p:par>
                              <p:par>
                                <p:cTn id="41" presetID="10" presetClass="entr" presetSubtype="0" fill="hold" nodeType="with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fade">
                                      <p:cBhvr>
                                        <p:cTn id="43" dur="500"/>
                                        <p:tgtEl>
                                          <p:spTgt spid="28"/>
                                        </p:tgtEl>
                                      </p:cBhvr>
                                    </p:animEffect>
                                  </p:childTnLst>
                                </p:cTn>
                              </p:par>
                              <p:par>
                                <p:cTn id="44" presetID="10" presetClass="entr" presetSubtype="0" fill="hold" nodeType="withEffect">
                                  <p:stCondLst>
                                    <p:cond delay="0"/>
                                  </p:stCondLst>
                                  <p:childTnLst>
                                    <p:set>
                                      <p:cBhvr>
                                        <p:cTn id="45" dur="1" fill="hold">
                                          <p:stCondLst>
                                            <p:cond delay="0"/>
                                          </p:stCondLst>
                                        </p:cTn>
                                        <p:tgtEl>
                                          <p:spTgt spid="30"/>
                                        </p:tgtEl>
                                        <p:attrNameLst>
                                          <p:attrName>style.visibility</p:attrName>
                                        </p:attrNameLst>
                                      </p:cBhvr>
                                      <p:to>
                                        <p:strVal val="visible"/>
                                      </p:to>
                                    </p:set>
                                    <p:animEffect transition="in" filter="fade">
                                      <p:cBhvr>
                                        <p:cTn id="46" dur="500"/>
                                        <p:tgtEl>
                                          <p:spTgt spid="30"/>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fade">
                                      <p:cBhvr>
                                        <p:cTn id="4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p:bldP spid="21" grpId="0"/>
      <p:bldP spid="22" grpId="0"/>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627029" y="1041685"/>
            <a:ext cx="9142588" cy="5775257"/>
            <a:chOff x="1520723" y="1082743"/>
            <a:chExt cx="9142588" cy="5775257"/>
          </a:xfrm>
          <a:solidFill>
            <a:schemeClr val="bg1"/>
          </a:solidFill>
        </p:grpSpPr>
        <p:pic>
          <p:nvPicPr>
            <p:cNvPr id="2" name="Picture 1"/>
            <p:cNvPicPr>
              <a:picLocks noChangeAspect="1"/>
            </p:cNvPicPr>
            <p:nvPr/>
          </p:nvPicPr>
          <p:blipFill>
            <a:blip r:embed="rId5"/>
            <a:stretch>
              <a:fillRect/>
            </a:stretch>
          </p:blipFill>
          <p:spPr>
            <a:xfrm>
              <a:off x="1520723" y="1082743"/>
              <a:ext cx="9142588" cy="5775257"/>
            </a:xfrm>
            <a:prstGeom prst="rect">
              <a:avLst/>
            </a:prstGeom>
            <a:grpFill/>
          </p:spPr>
        </p:pic>
        <p:sp>
          <p:nvSpPr>
            <p:cNvPr id="5" name="Rectangle 4"/>
            <p:cNvSpPr/>
            <p:nvPr/>
          </p:nvSpPr>
          <p:spPr>
            <a:xfrm>
              <a:off x="1857349" y="1218750"/>
              <a:ext cx="8426133" cy="4731884"/>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Bên trong Trái Đất chúng ta có gì-_ Inside the Earth">
            <a:hlinkClick r:id="" action="ppaction://media"/>
          </p:cNvPr>
          <p:cNvPicPr>
            <a:picLocks noChangeAspect="1"/>
          </p:cNvPicPr>
          <p:nvPr>
            <a:videoFile r:link="rId1"/>
            <p:extLst>
              <p:ext uri="{DAA4B4D4-6D71-4841-9C94-3DE7FCFB9230}">
                <p14:media xmlns:p14="http://schemas.microsoft.com/office/powerpoint/2010/main" r:embed="rId2">
                  <p14:trim st="6219"/>
                </p14:media>
              </p:ext>
            </p:extLst>
          </p:nvPr>
        </p:nvPicPr>
        <p:blipFill>
          <a:blip r:embed="rId6"/>
          <a:stretch>
            <a:fillRect/>
          </a:stretch>
        </p:blipFill>
        <p:spPr>
          <a:xfrm>
            <a:off x="1963654" y="779489"/>
            <a:ext cx="8426134" cy="5114175"/>
          </a:xfrm>
          <a:prstGeom prst="rect">
            <a:avLst/>
          </a:prstGeom>
        </p:spPr>
      </p:pic>
    </p:spTree>
    <p:extLst>
      <p:ext uri="{BB962C8B-B14F-4D97-AF65-F5344CB8AC3E}">
        <p14:creationId xmlns:p14="http://schemas.microsoft.com/office/powerpoint/2010/main" val="2761487071"/>
      </p:ext>
    </p:extLst>
  </p:cSld>
  <p:clrMapOvr>
    <a:masterClrMapping/>
  </p:clrMapOvr>
  <mc:AlternateContent xmlns:mc="http://schemas.openxmlformats.org/markup-compatibility/2006" xmlns:p14="http://schemas.microsoft.com/office/powerpoint/2010/main">
    <mc:Choice Requires="p14">
      <p:transition spd="slow" p14:dur="1600" advTm="41338">
        <p14:gallery dir="l"/>
      </p:transition>
    </mc:Choice>
    <mc:Fallback xmlns="">
      <p:transition spd="slow" advTm="41338">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100000">
                <p:cTn id="7" fill="hold" display="0">
                  <p:stCondLst>
                    <p:cond delay="indefinite"/>
                  </p:stCondLst>
                </p:cTn>
                <p:tgtEl>
                  <p:spTgt spid="8"/>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Cloud 28">
            <a:extLst>
              <a:ext uri="{FF2B5EF4-FFF2-40B4-BE49-F238E27FC236}">
                <a16:creationId xmlns:a16="http://schemas.microsoft.com/office/drawing/2014/main" xmlns="" id="{90A0D09F-1CF0-4A16-83AA-2F217797D253}"/>
              </a:ext>
            </a:extLst>
          </p:cNvPr>
          <p:cNvSpPr/>
          <p:nvPr/>
        </p:nvSpPr>
        <p:spPr>
          <a:xfrm>
            <a:off x="6146054" y="3579360"/>
            <a:ext cx="5583563" cy="3067952"/>
          </a:xfrm>
          <a:prstGeom prst="cloud">
            <a:avLst/>
          </a:prstGeom>
          <a:solidFill>
            <a:srgbClr val="C4E9F3"/>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solidFill>
                <a:schemeClr val="accent6">
                  <a:lumMod val="50000"/>
                </a:schemeClr>
              </a:solidFill>
              <a:latin typeface="#9Slide05 SVNClementine" panose="020F0502020204030203" charset="0"/>
            </a:endParaRPr>
          </a:p>
        </p:txBody>
      </p:sp>
      <p:cxnSp>
        <p:nvCxnSpPr>
          <p:cNvPr id="34" name="Straight Connector 33"/>
          <p:cNvCxnSpPr/>
          <p:nvPr/>
        </p:nvCxnSpPr>
        <p:spPr>
          <a:xfrm>
            <a:off x="5582374" y="765582"/>
            <a:ext cx="25317" cy="5970449"/>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47" name="Group 46">
            <a:extLst>
              <a:ext uri="{FF2B5EF4-FFF2-40B4-BE49-F238E27FC236}">
                <a16:creationId xmlns:a16="http://schemas.microsoft.com/office/drawing/2014/main" xmlns="" id="{426C8198-28ED-4E3F-9FBE-A90F57464EDB}"/>
              </a:ext>
            </a:extLst>
          </p:cNvPr>
          <p:cNvGrpSpPr/>
          <p:nvPr/>
        </p:nvGrpSpPr>
        <p:grpSpPr>
          <a:xfrm>
            <a:off x="666692" y="2428407"/>
            <a:ext cx="4377319" cy="2761406"/>
            <a:chOff x="-1149463" y="848617"/>
            <a:chExt cx="5260664" cy="1308645"/>
          </a:xfrm>
          <a:solidFill>
            <a:schemeClr val="accent4">
              <a:lumMod val="20000"/>
              <a:lumOff val="80000"/>
            </a:schemeClr>
          </a:solidFill>
        </p:grpSpPr>
        <p:sp>
          <p:nvSpPr>
            <p:cNvPr id="48" name="Rectangle: Rounded Corners 7">
              <a:extLst>
                <a:ext uri="{FF2B5EF4-FFF2-40B4-BE49-F238E27FC236}">
                  <a16:creationId xmlns:a16="http://schemas.microsoft.com/office/drawing/2014/main" xmlns="" id="{7233B5F5-1F89-4A01-AADE-5B1987144927}"/>
                </a:ext>
              </a:extLst>
            </p:cNvPr>
            <p:cNvSpPr/>
            <p:nvPr/>
          </p:nvSpPr>
          <p:spPr>
            <a:xfrm>
              <a:off x="-1149463" y="848617"/>
              <a:ext cx="5260664" cy="1308645"/>
            </a:xfrm>
            <a:prstGeom prst="roundRect">
              <a:avLst/>
            </a:prstGeom>
            <a:grp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chemeClr val="tx1"/>
                </a:solidFill>
                <a:latin typeface="#9Slide03 SFU Futura_12" panose="00000400000000000000" pitchFamily="2" charset="0"/>
                <a:cs typeface="Arial" panose="020B0604020202020204" pitchFamily="34" charset="0"/>
              </a:endParaRPr>
            </a:p>
          </p:txBody>
        </p:sp>
        <p:sp>
          <p:nvSpPr>
            <p:cNvPr id="49" name="TextBox 48">
              <a:extLst>
                <a:ext uri="{FF2B5EF4-FFF2-40B4-BE49-F238E27FC236}">
                  <a16:creationId xmlns:a16="http://schemas.microsoft.com/office/drawing/2014/main" xmlns="" id="{CF142D4C-70EF-48B1-8C2C-3B6343C0812F}"/>
                </a:ext>
              </a:extLst>
            </p:cNvPr>
            <p:cNvSpPr txBox="1"/>
            <p:nvPr/>
          </p:nvSpPr>
          <p:spPr>
            <a:xfrm>
              <a:off x="-1047342" y="1049798"/>
              <a:ext cx="4978851" cy="906283"/>
            </a:xfrm>
            <a:prstGeom prst="rect">
              <a:avLst/>
            </a:prstGeom>
            <a:grpFill/>
          </p:spPr>
          <p:txBody>
            <a:bodyPr wrap="square">
              <a:spAutoFit/>
            </a:bodyPr>
            <a:lstStyle/>
            <a:p>
              <a:pPr marL="0" marR="0" indent="180340" algn="just">
                <a:lnSpc>
                  <a:spcPct val="115000"/>
                </a:lnSpc>
                <a:spcBef>
                  <a:spcPts val="0"/>
                </a:spcBef>
                <a:spcAft>
                  <a:spcPts val="0"/>
                </a:spcAft>
              </a:pPr>
              <a:r>
                <a:rPr lang="en-US" sz="2800" b="1" dirty="0" err="1">
                  <a:latin typeface="#9Slide03 SFU Futura_12" panose="00000400000000000000" pitchFamily="2" charset="0"/>
                  <a:cs typeface="Arial" panose="020B0604020202020204" pitchFamily="34" charset="0"/>
                </a:rPr>
                <a:t>Kết</a:t>
              </a:r>
              <a:r>
                <a:rPr lang="en-US" sz="2800" b="1" dirty="0">
                  <a:latin typeface="#9Slide03 SFU Futura_12" panose="00000400000000000000" pitchFamily="2" charset="0"/>
                  <a:cs typeface="Arial" panose="020B0604020202020204" pitchFamily="34" charset="0"/>
                </a:rPr>
                <a:t> </a:t>
              </a:r>
              <a:r>
                <a:rPr lang="en-US" sz="2800" b="1" dirty="0" err="1">
                  <a:latin typeface="#9Slide03 SFU Futura_12" panose="00000400000000000000" pitchFamily="2" charset="0"/>
                  <a:cs typeface="Arial" panose="020B0604020202020204" pitchFamily="34" charset="0"/>
                </a:rPr>
                <a:t>hợp</a:t>
              </a:r>
              <a:r>
                <a:rPr lang="en-US" sz="2800" b="1" dirty="0">
                  <a:latin typeface="#9Slide03 SFU Futura_12" panose="00000400000000000000" pitchFamily="2" charset="0"/>
                  <a:cs typeface="Arial" panose="020B0604020202020204" pitchFamily="34" charset="0"/>
                </a:rPr>
                <a:t> </a:t>
              </a:r>
              <a:r>
                <a:rPr lang="en-US" sz="2800" b="1" dirty="0" err="1">
                  <a:latin typeface="#9Slide03 SFU Futura_12" panose="00000400000000000000" pitchFamily="2" charset="0"/>
                  <a:cs typeface="Arial" panose="020B0604020202020204" pitchFamily="34" charset="0"/>
                </a:rPr>
                <a:t>nội</a:t>
              </a:r>
              <a:r>
                <a:rPr lang="en-US" sz="2800" b="1" dirty="0">
                  <a:latin typeface="#9Slide03 SFU Futura_12" panose="00000400000000000000" pitchFamily="2" charset="0"/>
                  <a:cs typeface="Arial" panose="020B0604020202020204" pitchFamily="34" charset="0"/>
                </a:rPr>
                <a:t> dung video </a:t>
              </a:r>
              <a:r>
                <a:rPr lang="en-US" sz="2800" b="1" dirty="0" err="1">
                  <a:latin typeface="#9Slide03 SFU Futura_12" panose="00000400000000000000" pitchFamily="2" charset="0"/>
                  <a:cs typeface="Arial" panose="020B0604020202020204" pitchFamily="34" charset="0"/>
                </a:rPr>
                <a:t>trên</a:t>
              </a:r>
              <a:r>
                <a:rPr lang="en-US" sz="2800" b="1" dirty="0">
                  <a:latin typeface="#9Slide03 SFU Futura_12" panose="00000400000000000000" pitchFamily="2" charset="0"/>
                  <a:cs typeface="Arial" panose="020B0604020202020204" pitchFamily="34" charset="0"/>
                </a:rPr>
                <a:t> </a:t>
              </a:r>
              <a:r>
                <a:rPr lang="en-US" sz="2800" b="1" dirty="0" err="1">
                  <a:latin typeface="#9Slide03 SFU Futura_12" panose="00000400000000000000" pitchFamily="2" charset="0"/>
                  <a:cs typeface="Arial" panose="020B0604020202020204" pitchFamily="34" charset="0"/>
                </a:rPr>
                <a:t>và</a:t>
              </a:r>
              <a:r>
                <a:rPr lang="en-US" sz="2800" b="1" dirty="0">
                  <a:latin typeface="#9Slide03 SFU Futura_12" panose="00000400000000000000" pitchFamily="2" charset="0"/>
                  <a:cs typeface="Arial" panose="020B0604020202020204" pitchFamily="34" charset="0"/>
                </a:rPr>
                <a:t> </a:t>
              </a:r>
              <a:r>
                <a:rPr lang="en-US" sz="2800" b="1" dirty="0" err="1">
                  <a:latin typeface="#9Slide03 SFU Futura_12" panose="00000400000000000000" pitchFamily="2" charset="0"/>
                  <a:cs typeface="Arial" panose="020B0604020202020204" pitchFamily="34" charset="0"/>
                </a:rPr>
                <a:t>thông</a:t>
              </a:r>
              <a:r>
                <a:rPr lang="en-US" sz="2800" b="1" dirty="0">
                  <a:latin typeface="#9Slide03 SFU Futura_12" panose="00000400000000000000" pitchFamily="2" charset="0"/>
                  <a:cs typeface="Arial" panose="020B0604020202020204" pitchFamily="34" charset="0"/>
                </a:rPr>
                <a:t> tin SGK </a:t>
              </a:r>
              <a:r>
                <a:rPr lang="en-US" sz="2800" b="1" dirty="0" err="1">
                  <a:latin typeface="#9Slide03 SFU Futura_12" panose="00000400000000000000" pitchFamily="2" charset="0"/>
                  <a:cs typeface="Arial" panose="020B0604020202020204" pitchFamily="34" charset="0"/>
                </a:rPr>
                <a:t>trang</a:t>
              </a:r>
              <a:r>
                <a:rPr lang="en-US" sz="2800" b="1" dirty="0">
                  <a:latin typeface="#9Slide03 SFU Futura_12" panose="00000400000000000000" pitchFamily="2" charset="0"/>
                  <a:cs typeface="Arial" panose="020B0604020202020204" pitchFamily="34" charset="0"/>
                </a:rPr>
                <a:t> 136 -137 </a:t>
              </a:r>
              <a:r>
                <a:rPr lang="en-US" sz="2800" b="1" dirty="0" err="1">
                  <a:latin typeface="#9Slide03 SFU Futura_12" panose="00000400000000000000" pitchFamily="2" charset="0"/>
                  <a:cs typeface="Arial" panose="020B0604020202020204" pitchFamily="34" charset="0"/>
                </a:rPr>
                <a:t>thực</a:t>
              </a:r>
              <a:r>
                <a:rPr lang="en-US" sz="2800" b="1" dirty="0">
                  <a:latin typeface="#9Slide03 SFU Futura_12" panose="00000400000000000000" pitchFamily="2" charset="0"/>
                  <a:cs typeface="Arial" panose="020B0604020202020204" pitchFamily="34" charset="0"/>
                </a:rPr>
                <a:t> </a:t>
              </a:r>
              <a:r>
                <a:rPr lang="en-US" sz="2800" b="1" dirty="0" err="1">
                  <a:latin typeface="#9Slide03 SFU Futura_12" panose="00000400000000000000" pitchFamily="2" charset="0"/>
                  <a:cs typeface="Arial" panose="020B0604020202020204" pitchFamily="34" charset="0"/>
                </a:rPr>
                <a:t>hiện</a:t>
              </a:r>
              <a:r>
                <a:rPr lang="en-US" sz="2800" b="1" dirty="0">
                  <a:latin typeface="#9Slide03 SFU Futura_12" panose="00000400000000000000" pitchFamily="2" charset="0"/>
                  <a:cs typeface="Arial" panose="020B0604020202020204" pitchFamily="34" charset="0"/>
                </a:rPr>
                <a:t> </a:t>
              </a:r>
              <a:r>
                <a:rPr lang="en-US" sz="2800" b="1" dirty="0" err="1">
                  <a:latin typeface="#9Slide03 SFU Futura_12" panose="00000400000000000000" pitchFamily="2" charset="0"/>
                  <a:cs typeface="Arial" panose="020B0604020202020204" pitchFamily="34" charset="0"/>
                </a:rPr>
                <a:t>yêu</a:t>
              </a:r>
              <a:r>
                <a:rPr lang="en-US" sz="2800" b="1" dirty="0">
                  <a:latin typeface="#9Slide03 SFU Futura_12" panose="00000400000000000000" pitchFamily="2" charset="0"/>
                  <a:cs typeface="Arial" panose="020B0604020202020204" pitchFamily="34" charset="0"/>
                </a:rPr>
                <a:t> </a:t>
              </a:r>
              <a:r>
                <a:rPr lang="en-US" sz="2800" b="1" dirty="0" err="1">
                  <a:latin typeface="#9Slide03 SFU Futura_12" panose="00000400000000000000" pitchFamily="2" charset="0"/>
                  <a:cs typeface="Arial" panose="020B0604020202020204" pitchFamily="34" charset="0"/>
                </a:rPr>
                <a:t>cầu</a:t>
              </a:r>
              <a:r>
                <a:rPr lang="en-US" sz="2800" b="1" dirty="0">
                  <a:latin typeface="#9Slide03 SFU Futura_12" panose="00000400000000000000" pitchFamily="2" charset="0"/>
                  <a:cs typeface="Arial" panose="020B0604020202020204" pitchFamily="34" charset="0"/>
                </a:rPr>
                <a:t> </a:t>
              </a:r>
              <a:r>
                <a:rPr lang="en-US" sz="2800" b="1" dirty="0" err="1">
                  <a:latin typeface="#9Slide03 SFU Futura_12" panose="00000400000000000000" pitchFamily="2" charset="0"/>
                  <a:cs typeface="Arial" panose="020B0604020202020204" pitchFamily="34" charset="0"/>
                </a:rPr>
                <a:t>bên</a:t>
              </a:r>
              <a:r>
                <a:rPr lang="en-US" sz="2800" b="1" dirty="0">
                  <a:latin typeface="#9Slide03 SFU Futura_12" panose="00000400000000000000" pitchFamily="2" charset="0"/>
                  <a:cs typeface="Arial" panose="020B0604020202020204" pitchFamily="34" charset="0"/>
                </a:rPr>
                <a:t>:</a:t>
              </a:r>
            </a:p>
          </p:txBody>
        </p:sp>
      </p:grpSp>
      <p:grpSp>
        <p:nvGrpSpPr>
          <p:cNvPr id="51" name="Group 50">
            <a:extLst>
              <a:ext uri="{FF2B5EF4-FFF2-40B4-BE49-F238E27FC236}">
                <a16:creationId xmlns:a16="http://schemas.microsoft.com/office/drawing/2014/main" xmlns="" id="{426C8198-28ED-4E3F-9FBE-A90F57464EDB}"/>
              </a:ext>
            </a:extLst>
          </p:cNvPr>
          <p:cNvGrpSpPr/>
          <p:nvPr/>
        </p:nvGrpSpPr>
        <p:grpSpPr>
          <a:xfrm>
            <a:off x="7441594" y="1883263"/>
            <a:ext cx="3563065" cy="1426574"/>
            <a:chOff x="-1146221" y="1201689"/>
            <a:chExt cx="5227138" cy="986124"/>
          </a:xfrm>
          <a:solidFill>
            <a:schemeClr val="accent4">
              <a:lumMod val="20000"/>
              <a:lumOff val="80000"/>
            </a:schemeClr>
          </a:solidFill>
        </p:grpSpPr>
        <p:sp>
          <p:nvSpPr>
            <p:cNvPr id="52" name="Rectangle: Rounded Corners 7">
              <a:extLst>
                <a:ext uri="{FF2B5EF4-FFF2-40B4-BE49-F238E27FC236}">
                  <a16:creationId xmlns:a16="http://schemas.microsoft.com/office/drawing/2014/main" xmlns="" id="{7233B5F5-1F89-4A01-AADE-5B1987144927}"/>
                </a:ext>
              </a:extLst>
            </p:cNvPr>
            <p:cNvSpPr/>
            <p:nvPr/>
          </p:nvSpPr>
          <p:spPr>
            <a:xfrm>
              <a:off x="-1146221" y="1201689"/>
              <a:ext cx="5227138" cy="986124"/>
            </a:xfrm>
            <a:prstGeom prst="roundRect">
              <a:avLst/>
            </a:prstGeom>
            <a:grp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chemeClr val="tx1"/>
                </a:solidFill>
                <a:latin typeface="#9Slide03 SFU Futura_12" panose="00000400000000000000" pitchFamily="2" charset="0"/>
                <a:cs typeface="Arial" panose="020B0604020202020204" pitchFamily="34" charset="0"/>
              </a:endParaRPr>
            </a:p>
          </p:txBody>
        </p:sp>
        <p:sp>
          <p:nvSpPr>
            <p:cNvPr id="53" name="TextBox 52">
              <a:extLst>
                <a:ext uri="{FF2B5EF4-FFF2-40B4-BE49-F238E27FC236}">
                  <a16:creationId xmlns:a16="http://schemas.microsoft.com/office/drawing/2014/main" xmlns="" id="{CF142D4C-70EF-48B1-8C2C-3B6343C0812F}"/>
                </a:ext>
              </a:extLst>
            </p:cNvPr>
            <p:cNvSpPr txBox="1"/>
            <p:nvPr/>
          </p:nvSpPr>
          <p:spPr>
            <a:xfrm>
              <a:off x="-842136" y="1227971"/>
              <a:ext cx="4646740" cy="957382"/>
            </a:xfrm>
            <a:prstGeom prst="rect">
              <a:avLst/>
            </a:prstGeom>
            <a:grpFill/>
          </p:spPr>
          <p:txBody>
            <a:bodyPr wrap="square">
              <a:spAutoFit/>
            </a:bodyPr>
            <a:lstStyle/>
            <a:p>
              <a:pPr algn="just"/>
              <a:r>
                <a:rPr lang="en-US" sz="2800" b="1" dirty="0" err="1">
                  <a:latin typeface="#9Slide03 SFU Futura_12" panose="00000400000000000000" pitchFamily="2" charset="0"/>
                  <a:cs typeface="Arial" panose="020B0604020202020204" pitchFamily="34" charset="0"/>
                </a:rPr>
                <a:t>Vẽ</a:t>
              </a:r>
              <a:r>
                <a:rPr lang="en-US" sz="2800" b="1" dirty="0">
                  <a:latin typeface="#9Slide03 SFU Futura_12" panose="00000400000000000000" pitchFamily="2" charset="0"/>
                  <a:cs typeface="Arial" panose="020B0604020202020204" pitchFamily="34" charset="0"/>
                </a:rPr>
                <a:t> </a:t>
              </a:r>
              <a:r>
                <a:rPr lang="en-US" sz="2800" b="1" dirty="0" err="1">
                  <a:latin typeface="#9Slide03 SFU Futura_12" panose="00000400000000000000" pitchFamily="2" charset="0"/>
                  <a:cs typeface="Arial" panose="020B0604020202020204" pitchFamily="34" charset="0"/>
                </a:rPr>
                <a:t>hình</a:t>
              </a:r>
              <a:r>
                <a:rPr lang="en-US" sz="2800" b="1" dirty="0">
                  <a:latin typeface="#9Slide03 SFU Futura_12" panose="00000400000000000000" pitchFamily="2" charset="0"/>
                  <a:cs typeface="Arial" panose="020B0604020202020204" pitchFamily="34" charset="0"/>
                </a:rPr>
                <a:t> </a:t>
              </a:r>
              <a:r>
                <a:rPr lang="en-US" sz="2800" b="1" dirty="0" err="1">
                  <a:latin typeface="#9Slide03 SFU Futura_12" panose="00000400000000000000" pitchFamily="2" charset="0"/>
                  <a:cs typeface="Arial" panose="020B0604020202020204" pitchFamily="34" charset="0"/>
                </a:rPr>
                <a:t>cấu</a:t>
              </a:r>
              <a:r>
                <a:rPr lang="en-US" sz="2800" b="1" dirty="0">
                  <a:latin typeface="#9Slide03 SFU Futura_12" panose="00000400000000000000" pitchFamily="2" charset="0"/>
                  <a:cs typeface="Arial" panose="020B0604020202020204" pitchFamily="34" charset="0"/>
                </a:rPr>
                <a:t> </a:t>
              </a:r>
              <a:r>
                <a:rPr lang="en-US" sz="2800" b="1" dirty="0" err="1">
                  <a:latin typeface="#9Slide03 SFU Futura_12" panose="00000400000000000000" pitchFamily="2" charset="0"/>
                  <a:cs typeface="Arial" panose="020B0604020202020204" pitchFamily="34" charset="0"/>
                </a:rPr>
                <a:t>tạo</a:t>
              </a:r>
              <a:r>
                <a:rPr lang="en-US" sz="2800" b="1" dirty="0">
                  <a:latin typeface="#9Slide03 SFU Futura_12" panose="00000400000000000000" pitchFamily="2" charset="0"/>
                  <a:cs typeface="Arial" panose="020B0604020202020204" pitchFamily="34" charset="0"/>
                </a:rPr>
                <a:t> </a:t>
              </a:r>
              <a:r>
                <a:rPr lang="en-US" sz="2800" b="1" dirty="0" err="1">
                  <a:latin typeface="#9Slide03 SFU Futura_12" panose="00000400000000000000" pitchFamily="2" charset="0"/>
                  <a:cs typeface="Arial" panose="020B0604020202020204" pitchFamily="34" charset="0"/>
                </a:rPr>
                <a:t>của</a:t>
              </a:r>
              <a:r>
                <a:rPr lang="en-US" sz="2800" b="1" dirty="0">
                  <a:latin typeface="#9Slide03 SFU Futura_12" panose="00000400000000000000" pitchFamily="2" charset="0"/>
                  <a:cs typeface="Arial" panose="020B0604020202020204" pitchFamily="34" charset="0"/>
                </a:rPr>
                <a:t> </a:t>
              </a:r>
              <a:r>
                <a:rPr lang="en-US" sz="2800" b="1" dirty="0" err="1">
                  <a:latin typeface="#9Slide03 SFU Futura_12" panose="00000400000000000000" pitchFamily="2" charset="0"/>
                  <a:cs typeface="Arial" panose="020B0604020202020204" pitchFamily="34" charset="0"/>
                </a:rPr>
                <a:t>Trái</a:t>
              </a:r>
              <a:r>
                <a:rPr lang="en-US" sz="2800" b="1" dirty="0">
                  <a:latin typeface="#9Slide03 SFU Futura_12" panose="00000400000000000000" pitchFamily="2" charset="0"/>
                  <a:cs typeface="Arial" panose="020B0604020202020204" pitchFamily="34" charset="0"/>
                </a:rPr>
                <a:t> </a:t>
              </a:r>
              <a:r>
                <a:rPr lang="en-US" sz="2800" b="1" dirty="0" err="1">
                  <a:latin typeface="#9Slide03 SFU Futura_12" panose="00000400000000000000" pitchFamily="2" charset="0"/>
                  <a:cs typeface="Arial" panose="020B0604020202020204" pitchFamily="34" charset="0"/>
                </a:rPr>
                <a:t>Đất</a:t>
              </a:r>
              <a:r>
                <a:rPr lang="en-US" sz="2800" b="1" dirty="0">
                  <a:latin typeface="#9Slide03 SFU Futura_12" panose="00000400000000000000" pitchFamily="2" charset="0"/>
                  <a:cs typeface="Arial" panose="020B0604020202020204" pitchFamily="34" charset="0"/>
                </a:rPr>
                <a:t>, </a:t>
              </a:r>
              <a:r>
                <a:rPr lang="en-US" sz="2800" b="1" dirty="0" err="1">
                  <a:latin typeface="#9Slide03 SFU Futura_12" panose="00000400000000000000" pitchFamily="2" charset="0"/>
                  <a:cs typeface="Arial" panose="020B0604020202020204" pitchFamily="34" charset="0"/>
                </a:rPr>
                <a:t>có</a:t>
              </a:r>
              <a:r>
                <a:rPr lang="en-US" sz="2800" b="1" dirty="0">
                  <a:latin typeface="#9Slide03 SFU Futura_12" panose="00000400000000000000" pitchFamily="2" charset="0"/>
                  <a:cs typeface="Arial" panose="020B0604020202020204" pitchFamily="34" charset="0"/>
                </a:rPr>
                <a:t> </a:t>
              </a:r>
              <a:r>
                <a:rPr lang="en-US" sz="2800" b="1" dirty="0" err="1">
                  <a:latin typeface="#9Slide03 SFU Futura_12" panose="00000400000000000000" pitchFamily="2" charset="0"/>
                  <a:cs typeface="Arial" panose="020B0604020202020204" pitchFamily="34" charset="0"/>
                </a:rPr>
                <a:t>chú</a:t>
              </a:r>
              <a:r>
                <a:rPr lang="en-US" sz="2800" b="1" dirty="0">
                  <a:latin typeface="#9Slide03 SFU Futura_12" panose="00000400000000000000" pitchFamily="2" charset="0"/>
                  <a:cs typeface="Arial" panose="020B0604020202020204" pitchFamily="34" charset="0"/>
                </a:rPr>
                <a:t> </a:t>
              </a:r>
              <a:r>
                <a:rPr lang="en-US" sz="2800" b="1" dirty="0" err="1">
                  <a:latin typeface="#9Slide03 SFU Futura_12" panose="00000400000000000000" pitchFamily="2" charset="0"/>
                  <a:cs typeface="Arial" panose="020B0604020202020204" pitchFamily="34" charset="0"/>
                </a:rPr>
                <a:t>thích</a:t>
              </a:r>
              <a:r>
                <a:rPr lang="en-US" sz="2800" b="1" dirty="0">
                  <a:latin typeface="#9Slide03 SFU Futura_12" panose="00000400000000000000" pitchFamily="2" charset="0"/>
                  <a:cs typeface="Arial" panose="020B0604020202020204" pitchFamily="34" charset="0"/>
                </a:rPr>
                <a:t>, </a:t>
              </a:r>
              <a:r>
                <a:rPr lang="en-US" sz="2800" b="1" dirty="0" err="1">
                  <a:latin typeface="#9Slide03 SFU Futura_12" panose="00000400000000000000" pitchFamily="2" charset="0"/>
                  <a:cs typeface="Arial" panose="020B0604020202020204" pitchFamily="34" charset="0"/>
                </a:rPr>
                <a:t>tô</a:t>
              </a:r>
              <a:r>
                <a:rPr lang="en-US" sz="2800" b="1" dirty="0">
                  <a:latin typeface="#9Slide03 SFU Futura_12" panose="00000400000000000000" pitchFamily="2" charset="0"/>
                  <a:cs typeface="Arial" panose="020B0604020202020204" pitchFamily="34" charset="0"/>
                </a:rPr>
                <a:t> </a:t>
              </a:r>
              <a:r>
                <a:rPr lang="en-US" sz="2800" b="1" dirty="0" err="1">
                  <a:latin typeface="#9Slide03 SFU Futura_12" panose="00000400000000000000" pitchFamily="2" charset="0"/>
                  <a:cs typeface="Arial" panose="020B0604020202020204" pitchFamily="34" charset="0"/>
                </a:rPr>
                <a:t>màu</a:t>
              </a:r>
              <a:endParaRPr lang="en-US" sz="2800" b="1" dirty="0">
                <a:latin typeface="#9Slide03 SFU Futura_12" panose="00000400000000000000" pitchFamily="2" charset="0"/>
                <a:cs typeface="Arial" panose="020B0604020202020204" pitchFamily="34" charset="0"/>
              </a:endParaRPr>
            </a:p>
          </p:txBody>
        </p:sp>
      </p:grpSp>
      <p:grpSp>
        <p:nvGrpSpPr>
          <p:cNvPr id="10" name="Group 9">
            <a:extLst>
              <a:ext uri="{FF2B5EF4-FFF2-40B4-BE49-F238E27FC236}">
                <a16:creationId xmlns:a16="http://schemas.microsoft.com/office/drawing/2014/main" xmlns="" id="{636F49F2-CDE1-CA5F-8930-06FA12BEB095}"/>
              </a:ext>
            </a:extLst>
          </p:cNvPr>
          <p:cNvGrpSpPr/>
          <p:nvPr/>
        </p:nvGrpSpPr>
        <p:grpSpPr>
          <a:xfrm>
            <a:off x="666692" y="-2216"/>
            <a:ext cx="9204703" cy="1106650"/>
            <a:chOff x="-564296" y="-15018"/>
            <a:chExt cx="9204703" cy="1106650"/>
          </a:xfrm>
        </p:grpSpPr>
        <p:grpSp>
          <p:nvGrpSpPr>
            <p:cNvPr id="13" name="Group 12">
              <a:extLst>
                <a:ext uri="{FF2B5EF4-FFF2-40B4-BE49-F238E27FC236}">
                  <a16:creationId xmlns:a16="http://schemas.microsoft.com/office/drawing/2014/main" xmlns="" id="{043AAE65-E0F6-8E8A-5E26-438D570CC09C}"/>
                </a:ext>
              </a:extLst>
            </p:cNvPr>
            <p:cNvGrpSpPr/>
            <p:nvPr/>
          </p:nvGrpSpPr>
          <p:grpSpPr>
            <a:xfrm>
              <a:off x="1039972" y="122057"/>
              <a:ext cx="7600435" cy="929585"/>
              <a:chOff x="1" y="23613"/>
              <a:chExt cx="7600435" cy="929585"/>
            </a:xfrm>
          </p:grpSpPr>
          <p:sp>
            <p:nvSpPr>
              <p:cNvPr id="37" name="Rectangle: Rounded Corners 17">
                <a:extLst>
                  <a:ext uri="{FF2B5EF4-FFF2-40B4-BE49-F238E27FC236}">
                    <a16:creationId xmlns:a16="http://schemas.microsoft.com/office/drawing/2014/main" xmlns="" id="{231154BA-877C-3372-7F62-7F7738BD7C1F}"/>
                  </a:ext>
                </a:extLst>
              </p:cNvPr>
              <p:cNvSpPr/>
              <p:nvPr/>
            </p:nvSpPr>
            <p:spPr>
              <a:xfrm>
                <a:off x="1" y="23613"/>
                <a:ext cx="7600435" cy="832500"/>
              </a:xfrm>
              <a:prstGeom prst="roundRect">
                <a:avLst>
                  <a:gd name="adj" fmla="val 42559"/>
                </a:avLst>
              </a:prstGeom>
              <a:solidFill>
                <a:srgbClr val="FFFF00"/>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180E"/>
                  </a:solidFill>
                  <a:effectLst/>
                  <a:uLnTx/>
                  <a:uFillTx/>
                  <a:latin typeface="#9Slide03 SFU Futura_12" panose="00000400000000000000" pitchFamily="2" charset="0"/>
                </a:endParaRPr>
              </a:p>
            </p:txBody>
          </p:sp>
          <p:sp>
            <p:nvSpPr>
              <p:cNvPr id="41" name="TextBox 40">
                <a:extLst>
                  <a:ext uri="{FF2B5EF4-FFF2-40B4-BE49-F238E27FC236}">
                    <a16:creationId xmlns:a16="http://schemas.microsoft.com/office/drawing/2014/main" xmlns="" id="{271C7113-4948-E7C3-C599-439610D4DD18}"/>
                  </a:ext>
                </a:extLst>
              </p:cNvPr>
              <p:cNvSpPr txBox="1"/>
              <p:nvPr/>
            </p:nvSpPr>
            <p:spPr>
              <a:xfrm>
                <a:off x="647656" y="122201"/>
                <a:ext cx="6857345"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9Slide03 Oswald Medium" panose="00000600000000000000" pitchFamily="2" charset="0"/>
                  </a:rPr>
                  <a:t>HOẠT ĐỘNG NHÓM (7-8 HS):</a:t>
                </a:r>
                <a:endParaRPr kumimoji="0" lang="vi-VN" sz="4800" b="1" i="0" u="none" strike="noStrike" kern="1200" cap="none" spc="0" normalizeH="0" baseline="0" noProof="0" dirty="0">
                  <a:ln>
                    <a:noFill/>
                  </a:ln>
                  <a:solidFill>
                    <a:srgbClr val="002060"/>
                  </a:solidFill>
                  <a:effectLst/>
                  <a:uLnTx/>
                  <a:uFillTx/>
                  <a:latin typeface="#9Slide03 Oswald Medium" panose="00000600000000000000" pitchFamily="2" charset="0"/>
                </a:endParaRPr>
              </a:p>
            </p:txBody>
          </p:sp>
        </p:grpSp>
        <p:pic>
          <p:nvPicPr>
            <p:cNvPr id="15" name="Picture 14">
              <a:extLst>
                <a:ext uri="{FF2B5EF4-FFF2-40B4-BE49-F238E27FC236}">
                  <a16:creationId xmlns:a16="http://schemas.microsoft.com/office/drawing/2014/main" xmlns="" id="{B2AF5444-E0E6-76A2-D231-AAB29C61504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8875" r="90000">
                          <a14:foregroundMark x1="8875" y1="41000" x2="8875" y2="41000"/>
                          <a14:foregroundMark x1="10000" y1="41125" x2="10000" y2="41125"/>
                        </a14:backgroundRemoval>
                      </a14:imgEffect>
                    </a14:imgLayer>
                  </a14:imgProps>
                </a:ext>
              </a:extLst>
            </a:blip>
            <a:srcRect l="6910" t="11909" r="10909" b="10092"/>
            <a:stretch/>
          </p:blipFill>
          <p:spPr>
            <a:xfrm>
              <a:off x="-564296" y="-15018"/>
              <a:ext cx="1165982" cy="1106650"/>
            </a:xfrm>
            <a:prstGeom prst="rect">
              <a:avLst/>
            </a:prstGeom>
          </p:spPr>
        </p:pic>
      </p:grpSp>
      <p:sp>
        <p:nvSpPr>
          <p:cNvPr id="61" name="TextBox 60">
            <a:extLst>
              <a:ext uri="{FF2B5EF4-FFF2-40B4-BE49-F238E27FC236}">
                <a16:creationId xmlns:a16="http://schemas.microsoft.com/office/drawing/2014/main" xmlns="" id="{3C9A9209-8F32-9958-0783-A56857604957}"/>
              </a:ext>
            </a:extLst>
          </p:cNvPr>
          <p:cNvSpPr txBox="1"/>
          <p:nvPr/>
        </p:nvSpPr>
        <p:spPr>
          <a:xfrm>
            <a:off x="6447653" y="4097481"/>
            <a:ext cx="4792474" cy="2031710"/>
          </a:xfrm>
          <a:prstGeom prst="rect">
            <a:avLst/>
          </a:prstGeom>
          <a:noFill/>
        </p:spPr>
        <p:txBody>
          <a:bodyPr wrap="square">
            <a:spAutoFit/>
          </a:bodyPr>
          <a:lstStyle/>
          <a:p>
            <a:pPr marL="0" marR="0" indent="180340" algn="just">
              <a:lnSpc>
                <a:spcPct val="115000"/>
              </a:lnSpc>
              <a:spcBef>
                <a:spcPts val="0"/>
              </a:spcBef>
              <a:spcAft>
                <a:spcPts val="0"/>
              </a:spcAft>
            </a:pPr>
            <a:r>
              <a:rPr lang="en-US" sz="2800" dirty="0" err="1">
                <a:effectLst/>
                <a:latin typeface="#9Slide03 SFU Futura_12" panose="020B0604020202020204" charset="0"/>
                <a:ea typeface="Cambria" panose="02040503050406030204" pitchFamily="18" charset="0"/>
              </a:rPr>
              <a:t>Mô</a:t>
            </a:r>
            <a:r>
              <a:rPr lang="en-US" sz="2800" dirty="0">
                <a:effectLst/>
                <a:latin typeface="#9Slide03 SFU Futura_12" panose="020B0604020202020204" charset="0"/>
                <a:ea typeface="Cambria" panose="02040503050406030204" pitchFamily="18" charset="0"/>
              </a:rPr>
              <a:t> </a:t>
            </a:r>
            <a:r>
              <a:rPr lang="en-US" sz="2800" dirty="0" err="1">
                <a:effectLst/>
                <a:latin typeface="#9Slide03 SFU Futura_12" panose="020B0604020202020204" charset="0"/>
                <a:ea typeface="Cambria" panose="02040503050406030204" pitchFamily="18" charset="0"/>
              </a:rPr>
              <a:t>tả</a:t>
            </a:r>
            <a:r>
              <a:rPr lang="en-US" sz="2800" dirty="0">
                <a:effectLst/>
                <a:latin typeface="#9Slide03 SFU Futura_12" panose="020B0604020202020204" charset="0"/>
                <a:ea typeface="Cambria" panose="02040503050406030204" pitchFamily="18" charset="0"/>
              </a:rPr>
              <a:t> </a:t>
            </a:r>
            <a:r>
              <a:rPr lang="en-US" sz="2800" dirty="0" err="1">
                <a:effectLst/>
                <a:latin typeface="#9Slide03 SFU Futura_12" panose="020B0604020202020204" charset="0"/>
                <a:ea typeface="Cambria" panose="02040503050406030204" pitchFamily="18" charset="0"/>
              </a:rPr>
              <a:t>cấu</a:t>
            </a:r>
            <a:r>
              <a:rPr lang="en-US" sz="2800" dirty="0">
                <a:effectLst/>
                <a:latin typeface="#9Slide03 SFU Futura_12" panose="020B0604020202020204" charset="0"/>
                <a:ea typeface="Cambria" panose="02040503050406030204" pitchFamily="18" charset="0"/>
              </a:rPr>
              <a:t> </a:t>
            </a:r>
            <a:r>
              <a:rPr lang="en-US" sz="2800" dirty="0" err="1">
                <a:effectLst/>
                <a:latin typeface="#9Slide03 SFU Futura_12" panose="020B0604020202020204" charset="0"/>
                <a:ea typeface="Cambria" panose="02040503050406030204" pitchFamily="18" charset="0"/>
              </a:rPr>
              <a:t>tạo</a:t>
            </a:r>
            <a:r>
              <a:rPr lang="en-US" sz="2800" dirty="0">
                <a:effectLst/>
                <a:latin typeface="#9Slide03 SFU Futura_12" panose="020B0604020202020204" charset="0"/>
                <a:ea typeface="Cambria" panose="02040503050406030204" pitchFamily="18" charset="0"/>
              </a:rPr>
              <a:t> </a:t>
            </a:r>
            <a:r>
              <a:rPr lang="en-US" sz="2800" dirty="0" err="1">
                <a:effectLst/>
                <a:latin typeface="#9Slide03 SFU Futura_12" panose="020B0604020202020204" charset="0"/>
                <a:ea typeface="Cambria" panose="02040503050406030204" pitchFamily="18" charset="0"/>
              </a:rPr>
              <a:t>bên</a:t>
            </a:r>
            <a:r>
              <a:rPr lang="en-US" sz="2800" dirty="0">
                <a:effectLst/>
                <a:latin typeface="#9Slide03 SFU Futura_12" panose="020B0604020202020204" charset="0"/>
                <a:ea typeface="Cambria" panose="02040503050406030204" pitchFamily="18" charset="0"/>
              </a:rPr>
              <a:t> </a:t>
            </a:r>
            <a:r>
              <a:rPr lang="en-US" sz="2800" dirty="0" err="1">
                <a:effectLst/>
                <a:latin typeface="#9Slide03 SFU Futura_12" panose="020B0604020202020204" charset="0"/>
                <a:ea typeface="Cambria" panose="02040503050406030204" pitchFamily="18" charset="0"/>
              </a:rPr>
              <a:t>trong</a:t>
            </a:r>
            <a:r>
              <a:rPr lang="en-US" sz="2800" dirty="0">
                <a:effectLst/>
                <a:latin typeface="#9Slide03 SFU Futura_12" panose="020B0604020202020204" charset="0"/>
                <a:ea typeface="Cambria" panose="02040503050406030204" pitchFamily="18" charset="0"/>
              </a:rPr>
              <a:t> </a:t>
            </a:r>
            <a:r>
              <a:rPr lang="en-US" sz="2800" dirty="0" err="1">
                <a:effectLst/>
                <a:latin typeface="#9Slide03 SFU Futura_12" panose="020B0604020202020204" charset="0"/>
                <a:ea typeface="Cambria" panose="02040503050406030204" pitchFamily="18" charset="0"/>
              </a:rPr>
              <a:t>của</a:t>
            </a:r>
            <a:r>
              <a:rPr lang="en-US" sz="2800" dirty="0">
                <a:effectLst/>
                <a:latin typeface="#9Slide03 SFU Futura_12" panose="020B0604020202020204" charset="0"/>
                <a:ea typeface="Cambria" panose="02040503050406030204" pitchFamily="18" charset="0"/>
              </a:rPr>
              <a:t> </a:t>
            </a:r>
            <a:r>
              <a:rPr lang="en-US" sz="2800" dirty="0" err="1">
                <a:effectLst/>
                <a:latin typeface="#9Slide03 SFU Futura_12" panose="020B0604020202020204" charset="0"/>
                <a:ea typeface="Cambria" panose="02040503050406030204" pitchFamily="18" charset="0"/>
              </a:rPr>
              <a:t>Trái</a:t>
            </a:r>
            <a:r>
              <a:rPr lang="en-US" sz="2800" dirty="0">
                <a:effectLst/>
                <a:latin typeface="#9Slide03 SFU Futura_12" panose="020B0604020202020204" charset="0"/>
                <a:ea typeface="Cambria" panose="02040503050406030204" pitchFamily="18" charset="0"/>
              </a:rPr>
              <a:t> </a:t>
            </a:r>
            <a:r>
              <a:rPr lang="en-US" sz="2800" dirty="0" err="1">
                <a:effectLst/>
                <a:latin typeface="#9Slide03 SFU Futura_12" panose="020B0604020202020204" charset="0"/>
                <a:ea typeface="Cambria" panose="02040503050406030204" pitchFamily="18" charset="0"/>
              </a:rPr>
              <a:t>Đất</a:t>
            </a:r>
            <a:r>
              <a:rPr lang="en-US" sz="2800" dirty="0">
                <a:effectLst/>
                <a:latin typeface="#9Slide03 SFU Futura_12" panose="020B0604020202020204" charset="0"/>
                <a:ea typeface="Cambria" panose="02040503050406030204" pitchFamily="18" charset="0"/>
              </a:rPr>
              <a:t>.</a:t>
            </a:r>
            <a:endParaRPr lang="en-US" sz="2800" dirty="0">
              <a:effectLst/>
              <a:latin typeface="#9Slide03 SFU Futura_12" panose="020B0604020202020204" charset="0"/>
              <a:ea typeface="Tahoma" panose="020B0604030504040204" pitchFamily="34" charset="0"/>
            </a:endParaRPr>
          </a:p>
          <a:p>
            <a:pPr marL="0" marR="0" indent="180340" algn="just">
              <a:lnSpc>
                <a:spcPct val="115000"/>
              </a:lnSpc>
              <a:spcBef>
                <a:spcPts val="0"/>
              </a:spcBef>
              <a:spcAft>
                <a:spcPts val="0"/>
              </a:spcAft>
            </a:pPr>
            <a:r>
              <a:rPr lang="en-US" sz="2800" dirty="0" err="1">
                <a:effectLst/>
                <a:latin typeface="#9Slide03 SFU Futura_12" panose="020B0604020202020204" charset="0"/>
                <a:ea typeface="Cambria" panose="02040503050406030204" pitchFamily="18" charset="0"/>
              </a:rPr>
              <a:t>Thạch</a:t>
            </a:r>
            <a:r>
              <a:rPr lang="en-US" sz="2800" dirty="0">
                <a:effectLst/>
                <a:latin typeface="#9Slide03 SFU Futura_12" panose="020B0604020202020204" charset="0"/>
                <a:ea typeface="Cambria" panose="02040503050406030204" pitchFamily="18" charset="0"/>
              </a:rPr>
              <a:t> </a:t>
            </a:r>
            <a:r>
              <a:rPr lang="en-US" sz="2800" dirty="0" err="1">
                <a:effectLst/>
                <a:latin typeface="#9Slide03 SFU Futura_12" panose="020B0604020202020204" charset="0"/>
                <a:ea typeface="Cambria" panose="02040503050406030204" pitchFamily="18" charset="0"/>
              </a:rPr>
              <a:t>quyển</a:t>
            </a:r>
            <a:r>
              <a:rPr lang="en-US" sz="2800" dirty="0">
                <a:effectLst/>
                <a:latin typeface="#9Slide03 SFU Futura_12" panose="020B0604020202020204" charset="0"/>
                <a:ea typeface="Cambria" panose="02040503050406030204" pitchFamily="18" charset="0"/>
              </a:rPr>
              <a:t> </a:t>
            </a:r>
            <a:r>
              <a:rPr lang="en-US" sz="2800" dirty="0" err="1">
                <a:effectLst/>
                <a:latin typeface="#9Slide03 SFU Futura_12" panose="020B0604020202020204" charset="0"/>
                <a:ea typeface="Cambria" panose="02040503050406030204" pitchFamily="18" charset="0"/>
              </a:rPr>
              <a:t>là</a:t>
            </a:r>
            <a:r>
              <a:rPr lang="en-US" sz="2800" dirty="0">
                <a:effectLst/>
                <a:latin typeface="#9Slide03 SFU Futura_12" panose="020B0604020202020204" charset="0"/>
                <a:ea typeface="Cambria" panose="02040503050406030204" pitchFamily="18" charset="0"/>
              </a:rPr>
              <a:t> </a:t>
            </a:r>
            <a:r>
              <a:rPr lang="en-US" sz="2800" dirty="0" err="1">
                <a:effectLst/>
                <a:latin typeface="#9Slide03 SFU Futura_12" panose="020B0604020202020204" charset="0"/>
                <a:ea typeface="Cambria" panose="02040503050406030204" pitchFamily="18" charset="0"/>
              </a:rPr>
              <a:t>gì</a:t>
            </a:r>
            <a:r>
              <a:rPr lang="en-US" sz="2800" dirty="0">
                <a:effectLst/>
                <a:latin typeface="#9Slide03 SFU Futura_12" panose="020B0604020202020204" charset="0"/>
                <a:ea typeface="Cambria" panose="02040503050406030204" pitchFamily="18" charset="0"/>
              </a:rPr>
              <a:t>?</a:t>
            </a:r>
            <a:endParaRPr lang="en-US" sz="2800" dirty="0">
              <a:effectLst/>
              <a:latin typeface="#9Slide03 SFU Futura_12" panose="020B0604020202020204" charset="0"/>
              <a:ea typeface="Tahoma" panose="020B0604030504040204" pitchFamily="34" charset="0"/>
            </a:endParaRPr>
          </a:p>
          <a:p>
            <a:pPr marL="0" marR="0" indent="180340" algn="just">
              <a:lnSpc>
                <a:spcPct val="115000"/>
              </a:lnSpc>
              <a:spcBef>
                <a:spcPts val="0"/>
              </a:spcBef>
              <a:spcAft>
                <a:spcPts val="0"/>
              </a:spcAft>
            </a:pPr>
            <a:r>
              <a:rPr lang="en-US" sz="2800" dirty="0" err="1">
                <a:effectLst/>
                <a:latin typeface="#9Slide03 SFU Futura_12" panose="020B0604020202020204" charset="0"/>
                <a:ea typeface="Cambria" panose="02040503050406030204" pitchFamily="18" charset="0"/>
              </a:rPr>
              <a:t>Vai</a:t>
            </a:r>
            <a:r>
              <a:rPr lang="en-US" sz="2800" dirty="0">
                <a:effectLst/>
                <a:latin typeface="#9Slide03 SFU Futura_12" panose="020B0604020202020204" charset="0"/>
                <a:ea typeface="Cambria" panose="02040503050406030204" pitchFamily="18" charset="0"/>
              </a:rPr>
              <a:t> </a:t>
            </a:r>
            <a:r>
              <a:rPr lang="en-US" sz="2800" dirty="0" err="1">
                <a:effectLst/>
                <a:latin typeface="#9Slide03 SFU Futura_12" panose="020B0604020202020204" charset="0"/>
                <a:ea typeface="Cambria" panose="02040503050406030204" pitchFamily="18" charset="0"/>
              </a:rPr>
              <a:t>trò</a:t>
            </a:r>
            <a:r>
              <a:rPr lang="en-US" sz="2800" dirty="0">
                <a:effectLst/>
                <a:latin typeface="#9Slide03 SFU Futura_12" panose="020B0604020202020204" charset="0"/>
                <a:ea typeface="Cambria" panose="02040503050406030204" pitchFamily="18" charset="0"/>
              </a:rPr>
              <a:t> </a:t>
            </a:r>
            <a:r>
              <a:rPr lang="en-US" sz="2800" dirty="0" err="1">
                <a:effectLst/>
                <a:latin typeface="#9Slide03 SFU Futura_12" panose="020B0604020202020204" charset="0"/>
                <a:ea typeface="Cambria" panose="02040503050406030204" pitchFamily="18" charset="0"/>
              </a:rPr>
              <a:t>của</a:t>
            </a:r>
            <a:r>
              <a:rPr lang="en-US" sz="2800" dirty="0">
                <a:effectLst/>
                <a:latin typeface="#9Slide03 SFU Futura_12" panose="020B0604020202020204" charset="0"/>
                <a:ea typeface="Cambria" panose="02040503050406030204" pitchFamily="18" charset="0"/>
              </a:rPr>
              <a:t> </a:t>
            </a:r>
            <a:r>
              <a:rPr lang="en-US" sz="2800" dirty="0" err="1">
                <a:effectLst/>
                <a:latin typeface="#9Slide03 SFU Futura_12" panose="020B0604020202020204" charset="0"/>
                <a:ea typeface="Cambria" panose="02040503050406030204" pitchFamily="18" charset="0"/>
              </a:rPr>
              <a:t>lớp</a:t>
            </a:r>
            <a:r>
              <a:rPr lang="en-US" sz="2800" dirty="0">
                <a:effectLst/>
                <a:latin typeface="#9Slide03 SFU Futura_12" panose="020B0604020202020204" charset="0"/>
                <a:ea typeface="Cambria" panose="02040503050406030204" pitchFamily="18" charset="0"/>
              </a:rPr>
              <a:t> </a:t>
            </a:r>
            <a:r>
              <a:rPr lang="en-US" sz="2800" dirty="0" err="1">
                <a:effectLst/>
                <a:latin typeface="#9Slide03 SFU Futura_12" panose="020B0604020202020204" charset="0"/>
                <a:ea typeface="Cambria" panose="02040503050406030204" pitchFamily="18" charset="0"/>
              </a:rPr>
              <a:t>vỏ</a:t>
            </a:r>
            <a:r>
              <a:rPr lang="en-US" sz="2800" dirty="0">
                <a:effectLst/>
                <a:latin typeface="#9Slide03 SFU Futura_12" panose="020B0604020202020204" charset="0"/>
                <a:ea typeface="Cambria" panose="02040503050406030204" pitchFamily="18" charset="0"/>
              </a:rPr>
              <a:t> </a:t>
            </a:r>
            <a:r>
              <a:rPr lang="en-US" sz="2800" dirty="0" err="1">
                <a:effectLst/>
                <a:latin typeface="#9Slide03 SFU Futura_12" panose="020B0604020202020204" charset="0"/>
                <a:ea typeface="Cambria" panose="02040503050406030204" pitchFamily="18" charset="0"/>
              </a:rPr>
              <a:t>Trái</a:t>
            </a:r>
            <a:r>
              <a:rPr lang="en-US" sz="2800" dirty="0">
                <a:effectLst/>
                <a:latin typeface="#9Slide03 SFU Futura_12" panose="020B0604020202020204" charset="0"/>
                <a:ea typeface="Cambria" panose="02040503050406030204" pitchFamily="18" charset="0"/>
              </a:rPr>
              <a:t> </a:t>
            </a:r>
            <a:r>
              <a:rPr lang="en-US" sz="2800" dirty="0" err="1">
                <a:effectLst/>
                <a:latin typeface="#9Slide03 SFU Futura_12" panose="020B0604020202020204" charset="0"/>
                <a:ea typeface="Cambria" panose="02040503050406030204" pitchFamily="18" charset="0"/>
              </a:rPr>
              <a:t>Đất</a:t>
            </a:r>
            <a:r>
              <a:rPr lang="en-US" sz="2800" dirty="0">
                <a:effectLst/>
                <a:latin typeface="#9Slide03 SFU Futura_12" panose="020B0604020202020204" charset="0"/>
                <a:ea typeface="Cambria" panose="02040503050406030204" pitchFamily="18" charset="0"/>
              </a:rPr>
              <a:t>.</a:t>
            </a:r>
            <a:endParaRPr lang="en-US" sz="2800" dirty="0">
              <a:effectLst/>
              <a:latin typeface="#9Slide03 SFU Futura_12" panose="020B0604020202020204" charset="0"/>
              <a:ea typeface="Tahoma" panose="020B0604030504040204" pitchFamily="34" charset="0"/>
            </a:endParaRPr>
          </a:p>
        </p:txBody>
      </p:sp>
      <p:pic>
        <p:nvPicPr>
          <p:cNvPr id="62" name="Picture 61">
            <a:extLst>
              <a:ext uri="{FF2B5EF4-FFF2-40B4-BE49-F238E27FC236}">
                <a16:creationId xmlns:a16="http://schemas.microsoft.com/office/drawing/2014/main" xmlns="" id="{B01902D4-56BC-C281-26C0-2DCF8B113FF4}"/>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621" b="90062" l="4487" r="89744">
                        <a14:foregroundMark x1="12821" y1="18012" x2="12821" y2="18012"/>
                        <a14:foregroundMark x1="22436" y1="2484" x2="22436" y2="2484"/>
                        <a14:foregroundMark x1="8333" y1="46584" x2="8333" y2="46584"/>
                        <a14:foregroundMark x1="20833" y1="90683" x2="20833" y2="90683"/>
                        <a14:foregroundMark x1="4487" y1="48447" x2="4487" y2="48447"/>
                      </a14:backgroundRemoval>
                    </a14:imgEffect>
                  </a14:imgLayer>
                </a14:imgProps>
              </a:ext>
            </a:extLst>
          </a:blip>
          <a:srcRect t="-1" r="39502" b="-4640"/>
          <a:stretch/>
        </p:blipFill>
        <p:spPr>
          <a:xfrm>
            <a:off x="10728466" y="4545507"/>
            <a:ext cx="1321718" cy="1179687"/>
          </a:xfrm>
          <a:prstGeom prst="rect">
            <a:avLst/>
          </a:prstGeom>
        </p:spPr>
      </p:pic>
      <p:pic>
        <p:nvPicPr>
          <p:cNvPr id="63" name="Đồng hồ đếm ngược 5 phút - 5 Minutes">
            <a:hlinkClick r:id="" action="ppaction://media"/>
            <a:extLst>
              <a:ext uri="{FF2B5EF4-FFF2-40B4-BE49-F238E27FC236}">
                <a16:creationId xmlns:a16="http://schemas.microsoft.com/office/drawing/2014/main" xmlns="" id="{F62ECFEB-68E6-A296-466E-1A2AD8E77976}"/>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10350953" y="210688"/>
            <a:ext cx="1596377" cy="1179688"/>
          </a:xfrm>
          <a:prstGeom prst="rect">
            <a:avLst/>
          </a:prstGeom>
        </p:spPr>
      </p:pic>
    </p:spTree>
    <p:extLst>
      <p:ext uri="{BB962C8B-B14F-4D97-AF65-F5344CB8AC3E}">
        <p14:creationId xmlns:p14="http://schemas.microsoft.com/office/powerpoint/2010/main" val="995087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par>
                                <p:cTn id="8" presetID="10" presetClass="entr" presetSubtype="0" fill="hold" nodeType="withEffect">
                                  <p:stCondLst>
                                    <p:cond delay="0"/>
                                  </p:stCondLst>
                                  <p:childTnLst>
                                    <p:set>
                                      <p:cBhvr>
                                        <p:cTn id="9" dur="1" fill="hold">
                                          <p:stCondLst>
                                            <p:cond delay="0"/>
                                          </p:stCondLst>
                                        </p:cTn>
                                        <p:tgtEl>
                                          <p:spTgt spid="51"/>
                                        </p:tgtEl>
                                        <p:attrNameLst>
                                          <p:attrName>style.visibility</p:attrName>
                                        </p:attrNameLst>
                                      </p:cBhvr>
                                      <p:to>
                                        <p:strVal val="visible"/>
                                      </p:to>
                                    </p:set>
                                    <p:animEffect transition="in" filter="fade">
                                      <p:cBhvr>
                                        <p:cTn id="10" dur="500"/>
                                        <p:tgtEl>
                                          <p:spTgt spid="51"/>
                                        </p:tgtEl>
                                      </p:cBhvr>
                                    </p:animEffect>
                                  </p:childTnLst>
                                </p:cTn>
                              </p:par>
                              <p:par>
                                <p:cTn id="11" presetID="10" presetClass="entr" presetSubtype="0" fill="hold"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500"/>
                                        <p:tgtEl>
                                          <p:spTgt spid="3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1"/>
                                        </p:tgtEl>
                                        <p:attrNameLst>
                                          <p:attrName>style.visibility</p:attrName>
                                        </p:attrNameLst>
                                      </p:cBhvr>
                                      <p:to>
                                        <p:strVal val="visible"/>
                                      </p:to>
                                    </p:set>
                                    <p:animEffect transition="in" filter="fade">
                                      <p:cBhvr>
                                        <p:cTn id="16" dur="500"/>
                                        <p:tgtEl>
                                          <p:spTgt spid="61"/>
                                        </p:tgtEl>
                                      </p:cBhvr>
                                    </p:animEffect>
                                  </p:childTnLst>
                                </p:cTn>
                              </p:par>
                              <p:par>
                                <p:cTn id="17" presetID="10" presetClass="entr" presetSubtype="0" fill="hold" nodeType="withEffect">
                                  <p:stCondLst>
                                    <p:cond delay="0"/>
                                  </p:stCondLst>
                                  <p:childTnLst>
                                    <p:set>
                                      <p:cBhvr>
                                        <p:cTn id="18" dur="1" fill="hold">
                                          <p:stCondLst>
                                            <p:cond delay="0"/>
                                          </p:stCondLst>
                                        </p:cTn>
                                        <p:tgtEl>
                                          <p:spTgt spid="62"/>
                                        </p:tgtEl>
                                        <p:attrNameLst>
                                          <p:attrName>style.visibility</p:attrName>
                                        </p:attrNameLst>
                                      </p:cBhvr>
                                      <p:to>
                                        <p:strVal val="visible"/>
                                      </p:to>
                                    </p:set>
                                    <p:animEffect transition="in" filter="fade">
                                      <p:cBhvr>
                                        <p:cTn id="19" dur="500"/>
                                        <p:tgtEl>
                                          <p:spTgt spid="6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500"/>
                                        <p:tgtEl>
                                          <p:spTgt spid="29"/>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7" fill="hold" display="0">
                  <p:stCondLst>
                    <p:cond delay="indefinite"/>
                  </p:stCondLst>
                </p:cTn>
                <p:tgtEl>
                  <p:spTgt spid="63"/>
                </p:tgtEl>
              </p:cMediaNode>
            </p:video>
          </p:childTnLst>
        </p:cTn>
      </p:par>
    </p:tnLst>
    <p:bldLst>
      <p:bldP spid="29" grpId="0" animBg="1"/>
      <p:bldP spid="6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xmlns="" id="{81F2071E-DF8C-495C-8676-8F839E06F04F}"/>
              </a:ext>
            </a:extLst>
          </p:cNvPr>
          <p:cNvSpPr/>
          <p:nvPr/>
        </p:nvSpPr>
        <p:spPr>
          <a:xfrm>
            <a:off x="2289605" y="36031"/>
            <a:ext cx="8083119" cy="1015663"/>
          </a:xfrm>
          <a:prstGeom prst="rect">
            <a:avLst/>
          </a:prstGeom>
          <a:noFill/>
        </p:spPr>
        <p:txBody>
          <a:bodyPr wrap="square" lIns="91440" tIns="45720" rIns="91440" bIns="45720">
            <a:spAutoFit/>
          </a:bodyPr>
          <a:lstStyle/>
          <a:p>
            <a:pPr algn="ctr"/>
            <a:r>
              <a:rPr lang="en-US" sz="60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    </a:t>
            </a:r>
            <a:r>
              <a:rPr lang="en-US" sz="6000" b="1"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3 SFU Futura_12" panose="020B0604020202020204" charset="0"/>
              </a:rPr>
              <a:t>TIÊU CHÍ ĐÁNH GIÁ</a:t>
            </a:r>
            <a:endParaRPr lang="en-US" sz="5400" b="1"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3 SFU Futura_12" panose="020B0604020202020204" charset="0"/>
            </a:endParaRPr>
          </a:p>
        </p:txBody>
      </p:sp>
      <p:pic>
        <p:nvPicPr>
          <p:cNvPr id="50" name="Picture 49">
            <a:extLst>
              <a:ext uri="{FF2B5EF4-FFF2-40B4-BE49-F238E27FC236}">
                <a16:creationId xmlns:a16="http://schemas.microsoft.com/office/drawing/2014/main" xmlns="" id="{8B10C7E0-61B3-41E0-B655-73B5F829768A}"/>
              </a:ext>
            </a:extLst>
          </p:cNvPr>
          <p:cNvPicPr>
            <a:picLocks noChangeAspect="1"/>
          </p:cNvPicPr>
          <p:nvPr/>
        </p:nvPicPr>
        <p:blipFill>
          <a:blip r:embed="rId2"/>
          <a:stretch>
            <a:fillRect/>
          </a:stretch>
        </p:blipFill>
        <p:spPr>
          <a:xfrm>
            <a:off x="3852790" y="5599601"/>
            <a:ext cx="1391703" cy="1043777"/>
          </a:xfrm>
          <a:prstGeom prst="rect">
            <a:avLst/>
          </a:prstGeom>
        </p:spPr>
      </p:pic>
      <p:sp>
        <p:nvSpPr>
          <p:cNvPr id="29" name="Rectangle: Rounded Corners 7">
            <a:extLst>
              <a:ext uri="{FF2B5EF4-FFF2-40B4-BE49-F238E27FC236}">
                <a16:creationId xmlns:a16="http://schemas.microsoft.com/office/drawing/2014/main" xmlns="" id="{D6CE6303-3C40-4361-9869-64BB994762E1}"/>
              </a:ext>
            </a:extLst>
          </p:cNvPr>
          <p:cNvSpPr/>
          <p:nvPr/>
        </p:nvSpPr>
        <p:spPr>
          <a:xfrm>
            <a:off x="0" y="1260455"/>
            <a:ext cx="3852790" cy="1207900"/>
          </a:xfrm>
          <a:prstGeom prst="roundRect">
            <a:avLst/>
          </a:prstGeom>
          <a:solidFill>
            <a:srgbClr val="C4E9F3"/>
          </a:solidFill>
          <a:ln w="3175">
            <a:no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0033CC"/>
                </a:solidFill>
                <a:latin typeface="#9Slide03 SFU Futura_12" panose="020B0604020202020204" charset="0"/>
                <a:cs typeface="Arial" panose="020B0604020202020204" pitchFamily="34" charset="0"/>
              </a:rPr>
              <a:t>Nội</a:t>
            </a:r>
            <a:r>
              <a:rPr lang="en-US" sz="4400" b="1" dirty="0">
                <a:solidFill>
                  <a:srgbClr val="0033CC"/>
                </a:solidFill>
                <a:latin typeface="#9Slide03 SFU Futura_12" panose="020B0604020202020204" charset="0"/>
                <a:cs typeface="Arial" panose="020B0604020202020204" pitchFamily="34" charset="0"/>
              </a:rPr>
              <a:t> dung</a:t>
            </a:r>
          </a:p>
        </p:txBody>
      </p:sp>
      <p:sp>
        <p:nvSpPr>
          <p:cNvPr id="30" name="Rectangle: Rounded Corners 7">
            <a:extLst>
              <a:ext uri="{FF2B5EF4-FFF2-40B4-BE49-F238E27FC236}">
                <a16:creationId xmlns:a16="http://schemas.microsoft.com/office/drawing/2014/main" xmlns="" id="{D6CE6303-3C40-4361-9869-64BB994762E1}"/>
              </a:ext>
            </a:extLst>
          </p:cNvPr>
          <p:cNvSpPr/>
          <p:nvPr/>
        </p:nvSpPr>
        <p:spPr>
          <a:xfrm>
            <a:off x="0" y="2654653"/>
            <a:ext cx="3852790" cy="1207900"/>
          </a:xfrm>
          <a:prstGeom prst="roundRect">
            <a:avLst/>
          </a:prstGeom>
          <a:solidFill>
            <a:srgbClr val="C4E9F3"/>
          </a:solidFill>
          <a:ln w="3175">
            <a:no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0033CC"/>
                </a:solidFill>
                <a:latin typeface="#9Slide03 SFU Futura_12" panose="020B0604020202020204" charset="0"/>
                <a:cs typeface="Arial" panose="020B0604020202020204" pitchFamily="34" charset="0"/>
              </a:rPr>
              <a:t>Hình</a:t>
            </a:r>
            <a:r>
              <a:rPr lang="en-US" sz="4400" b="1" dirty="0">
                <a:solidFill>
                  <a:srgbClr val="0033CC"/>
                </a:solidFill>
                <a:latin typeface="#9Slide03 SFU Futura_12" panose="020B0604020202020204" charset="0"/>
                <a:cs typeface="Arial" panose="020B0604020202020204" pitchFamily="34" charset="0"/>
              </a:rPr>
              <a:t> </a:t>
            </a:r>
            <a:r>
              <a:rPr lang="en-US" sz="4400" b="1" dirty="0" err="1">
                <a:solidFill>
                  <a:srgbClr val="0033CC"/>
                </a:solidFill>
                <a:latin typeface="#9Slide03 SFU Futura_12" panose="020B0604020202020204" charset="0"/>
                <a:cs typeface="Arial" panose="020B0604020202020204" pitchFamily="34" charset="0"/>
              </a:rPr>
              <a:t>thức</a:t>
            </a:r>
            <a:endParaRPr lang="en-US" sz="4400" b="1" dirty="0">
              <a:solidFill>
                <a:srgbClr val="0033CC"/>
              </a:solidFill>
              <a:latin typeface="#9Slide03 SFU Futura_12" panose="020B0604020202020204" charset="0"/>
              <a:cs typeface="Arial" panose="020B0604020202020204" pitchFamily="34" charset="0"/>
            </a:endParaRPr>
          </a:p>
        </p:txBody>
      </p:sp>
      <p:sp>
        <p:nvSpPr>
          <p:cNvPr id="31" name="Rectangle: Rounded Corners 7">
            <a:extLst>
              <a:ext uri="{FF2B5EF4-FFF2-40B4-BE49-F238E27FC236}">
                <a16:creationId xmlns:a16="http://schemas.microsoft.com/office/drawing/2014/main" xmlns="" id="{D6CE6303-3C40-4361-9869-64BB994762E1}"/>
              </a:ext>
            </a:extLst>
          </p:cNvPr>
          <p:cNvSpPr/>
          <p:nvPr/>
        </p:nvSpPr>
        <p:spPr>
          <a:xfrm>
            <a:off x="-29701" y="4070509"/>
            <a:ext cx="3852790" cy="1207900"/>
          </a:xfrm>
          <a:prstGeom prst="roundRect">
            <a:avLst/>
          </a:prstGeom>
          <a:solidFill>
            <a:srgbClr val="C4E9F3"/>
          </a:solidFill>
          <a:ln w="3175">
            <a:no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0033CC"/>
                </a:solidFill>
                <a:latin typeface="#9Slide03 SFU Futura_12" panose="020B0604020202020204" charset="0"/>
                <a:cs typeface="Arial" panose="020B0604020202020204" pitchFamily="34" charset="0"/>
              </a:rPr>
              <a:t>Báo</a:t>
            </a:r>
            <a:r>
              <a:rPr lang="en-US" sz="4400" b="1" dirty="0">
                <a:solidFill>
                  <a:srgbClr val="0033CC"/>
                </a:solidFill>
                <a:latin typeface="#9Slide03 SFU Futura_12" panose="020B0604020202020204" charset="0"/>
                <a:cs typeface="Arial" panose="020B0604020202020204" pitchFamily="34" charset="0"/>
              </a:rPr>
              <a:t> </a:t>
            </a:r>
            <a:r>
              <a:rPr lang="en-US" sz="4400" b="1" dirty="0" err="1">
                <a:solidFill>
                  <a:srgbClr val="0033CC"/>
                </a:solidFill>
                <a:latin typeface="#9Slide03 SFU Futura_12" panose="020B0604020202020204" charset="0"/>
                <a:cs typeface="Arial" panose="020B0604020202020204" pitchFamily="34" charset="0"/>
              </a:rPr>
              <a:t>cáo</a:t>
            </a:r>
            <a:endParaRPr lang="en-US" sz="4400" b="1" dirty="0">
              <a:solidFill>
                <a:srgbClr val="0033CC"/>
              </a:solidFill>
              <a:latin typeface="#9Slide03 SFU Futura_12" panose="020B0604020202020204" charset="0"/>
              <a:cs typeface="Arial" panose="020B0604020202020204" pitchFamily="34" charset="0"/>
            </a:endParaRPr>
          </a:p>
        </p:txBody>
      </p:sp>
      <p:sp>
        <p:nvSpPr>
          <p:cNvPr id="32" name="Rectangle: Rounded Corners 7">
            <a:extLst>
              <a:ext uri="{FF2B5EF4-FFF2-40B4-BE49-F238E27FC236}">
                <a16:creationId xmlns:a16="http://schemas.microsoft.com/office/drawing/2014/main" xmlns="" id="{D6CE6303-3C40-4361-9869-64BB994762E1}"/>
              </a:ext>
            </a:extLst>
          </p:cNvPr>
          <p:cNvSpPr/>
          <p:nvPr/>
        </p:nvSpPr>
        <p:spPr>
          <a:xfrm>
            <a:off x="0" y="5443049"/>
            <a:ext cx="3852790" cy="1207900"/>
          </a:xfrm>
          <a:prstGeom prst="roundRect">
            <a:avLst/>
          </a:prstGeom>
          <a:solidFill>
            <a:srgbClr val="C4E9F3"/>
          </a:solidFill>
          <a:ln w="3175">
            <a:no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0033CC"/>
                </a:solidFill>
                <a:latin typeface="#9Slide03 SFU Futura_12" panose="020B0604020202020204" charset="0"/>
                <a:cs typeface="Arial" panose="020B0604020202020204" pitchFamily="34" charset="0"/>
              </a:rPr>
              <a:t>Quá</a:t>
            </a:r>
            <a:r>
              <a:rPr lang="en-US" sz="4400" b="1" dirty="0">
                <a:solidFill>
                  <a:srgbClr val="0033CC"/>
                </a:solidFill>
                <a:latin typeface="#9Slide03 SFU Futura_12" panose="020B0604020202020204" charset="0"/>
                <a:cs typeface="Arial" panose="020B0604020202020204" pitchFamily="34" charset="0"/>
              </a:rPr>
              <a:t> </a:t>
            </a:r>
            <a:r>
              <a:rPr lang="en-US" sz="4400" b="1" dirty="0" err="1">
                <a:solidFill>
                  <a:srgbClr val="0033CC"/>
                </a:solidFill>
                <a:latin typeface="#9Slide03 SFU Futura_12" panose="020B0604020202020204" charset="0"/>
                <a:cs typeface="Arial" panose="020B0604020202020204" pitchFamily="34" charset="0"/>
              </a:rPr>
              <a:t>trình</a:t>
            </a:r>
            <a:endParaRPr lang="en-US" sz="4400" b="1" dirty="0">
              <a:solidFill>
                <a:srgbClr val="0033CC"/>
              </a:solidFill>
              <a:latin typeface="#9Slide03 SFU Futura_12" panose="020B0604020202020204" charset="0"/>
              <a:cs typeface="Arial" panose="020B0604020202020204" pitchFamily="34" charset="0"/>
            </a:endParaRPr>
          </a:p>
        </p:txBody>
      </p:sp>
      <p:sp>
        <p:nvSpPr>
          <p:cNvPr id="2" name="Rectangle 1"/>
          <p:cNvSpPr/>
          <p:nvPr/>
        </p:nvSpPr>
        <p:spPr>
          <a:xfrm>
            <a:off x="5433287" y="1355012"/>
            <a:ext cx="4738130" cy="830997"/>
          </a:xfrm>
          <a:prstGeom prst="rect">
            <a:avLst/>
          </a:prstGeom>
        </p:spPr>
        <p:txBody>
          <a:bodyPr wrap="square">
            <a:spAutoFit/>
          </a:bodyPr>
          <a:lstStyle/>
          <a:p>
            <a:pPr marL="342900" marR="0" lvl="0" indent="-342900" algn="just">
              <a:spcBef>
                <a:spcPts val="0"/>
              </a:spcBef>
              <a:spcAft>
                <a:spcPts val="0"/>
              </a:spcAft>
              <a:buFont typeface="Arial" panose="020B0604020202020204" pitchFamily="34" charset="0"/>
              <a:buChar char="-"/>
              <a:tabLst>
                <a:tab pos="228600" algn="l"/>
              </a:tabLst>
            </a:pPr>
            <a:r>
              <a:rPr lang="en-US" sz="2400" b="1" dirty="0" err="1">
                <a:latin typeface="#9Slide03 SFU Futura_12" panose="020B0604020202020204" charset="0"/>
                <a:ea typeface="Calibri" panose="020F0502020204030204" pitchFamily="34" charset="0"/>
              </a:rPr>
              <a:t>Đầy</a:t>
            </a:r>
            <a:r>
              <a:rPr lang="en-US" sz="2400" b="1" dirty="0">
                <a:latin typeface="#9Slide03 SFU Futura_12" panose="020B0604020202020204" charset="0"/>
                <a:ea typeface="Calibri" panose="020F0502020204030204" pitchFamily="34" charset="0"/>
              </a:rPr>
              <a:t> </a:t>
            </a:r>
            <a:r>
              <a:rPr lang="en-US" sz="2400" b="1" dirty="0" err="1">
                <a:latin typeface="#9Slide03 SFU Futura_12" panose="020B0604020202020204" charset="0"/>
                <a:ea typeface="Calibri" panose="020F0502020204030204" pitchFamily="34" charset="0"/>
              </a:rPr>
              <a:t>đủ</a:t>
            </a:r>
            <a:r>
              <a:rPr lang="en-US" sz="2400" b="1" dirty="0">
                <a:latin typeface="#9Slide03 SFU Futura_12" panose="020B0604020202020204" charset="0"/>
                <a:ea typeface="Calibri" panose="020F0502020204030204" pitchFamily="34" charset="0"/>
              </a:rPr>
              <a:t>, </a:t>
            </a:r>
            <a:r>
              <a:rPr lang="en-US" sz="2400" b="1" dirty="0" err="1">
                <a:latin typeface="#9Slide03 SFU Futura_12" panose="020B0604020202020204" charset="0"/>
                <a:ea typeface="Calibri" panose="020F0502020204030204" pitchFamily="34" charset="0"/>
              </a:rPr>
              <a:t>chính</a:t>
            </a:r>
            <a:r>
              <a:rPr lang="en-US" sz="2400" b="1" dirty="0">
                <a:latin typeface="#9Slide03 SFU Futura_12" panose="020B0604020202020204" charset="0"/>
                <a:ea typeface="Calibri" panose="020F0502020204030204" pitchFamily="34" charset="0"/>
              </a:rPr>
              <a:t> </a:t>
            </a:r>
            <a:r>
              <a:rPr lang="en-US" sz="2400" b="1" dirty="0" err="1">
                <a:latin typeface="#9Slide03 SFU Futura_12" panose="020B0604020202020204" charset="0"/>
                <a:ea typeface="Calibri" panose="020F0502020204030204" pitchFamily="34" charset="0"/>
              </a:rPr>
              <a:t>xác</a:t>
            </a:r>
            <a:r>
              <a:rPr lang="en-US" sz="2400" b="1" dirty="0">
                <a:latin typeface="#9Slide03 SFU Futura_12" panose="020B0604020202020204" charset="0"/>
                <a:ea typeface="Calibri" panose="020F0502020204030204" pitchFamily="34" charset="0"/>
              </a:rPr>
              <a:t>, </a:t>
            </a:r>
            <a:r>
              <a:rPr lang="en-US" sz="2400" b="1" dirty="0" err="1">
                <a:latin typeface="#9Slide03 SFU Futura_12" panose="020B0604020202020204" charset="0"/>
                <a:ea typeface="Calibri" panose="020F0502020204030204" pitchFamily="34" charset="0"/>
              </a:rPr>
              <a:t>khoa</a:t>
            </a:r>
            <a:r>
              <a:rPr lang="en-US" sz="2400" b="1" dirty="0">
                <a:latin typeface="#9Slide03 SFU Futura_12" panose="020B0604020202020204" charset="0"/>
                <a:ea typeface="Calibri" panose="020F0502020204030204" pitchFamily="34" charset="0"/>
              </a:rPr>
              <a:t> </a:t>
            </a:r>
            <a:r>
              <a:rPr lang="en-US" sz="2400" b="1" dirty="0" err="1">
                <a:latin typeface="#9Slide03 SFU Futura_12" panose="020B0604020202020204" charset="0"/>
                <a:ea typeface="Calibri" panose="020F0502020204030204" pitchFamily="34" charset="0"/>
              </a:rPr>
              <a:t>học</a:t>
            </a:r>
            <a:r>
              <a:rPr lang="en-US" sz="2400" b="1" dirty="0">
                <a:latin typeface="#9Slide03 SFU Futura_12" panose="020B0604020202020204" charset="0"/>
                <a:ea typeface="Calibri" panose="020F0502020204030204" pitchFamily="34" charset="0"/>
              </a:rPr>
              <a:t>.</a:t>
            </a:r>
          </a:p>
          <a:p>
            <a:pPr marL="342900" marR="0" lvl="0" indent="-342900" algn="just">
              <a:spcBef>
                <a:spcPts val="0"/>
              </a:spcBef>
              <a:spcAft>
                <a:spcPts val="0"/>
              </a:spcAft>
              <a:buFont typeface="Arial" panose="020B0604020202020204" pitchFamily="34" charset="0"/>
              <a:buChar char="-"/>
              <a:tabLst>
                <a:tab pos="228600" algn="l"/>
              </a:tabLst>
            </a:pPr>
            <a:r>
              <a:rPr lang="en-US" sz="2400" b="1" dirty="0" err="1">
                <a:latin typeface="#9Slide03 SFU Futura_12" panose="020B0604020202020204" charset="0"/>
                <a:ea typeface="Calibri" panose="020F0502020204030204" pitchFamily="34" charset="0"/>
              </a:rPr>
              <a:t>Đúng</a:t>
            </a:r>
            <a:r>
              <a:rPr lang="en-US" sz="2400" b="1" dirty="0">
                <a:latin typeface="#9Slide03 SFU Futura_12" panose="020B0604020202020204" charset="0"/>
                <a:ea typeface="Calibri" panose="020F0502020204030204" pitchFamily="34" charset="0"/>
              </a:rPr>
              <a:t> </a:t>
            </a:r>
            <a:r>
              <a:rPr lang="en-US" sz="2400" b="1" dirty="0" err="1">
                <a:latin typeface="#9Slide03 SFU Futura_12" panose="020B0604020202020204" charset="0"/>
                <a:ea typeface="Calibri" panose="020F0502020204030204" pitchFamily="34" charset="0"/>
              </a:rPr>
              <a:t>nội</a:t>
            </a:r>
            <a:r>
              <a:rPr lang="en-US" sz="2400" b="1" dirty="0">
                <a:latin typeface="#9Slide03 SFU Futura_12" panose="020B0604020202020204" charset="0"/>
                <a:ea typeface="Calibri" panose="020F0502020204030204" pitchFamily="34" charset="0"/>
              </a:rPr>
              <a:t> dung</a:t>
            </a:r>
            <a:r>
              <a:rPr lang="en-US" sz="2400" b="1" dirty="0">
                <a:latin typeface="#9Slide03 SFU Futura_12" panose="020B0604020202020204" charset="0"/>
                <a:ea typeface="Tahoma" panose="020B0604030504040204" pitchFamily="34" charset="0"/>
              </a:rPr>
              <a:t>.</a:t>
            </a:r>
            <a:endParaRPr lang="en-US" sz="2400" b="1" dirty="0">
              <a:latin typeface="#9Slide03 SFU Futura_12" panose="020B0604020202020204" charset="0"/>
            </a:endParaRPr>
          </a:p>
        </p:txBody>
      </p:sp>
      <p:sp>
        <p:nvSpPr>
          <p:cNvPr id="3" name="Rectangle 2"/>
          <p:cNvSpPr/>
          <p:nvPr/>
        </p:nvSpPr>
        <p:spPr>
          <a:xfrm>
            <a:off x="5404785" y="2632019"/>
            <a:ext cx="6787215" cy="1200329"/>
          </a:xfrm>
          <a:prstGeom prst="rect">
            <a:avLst/>
          </a:prstGeom>
        </p:spPr>
        <p:txBody>
          <a:bodyPr wrap="square">
            <a:spAutoFit/>
          </a:bodyPr>
          <a:lstStyle/>
          <a:p>
            <a:pPr marL="342900" marR="0" lvl="0" indent="-342900" algn="just">
              <a:spcBef>
                <a:spcPts val="0"/>
              </a:spcBef>
              <a:spcAft>
                <a:spcPts val="0"/>
              </a:spcAft>
              <a:buFont typeface="Arial" panose="020B0604020202020204" pitchFamily="34" charset="0"/>
              <a:buChar char="-"/>
              <a:tabLst>
                <a:tab pos="409575" algn="l"/>
                <a:tab pos="1071245" algn="l"/>
              </a:tabLst>
            </a:pPr>
            <a:r>
              <a:rPr lang="en-US" sz="2400" b="1" dirty="0" err="1">
                <a:solidFill>
                  <a:srgbClr val="0033CC"/>
                </a:solidFill>
                <a:latin typeface="#9Slide03 SFU Futura_12" panose="020B0604020202020204" charset="0"/>
                <a:ea typeface="Calibri" panose="020F0502020204030204" pitchFamily="34" charset="0"/>
              </a:rPr>
              <a:t>Màu</a:t>
            </a:r>
            <a:r>
              <a:rPr lang="en-US" sz="2400" b="1" dirty="0">
                <a:solidFill>
                  <a:srgbClr val="0033CC"/>
                </a:solidFill>
                <a:latin typeface="#9Slide03 SFU Futura_12" panose="020B0604020202020204" charset="0"/>
                <a:ea typeface="Calibri" panose="020F0502020204030204" pitchFamily="34" charset="0"/>
              </a:rPr>
              <a:t> </a:t>
            </a:r>
            <a:r>
              <a:rPr lang="en-US" sz="2400" b="1" dirty="0" err="1">
                <a:solidFill>
                  <a:srgbClr val="0033CC"/>
                </a:solidFill>
                <a:latin typeface="#9Slide03 SFU Futura_12" panose="020B0604020202020204" charset="0"/>
                <a:ea typeface="Calibri" panose="020F0502020204030204" pitchFamily="34" charset="0"/>
              </a:rPr>
              <a:t>sắc</a:t>
            </a:r>
            <a:r>
              <a:rPr lang="en-US" sz="2400" b="1" dirty="0">
                <a:solidFill>
                  <a:srgbClr val="0033CC"/>
                </a:solidFill>
                <a:latin typeface="#9Slide03 SFU Futura_12" panose="020B0604020202020204" charset="0"/>
                <a:ea typeface="Calibri" panose="020F0502020204030204" pitchFamily="34" charset="0"/>
              </a:rPr>
              <a:t> </a:t>
            </a:r>
            <a:r>
              <a:rPr lang="en-US" sz="2400" b="1" dirty="0" err="1">
                <a:solidFill>
                  <a:srgbClr val="0033CC"/>
                </a:solidFill>
                <a:latin typeface="#9Slide03 SFU Futura_12" panose="020B0604020202020204" charset="0"/>
                <a:ea typeface="Calibri" panose="020F0502020204030204" pitchFamily="34" charset="0"/>
              </a:rPr>
              <a:t>hài</a:t>
            </a:r>
            <a:r>
              <a:rPr lang="en-US" sz="2400" b="1" dirty="0">
                <a:solidFill>
                  <a:srgbClr val="0033CC"/>
                </a:solidFill>
                <a:latin typeface="#9Slide03 SFU Futura_12" panose="020B0604020202020204" charset="0"/>
                <a:ea typeface="Calibri" panose="020F0502020204030204" pitchFamily="34" charset="0"/>
              </a:rPr>
              <a:t> </a:t>
            </a:r>
            <a:r>
              <a:rPr lang="en-US" sz="2400" b="1" dirty="0" err="1">
                <a:solidFill>
                  <a:srgbClr val="0033CC"/>
                </a:solidFill>
                <a:latin typeface="#9Slide03 SFU Futura_12" panose="020B0604020202020204" charset="0"/>
                <a:ea typeface="Calibri" panose="020F0502020204030204" pitchFamily="34" charset="0"/>
              </a:rPr>
              <a:t>hòa</a:t>
            </a:r>
            <a:r>
              <a:rPr lang="en-US" sz="2400" b="1" dirty="0">
                <a:solidFill>
                  <a:srgbClr val="0033CC"/>
                </a:solidFill>
                <a:latin typeface="#9Slide03 SFU Futura_12" panose="020B0604020202020204" charset="0"/>
                <a:ea typeface="Calibri" panose="020F0502020204030204" pitchFamily="34" charset="0"/>
              </a:rPr>
              <a:t>.</a:t>
            </a:r>
          </a:p>
          <a:p>
            <a:pPr marL="342900" marR="0" lvl="0" indent="-342900">
              <a:spcBef>
                <a:spcPts val="0"/>
              </a:spcBef>
              <a:spcAft>
                <a:spcPts val="0"/>
              </a:spcAft>
              <a:buFont typeface="Arial" panose="020B0604020202020204" pitchFamily="34" charset="0"/>
              <a:buChar char="-"/>
              <a:tabLst>
                <a:tab pos="409575" algn="l"/>
              </a:tabLst>
            </a:pPr>
            <a:r>
              <a:rPr lang="en-US" sz="2400" b="1" dirty="0" err="1">
                <a:solidFill>
                  <a:srgbClr val="0033CC"/>
                </a:solidFill>
                <a:latin typeface="#9Slide03 SFU Futura_12" panose="020B0604020202020204" charset="0"/>
                <a:ea typeface="Calibri" panose="020F0502020204030204" pitchFamily="34" charset="0"/>
              </a:rPr>
              <a:t>Có</a:t>
            </a:r>
            <a:r>
              <a:rPr lang="en-US" sz="2400" b="1" dirty="0">
                <a:solidFill>
                  <a:srgbClr val="0033CC"/>
                </a:solidFill>
                <a:latin typeface="#9Slide03 SFU Futura_12" panose="020B0604020202020204" charset="0"/>
                <a:ea typeface="Calibri" panose="020F0502020204030204" pitchFamily="34" charset="0"/>
              </a:rPr>
              <a:t> </a:t>
            </a:r>
            <a:r>
              <a:rPr lang="en-US" sz="2400" b="1" dirty="0" err="1">
                <a:solidFill>
                  <a:srgbClr val="0033CC"/>
                </a:solidFill>
                <a:latin typeface="#9Slide03 SFU Futura_12" panose="020B0604020202020204" charset="0"/>
                <a:ea typeface="Calibri" panose="020F0502020204030204" pitchFamily="34" charset="0"/>
              </a:rPr>
              <a:t>chú</a:t>
            </a:r>
            <a:r>
              <a:rPr lang="en-US" sz="2400" b="1" dirty="0">
                <a:solidFill>
                  <a:srgbClr val="0033CC"/>
                </a:solidFill>
                <a:latin typeface="#9Slide03 SFU Futura_12" panose="020B0604020202020204" charset="0"/>
                <a:ea typeface="Calibri" panose="020F0502020204030204" pitchFamily="34" charset="0"/>
              </a:rPr>
              <a:t> </a:t>
            </a:r>
            <a:r>
              <a:rPr lang="en-US" sz="2400" b="1" dirty="0" err="1">
                <a:solidFill>
                  <a:srgbClr val="0033CC"/>
                </a:solidFill>
                <a:latin typeface="#9Slide03 SFU Futura_12" panose="020B0604020202020204" charset="0"/>
                <a:ea typeface="Calibri" panose="020F0502020204030204" pitchFamily="34" charset="0"/>
              </a:rPr>
              <a:t>thích</a:t>
            </a:r>
            <a:r>
              <a:rPr lang="en-US" sz="2400" b="1" dirty="0">
                <a:solidFill>
                  <a:srgbClr val="0033CC"/>
                </a:solidFill>
                <a:latin typeface="#9Slide03 SFU Futura_12" panose="020B0604020202020204" charset="0"/>
                <a:ea typeface="Calibri" panose="020F0502020204030204" pitchFamily="34" charset="0"/>
              </a:rPr>
              <a:t>.</a:t>
            </a:r>
          </a:p>
          <a:p>
            <a:pPr marL="342900" marR="0" lvl="0" indent="-342900" algn="just">
              <a:spcBef>
                <a:spcPts val="0"/>
              </a:spcBef>
              <a:spcAft>
                <a:spcPts val="0"/>
              </a:spcAft>
              <a:buFont typeface="Arial" panose="020B0604020202020204" pitchFamily="34" charset="0"/>
              <a:buChar char="-"/>
              <a:tabLst>
                <a:tab pos="409575" algn="l"/>
                <a:tab pos="1071245" algn="l"/>
              </a:tabLst>
            </a:pPr>
            <a:r>
              <a:rPr lang="en-US" sz="2400" b="1" dirty="0" err="1">
                <a:solidFill>
                  <a:srgbClr val="0033CC"/>
                </a:solidFill>
                <a:latin typeface="#9Slide03 SFU Futura_12" panose="020B0604020202020204" charset="0"/>
                <a:ea typeface="Calibri" panose="020F0502020204030204" pitchFamily="34" charset="0"/>
              </a:rPr>
              <a:t>Tiêu</a:t>
            </a:r>
            <a:r>
              <a:rPr lang="en-US" sz="2400" b="1" dirty="0">
                <a:solidFill>
                  <a:srgbClr val="0033CC"/>
                </a:solidFill>
                <a:latin typeface="#9Slide03 SFU Futura_12" panose="020B0604020202020204" charset="0"/>
                <a:ea typeface="Calibri" panose="020F0502020204030204" pitchFamily="34" charset="0"/>
              </a:rPr>
              <a:t> </a:t>
            </a:r>
            <a:r>
              <a:rPr lang="en-US" sz="2400" b="1" dirty="0" err="1">
                <a:solidFill>
                  <a:srgbClr val="0033CC"/>
                </a:solidFill>
                <a:latin typeface="#9Slide03 SFU Futura_12" panose="020B0604020202020204" charset="0"/>
                <a:ea typeface="Calibri" panose="020F0502020204030204" pitchFamily="34" charset="0"/>
              </a:rPr>
              <a:t>đề</a:t>
            </a:r>
            <a:r>
              <a:rPr lang="en-US" sz="2400" b="1" dirty="0">
                <a:solidFill>
                  <a:srgbClr val="0033CC"/>
                </a:solidFill>
                <a:latin typeface="#9Slide03 SFU Futura_12" panose="020B0604020202020204" charset="0"/>
                <a:ea typeface="Calibri" panose="020F0502020204030204" pitchFamily="34" charset="0"/>
              </a:rPr>
              <a:t> </a:t>
            </a:r>
            <a:r>
              <a:rPr lang="en-US" sz="2400" b="1" dirty="0" err="1">
                <a:solidFill>
                  <a:srgbClr val="0033CC"/>
                </a:solidFill>
                <a:latin typeface="#9Slide03 SFU Futura_12" panose="020B0604020202020204" charset="0"/>
                <a:ea typeface="Calibri" panose="020F0502020204030204" pitchFamily="34" charset="0"/>
              </a:rPr>
              <a:t>nổi</a:t>
            </a:r>
            <a:r>
              <a:rPr lang="en-US" sz="2400" b="1" dirty="0">
                <a:solidFill>
                  <a:srgbClr val="0033CC"/>
                </a:solidFill>
                <a:latin typeface="#9Slide03 SFU Futura_12" panose="020B0604020202020204" charset="0"/>
                <a:ea typeface="Calibri" panose="020F0502020204030204" pitchFamily="34" charset="0"/>
              </a:rPr>
              <a:t> </a:t>
            </a:r>
            <a:r>
              <a:rPr lang="en-US" sz="2400" b="1" dirty="0" err="1">
                <a:solidFill>
                  <a:srgbClr val="0033CC"/>
                </a:solidFill>
                <a:latin typeface="#9Slide03 SFU Futura_12" panose="020B0604020202020204" charset="0"/>
                <a:ea typeface="Calibri" panose="020F0502020204030204" pitchFamily="34" charset="0"/>
              </a:rPr>
              <a:t>bật</a:t>
            </a:r>
            <a:r>
              <a:rPr lang="en-US" sz="2400" b="1" dirty="0">
                <a:solidFill>
                  <a:srgbClr val="0033CC"/>
                </a:solidFill>
                <a:latin typeface="#9Slide03 SFU Futura_12" panose="020B0604020202020204" charset="0"/>
                <a:ea typeface="Calibri" panose="020F0502020204030204" pitchFamily="34" charset="0"/>
              </a:rPr>
              <a:t>, </a:t>
            </a:r>
            <a:r>
              <a:rPr lang="en-US" sz="2400" b="1" dirty="0" err="1">
                <a:solidFill>
                  <a:srgbClr val="0033CC"/>
                </a:solidFill>
                <a:latin typeface="#9Slide03 SFU Futura_12" panose="020B0604020202020204" charset="0"/>
                <a:ea typeface="Calibri" panose="020F0502020204030204" pitchFamily="34" charset="0"/>
              </a:rPr>
              <a:t>rõ</a:t>
            </a:r>
            <a:r>
              <a:rPr lang="en-US" sz="2400" b="1" dirty="0">
                <a:solidFill>
                  <a:srgbClr val="0033CC"/>
                </a:solidFill>
                <a:latin typeface="#9Slide03 SFU Futura_12" panose="020B0604020202020204" charset="0"/>
                <a:ea typeface="Calibri" panose="020F0502020204030204" pitchFamily="34" charset="0"/>
              </a:rPr>
              <a:t> </a:t>
            </a:r>
            <a:r>
              <a:rPr lang="en-US" sz="2400" b="1" dirty="0" err="1">
                <a:solidFill>
                  <a:srgbClr val="0033CC"/>
                </a:solidFill>
                <a:latin typeface="#9Slide03 SFU Futura_12" panose="020B0604020202020204" charset="0"/>
                <a:ea typeface="Calibri" panose="020F0502020204030204" pitchFamily="34" charset="0"/>
              </a:rPr>
              <a:t>ràng</a:t>
            </a:r>
            <a:r>
              <a:rPr lang="en-US" sz="2400" b="1" dirty="0">
                <a:solidFill>
                  <a:srgbClr val="0033CC"/>
                </a:solidFill>
                <a:latin typeface="#9Slide03 SFU Futura_12" panose="020B0604020202020204" charset="0"/>
                <a:ea typeface="Calibri" panose="020F0502020204030204" pitchFamily="34" charset="0"/>
              </a:rPr>
              <a:t>. </a:t>
            </a:r>
            <a:r>
              <a:rPr lang="vi-VN" sz="2400" b="1" dirty="0">
                <a:solidFill>
                  <a:srgbClr val="0033CC"/>
                </a:solidFill>
                <a:latin typeface="#9Slide03 SFU Futura_12" panose="020B0604020202020204" charset="0"/>
                <a:ea typeface="Tahoma" panose="020B0604030504040204" pitchFamily="34" charset="0"/>
              </a:rPr>
              <a:t>Chữ viết to rõ, dễ nhìn.</a:t>
            </a:r>
            <a:endParaRPr lang="en-US" sz="2400" b="1" dirty="0">
              <a:solidFill>
                <a:srgbClr val="0033CC"/>
              </a:solidFill>
              <a:latin typeface="#9Slide03 SFU Futura_12" panose="020B0604020202020204" charset="0"/>
            </a:endParaRPr>
          </a:p>
        </p:txBody>
      </p:sp>
      <p:sp>
        <p:nvSpPr>
          <p:cNvPr id="4" name="Rectangle 3"/>
          <p:cNvSpPr/>
          <p:nvPr/>
        </p:nvSpPr>
        <p:spPr>
          <a:xfrm>
            <a:off x="5117865" y="4187546"/>
            <a:ext cx="6961548" cy="830997"/>
          </a:xfrm>
          <a:prstGeom prst="rect">
            <a:avLst/>
          </a:prstGeom>
        </p:spPr>
        <p:txBody>
          <a:bodyPr wrap="square">
            <a:spAutoFit/>
          </a:bodyPr>
          <a:lstStyle/>
          <a:p>
            <a:pPr marL="561975" marR="0" indent="-285750" algn="just">
              <a:spcBef>
                <a:spcPts val="0"/>
              </a:spcBef>
              <a:spcAft>
                <a:spcPts val="0"/>
              </a:spcAft>
              <a:buFontTx/>
              <a:buChar char="-"/>
              <a:tabLst>
                <a:tab pos="1071245" algn="l"/>
              </a:tabLst>
            </a:pPr>
            <a:r>
              <a:rPr lang="en-US" sz="2400" b="1" dirty="0" err="1">
                <a:solidFill>
                  <a:srgbClr val="2B8D3A"/>
                </a:solidFill>
                <a:latin typeface="#9Slide03 SFU Futura_12" panose="020B0604020202020204" charset="0"/>
                <a:ea typeface="Times New Roman" panose="02020603050405020304" pitchFamily="18" charset="0"/>
              </a:rPr>
              <a:t>Giọng</a:t>
            </a:r>
            <a:r>
              <a:rPr lang="en-US" sz="2400" b="1" dirty="0">
                <a:solidFill>
                  <a:srgbClr val="2B8D3A"/>
                </a:solidFill>
                <a:latin typeface="#9Slide03 SFU Futura_12" panose="020B0604020202020204" charset="0"/>
                <a:ea typeface="Times New Roman" panose="02020603050405020304" pitchFamily="18" charset="0"/>
              </a:rPr>
              <a:t> to, </a:t>
            </a:r>
            <a:r>
              <a:rPr lang="en-US" sz="2400" b="1" dirty="0" err="1">
                <a:solidFill>
                  <a:srgbClr val="2B8D3A"/>
                </a:solidFill>
                <a:latin typeface="#9Slide03 SFU Futura_12" panose="020B0604020202020204" charset="0"/>
                <a:ea typeface="Times New Roman" panose="02020603050405020304" pitchFamily="18" charset="0"/>
              </a:rPr>
              <a:t>rõ</a:t>
            </a:r>
            <a:r>
              <a:rPr lang="en-US" sz="2400" b="1" dirty="0">
                <a:solidFill>
                  <a:srgbClr val="2B8D3A"/>
                </a:solidFill>
                <a:latin typeface="#9Slide03 SFU Futura_12" panose="020B0604020202020204" charset="0"/>
                <a:ea typeface="Times New Roman" panose="02020603050405020304" pitchFamily="18" charset="0"/>
              </a:rPr>
              <a:t> </a:t>
            </a:r>
            <a:r>
              <a:rPr lang="en-US" sz="2400" b="1" dirty="0" err="1">
                <a:solidFill>
                  <a:srgbClr val="2B8D3A"/>
                </a:solidFill>
                <a:latin typeface="#9Slide03 SFU Futura_12" panose="020B0604020202020204" charset="0"/>
                <a:ea typeface="Times New Roman" panose="02020603050405020304" pitchFamily="18" charset="0"/>
              </a:rPr>
              <a:t>ràng</a:t>
            </a:r>
            <a:r>
              <a:rPr lang="en-US" sz="2400" b="1" dirty="0">
                <a:solidFill>
                  <a:srgbClr val="2B8D3A"/>
                </a:solidFill>
                <a:latin typeface="#9Slide03 SFU Futura_12" panose="020B0604020202020204" charset="0"/>
                <a:ea typeface="Times New Roman" panose="02020603050405020304" pitchFamily="18" charset="0"/>
              </a:rPr>
              <a:t>, </a:t>
            </a:r>
            <a:r>
              <a:rPr lang="en-US" sz="2400" b="1" dirty="0" err="1">
                <a:solidFill>
                  <a:srgbClr val="2B8D3A"/>
                </a:solidFill>
                <a:latin typeface="#9Slide03 SFU Futura_12" panose="020B0604020202020204" charset="0"/>
                <a:ea typeface="Times New Roman" panose="02020603050405020304" pitchFamily="18" charset="0"/>
              </a:rPr>
              <a:t>phong</a:t>
            </a:r>
            <a:r>
              <a:rPr lang="en-US" sz="2400" b="1" dirty="0">
                <a:solidFill>
                  <a:srgbClr val="2B8D3A"/>
                </a:solidFill>
                <a:latin typeface="#9Slide03 SFU Futura_12" panose="020B0604020202020204" charset="0"/>
                <a:ea typeface="Times New Roman" panose="02020603050405020304" pitchFamily="18" charset="0"/>
              </a:rPr>
              <a:t> </a:t>
            </a:r>
            <a:r>
              <a:rPr lang="en-US" sz="2400" b="1" dirty="0" err="1">
                <a:solidFill>
                  <a:srgbClr val="2B8D3A"/>
                </a:solidFill>
                <a:latin typeface="#9Slide03 SFU Futura_12" panose="020B0604020202020204" charset="0"/>
                <a:ea typeface="Times New Roman" panose="02020603050405020304" pitchFamily="18" charset="0"/>
              </a:rPr>
              <a:t>thái</a:t>
            </a:r>
            <a:r>
              <a:rPr lang="en-US" sz="2400" b="1" dirty="0">
                <a:solidFill>
                  <a:srgbClr val="2B8D3A"/>
                </a:solidFill>
                <a:latin typeface="#9Slide03 SFU Futura_12" panose="020B0604020202020204" charset="0"/>
                <a:ea typeface="Times New Roman" panose="02020603050405020304" pitchFamily="18" charset="0"/>
              </a:rPr>
              <a:t> </a:t>
            </a:r>
            <a:r>
              <a:rPr lang="en-US" sz="2400" b="1" dirty="0" err="1">
                <a:solidFill>
                  <a:srgbClr val="2B8D3A"/>
                </a:solidFill>
                <a:latin typeface="#9Slide03 SFU Futura_12" panose="020B0604020202020204" charset="0"/>
                <a:ea typeface="Times New Roman" panose="02020603050405020304" pitchFamily="18" charset="0"/>
              </a:rPr>
              <a:t>tự</a:t>
            </a:r>
            <a:r>
              <a:rPr lang="en-US" sz="2400" b="1" dirty="0">
                <a:solidFill>
                  <a:srgbClr val="2B8D3A"/>
                </a:solidFill>
                <a:latin typeface="#9Slide03 SFU Futura_12" panose="020B0604020202020204" charset="0"/>
                <a:ea typeface="Times New Roman" panose="02020603050405020304" pitchFamily="18" charset="0"/>
              </a:rPr>
              <a:t> tin.</a:t>
            </a:r>
          </a:p>
          <a:p>
            <a:pPr marL="561975" marR="0" indent="-285750" algn="just">
              <a:spcBef>
                <a:spcPts val="0"/>
              </a:spcBef>
              <a:spcAft>
                <a:spcPts val="0"/>
              </a:spcAft>
              <a:buFontTx/>
              <a:buChar char="-"/>
              <a:tabLst>
                <a:tab pos="1071245" algn="l"/>
              </a:tabLst>
            </a:pPr>
            <a:r>
              <a:rPr lang="vi-VN" sz="2400" b="1" dirty="0">
                <a:solidFill>
                  <a:srgbClr val="2B8D3A"/>
                </a:solidFill>
                <a:latin typeface="#9Slide03 SFU Futura_12" panose="020B0604020202020204" charset="0"/>
                <a:ea typeface="Tahoma" panose="020B0604030504040204" pitchFamily="34" charset="0"/>
              </a:rPr>
              <a:t>Tương tác</a:t>
            </a:r>
            <a:r>
              <a:rPr lang="en-US" sz="2400" b="1" dirty="0">
                <a:solidFill>
                  <a:srgbClr val="2B8D3A"/>
                </a:solidFill>
                <a:latin typeface="#9Slide03 SFU Futura_12" panose="020B0604020202020204" charset="0"/>
                <a:ea typeface="Tahoma" panose="020B0604030504040204" pitchFamily="34" charset="0"/>
              </a:rPr>
              <a:t> </a:t>
            </a:r>
            <a:r>
              <a:rPr lang="en-US" sz="2400" b="1" dirty="0" err="1">
                <a:solidFill>
                  <a:srgbClr val="2B8D3A"/>
                </a:solidFill>
                <a:latin typeface="#9Slide03 SFU Futura_12" panose="020B0604020202020204" charset="0"/>
                <a:ea typeface="Tahoma" panose="020B0604030504040204" pitchFamily="34" charset="0"/>
              </a:rPr>
              <a:t>tốt</a:t>
            </a:r>
            <a:r>
              <a:rPr lang="en-US" sz="2400" b="1" dirty="0">
                <a:solidFill>
                  <a:srgbClr val="2B8D3A"/>
                </a:solidFill>
                <a:latin typeface="#9Slide03 SFU Futura_12" panose="020B0604020202020204" charset="0"/>
                <a:ea typeface="Tahoma" panose="020B0604030504040204" pitchFamily="34" charset="0"/>
              </a:rPr>
              <a:t> </a:t>
            </a:r>
            <a:endParaRPr lang="en-US" sz="2400" b="1" dirty="0">
              <a:solidFill>
                <a:srgbClr val="2B8D3A"/>
              </a:solidFill>
              <a:latin typeface="#9Slide03 SFU Futura_12" panose="020B0604020202020204" charset="0"/>
            </a:endParaRPr>
          </a:p>
        </p:txBody>
      </p:sp>
      <p:sp>
        <p:nvSpPr>
          <p:cNvPr id="5" name="Rectangle 4"/>
          <p:cNvSpPr/>
          <p:nvPr/>
        </p:nvSpPr>
        <p:spPr>
          <a:xfrm>
            <a:off x="5404785" y="5443049"/>
            <a:ext cx="7010847" cy="1200329"/>
          </a:xfrm>
          <a:prstGeom prst="rect">
            <a:avLst/>
          </a:prstGeom>
        </p:spPr>
        <p:txBody>
          <a:bodyPr wrap="square">
            <a:spAutoFit/>
          </a:bodyPr>
          <a:lstStyle/>
          <a:p>
            <a:pPr>
              <a:spcAft>
                <a:spcPts val="0"/>
              </a:spcAft>
              <a:tabLst>
                <a:tab pos="1071245" algn="l"/>
              </a:tabLst>
            </a:pPr>
            <a:r>
              <a:rPr lang="vi-VN" sz="2400" b="1" dirty="0">
                <a:solidFill>
                  <a:schemeClr val="accent4">
                    <a:lumMod val="50000"/>
                  </a:schemeClr>
                </a:solidFill>
                <a:latin typeface="#9Slide03 SFU Futura_12" panose="020B0604020202020204" charset="0"/>
              </a:rPr>
              <a:t>- Phân chia công việc cụ thể cho các thành viên.</a:t>
            </a:r>
            <a:endParaRPr lang="en-US" sz="2400" b="1" dirty="0">
              <a:solidFill>
                <a:schemeClr val="accent4">
                  <a:lumMod val="50000"/>
                </a:schemeClr>
              </a:solidFill>
              <a:latin typeface="#9Slide03 SFU Futura_12" panose="020B0604020202020204" charset="0"/>
            </a:endParaRPr>
          </a:p>
          <a:p>
            <a:pPr>
              <a:spcAft>
                <a:spcPts val="0"/>
              </a:spcAft>
              <a:tabLst>
                <a:tab pos="1071245" algn="l"/>
              </a:tabLst>
            </a:pPr>
            <a:r>
              <a:rPr lang="vi-VN" sz="2400" b="1" dirty="0">
                <a:solidFill>
                  <a:schemeClr val="accent4">
                    <a:lumMod val="50000"/>
                  </a:schemeClr>
                </a:solidFill>
                <a:latin typeface="#9Slide03 SFU Futura_12" panose="020B0604020202020204" charset="0"/>
              </a:rPr>
              <a:t>- Làm việc nghiêm túc, hiệu quả.</a:t>
            </a:r>
            <a:endParaRPr lang="en-US" sz="2400" b="1" dirty="0">
              <a:solidFill>
                <a:schemeClr val="accent4">
                  <a:lumMod val="50000"/>
                </a:schemeClr>
              </a:solidFill>
              <a:latin typeface="#9Slide03 SFU Futura_12" panose="020B0604020202020204" charset="0"/>
            </a:endParaRPr>
          </a:p>
          <a:p>
            <a:r>
              <a:rPr lang="vi-VN" sz="2400" b="1" dirty="0">
                <a:solidFill>
                  <a:schemeClr val="accent4">
                    <a:lumMod val="50000"/>
                  </a:schemeClr>
                </a:solidFill>
                <a:latin typeface="#9Slide03 SFU Futura_12" panose="020B0604020202020204" charset="0"/>
                <a:ea typeface="Tahoma" panose="020B0604030504040204" pitchFamily="34" charset="0"/>
              </a:rPr>
              <a:t>- </a:t>
            </a:r>
            <a:r>
              <a:rPr lang="en-US" sz="2400" b="1" dirty="0">
                <a:solidFill>
                  <a:schemeClr val="accent4">
                    <a:lumMod val="50000"/>
                  </a:schemeClr>
                </a:solidFill>
                <a:latin typeface="#9Slide03 SFU Futura_12" panose="020B0604020202020204" charset="0"/>
                <a:ea typeface="Tahoma" panose="020B0604030504040204" pitchFamily="34" charset="0"/>
              </a:rPr>
              <a:t>Đ</a:t>
            </a:r>
            <a:r>
              <a:rPr lang="vi-VN" sz="2400" b="1" dirty="0">
                <a:solidFill>
                  <a:schemeClr val="accent4">
                    <a:lumMod val="50000"/>
                  </a:schemeClr>
                </a:solidFill>
                <a:latin typeface="#9Slide03 SFU Futura_12" panose="020B0604020202020204" charset="0"/>
                <a:ea typeface="Tahoma" panose="020B0604030504040204" pitchFamily="34" charset="0"/>
              </a:rPr>
              <a:t>oàn kết, giúp đỡ nhau trong nhóm.</a:t>
            </a:r>
            <a:endParaRPr lang="en-US" sz="2400" b="1" dirty="0">
              <a:solidFill>
                <a:schemeClr val="accent4">
                  <a:lumMod val="50000"/>
                </a:schemeClr>
              </a:solidFill>
              <a:latin typeface="#9Slide03 SFU Futura_12" panose="020B0604020202020204" charset="0"/>
            </a:endParaRPr>
          </a:p>
        </p:txBody>
      </p:sp>
      <p:pic>
        <p:nvPicPr>
          <p:cNvPr id="39" name="Picture 38"/>
          <p:cNvPicPr>
            <a:picLocks noChangeAspect="1"/>
          </p:cNvPicPr>
          <p:nvPr/>
        </p:nvPicPr>
        <p:blipFill>
          <a:blip r:embed="rId3">
            <a:extLst>
              <a:ext uri="{BEBA8EAE-BF5A-486C-A8C5-ECC9F3942E4B}">
                <a14:imgProps xmlns:a14="http://schemas.microsoft.com/office/drawing/2010/main">
                  <a14:imgLayer r:embed="rId4">
                    <a14:imgEffect>
                      <a14:backgroundRemoval t="2930" b="99805" l="1367" r="98633">
                        <a14:foregroundMark x1="6836" y1="65820" x2="6836" y2="65820"/>
                        <a14:foregroundMark x1="21289" y1="49805" x2="21289" y2="49805"/>
                        <a14:foregroundMark x1="40625" y1="41992" x2="40625" y2="41992"/>
                        <a14:foregroundMark x1="35742" y1="57227" x2="35742" y2="57227"/>
                        <a14:foregroundMark x1="59570" y1="47266" x2="59570" y2="47266"/>
                        <a14:foregroundMark x1="53906" y1="64063" x2="53906" y2="64063"/>
                        <a14:foregroundMark x1="66211" y1="30469" x2="66211" y2="30469"/>
                        <a14:foregroundMark x1="41797" y1="24609" x2="41797" y2="24609"/>
                        <a14:foregroundMark x1="49805" y1="6641" x2="49805" y2="6641"/>
                        <a14:foregroundMark x1="94531" y1="20117" x2="94531" y2="20117"/>
                        <a14:foregroundMark x1="98828" y1="16992" x2="98828" y2="16992"/>
                        <a14:foregroundMark x1="45117" y1="2930" x2="45117" y2="2930"/>
                        <a14:foregroundMark x1="57617" y1="94727" x2="57617" y2="94727"/>
                        <a14:foregroundMark x1="54492" y1="99805" x2="54492" y2="99805"/>
                        <a14:foregroundMark x1="1367" y1="64063" x2="1367" y2="64063"/>
                      </a14:backgroundRemoval>
                    </a14:imgEffect>
                  </a14:imgLayer>
                </a14:imgProps>
              </a:ext>
            </a:extLst>
          </a:blip>
          <a:stretch>
            <a:fillRect/>
          </a:stretch>
        </p:blipFill>
        <p:spPr>
          <a:xfrm>
            <a:off x="3981354" y="1319914"/>
            <a:ext cx="1134573" cy="1134573"/>
          </a:xfrm>
          <a:prstGeom prst="rect">
            <a:avLst/>
          </a:prstGeom>
        </p:spPr>
      </p:pic>
      <p:pic>
        <p:nvPicPr>
          <p:cNvPr id="40" name="Picture 6" descr="10 tiêu chí đánh giá nhân viên nhà tuyển dụng cần lưu ý | List.v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96694" y="128396"/>
            <a:ext cx="1278981" cy="83093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2" name="Picture 8" descr="Máy Tính Biểu Tượng Trình Bày Biểu Tượng Tải - trình bày biểu tượng png tải  về - Miễn phí trong suốt Văn Bản png Tải về.">
            <a:extLst>
              <a:ext uri="{FF2B5EF4-FFF2-40B4-BE49-F238E27FC236}">
                <a16:creationId xmlns:a16="http://schemas.microsoft.com/office/drawing/2014/main" xmlns="" id="{6DE03DF3-6D33-4333-8FEF-754D0E4DD43A}"/>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10000" b="94792" l="10000" r="90000">
                        <a14:foregroundMark x1="34222" y1="18750" x2="34222" y2="18750"/>
                        <a14:foregroundMark x1="30889" y1="92292" x2="31444" y2="91250"/>
                        <a14:foregroundMark x1="39889" y1="94792" x2="39889" y2="94792"/>
                      </a14:backgroundRemoval>
                    </a14:imgEffect>
                  </a14:imgLayer>
                </a14:imgProps>
              </a:ext>
              <a:ext uri="{28A0092B-C50C-407E-A947-70E740481C1C}">
                <a14:useLocalDpi xmlns:a14="http://schemas.microsoft.com/office/drawing/2010/main" val="0"/>
              </a:ext>
            </a:extLst>
          </a:blip>
          <a:srcRect l="23197" r="22650"/>
          <a:stretch/>
        </p:blipFill>
        <p:spPr bwMode="auto">
          <a:xfrm>
            <a:off x="3962430" y="4097129"/>
            <a:ext cx="1172425" cy="1154661"/>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Tầm quan trọng của bố cục trong thiết kế đồ họa"/>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852790" y="2694336"/>
            <a:ext cx="1580496" cy="105498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9939584"/>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fade">
                                      <p:cBhvr>
                                        <p:cTn id="10" dur="500"/>
                                        <p:tgtEl>
                                          <p:spTgt spid="3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500"/>
                                        <p:tgtEl>
                                          <p:spTgt spid="30"/>
                                        </p:tgtEl>
                                      </p:cBhvr>
                                    </p:animEffect>
                                  </p:childTnLst>
                                </p:cTn>
                              </p:par>
                              <p:par>
                                <p:cTn id="19" presetID="10" presetClass="entr" presetSubtype="0" fill="hold" nodeType="withEffect">
                                  <p:stCondLst>
                                    <p:cond delay="0"/>
                                  </p:stCondLst>
                                  <p:childTnLst>
                                    <p:set>
                                      <p:cBhvr>
                                        <p:cTn id="20" dur="1" fill="hold">
                                          <p:stCondLst>
                                            <p:cond delay="0"/>
                                          </p:stCondLst>
                                        </p:cTn>
                                        <p:tgtEl>
                                          <p:spTgt spid="4098"/>
                                        </p:tgtEl>
                                        <p:attrNameLst>
                                          <p:attrName>style.visibility</p:attrName>
                                        </p:attrNameLst>
                                      </p:cBhvr>
                                      <p:to>
                                        <p:strVal val="visible"/>
                                      </p:to>
                                    </p:set>
                                    <p:animEffect transition="in" filter="fade">
                                      <p:cBhvr>
                                        <p:cTn id="21" dur="500"/>
                                        <p:tgtEl>
                                          <p:spTgt spid="409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fade">
                                      <p:cBhvr>
                                        <p:cTn id="29" dur="500"/>
                                        <p:tgtEl>
                                          <p:spTgt spid="31"/>
                                        </p:tgtEl>
                                      </p:cBhvr>
                                    </p:animEffect>
                                  </p:childTnLst>
                                </p:cTn>
                              </p:par>
                              <p:par>
                                <p:cTn id="30" presetID="10" presetClass="entr" presetSubtype="0" fill="hold" nodeType="withEffect">
                                  <p:stCondLst>
                                    <p:cond delay="0"/>
                                  </p:stCondLst>
                                  <p:childTnLst>
                                    <p:set>
                                      <p:cBhvr>
                                        <p:cTn id="31" dur="1" fill="hold">
                                          <p:stCondLst>
                                            <p:cond delay="0"/>
                                          </p:stCondLst>
                                        </p:cTn>
                                        <p:tgtEl>
                                          <p:spTgt spid="42"/>
                                        </p:tgtEl>
                                        <p:attrNameLst>
                                          <p:attrName>style.visibility</p:attrName>
                                        </p:attrNameLst>
                                      </p:cBhvr>
                                      <p:to>
                                        <p:strVal val="visible"/>
                                      </p:to>
                                    </p:set>
                                    <p:animEffect transition="in" filter="fade">
                                      <p:cBhvr>
                                        <p:cTn id="32" dur="500"/>
                                        <p:tgtEl>
                                          <p:spTgt spid="4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5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fade">
                                      <p:cBhvr>
                                        <p:cTn id="40" dur="500"/>
                                        <p:tgtEl>
                                          <p:spTgt spid="32"/>
                                        </p:tgtEl>
                                      </p:cBhvr>
                                    </p:animEffect>
                                  </p:childTnLst>
                                </p:cTn>
                              </p:par>
                              <p:par>
                                <p:cTn id="41" presetID="10" presetClass="entr" presetSubtype="0" fill="hold" nodeType="withEffect">
                                  <p:stCondLst>
                                    <p:cond delay="0"/>
                                  </p:stCondLst>
                                  <p:childTnLst>
                                    <p:set>
                                      <p:cBhvr>
                                        <p:cTn id="42" dur="1" fill="hold">
                                          <p:stCondLst>
                                            <p:cond delay="0"/>
                                          </p:stCondLst>
                                        </p:cTn>
                                        <p:tgtEl>
                                          <p:spTgt spid="50"/>
                                        </p:tgtEl>
                                        <p:attrNameLst>
                                          <p:attrName>style.visibility</p:attrName>
                                        </p:attrNameLst>
                                      </p:cBhvr>
                                      <p:to>
                                        <p:strVal val="visible"/>
                                      </p:to>
                                    </p:set>
                                    <p:animEffect transition="in" filter="fade">
                                      <p:cBhvr>
                                        <p:cTn id="43" dur="500"/>
                                        <p:tgtEl>
                                          <p:spTgt spid="50"/>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fade">
                                      <p:cBhvr>
                                        <p:cTn id="4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1" grpId="0" animBg="1"/>
      <p:bldP spid="32" grpId="0" animBg="1"/>
      <p:bldP spid="2" grpId="0"/>
      <p:bldP spid="3" grpId="0"/>
      <p:bldP spid="4" grpId="0"/>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13962</TotalTime>
  <Words>1046</Words>
  <Application>Microsoft Office PowerPoint</Application>
  <PresentationFormat>Custom</PresentationFormat>
  <Paragraphs>160</Paragraphs>
  <Slides>20</Slides>
  <Notes>9</Notes>
  <HiddenSlides>0</HiddenSlides>
  <MMClips>5</MMClips>
  <ScaleCrop>false</ScaleCrop>
  <HeadingPairs>
    <vt:vector size="6" baseType="variant">
      <vt:variant>
        <vt:lpstr>Fonts Used</vt:lpstr>
      </vt:variant>
      <vt:variant>
        <vt:i4>17</vt:i4>
      </vt:variant>
      <vt:variant>
        <vt:lpstr>Theme</vt:lpstr>
      </vt:variant>
      <vt:variant>
        <vt:i4>2</vt:i4>
      </vt:variant>
      <vt:variant>
        <vt:lpstr>Slide Titles</vt:lpstr>
      </vt:variant>
      <vt:variant>
        <vt:i4>20</vt:i4>
      </vt:variant>
    </vt:vector>
  </HeadingPairs>
  <TitlesOfParts>
    <vt:vector size="39" baseType="lpstr">
      <vt:lpstr>Arial</vt:lpstr>
      <vt:lpstr>#9Slide03 Oswald Medium</vt:lpstr>
      <vt:lpstr>Calibri Light</vt:lpstr>
      <vt:lpstr>#9Slide07 IcielKoni</vt:lpstr>
      <vt:lpstr>Cambria</vt:lpstr>
      <vt:lpstr>#9Slide07 Cadena</vt:lpstr>
      <vt:lpstr>#9Slide03 SFU Futura_12</vt:lpstr>
      <vt:lpstr>#9Slide07 IcielBaliho Script</vt:lpstr>
      <vt:lpstr>Symbol</vt:lpstr>
      <vt:lpstr>Times New Roman</vt:lpstr>
      <vt:lpstr>#9Slide03 BoosterNextFYBlack</vt:lpstr>
      <vt:lpstr>#9Slide05 SVNClementine</vt:lpstr>
      <vt:lpstr>Calibri</vt:lpstr>
      <vt:lpstr>#9Slide04 Pridi SemiBold</vt:lpstr>
      <vt:lpstr>Wingdings</vt:lpstr>
      <vt:lpstr>Tahoma</vt:lpstr>
      <vt:lpstr>#9Slide03 AmpleSoft Bold</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THUY</cp:lastModifiedBy>
  <cp:revision>1140</cp:revision>
  <dcterms:created xsi:type="dcterms:W3CDTF">2019-05-02T08:19:04Z</dcterms:created>
  <dcterms:modified xsi:type="dcterms:W3CDTF">2022-11-16T14:33:34Z</dcterms:modified>
</cp:coreProperties>
</file>