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0"/>
  </p:notesMasterIdLst>
  <p:sldIdLst>
    <p:sldId id="256" r:id="rId2"/>
    <p:sldId id="354" r:id="rId3"/>
    <p:sldId id="341" r:id="rId4"/>
    <p:sldId id="353" r:id="rId5"/>
    <p:sldId id="355" r:id="rId6"/>
    <p:sldId id="352" r:id="rId7"/>
    <p:sldId id="356" r:id="rId8"/>
    <p:sldId id="358" r:id="rId9"/>
    <p:sldId id="359" r:id="rId10"/>
    <p:sldId id="360" r:id="rId11"/>
    <p:sldId id="361" r:id="rId12"/>
    <p:sldId id="365" r:id="rId13"/>
    <p:sldId id="362" r:id="rId14"/>
    <p:sldId id="363" r:id="rId15"/>
    <p:sldId id="344" r:id="rId16"/>
    <p:sldId id="348" r:id="rId17"/>
    <p:sldId id="364" r:id="rId18"/>
    <p:sldId id="366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Roboto Black" panose="02000000000000000000" pitchFamily="2" charset="0"/>
      <p:bold r:id="rId27"/>
      <p:boldItalic r:id="rId28"/>
    </p:embeddedFont>
    <p:embeddedFont>
      <p:font typeface="Segoe UI" panose="020B0502040204020203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 Manh Quan" initials="" lastIdx="3" clrIdx="0"/>
  <p:cmAuthor id="2" name="Minh Thu" initials="M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3333FF"/>
    <a:srgbClr val="FFFFFF"/>
    <a:srgbClr val="9BFEDF"/>
    <a:srgbClr val="DB5A47"/>
    <a:srgbClr val="EF5288"/>
    <a:srgbClr val="FF3300"/>
    <a:srgbClr val="C89A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82941" autoAdjust="0"/>
  </p:normalViewPr>
  <p:slideViewPr>
    <p:cSldViewPr snapToGrid="0" snapToObjects="1">
      <p:cViewPr varScale="1">
        <p:scale>
          <a:sx n="86" d="100"/>
          <a:sy n="86" d="100"/>
        </p:scale>
        <p:origin x="12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0-18T11:56:41.267" idx="1">
    <p:pos x="7728" y="-800"/>
    <p:text/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0T15:00:32.196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0T18:11:41.480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1 1 24575,'1292'0'-1365,"-1273"0"-5461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0T18:23:04.314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27B59D-EA00-461D-8A58-E9D2BDFC4C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5EEE4-B5B7-4980-BF8C-1484CC8066C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CB0EEF0-D8EA-498F-848B-178603AE21BB}" type="datetimeFigureOut">
              <a:rPr lang="en-US"/>
              <a:pPr>
                <a:defRPr/>
              </a:pPr>
              <a:t>24/10/2021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8D67D94-FACD-4BAB-8D03-874DFD228B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9498B26-4E8F-4D94-95FE-07812A441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C020A-EB8F-457E-9744-21CB8F629F4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D0109-39A0-4A62-A1BC-8BACF1E1F0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DB64423-97AD-41CC-8B65-E7C882029CD2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147EA37-B1B5-4D20-B0A2-A860B695EE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3B76BDD4-D20F-46C8-9DF7-1C52C4BE50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D08D6F75-38B3-4987-9866-9B173C0798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4E5843-DE3D-49ED-9B77-6E7262EEBB3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FE02F21-F290-4B8C-AFA4-B366C67B2C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D483E6-ED20-4D6D-BD01-94E8DA3FE3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"/>
              <a:defRPr/>
            </a:pPr>
            <a:r>
              <a:rPr lang="en-US" sz="1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Option 1: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Demonstrate the activity, using the example</a:t>
            </a: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Have Ss write the words in the correct columns of the table</a:t>
            </a: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Divide class into pairs and have them check their answers with their partners</a:t>
            </a: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Play audio (CD1 – Track 29). Have Ss listen and repeat</a:t>
            </a: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Correct Ss’ pronunciation</a:t>
            </a: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</a:p>
          <a:p>
            <a:pPr marL="342900" indent="-342900">
              <a:buFont typeface="Wingdings" panose="05000000000000000000" pitchFamily="2" charset="2"/>
              <a:buChar char=""/>
              <a:defRPr/>
            </a:pPr>
            <a:r>
              <a:rPr lang="en-US" sz="1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Option 2:</a:t>
            </a:r>
            <a:endParaRPr lang="en-US" sz="1800" dirty="0"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Ask Ss to work in pairs to write the words in the correct columns of the table</a:t>
            </a: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Play the audio for Ss to check their answers, let Ss repeat after listening to each word</a:t>
            </a: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Call some Ss to read the words aloud, check pronunciation if necessary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AFA96-BC4A-46D0-B9F3-24CFB1CF1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DDCB62-384F-48FF-A6F2-8CECA07C106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C34B294D-77E4-4E42-ACCE-F0EB6B124E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B553BDBF-2B17-4D9B-99C0-42FEF8BFF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Listen to a girl trying to find her friend at a summer camp. Tick </a:t>
            </a:r>
            <a:r>
              <a:rPr lang="en-US" altLang="en-US" sz="1800" b="1"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ü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the person she is looking for. </a:t>
            </a: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Have Ss look at the pictures </a:t>
            </a:r>
          </a:p>
          <a:p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Play the audio once (CD 1 – Track 30)</a:t>
            </a:r>
          </a:p>
          <a:p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Have Ss listen and tick the correct box </a:t>
            </a:r>
          </a:p>
          <a:p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Play the audio again. Check answers as a whole class</a:t>
            </a:r>
          </a:p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BED5F-BF33-4308-86CA-23BE164F38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C7A217-CB8C-4E11-8467-FB55485C195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25707EDD-9F44-4290-9007-93C21F1EEF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6AC2AA9A-7302-47B3-A901-1DE513A492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Now, listen and circle “True” or “False”</a:t>
            </a: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Have Ss read the sentences and guess whether they are True or False</a:t>
            </a:r>
          </a:p>
          <a:p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Play the audio. Have Ss listen and choose “True” or “False”</a:t>
            </a:r>
          </a:p>
          <a:p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Check answers as a whole class</a:t>
            </a:r>
          </a:p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D97E7-C713-41F2-9B6C-F3C9C0BD20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61ADD-EE1C-4F3B-A952-04062E09265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49340398-407A-4D8D-B43C-B873193706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C94E9B-17C2-453C-8193-CA7558D51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Conversation skill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Focus attention on the Conversation Skill box</a:t>
            </a: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Explain that we often end conversation y saying: “See you soon” or “Talk to you later”</a:t>
            </a: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Play the audio. Have Ss listen and repeat</a:t>
            </a: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Have some Ss practice the conversation skill in front of the class</a:t>
            </a: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Give feedback, and provide more ways to end a friendly conversation</a:t>
            </a:r>
          </a:p>
          <a:p>
            <a:pPr indent="439420"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See you soon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9420">
              <a:defRPr/>
            </a:pP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Talk to you later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9420">
              <a:defRPr/>
            </a:pP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See you later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9420">
              <a:defRPr/>
            </a:pP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Take care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9420">
              <a:defRPr/>
            </a:pP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Catch you later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9420">
              <a:defRPr/>
            </a:pP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Peace out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…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-Ask Ss to use these sentences / phrases to make up a simple conversation about school or friends and then end it friendly</a:t>
            </a: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-Have Ss present</a:t>
            </a:r>
          </a:p>
          <a:p>
            <a:pPr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Give feedback and evaluation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438DC-3F4B-49DE-9A0B-B6C301A11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43C021-E40A-4A34-B3BE-0F0B9C4A1E7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212F4006-7551-4D27-A3E0-485679FCE0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A963AA1C-6386-433D-9173-E5DE437C9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3A7CC-D388-434C-B3F9-1196C4AFA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236492-A4C7-4DA8-8C6C-D25F07715DF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7D17775B-D22B-4D54-918F-C7C075331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68B30-1AEA-467F-B73C-51120B5AF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Conversation skill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Focus attention on the Conversation Skill box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Explain that we often end conversation y saying: “See you soon” or “Talk to you later”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Play the audio. Have Ss listen and repeat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Have some Ss practice the conversation skill in front of the class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Give feedback, and provide more ways to end a friendly conversation</a:t>
            </a:r>
          </a:p>
          <a:p>
            <a:pPr indent="4394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See you soon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94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Talk to you later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94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See you later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94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Take care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94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Catch you later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94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Peace out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…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-Ask Ss to use these sentences / phrases to make up a simple conversation about school or friends and then end it friendly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-Have Ss present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Give feedback and evaluation</a:t>
            </a:r>
            <a:endParaRPr lang="en-US" dirty="0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D3000405-ADCF-42C8-B880-74A47E99B0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8B8ECF-FFDD-4DE1-AF4F-D4BC8EC84D6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04FE13F6-0480-4488-976B-0175558AA5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8E5115FF-A865-4854-A1B6-51B4025F9C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AB2A5-E9FA-4034-8844-3A43E26872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020B91-915C-4984-B7A2-8A00175406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FF50B5-B3D4-4892-BFD4-37AD2F7B8F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9525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4619ADD-86CB-48E2-AB0D-9C68E0AE1E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4306888" y="6326188"/>
            <a:ext cx="530225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A347D7-7165-476E-86FC-9F6DDB5CF2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4848225" y="6586538"/>
            <a:ext cx="127000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35DBB64-68FB-4BB9-950E-296750DB29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168775" y="6586538"/>
            <a:ext cx="127000" cy="19208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D72058-4CDB-4197-BAA3-BD5062D819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8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DF120D-B0A2-4560-9FAC-C07F68AF5606}"/>
              </a:ext>
            </a:extLst>
          </p:cNvPr>
          <p:cNvSpPr txBox="1"/>
          <p:nvPr userDrawn="1"/>
        </p:nvSpPr>
        <p:spPr>
          <a:xfrm>
            <a:off x="25400" y="6507163"/>
            <a:ext cx="2047875" cy="306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T.A.6 </a:t>
            </a:r>
            <a:r>
              <a:rPr lang="en-US" sz="14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-Learn Smart World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F046EF-D5DC-4CB3-AFCA-B7FDAA71D0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8513763" y="6516688"/>
            <a:ext cx="5349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4477C65D-9583-4A94-82CA-B8346D711B08}"/>
              </a:ext>
            </a:extLst>
          </p:cNvPr>
          <p:cNvSpPr txBox="1"/>
          <p:nvPr userDrawn="1"/>
        </p:nvSpPr>
        <p:spPr>
          <a:xfrm>
            <a:off x="114300" y="7938"/>
            <a:ext cx="76517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chemeClr val="bg1"/>
                </a:solidFill>
              </a:rPr>
              <a:t>Unit 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0E52A-6450-4502-8B08-BBD5E28EFDBB}"/>
              </a:ext>
            </a:extLst>
          </p:cNvPr>
          <p:cNvSpPr txBox="1"/>
          <p:nvPr userDrawn="1"/>
        </p:nvSpPr>
        <p:spPr>
          <a:xfrm>
            <a:off x="4171950" y="-23813"/>
            <a:ext cx="1092200" cy="4000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</a:rPr>
              <a:t>FRIENDS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36664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175D87-D2E4-4A52-AD9D-4F7DF8E6C1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9525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6F534-3EC0-4176-B898-2B2380C22A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8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549341-95EC-440E-8900-2810A051C6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8513763" y="6516688"/>
            <a:ext cx="5349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738A25-0611-412C-82E4-066166C4B51C}"/>
              </a:ext>
            </a:extLst>
          </p:cNvPr>
          <p:cNvSpPr txBox="1"/>
          <p:nvPr userDrawn="1"/>
        </p:nvSpPr>
        <p:spPr>
          <a:xfrm>
            <a:off x="25400" y="6507163"/>
            <a:ext cx="2047875" cy="306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T.A.6 </a:t>
            </a:r>
            <a:r>
              <a:rPr lang="en-US" sz="14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-Learn Smart World</a:t>
            </a:r>
          </a:p>
        </p:txBody>
      </p:sp>
      <p:pic>
        <p:nvPicPr>
          <p:cNvPr id="6" name="Pictur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6E37FA2-D5BC-4EFD-986C-5226BBF7C1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4306888" y="6326188"/>
            <a:ext cx="530225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3AEA05-DEFC-4959-B976-1AE00207C7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4848225" y="6586538"/>
            <a:ext cx="127000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1FBD6A3-B602-40DA-BC4C-9960DC7318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4168775" y="6586538"/>
            <a:ext cx="127000" cy="19208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F976EDD2-6A44-4A61-B9C6-71D34B5A5EF9}"/>
              </a:ext>
            </a:extLst>
          </p:cNvPr>
          <p:cNvSpPr txBox="1"/>
          <p:nvPr userDrawn="1"/>
        </p:nvSpPr>
        <p:spPr>
          <a:xfrm>
            <a:off x="114300" y="17463"/>
            <a:ext cx="765175" cy="369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chemeClr val="bg1"/>
                </a:solidFill>
              </a:rPr>
              <a:t>Unit 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D3FA90-2CFD-4320-8E42-1E8ED9DC0D05}"/>
              </a:ext>
            </a:extLst>
          </p:cNvPr>
          <p:cNvSpPr txBox="1"/>
          <p:nvPr userDrawn="1"/>
        </p:nvSpPr>
        <p:spPr>
          <a:xfrm>
            <a:off x="4171950" y="-12700"/>
            <a:ext cx="1092200" cy="400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</a:rPr>
              <a:t>FRIENDS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2505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910335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8B559A-BD2E-41F6-A27A-A05C0EDB1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B7E62-75D6-45D6-B60C-15F0111C4061}" type="datetimeFigureOut">
              <a:rPr lang="en-US"/>
              <a:pPr>
                <a:defRPr/>
              </a:pPr>
              <a:t>24/10/2021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303B1-B464-46CA-BAEA-4019D9806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01528-53EF-41C5-A1AE-0A4753C2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6392E-4DCF-4275-A985-A2A010F29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3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1" r:id="rId3"/>
    <p:sldLayoutId id="2147483684" r:id="rId4"/>
  </p:sldLayoutIdLst>
  <p:transition spd="med">
    <p:split orient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comments" Target="../comments/comment1.xml"/><Relationship Id="rId5" Type="http://schemas.openxmlformats.org/officeDocument/2006/relationships/image" Target="../media/image9.png"/><Relationship Id="rId10" Type="http://schemas.openxmlformats.org/officeDocument/2006/relationships/hyperlink" Target="https://www.youtube.com/watch?v=ttYQTqgwteI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8.png"/><Relationship Id="rId12" Type="http://schemas.openxmlformats.org/officeDocument/2006/relationships/hyperlink" Target="https://quizizz.com/admin/quiz/61703a2ec99492001d448cf3" TargetMode="Externa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3.wav"/><Relationship Id="rId11" Type="http://schemas.openxmlformats.org/officeDocument/2006/relationships/image" Target="../media/image31.emf"/><Relationship Id="rId5" Type="http://schemas.openxmlformats.org/officeDocument/2006/relationships/audio" Target="../media/audio12.wav"/><Relationship Id="rId10" Type="http://schemas.openxmlformats.org/officeDocument/2006/relationships/customXml" Target="../ink/ink1.xml"/><Relationship Id="rId4" Type="http://schemas.openxmlformats.org/officeDocument/2006/relationships/audio" Target="../media/audio11.wav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thuminh1/xhf6f0dec9c56dva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5" Type="http://schemas.openxmlformats.org/officeDocument/2006/relationships/image" Target="../media/image34.png"/><Relationship Id="rId4" Type="http://schemas.openxmlformats.org/officeDocument/2006/relationships/customXml" Target="../ink/ink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214E834-0CF8-4EDC-A1C8-3984AF5532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44825" y="3825875"/>
            <a:ext cx="15290800" cy="764381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88C7C8B-0F78-44FE-960C-82D1B1864C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3950" y="1169988"/>
            <a:ext cx="6538913" cy="451802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7A95A41-7298-4DF0-AC92-4D9AF5F58E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1800" y="2400300"/>
            <a:ext cx="1074738" cy="2454275"/>
          </a:xfrm>
          <a:prstGeom prst="rect">
            <a:avLst/>
          </a:prstGeom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A765C94A-B5C0-4650-9869-DDD257747505}"/>
              </a:ext>
            </a:extLst>
          </p:cNvPr>
          <p:cNvGrpSpPr>
            <a:grpSpLocks/>
          </p:cNvGrpSpPr>
          <p:nvPr/>
        </p:nvGrpSpPr>
        <p:grpSpPr bwMode="auto">
          <a:xfrm>
            <a:off x="2168525" y="1328738"/>
            <a:ext cx="4445000" cy="2930525"/>
            <a:chOff x="5915" y="0"/>
            <a:chExt cx="1366503" cy="915172"/>
          </a:xfrm>
        </p:grpSpPr>
        <p:sp>
          <p:nvSpPr>
            <p:cNvPr id="5135" name="Freeform 6">
              <a:extLst>
                <a:ext uri="{FF2B5EF4-FFF2-40B4-BE49-F238E27FC236}">
                  <a16:creationId xmlns:a16="http://schemas.microsoft.com/office/drawing/2014/main" id="{307EB3B6-F9C0-4FC8-8698-7DE5F835D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5" y="0"/>
              <a:ext cx="1366503" cy="915172"/>
            </a:xfrm>
            <a:custGeom>
              <a:avLst/>
              <a:gdLst>
                <a:gd name="T0" fmla="*/ 1242043 w 1366503"/>
                <a:gd name="T1" fmla="*/ 915172 h 915172"/>
                <a:gd name="T2" fmla="*/ 124460 w 1366503"/>
                <a:gd name="T3" fmla="*/ 915172 h 915172"/>
                <a:gd name="T4" fmla="*/ 0 w 1366503"/>
                <a:gd name="T5" fmla="*/ 790712 h 915172"/>
                <a:gd name="T6" fmla="*/ 0 w 1366503"/>
                <a:gd name="T7" fmla="*/ 124460 h 915172"/>
                <a:gd name="T8" fmla="*/ 124460 w 1366503"/>
                <a:gd name="T9" fmla="*/ 0 h 915172"/>
                <a:gd name="T10" fmla="*/ 1242043 w 1366503"/>
                <a:gd name="T11" fmla="*/ 0 h 915172"/>
                <a:gd name="T12" fmla="*/ 1366503 w 1366503"/>
                <a:gd name="T13" fmla="*/ 124460 h 915172"/>
                <a:gd name="T14" fmla="*/ 1366503 w 1366503"/>
                <a:gd name="T15" fmla="*/ 790712 h 915172"/>
                <a:gd name="T16" fmla="*/ 1242043 w 1366503"/>
                <a:gd name="T17" fmla="*/ 915172 h 915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A2DD6A67-E33B-4AA0-85C8-74ACA15DE9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40663" y="2516188"/>
            <a:ext cx="3332162" cy="222408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67A9A66-AFF6-4ACD-87BF-2D934CA03F3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-204400">
            <a:off x="7072313" y="1339850"/>
            <a:ext cx="431800" cy="51752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E4FCE49-F4AF-4BD0-AC33-128DF0C2D15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-953414" flipH="1">
            <a:off x="1571625" y="3041650"/>
            <a:ext cx="447675" cy="534988"/>
          </a:xfrm>
          <a:prstGeom prst="rect">
            <a:avLst/>
          </a:prstGeom>
        </p:spPr>
      </p:pic>
      <p:pic>
        <p:nvPicPr>
          <p:cNvPr id="5129" name="Picture 12">
            <a:extLst>
              <a:ext uri="{FF2B5EF4-FFF2-40B4-BE49-F238E27FC236}">
                <a16:creationId xmlns:a16="http://schemas.microsoft.com/office/drawing/2014/main" id="{7C9CCC30-A169-4573-BC89-90E9A40A2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1985963"/>
            <a:ext cx="1239838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013CA9-3A40-4678-BF47-0470DC7D0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r="3717"/>
          <a:stretch>
            <a:fillRect/>
          </a:stretch>
        </p:blipFill>
        <p:spPr bwMode="auto">
          <a:xfrm>
            <a:off x="2262188" y="1573213"/>
            <a:ext cx="4418012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Star: 4 Points 27">
            <a:extLst>
              <a:ext uri="{FF2B5EF4-FFF2-40B4-BE49-F238E27FC236}">
                <a16:creationId xmlns:a16="http://schemas.microsoft.com/office/drawing/2014/main" id="{377C4752-AD3F-482C-82CA-0734E4993BAF}"/>
              </a:ext>
            </a:extLst>
          </p:cNvPr>
          <p:cNvSpPr/>
          <p:nvPr/>
        </p:nvSpPr>
        <p:spPr>
          <a:xfrm>
            <a:off x="3811588" y="2686050"/>
            <a:ext cx="715962" cy="312738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27B0D9-7059-47BC-98FF-B291C319603C}"/>
              </a:ext>
            </a:extLst>
          </p:cNvPr>
          <p:cNvSpPr/>
          <p:nvPr/>
        </p:nvSpPr>
        <p:spPr>
          <a:xfrm>
            <a:off x="2170113" y="1328738"/>
            <a:ext cx="4510087" cy="2147887"/>
          </a:xfrm>
          <a:custGeom>
            <a:avLst/>
            <a:gdLst/>
            <a:ahLst/>
            <a:cxnLst/>
            <a:rect l="l" t="t" r="r" b="b"/>
            <a:pathLst>
              <a:path w="4463736" h="1660990">
                <a:moveTo>
                  <a:pt x="4007847" y="1653342"/>
                </a:moveTo>
                <a:lnTo>
                  <a:pt x="4024538" y="1653342"/>
                </a:lnTo>
                <a:lnTo>
                  <a:pt x="4016192" y="1660990"/>
                </a:lnTo>
                <a:close/>
                <a:moveTo>
                  <a:pt x="2001885" y="1278524"/>
                </a:moveTo>
                <a:lnTo>
                  <a:pt x="1964284" y="1411933"/>
                </a:lnTo>
                <a:lnTo>
                  <a:pt x="1842600" y="1411932"/>
                </a:lnTo>
                <a:lnTo>
                  <a:pt x="1941045" y="1494383"/>
                </a:lnTo>
                <a:lnTo>
                  <a:pt x="1903442" y="1627791"/>
                </a:lnTo>
                <a:lnTo>
                  <a:pt x="2001885" y="1545339"/>
                </a:lnTo>
                <a:lnTo>
                  <a:pt x="2100328" y="1627791"/>
                </a:lnTo>
                <a:lnTo>
                  <a:pt x="2062725" y="1494383"/>
                </a:lnTo>
                <a:lnTo>
                  <a:pt x="2161170" y="1411932"/>
                </a:lnTo>
                <a:lnTo>
                  <a:pt x="2039486" y="1411933"/>
                </a:lnTo>
                <a:close/>
                <a:moveTo>
                  <a:pt x="4425555" y="1039760"/>
                </a:moveTo>
                <a:cubicBezTo>
                  <a:pt x="4417618" y="1039760"/>
                  <a:pt x="4410995" y="1042117"/>
                  <a:pt x="4405687" y="1046829"/>
                </a:cubicBezTo>
                <a:cubicBezTo>
                  <a:pt x="4400378" y="1051542"/>
                  <a:pt x="4397724" y="1057570"/>
                  <a:pt x="4397724" y="1064912"/>
                </a:cubicBezTo>
                <a:cubicBezTo>
                  <a:pt x="4397724" y="1072254"/>
                  <a:pt x="4400378" y="1078282"/>
                  <a:pt x="4405687" y="1082995"/>
                </a:cubicBezTo>
                <a:cubicBezTo>
                  <a:pt x="4410995" y="1087708"/>
                  <a:pt x="4417618" y="1090064"/>
                  <a:pt x="4425555" y="1090064"/>
                </a:cubicBezTo>
                <a:cubicBezTo>
                  <a:pt x="4433493" y="1090064"/>
                  <a:pt x="4440116" y="1087708"/>
                  <a:pt x="4445424" y="1082995"/>
                </a:cubicBezTo>
                <a:cubicBezTo>
                  <a:pt x="4450732" y="1078282"/>
                  <a:pt x="4453386" y="1072254"/>
                  <a:pt x="4453386" y="1064912"/>
                </a:cubicBezTo>
                <a:cubicBezTo>
                  <a:pt x="4453386" y="1057570"/>
                  <a:pt x="4450732" y="1051542"/>
                  <a:pt x="4445424" y="1046829"/>
                </a:cubicBezTo>
                <a:cubicBezTo>
                  <a:pt x="4440116" y="1042117"/>
                  <a:pt x="4433493" y="1039760"/>
                  <a:pt x="4425555" y="1039760"/>
                </a:cubicBezTo>
                <a:close/>
                <a:moveTo>
                  <a:pt x="3920768" y="936287"/>
                </a:moveTo>
                <a:lnTo>
                  <a:pt x="3943403" y="1009097"/>
                </a:lnTo>
                <a:lnTo>
                  <a:pt x="3898276" y="1009097"/>
                </a:lnTo>
                <a:close/>
                <a:moveTo>
                  <a:pt x="615593" y="936287"/>
                </a:moveTo>
                <a:lnTo>
                  <a:pt x="638228" y="1009097"/>
                </a:lnTo>
                <a:lnTo>
                  <a:pt x="593101" y="1009097"/>
                </a:lnTo>
                <a:close/>
                <a:moveTo>
                  <a:pt x="1534211" y="916535"/>
                </a:moveTo>
                <a:lnTo>
                  <a:pt x="1551224" y="916535"/>
                </a:lnTo>
                <a:cubicBezTo>
                  <a:pt x="1566122" y="916535"/>
                  <a:pt x="1577464" y="921677"/>
                  <a:pt x="1585250" y="931962"/>
                </a:cubicBezTo>
                <a:cubicBezTo>
                  <a:pt x="1593035" y="942247"/>
                  <a:pt x="1596928" y="957529"/>
                  <a:pt x="1596928" y="977810"/>
                </a:cubicBezTo>
                <a:lnTo>
                  <a:pt x="1596928" y="986894"/>
                </a:lnTo>
                <a:cubicBezTo>
                  <a:pt x="1596928" y="1007271"/>
                  <a:pt x="1593035" y="1022626"/>
                  <a:pt x="1585250" y="1032958"/>
                </a:cubicBezTo>
                <a:cubicBezTo>
                  <a:pt x="1577464" y="1043291"/>
                  <a:pt x="1566314" y="1048457"/>
                  <a:pt x="1551801" y="1048457"/>
                </a:cubicBezTo>
                <a:lnTo>
                  <a:pt x="1534211" y="1048457"/>
                </a:lnTo>
                <a:close/>
                <a:moveTo>
                  <a:pt x="2181911" y="916391"/>
                </a:moveTo>
                <a:lnTo>
                  <a:pt x="2213918" y="916391"/>
                </a:lnTo>
                <a:cubicBezTo>
                  <a:pt x="2223434" y="916391"/>
                  <a:pt x="2230643" y="918968"/>
                  <a:pt x="2235545" y="924124"/>
                </a:cubicBezTo>
                <a:cubicBezTo>
                  <a:pt x="2240447" y="929279"/>
                  <a:pt x="2242898" y="936385"/>
                  <a:pt x="2242898" y="945443"/>
                </a:cubicBezTo>
                <a:cubicBezTo>
                  <a:pt x="2242898" y="954500"/>
                  <a:pt x="2240471" y="961559"/>
                  <a:pt x="2235617" y="966618"/>
                </a:cubicBezTo>
                <a:cubicBezTo>
                  <a:pt x="2230763" y="971677"/>
                  <a:pt x="2223530" y="974206"/>
                  <a:pt x="2213918" y="974206"/>
                </a:cubicBezTo>
                <a:lnTo>
                  <a:pt x="2181911" y="974206"/>
                </a:lnTo>
                <a:close/>
                <a:moveTo>
                  <a:pt x="2474409" y="914228"/>
                </a:moveTo>
                <a:cubicBezTo>
                  <a:pt x="2487385" y="914228"/>
                  <a:pt x="2497357" y="919635"/>
                  <a:pt x="2504326" y="930448"/>
                </a:cubicBezTo>
                <a:cubicBezTo>
                  <a:pt x="2511294" y="941262"/>
                  <a:pt x="2514779" y="957097"/>
                  <a:pt x="2514779" y="977955"/>
                </a:cubicBezTo>
                <a:lnTo>
                  <a:pt x="2514779" y="987615"/>
                </a:lnTo>
                <a:cubicBezTo>
                  <a:pt x="2514683" y="1007992"/>
                  <a:pt x="2511174" y="1023611"/>
                  <a:pt x="2504254" y="1034472"/>
                </a:cubicBezTo>
                <a:cubicBezTo>
                  <a:pt x="2497333" y="1045333"/>
                  <a:pt x="2487481" y="1050764"/>
                  <a:pt x="2474698" y="1050764"/>
                </a:cubicBezTo>
                <a:cubicBezTo>
                  <a:pt x="2461241" y="1050764"/>
                  <a:pt x="2451100" y="1045237"/>
                  <a:pt x="2444276" y="1034184"/>
                </a:cubicBezTo>
                <a:cubicBezTo>
                  <a:pt x="2437452" y="1023130"/>
                  <a:pt x="2434040" y="1007319"/>
                  <a:pt x="2434040" y="986749"/>
                </a:cubicBezTo>
                <a:lnTo>
                  <a:pt x="2434184" y="971322"/>
                </a:lnTo>
                <a:cubicBezTo>
                  <a:pt x="2435626" y="933260"/>
                  <a:pt x="2449034" y="914228"/>
                  <a:pt x="2474409" y="914228"/>
                </a:cubicBezTo>
                <a:close/>
                <a:moveTo>
                  <a:pt x="1817184" y="914228"/>
                </a:moveTo>
                <a:cubicBezTo>
                  <a:pt x="1830160" y="914228"/>
                  <a:pt x="1840133" y="919635"/>
                  <a:pt x="1847101" y="930448"/>
                </a:cubicBezTo>
                <a:cubicBezTo>
                  <a:pt x="1854070" y="941262"/>
                  <a:pt x="1857554" y="957097"/>
                  <a:pt x="1857554" y="977955"/>
                </a:cubicBezTo>
                <a:lnTo>
                  <a:pt x="1857554" y="987615"/>
                </a:lnTo>
                <a:cubicBezTo>
                  <a:pt x="1857458" y="1007992"/>
                  <a:pt x="1853949" y="1023611"/>
                  <a:pt x="1847029" y="1034472"/>
                </a:cubicBezTo>
                <a:cubicBezTo>
                  <a:pt x="1840109" y="1045333"/>
                  <a:pt x="1830256" y="1050764"/>
                  <a:pt x="1817473" y="1050764"/>
                </a:cubicBezTo>
                <a:cubicBezTo>
                  <a:pt x="1804016" y="1050764"/>
                  <a:pt x="1793876" y="1045237"/>
                  <a:pt x="1787051" y="1034184"/>
                </a:cubicBezTo>
                <a:cubicBezTo>
                  <a:pt x="1780227" y="1023130"/>
                  <a:pt x="1776815" y="1007319"/>
                  <a:pt x="1776815" y="986749"/>
                </a:cubicBezTo>
                <a:lnTo>
                  <a:pt x="1776959" y="971322"/>
                </a:lnTo>
                <a:cubicBezTo>
                  <a:pt x="1778401" y="933260"/>
                  <a:pt x="1791809" y="914228"/>
                  <a:pt x="1817184" y="914228"/>
                </a:cubicBezTo>
                <a:close/>
                <a:moveTo>
                  <a:pt x="350334" y="914228"/>
                </a:moveTo>
                <a:cubicBezTo>
                  <a:pt x="363310" y="914228"/>
                  <a:pt x="373283" y="919635"/>
                  <a:pt x="380251" y="930448"/>
                </a:cubicBezTo>
                <a:cubicBezTo>
                  <a:pt x="387220" y="941262"/>
                  <a:pt x="390704" y="957097"/>
                  <a:pt x="390704" y="977955"/>
                </a:cubicBezTo>
                <a:lnTo>
                  <a:pt x="390704" y="987615"/>
                </a:lnTo>
                <a:cubicBezTo>
                  <a:pt x="390608" y="1007992"/>
                  <a:pt x="387100" y="1023611"/>
                  <a:pt x="380179" y="1034472"/>
                </a:cubicBezTo>
                <a:cubicBezTo>
                  <a:pt x="373258" y="1045333"/>
                  <a:pt x="363406" y="1050764"/>
                  <a:pt x="350623" y="1050764"/>
                </a:cubicBezTo>
                <a:cubicBezTo>
                  <a:pt x="337166" y="1050764"/>
                  <a:pt x="327026" y="1045237"/>
                  <a:pt x="320201" y="1034184"/>
                </a:cubicBezTo>
                <a:cubicBezTo>
                  <a:pt x="313377" y="1023130"/>
                  <a:pt x="309965" y="1007319"/>
                  <a:pt x="309965" y="986749"/>
                </a:cubicBezTo>
                <a:lnTo>
                  <a:pt x="310109" y="971322"/>
                </a:lnTo>
                <a:cubicBezTo>
                  <a:pt x="311551" y="933260"/>
                  <a:pt x="324959" y="914228"/>
                  <a:pt x="350334" y="914228"/>
                </a:cubicBezTo>
                <a:close/>
                <a:moveTo>
                  <a:pt x="3896978" y="877463"/>
                </a:moveTo>
                <a:lnTo>
                  <a:pt x="3819988" y="1087385"/>
                </a:lnTo>
                <a:lnTo>
                  <a:pt x="3874054" y="1087385"/>
                </a:lnTo>
                <a:lnTo>
                  <a:pt x="3886165" y="1048169"/>
                </a:lnTo>
                <a:lnTo>
                  <a:pt x="3955514" y="1048169"/>
                </a:lnTo>
                <a:lnTo>
                  <a:pt x="3967769" y="1087385"/>
                </a:lnTo>
                <a:lnTo>
                  <a:pt x="4022124" y="1087385"/>
                </a:lnTo>
                <a:lnTo>
                  <a:pt x="3944557" y="877463"/>
                </a:lnTo>
                <a:close/>
                <a:moveTo>
                  <a:pt x="3674355" y="877463"/>
                </a:moveTo>
                <a:lnTo>
                  <a:pt x="3674355" y="1087385"/>
                </a:lnTo>
                <a:lnTo>
                  <a:pt x="3813053" y="1087385"/>
                </a:lnTo>
                <a:lnTo>
                  <a:pt x="3813053" y="1048457"/>
                </a:lnTo>
                <a:lnTo>
                  <a:pt x="3724961" y="1048457"/>
                </a:lnTo>
                <a:lnTo>
                  <a:pt x="3724961" y="877463"/>
                </a:lnTo>
                <a:close/>
                <a:moveTo>
                  <a:pt x="3255255" y="877463"/>
                </a:moveTo>
                <a:lnTo>
                  <a:pt x="3255255" y="1087385"/>
                </a:lnTo>
                <a:lnTo>
                  <a:pt x="3399864" y="1087385"/>
                </a:lnTo>
                <a:lnTo>
                  <a:pt x="3399864" y="1048457"/>
                </a:lnTo>
                <a:lnTo>
                  <a:pt x="3305861" y="1048457"/>
                </a:lnTo>
                <a:lnTo>
                  <a:pt x="3305861" y="998284"/>
                </a:lnTo>
                <a:lnTo>
                  <a:pt x="3385447" y="998284"/>
                </a:lnTo>
                <a:lnTo>
                  <a:pt x="3385447" y="960798"/>
                </a:lnTo>
                <a:lnTo>
                  <a:pt x="3305861" y="960798"/>
                </a:lnTo>
                <a:lnTo>
                  <a:pt x="3305861" y="916535"/>
                </a:lnTo>
                <a:lnTo>
                  <a:pt x="3400153" y="916535"/>
                </a:lnTo>
                <a:lnTo>
                  <a:pt x="3400153" y="877463"/>
                </a:lnTo>
                <a:close/>
                <a:moveTo>
                  <a:pt x="3045705" y="877463"/>
                </a:moveTo>
                <a:lnTo>
                  <a:pt x="3045705" y="1087385"/>
                </a:lnTo>
                <a:lnTo>
                  <a:pt x="3096311" y="1087385"/>
                </a:lnTo>
                <a:lnTo>
                  <a:pt x="3096311" y="956761"/>
                </a:lnTo>
                <a:lnTo>
                  <a:pt x="3170706" y="1087385"/>
                </a:lnTo>
                <a:lnTo>
                  <a:pt x="3221024" y="1087385"/>
                </a:lnTo>
                <a:lnTo>
                  <a:pt x="3221024" y="877463"/>
                </a:lnTo>
                <a:lnTo>
                  <a:pt x="3170562" y="877463"/>
                </a:lnTo>
                <a:lnTo>
                  <a:pt x="3170562" y="1008088"/>
                </a:lnTo>
                <a:lnTo>
                  <a:pt x="3096311" y="877463"/>
                </a:lnTo>
                <a:close/>
                <a:moveTo>
                  <a:pt x="2963440" y="877463"/>
                </a:moveTo>
                <a:lnTo>
                  <a:pt x="2963440" y="1087385"/>
                </a:lnTo>
                <a:lnTo>
                  <a:pt x="3013902" y="1087385"/>
                </a:lnTo>
                <a:lnTo>
                  <a:pt x="3013902" y="877463"/>
                </a:lnTo>
                <a:close/>
                <a:moveTo>
                  <a:pt x="2798055" y="877463"/>
                </a:moveTo>
                <a:lnTo>
                  <a:pt x="2798055" y="1087385"/>
                </a:lnTo>
                <a:lnTo>
                  <a:pt x="2936753" y="1087385"/>
                </a:lnTo>
                <a:lnTo>
                  <a:pt x="2936753" y="1048457"/>
                </a:lnTo>
                <a:lnTo>
                  <a:pt x="2848661" y="1048457"/>
                </a:lnTo>
                <a:lnTo>
                  <a:pt x="2848661" y="877463"/>
                </a:lnTo>
                <a:close/>
                <a:moveTo>
                  <a:pt x="2588505" y="877463"/>
                </a:moveTo>
                <a:lnTo>
                  <a:pt x="2588505" y="1087385"/>
                </a:lnTo>
                <a:lnTo>
                  <a:pt x="2639111" y="1087385"/>
                </a:lnTo>
                <a:lnTo>
                  <a:pt x="2639111" y="956761"/>
                </a:lnTo>
                <a:lnTo>
                  <a:pt x="2713506" y="1087385"/>
                </a:lnTo>
                <a:lnTo>
                  <a:pt x="2763824" y="1087385"/>
                </a:lnTo>
                <a:lnTo>
                  <a:pt x="2763824" y="877463"/>
                </a:lnTo>
                <a:lnTo>
                  <a:pt x="2713362" y="877463"/>
                </a:lnTo>
                <a:lnTo>
                  <a:pt x="2713362" y="1008088"/>
                </a:lnTo>
                <a:lnTo>
                  <a:pt x="2639111" y="877463"/>
                </a:lnTo>
                <a:close/>
                <a:moveTo>
                  <a:pt x="2131305" y="877463"/>
                </a:moveTo>
                <a:lnTo>
                  <a:pt x="2131305" y="1087385"/>
                </a:lnTo>
                <a:lnTo>
                  <a:pt x="2181911" y="1087385"/>
                </a:lnTo>
                <a:lnTo>
                  <a:pt x="2181911" y="1013134"/>
                </a:lnTo>
                <a:lnTo>
                  <a:pt x="2209304" y="1013134"/>
                </a:lnTo>
                <a:lnTo>
                  <a:pt x="2246358" y="1087385"/>
                </a:lnTo>
                <a:lnTo>
                  <a:pt x="2300569" y="1087385"/>
                </a:lnTo>
                <a:lnTo>
                  <a:pt x="2300569" y="1085220"/>
                </a:lnTo>
                <a:lnTo>
                  <a:pt x="2256739" y="1000460"/>
                </a:lnTo>
                <a:cubicBezTo>
                  <a:pt x="2269330" y="994506"/>
                  <a:pt x="2278582" y="986729"/>
                  <a:pt x="2284493" y="977128"/>
                </a:cubicBezTo>
                <a:cubicBezTo>
                  <a:pt x="2290404" y="967527"/>
                  <a:pt x="2293360" y="955428"/>
                  <a:pt x="2293360" y="940833"/>
                </a:cubicBezTo>
                <a:cubicBezTo>
                  <a:pt x="2293360" y="920670"/>
                  <a:pt x="2286343" y="905067"/>
                  <a:pt x="2272310" y="894025"/>
                </a:cubicBezTo>
                <a:cubicBezTo>
                  <a:pt x="2258277" y="882984"/>
                  <a:pt x="2238813" y="877463"/>
                  <a:pt x="2213918" y="877463"/>
                </a:cubicBezTo>
                <a:close/>
                <a:moveTo>
                  <a:pt x="1930559" y="877463"/>
                </a:moveTo>
                <a:lnTo>
                  <a:pt x="1930559" y="1015873"/>
                </a:lnTo>
                <a:cubicBezTo>
                  <a:pt x="1930847" y="1038942"/>
                  <a:pt x="1938344" y="1057108"/>
                  <a:pt x="1953051" y="1070372"/>
                </a:cubicBezTo>
                <a:cubicBezTo>
                  <a:pt x="1967756" y="1083637"/>
                  <a:pt x="1987893" y="1090269"/>
                  <a:pt x="2013461" y="1090269"/>
                </a:cubicBezTo>
                <a:cubicBezTo>
                  <a:pt x="2030378" y="1090269"/>
                  <a:pt x="2045036" y="1087289"/>
                  <a:pt x="2057435" y="1081330"/>
                </a:cubicBezTo>
                <a:cubicBezTo>
                  <a:pt x="2069834" y="1075370"/>
                  <a:pt x="2079350" y="1066696"/>
                  <a:pt x="2085982" y="1055306"/>
                </a:cubicBezTo>
                <a:cubicBezTo>
                  <a:pt x="2092614" y="1043916"/>
                  <a:pt x="2095930" y="1030435"/>
                  <a:pt x="2095930" y="1014864"/>
                </a:cubicBezTo>
                <a:lnTo>
                  <a:pt x="2095930" y="877463"/>
                </a:lnTo>
                <a:lnTo>
                  <a:pt x="2045324" y="877463"/>
                </a:lnTo>
                <a:lnTo>
                  <a:pt x="2045324" y="1014576"/>
                </a:lnTo>
                <a:cubicBezTo>
                  <a:pt x="2045324" y="1027552"/>
                  <a:pt x="2042633" y="1036923"/>
                  <a:pt x="2037250" y="1042690"/>
                </a:cubicBezTo>
                <a:cubicBezTo>
                  <a:pt x="2031867" y="1048457"/>
                  <a:pt x="2023938" y="1051341"/>
                  <a:pt x="2013461" y="1051341"/>
                </a:cubicBezTo>
                <a:cubicBezTo>
                  <a:pt x="1992699" y="1051341"/>
                  <a:pt x="1982030" y="1039855"/>
                  <a:pt x="1981453" y="1016882"/>
                </a:cubicBezTo>
                <a:lnTo>
                  <a:pt x="1981453" y="877463"/>
                </a:lnTo>
                <a:close/>
                <a:moveTo>
                  <a:pt x="1483605" y="877463"/>
                </a:moveTo>
                <a:lnTo>
                  <a:pt x="1483605" y="1087385"/>
                </a:lnTo>
                <a:lnTo>
                  <a:pt x="1552665" y="1087385"/>
                </a:lnTo>
                <a:cubicBezTo>
                  <a:pt x="1570832" y="1087289"/>
                  <a:pt x="1587292" y="1082940"/>
                  <a:pt x="1602046" y="1074337"/>
                </a:cubicBezTo>
                <a:cubicBezTo>
                  <a:pt x="1616801" y="1065735"/>
                  <a:pt x="1628238" y="1053816"/>
                  <a:pt x="1636360" y="1038581"/>
                </a:cubicBezTo>
                <a:cubicBezTo>
                  <a:pt x="1644482" y="1023346"/>
                  <a:pt x="1648543" y="1006117"/>
                  <a:pt x="1648543" y="986894"/>
                </a:cubicBezTo>
                <a:lnTo>
                  <a:pt x="1648543" y="977234"/>
                </a:lnTo>
                <a:cubicBezTo>
                  <a:pt x="1648447" y="958202"/>
                  <a:pt x="1644242" y="941021"/>
                  <a:pt x="1635928" y="925690"/>
                </a:cubicBezTo>
                <a:cubicBezTo>
                  <a:pt x="1627614" y="910359"/>
                  <a:pt x="1616055" y="898489"/>
                  <a:pt x="1601253" y="890079"/>
                </a:cubicBezTo>
                <a:cubicBezTo>
                  <a:pt x="1586451" y="881668"/>
                  <a:pt x="1569775" y="877463"/>
                  <a:pt x="1551224" y="877463"/>
                </a:cubicBezTo>
                <a:close/>
                <a:moveTo>
                  <a:pt x="1274055" y="877463"/>
                </a:moveTo>
                <a:lnTo>
                  <a:pt x="1274055" y="1087385"/>
                </a:lnTo>
                <a:lnTo>
                  <a:pt x="1324661" y="1087385"/>
                </a:lnTo>
                <a:lnTo>
                  <a:pt x="1324661" y="956761"/>
                </a:lnTo>
                <a:lnTo>
                  <a:pt x="1399056" y="1087385"/>
                </a:lnTo>
                <a:lnTo>
                  <a:pt x="1449374" y="1087385"/>
                </a:lnTo>
                <a:lnTo>
                  <a:pt x="1449374" y="877463"/>
                </a:lnTo>
                <a:lnTo>
                  <a:pt x="1398912" y="877463"/>
                </a:lnTo>
                <a:lnTo>
                  <a:pt x="1398912" y="1008088"/>
                </a:lnTo>
                <a:lnTo>
                  <a:pt x="1324661" y="877463"/>
                </a:lnTo>
                <a:close/>
                <a:moveTo>
                  <a:pt x="1112130" y="877463"/>
                </a:moveTo>
                <a:lnTo>
                  <a:pt x="1112130" y="1087385"/>
                </a:lnTo>
                <a:lnTo>
                  <a:pt x="1256740" y="1087385"/>
                </a:lnTo>
                <a:lnTo>
                  <a:pt x="1256740" y="1048457"/>
                </a:lnTo>
                <a:lnTo>
                  <a:pt x="1162736" y="1048457"/>
                </a:lnTo>
                <a:lnTo>
                  <a:pt x="1162736" y="998284"/>
                </a:lnTo>
                <a:lnTo>
                  <a:pt x="1242322" y="998284"/>
                </a:lnTo>
                <a:lnTo>
                  <a:pt x="1242322" y="960798"/>
                </a:lnTo>
                <a:lnTo>
                  <a:pt x="1162736" y="960798"/>
                </a:lnTo>
                <a:lnTo>
                  <a:pt x="1162736" y="916535"/>
                </a:lnTo>
                <a:lnTo>
                  <a:pt x="1257028" y="916535"/>
                </a:lnTo>
                <a:lnTo>
                  <a:pt x="1257028" y="877463"/>
                </a:lnTo>
                <a:close/>
                <a:moveTo>
                  <a:pt x="910961" y="877463"/>
                </a:moveTo>
                <a:lnTo>
                  <a:pt x="910961" y="916535"/>
                </a:lnTo>
                <a:lnTo>
                  <a:pt x="972813" y="916535"/>
                </a:lnTo>
                <a:lnTo>
                  <a:pt x="972813" y="1087385"/>
                </a:lnTo>
                <a:lnTo>
                  <a:pt x="1023419" y="1087385"/>
                </a:lnTo>
                <a:lnTo>
                  <a:pt x="1023419" y="916535"/>
                </a:lnTo>
                <a:lnTo>
                  <a:pt x="1086424" y="916535"/>
                </a:lnTo>
                <a:lnTo>
                  <a:pt x="1086424" y="877463"/>
                </a:lnTo>
                <a:close/>
                <a:moveTo>
                  <a:pt x="720461" y="877463"/>
                </a:moveTo>
                <a:lnTo>
                  <a:pt x="720461" y="916535"/>
                </a:lnTo>
                <a:lnTo>
                  <a:pt x="782313" y="916535"/>
                </a:lnTo>
                <a:lnTo>
                  <a:pt x="782313" y="1087385"/>
                </a:lnTo>
                <a:lnTo>
                  <a:pt x="832919" y="1087385"/>
                </a:lnTo>
                <a:lnTo>
                  <a:pt x="832919" y="916535"/>
                </a:lnTo>
                <a:lnTo>
                  <a:pt x="895924" y="916535"/>
                </a:lnTo>
                <a:lnTo>
                  <a:pt x="895924" y="877463"/>
                </a:lnTo>
                <a:close/>
                <a:moveTo>
                  <a:pt x="591803" y="877463"/>
                </a:moveTo>
                <a:lnTo>
                  <a:pt x="514813" y="1087385"/>
                </a:lnTo>
                <a:lnTo>
                  <a:pt x="568879" y="1087385"/>
                </a:lnTo>
                <a:lnTo>
                  <a:pt x="580990" y="1048169"/>
                </a:lnTo>
                <a:lnTo>
                  <a:pt x="650339" y="1048169"/>
                </a:lnTo>
                <a:lnTo>
                  <a:pt x="662594" y="1087385"/>
                </a:lnTo>
                <a:lnTo>
                  <a:pt x="716949" y="1087385"/>
                </a:lnTo>
                <a:lnTo>
                  <a:pt x="639382" y="877463"/>
                </a:lnTo>
                <a:close/>
                <a:moveTo>
                  <a:pt x="63236" y="877463"/>
                </a:moveTo>
                <a:lnTo>
                  <a:pt x="63236" y="916535"/>
                </a:lnTo>
                <a:lnTo>
                  <a:pt x="125088" y="916535"/>
                </a:lnTo>
                <a:lnTo>
                  <a:pt x="125088" y="1087385"/>
                </a:lnTo>
                <a:lnTo>
                  <a:pt x="175694" y="1087385"/>
                </a:lnTo>
                <a:lnTo>
                  <a:pt x="175694" y="916535"/>
                </a:lnTo>
                <a:lnTo>
                  <a:pt x="238699" y="916535"/>
                </a:lnTo>
                <a:lnTo>
                  <a:pt x="238699" y="877463"/>
                </a:lnTo>
                <a:close/>
                <a:moveTo>
                  <a:pt x="4297731" y="874580"/>
                </a:moveTo>
                <a:cubicBezTo>
                  <a:pt x="4282255" y="874580"/>
                  <a:pt x="4268318" y="877055"/>
                  <a:pt x="4255919" y="882005"/>
                </a:cubicBezTo>
                <a:cubicBezTo>
                  <a:pt x="4243520" y="886955"/>
                  <a:pt x="4233932" y="893875"/>
                  <a:pt x="4227156" y="902766"/>
                </a:cubicBezTo>
                <a:cubicBezTo>
                  <a:pt x="4220379" y="911657"/>
                  <a:pt x="4216991" y="921918"/>
                  <a:pt x="4216991" y="933548"/>
                </a:cubicBezTo>
                <a:cubicBezTo>
                  <a:pt x="4216991" y="956905"/>
                  <a:pt x="4230592" y="975263"/>
                  <a:pt x="4257793" y="988624"/>
                </a:cubicBezTo>
                <a:cubicBezTo>
                  <a:pt x="4266156" y="992757"/>
                  <a:pt x="4276921" y="997034"/>
                  <a:pt x="4290089" y="1001456"/>
                </a:cubicBezTo>
                <a:cubicBezTo>
                  <a:pt x="4303258" y="1005877"/>
                  <a:pt x="4312461" y="1010154"/>
                  <a:pt x="4317699" y="1014287"/>
                </a:cubicBezTo>
                <a:cubicBezTo>
                  <a:pt x="4322938" y="1018420"/>
                  <a:pt x="4325557" y="1024187"/>
                  <a:pt x="4325557" y="1031589"/>
                </a:cubicBezTo>
                <a:cubicBezTo>
                  <a:pt x="4325557" y="1038125"/>
                  <a:pt x="4323130" y="1043195"/>
                  <a:pt x="4318276" y="1046799"/>
                </a:cubicBezTo>
                <a:cubicBezTo>
                  <a:pt x="4313422" y="1050404"/>
                  <a:pt x="4306814" y="1052206"/>
                  <a:pt x="4298451" y="1052206"/>
                </a:cubicBezTo>
                <a:cubicBezTo>
                  <a:pt x="4285380" y="1052206"/>
                  <a:pt x="4275936" y="1049539"/>
                  <a:pt x="4270121" y="1044204"/>
                </a:cubicBezTo>
                <a:cubicBezTo>
                  <a:pt x="4264305" y="1038870"/>
                  <a:pt x="4261398" y="1030579"/>
                  <a:pt x="4261398" y="1019333"/>
                </a:cubicBezTo>
                <a:lnTo>
                  <a:pt x="4210648" y="1019333"/>
                </a:lnTo>
                <a:cubicBezTo>
                  <a:pt x="4210648" y="1033175"/>
                  <a:pt x="4214132" y="1045406"/>
                  <a:pt x="4221100" y="1056027"/>
                </a:cubicBezTo>
                <a:cubicBezTo>
                  <a:pt x="4228069" y="1066648"/>
                  <a:pt x="4238450" y="1075010"/>
                  <a:pt x="4252243" y="1081113"/>
                </a:cubicBezTo>
                <a:cubicBezTo>
                  <a:pt x="4266035" y="1087217"/>
                  <a:pt x="4281439" y="1090269"/>
                  <a:pt x="4298451" y="1090269"/>
                </a:cubicBezTo>
                <a:cubicBezTo>
                  <a:pt x="4322577" y="1090269"/>
                  <a:pt x="4341560" y="1085030"/>
                  <a:pt x="4355401" y="1074553"/>
                </a:cubicBezTo>
                <a:cubicBezTo>
                  <a:pt x="4369243" y="1064076"/>
                  <a:pt x="4376163" y="1049659"/>
                  <a:pt x="4376163" y="1031300"/>
                </a:cubicBezTo>
                <a:cubicBezTo>
                  <a:pt x="4376163" y="1008328"/>
                  <a:pt x="4364821" y="990306"/>
                  <a:pt x="4342137" y="977234"/>
                </a:cubicBezTo>
                <a:cubicBezTo>
                  <a:pt x="4332814" y="971851"/>
                  <a:pt x="4320895" y="966829"/>
                  <a:pt x="4306381" y="962167"/>
                </a:cubicBezTo>
                <a:cubicBezTo>
                  <a:pt x="4291868" y="957506"/>
                  <a:pt x="4281727" y="952988"/>
                  <a:pt x="4275960" y="948615"/>
                </a:cubicBezTo>
                <a:cubicBezTo>
                  <a:pt x="4270193" y="944241"/>
                  <a:pt x="4267309" y="939363"/>
                  <a:pt x="4267309" y="933981"/>
                </a:cubicBezTo>
                <a:cubicBezTo>
                  <a:pt x="4267309" y="927829"/>
                  <a:pt x="4269928" y="922759"/>
                  <a:pt x="4275167" y="918770"/>
                </a:cubicBezTo>
                <a:cubicBezTo>
                  <a:pt x="4280405" y="914781"/>
                  <a:pt x="4287542" y="912787"/>
                  <a:pt x="4296577" y="912787"/>
                </a:cubicBezTo>
                <a:cubicBezTo>
                  <a:pt x="4305516" y="912787"/>
                  <a:pt x="4312605" y="915141"/>
                  <a:pt x="4317843" y="919851"/>
                </a:cubicBezTo>
                <a:cubicBezTo>
                  <a:pt x="4323082" y="924561"/>
                  <a:pt x="4325701" y="931193"/>
                  <a:pt x="4325701" y="939748"/>
                </a:cubicBezTo>
                <a:lnTo>
                  <a:pt x="4376163" y="939748"/>
                </a:lnTo>
                <a:cubicBezTo>
                  <a:pt x="4376163" y="926964"/>
                  <a:pt x="4372847" y="915598"/>
                  <a:pt x="4366215" y="905650"/>
                </a:cubicBezTo>
                <a:cubicBezTo>
                  <a:pt x="4359583" y="895702"/>
                  <a:pt x="4350283" y="888036"/>
                  <a:pt x="4338316" y="882653"/>
                </a:cubicBezTo>
                <a:cubicBezTo>
                  <a:pt x="4326350" y="877271"/>
                  <a:pt x="4312821" y="874580"/>
                  <a:pt x="4297731" y="874580"/>
                </a:cubicBezTo>
                <a:close/>
                <a:moveTo>
                  <a:pt x="4116756" y="874580"/>
                </a:moveTo>
                <a:cubicBezTo>
                  <a:pt x="4101281" y="874580"/>
                  <a:pt x="4087343" y="877055"/>
                  <a:pt x="4074944" y="882005"/>
                </a:cubicBezTo>
                <a:cubicBezTo>
                  <a:pt x="4062545" y="886955"/>
                  <a:pt x="4052957" y="893875"/>
                  <a:pt x="4046181" y="902766"/>
                </a:cubicBezTo>
                <a:cubicBezTo>
                  <a:pt x="4039404" y="911657"/>
                  <a:pt x="4036016" y="921918"/>
                  <a:pt x="4036016" y="933548"/>
                </a:cubicBezTo>
                <a:cubicBezTo>
                  <a:pt x="4036016" y="956905"/>
                  <a:pt x="4049617" y="975263"/>
                  <a:pt x="4076818" y="988624"/>
                </a:cubicBezTo>
                <a:cubicBezTo>
                  <a:pt x="4085181" y="992757"/>
                  <a:pt x="4095946" y="997034"/>
                  <a:pt x="4109114" y="1001456"/>
                </a:cubicBezTo>
                <a:cubicBezTo>
                  <a:pt x="4122282" y="1005877"/>
                  <a:pt x="4131486" y="1010154"/>
                  <a:pt x="4136724" y="1014287"/>
                </a:cubicBezTo>
                <a:cubicBezTo>
                  <a:pt x="4141962" y="1018420"/>
                  <a:pt x="4144582" y="1024187"/>
                  <a:pt x="4144582" y="1031589"/>
                </a:cubicBezTo>
                <a:cubicBezTo>
                  <a:pt x="4144582" y="1038125"/>
                  <a:pt x="4142155" y="1043195"/>
                  <a:pt x="4137301" y="1046799"/>
                </a:cubicBezTo>
                <a:cubicBezTo>
                  <a:pt x="4132447" y="1050404"/>
                  <a:pt x="4125839" y="1052206"/>
                  <a:pt x="4117476" y="1052206"/>
                </a:cubicBezTo>
                <a:cubicBezTo>
                  <a:pt x="4104404" y="1052206"/>
                  <a:pt x="4094961" y="1049539"/>
                  <a:pt x="4089146" y="1044204"/>
                </a:cubicBezTo>
                <a:cubicBezTo>
                  <a:pt x="4083331" y="1038870"/>
                  <a:pt x="4080423" y="1030579"/>
                  <a:pt x="4080423" y="1019333"/>
                </a:cubicBezTo>
                <a:lnTo>
                  <a:pt x="4029673" y="1019333"/>
                </a:lnTo>
                <a:cubicBezTo>
                  <a:pt x="4029673" y="1033175"/>
                  <a:pt x="4033157" y="1045406"/>
                  <a:pt x="4040125" y="1056027"/>
                </a:cubicBezTo>
                <a:cubicBezTo>
                  <a:pt x="4047094" y="1066648"/>
                  <a:pt x="4057475" y="1075010"/>
                  <a:pt x="4071268" y="1081113"/>
                </a:cubicBezTo>
                <a:cubicBezTo>
                  <a:pt x="4085061" y="1087217"/>
                  <a:pt x="4100464" y="1090269"/>
                  <a:pt x="4117476" y="1090269"/>
                </a:cubicBezTo>
                <a:cubicBezTo>
                  <a:pt x="4141602" y="1090269"/>
                  <a:pt x="4160585" y="1085030"/>
                  <a:pt x="4174426" y="1074553"/>
                </a:cubicBezTo>
                <a:cubicBezTo>
                  <a:pt x="4188268" y="1064076"/>
                  <a:pt x="4195188" y="1049659"/>
                  <a:pt x="4195188" y="1031300"/>
                </a:cubicBezTo>
                <a:cubicBezTo>
                  <a:pt x="4195188" y="1008328"/>
                  <a:pt x="4183846" y="990306"/>
                  <a:pt x="4161162" y="977234"/>
                </a:cubicBezTo>
                <a:cubicBezTo>
                  <a:pt x="4151839" y="971851"/>
                  <a:pt x="4139920" y="966829"/>
                  <a:pt x="4125406" y="962167"/>
                </a:cubicBezTo>
                <a:cubicBezTo>
                  <a:pt x="4110892" y="957506"/>
                  <a:pt x="4100752" y="952988"/>
                  <a:pt x="4094985" y="948615"/>
                </a:cubicBezTo>
                <a:cubicBezTo>
                  <a:pt x="4089218" y="944241"/>
                  <a:pt x="4086334" y="939363"/>
                  <a:pt x="4086334" y="933981"/>
                </a:cubicBezTo>
                <a:cubicBezTo>
                  <a:pt x="4086334" y="927829"/>
                  <a:pt x="4088954" y="922759"/>
                  <a:pt x="4094192" y="918770"/>
                </a:cubicBezTo>
                <a:cubicBezTo>
                  <a:pt x="4099430" y="914781"/>
                  <a:pt x="4106567" y="912787"/>
                  <a:pt x="4115602" y="912787"/>
                </a:cubicBezTo>
                <a:cubicBezTo>
                  <a:pt x="4124541" y="912787"/>
                  <a:pt x="4131630" y="915141"/>
                  <a:pt x="4136868" y="919851"/>
                </a:cubicBezTo>
                <a:cubicBezTo>
                  <a:pt x="4142107" y="924561"/>
                  <a:pt x="4144726" y="931193"/>
                  <a:pt x="4144726" y="939748"/>
                </a:cubicBezTo>
                <a:lnTo>
                  <a:pt x="4195188" y="939748"/>
                </a:lnTo>
                <a:cubicBezTo>
                  <a:pt x="4195188" y="926964"/>
                  <a:pt x="4191872" y="915598"/>
                  <a:pt x="4185240" y="905650"/>
                </a:cubicBezTo>
                <a:cubicBezTo>
                  <a:pt x="4178608" y="895702"/>
                  <a:pt x="4169308" y="888036"/>
                  <a:pt x="4157341" y="882653"/>
                </a:cubicBezTo>
                <a:cubicBezTo>
                  <a:pt x="4145375" y="877271"/>
                  <a:pt x="4131846" y="874580"/>
                  <a:pt x="4116756" y="874580"/>
                </a:cubicBezTo>
                <a:close/>
                <a:moveTo>
                  <a:pt x="2474409" y="874580"/>
                </a:moveTo>
                <a:cubicBezTo>
                  <a:pt x="2456435" y="874580"/>
                  <a:pt x="2440407" y="878857"/>
                  <a:pt x="2426326" y="887411"/>
                </a:cubicBezTo>
                <a:cubicBezTo>
                  <a:pt x="2412245" y="895966"/>
                  <a:pt x="2401432" y="908101"/>
                  <a:pt x="2393886" y="923816"/>
                </a:cubicBezTo>
                <a:cubicBezTo>
                  <a:pt x="2386341" y="939531"/>
                  <a:pt x="2382568" y="957674"/>
                  <a:pt x="2382568" y="978243"/>
                </a:cubicBezTo>
                <a:lnTo>
                  <a:pt x="2382568" y="990066"/>
                </a:lnTo>
                <a:cubicBezTo>
                  <a:pt x="2382953" y="1009866"/>
                  <a:pt x="2387014" y="1027407"/>
                  <a:pt x="2394751" y="1042690"/>
                </a:cubicBezTo>
                <a:cubicBezTo>
                  <a:pt x="2402489" y="1057973"/>
                  <a:pt x="2413278" y="1069723"/>
                  <a:pt x="2427119" y="1077942"/>
                </a:cubicBezTo>
                <a:cubicBezTo>
                  <a:pt x="2440960" y="1086160"/>
                  <a:pt x="2456820" y="1090269"/>
                  <a:pt x="2474698" y="1090269"/>
                </a:cubicBezTo>
                <a:cubicBezTo>
                  <a:pt x="2492576" y="1090269"/>
                  <a:pt x="2508507" y="1086015"/>
                  <a:pt x="2522492" y="1077509"/>
                </a:cubicBezTo>
                <a:cubicBezTo>
                  <a:pt x="2536478" y="1069003"/>
                  <a:pt x="2547267" y="1056868"/>
                  <a:pt x="2554860" y="1041104"/>
                </a:cubicBezTo>
                <a:cubicBezTo>
                  <a:pt x="2562453" y="1025341"/>
                  <a:pt x="2566250" y="1007223"/>
                  <a:pt x="2566250" y="986749"/>
                </a:cubicBezTo>
                <a:lnTo>
                  <a:pt x="2566250" y="977090"/>
                </a:lnTo>
                <a:cubicBezTo>
                  <a:pt x="2566154" y="956905"/>
                  <a:pt x="2562237" y="939003"/>
                  <a:pt x="2554500" y="923384"/>
                </a:cubicBezTo>
                <a:cubicBezTo>
                  <a:pt x="2546762" y="907764"/>
                  <a:pt x="2535925" y="895725"/>
                  <a:pt x="2521988" y="887267"/>
                </a:cubicBezTo>
                <a:cubicBezTo>
                  <a:pt x="2508050" y="878809"/>
                  <a:pt x="2492191" y="874580"/>
                  <a:pt x="2474409" y="874580"/>
                </a:cubicBezTo>
                <a:close/>
                <a:moveTo>
                  <a:pt x="1817184" y="874580"/>
                </a:moveTo>
                <a:cubicBezTo>
                  <a:pt x="1799210" y="874580"/>
                  <a:pt x="1783182" y="878857"/>
                  <a:pt x="1769101" y="887411"/>
                </a:cubicBezTo>
                <a:cubicBezTo>
                  <a:pt x="1755020" y="895966"/>
                  <a:pt x="1744207" y="908101"/>
                  <a:pt x="1736661" y="923816"/>
                </a:cubicBezTo>
                <a:cubicBezTo>
                  <a:pt x="1729116" y="939531"/>
                  <a:pt x="1725343" y="957674"/>
                  <a:pt x="1725343" y="978243"/>
                </a:cubicBezTo>
                <a:lnTo>
                  <a:pt x="1725343" y="990066"/>
                </a:lnTo>
                <a:cubicBezTo>
                  <a:pt x="1725728" y="1009866"/>
                  <a:pt x="1729789" y="1027407"/>
                  <a:pt x="1737526" y="1042690"/>
                </a:cubicBezTo>
                <a:cubicBezTo>
                  <a:pt x="1745264" y="1057973"/>
                  <a:pt x="1756053" y="1069723"/>
                  <a:pt x="1769894" y="1077942"/>
                </a:cubicBezTo>
                <a:cubicBezTo>
                  <a:pt x="1783735" y="1086160"/>
                  <a:pt x="1799595" y="1090269"/>
                  <a:pt x="1817473" y="1090269"/>
                </a:cubicBezTo>
                <a:cubicBezTo>
                  <a:pt x="1835351" y="1090269"/>
                  <a:pt x="1851282" y="1086015"/>
                  <a:pt x="1865267" y="1077509"/>
                </a:cubicBezTo>
                <a:cubicBezTo>
                  <a:pt x="1879253" y="1069003"/>
                  <a:pt x="1890042" y="1056868"/>
                  <a:pt x="1897635" y="1041104"/>
                </a:cubicBezTo>
                <a:cubicBezTo>
                  <a:pt x="1905229" y="1025341"/>
                  <a:pt x="1909025" y="1007223"/>
                  <a:pt x="1909025" y="986749"/>
                </a:cubicBezTo>
                <a:lnTo>
                  <a:pt x="1909025" y="977090"/>
                </a:lnTo>
                <a:cubicBezTo>
                  <a:pt x="1908929" y="956905"/>
                  <a:pt x="1905012" y="939003"/>
                  <a:pt x="1897275" y="923384"/>
                </a:cubicBezTo>
                <a:cubicBezTo>
                  <a:pt x="1889537" y="907764"/>
                  <a:pt x="1878700" y="895725"/>
                  <a:pt x="1864763" y="887267"/>
                </a:cubicBezTo>
                <a:cubicBezTo>
                  <a:pt x="1850826" y="878809"/>
                  <a:pt x="1834966" y="874580"/>
                  <a:pt x="1817184" y="874580"/>
                </a:cubicBezTo>
                <a:close/>
                <a:moveTo>
                  <a:pt x="350334" y="874580"/>
                </a:moveTo>
                <a:cubicBezTo>
                  <a:pt x="332360" y="874580"/>
                  <a:pt x="316333" y="878857"/>
                  <a:pt x="302251" y="887411"/>
                </a:cubicBezTo>
                <a:cubicBezTo>
                  <a:pt x="288170" y="895966"/>
                  <a:pt x="277357" y="908101"/>
                  <a:pt x="269811" y="923816"/>
                </a:cubicBezTo>
                <a:cubicBezTo>
                  <a:pt x="262266" y="939531"/>
                  <a:pt x="258493" y="957674"/>
                  <a:pt x="258493" y="978243"/>
                </a:cubicBezTo>
                <a:lnTo>
                  <a:pt x="258493" y="990066"/>
                </a:lnTo>
                <a:cubicBezTo>
                  <a:pt x="258878" y="1009866"/>
                  <a:pt x="262939" y="1027407"/>
                  <a:pt x="270676" y="1042690"/>
                </a:cubicBezTo>
                <a:cubicBezTo>
                  <a:pt x="278414" y="1057973"/>
                  <a:pt x="289203" y="1069723"/>
                  <a:pt x="303044" y="1077942"/>
                </a:cubicBezTo>
                <a:cubicBezTo>
                  <a:pt x="316885" y="1086160"/>
                  <a:pt x="332745" y="1090269"/>
                  <a:pt x="350623" y="1090269"/>
                </a:cubicBezTo>
                <a:cubicBezTo>
                  <a:pt x="368501" y="1090269"/>
                  <a:pt x="384432" y="1086015"/>
                  <a:pt x="398417" y="1077509"/>
                </a:cubicBezTo>
                <a:cubicBezTo>
                  <a:pt x="412403" y="1069003"/>
                  <a:pt x="423192" y="1056868"/>
                  <a:pt x="430785" y="1041104"/>
                </a:cubicBezTo>
                <a:cubicBezTo>
                  <a:pt x="438379" y="1025341"/>
                  <a:pt x="442175" y="1007223"/>
                  <a:pt x="442175" y="986749"/>
                </a:cubicBezTo>
                <a:lnTo>
                  <a:pt x="442175" y="977090"/>
                </a:lnTo>
                <a:cubicBezTo>
                  <a:pt x="442079" y="956905"/>
                  <a:pt x="438162" y="939003"/>
                  <a:pt x="430425" y="923384"/>
                </a:cubicBezTo>
                <a:cubicBezTo>
                  <a:pt x="422687" y="907764"/>
                  <a:pt x="411850" y="895725"/>
                  <a:pt x="397913" y="887267"/>
                </a:cubicBezTo>
                <a:cubicBezTo>
                  <a:pt x="383976" y="878809"/>
                  <a:pt x="368116" y="874580"/>
                  <a:pt x="350334" y="874580"/>
                </a:cubicBezTo>
                <a:close/>
                <a:moveTo>
                  <a:pt x="3566324" y="874435"/>
                </a:moveTo>
                <a:cubicBezTo>
                  <a:pt x="3548638" y="874435"/>
                  <a:pt x="3533067" y="878640"/>
                  <a:pt x="3519611" y="887051"/>
                </a:cubicBezTo>
                <a:cubicBezTo>
                  <a:pt x="3506154" y="895461"/>
                  <a:pt x="3495845" y="907380"/>
                  <a:pt x="3488685" y="922807"/>
                </a:cubicBezTo>
                <a:cubicBezTo>
                  <a:pt x="3481524" y="938234"/>
                  <a:pt x="3477943" y="956232"/>
                  <a:pt x="3477943" y="976801"/>
                </a:cubicBezTo>
                <a:lnTo>
                  <a:pt x="3477943" y="987182"/>
                </a:lnTo>
                <a:cubicBezTo>
                  <a:pt x="3477943" y="1019958"/>
                  <a:pt x="3485873" y="1045333"/>
                  <a:pt x="3501733" y="1063308"/>
                </a:cubicBezTo>
                <a:cubicBezTo>
                  <a:pt x="3517592" y="1081282"/>
                  <a:pt x="3539315" y="1090269"/>
                  <a:pt x="3566901" y="1090269"/>
                </a:cubicBezTo>
                <a:cubicBezTo>
                  <a:pt x="3583625" y="1090269"/>
                  <a:pt x="3598500" y="1087193"/>
                  <a:pt x="3611524" y="1081041"/>
                </a:cubicBezTo>
                <a:cubicBezTo>
                  <a:pt x="3624547" y="1074890"/>
                  <a:pt x="3634664" y="1066215"/>
                  <a:pt x="3641873" y="1055017"/>
                </a:cubicBezTo>
                <a:cubicBezTo>
                  <a:pt x="3649082" y="1043820"/>
                  <a:pt x="3653023" y="1030916"/>
                  <a:pt x="3653695" y="1016306"/>
                </a:cubicBezTo>
                <a:lnTo>
                  <a:pt x="3603378" y="1016306"/>
                </a:lnTo>
                <a:cubicBezTo>
                  <a:pt x="3602993" y="1028224"/>
                  <a:pt x="3599725" y="1036923"/>
                  <a:pt x="3593573" y="1042402"/>
                </a:cubicBezTo>
                <a:cubicBezTo>
                  <a:pt x="3587422" y="1047881"/>
                  <a:pt x="3578531" y="1050620"/>
                  <a:pt x="3566901" y="1050620"/>
                </a:cubicBezTo>
                <a:cubicBezTo>
                  <a:pt x="3553156" y="1050620"/>
                  <a:pt x="3543472" y="1045814"/>
                  <a:pt x="3537849" y="1036202"/>
                </a:cubicBezTo>
                <a:cubicBezTo>
                  <a:pt x="3532226" y="1026590"/>
                  <a:pt x="3529415" y="1010587"/>
                  <a:pt x="3529415" y="988191"/>
                </a:cubicBezTo>
                <a:lnTo>
                  <a:pt x="3529415" y="973341"/>
                </a:lnTo>
                <a:cubicBezTo>
                  <a:pt x="3529703" y="952676"/>
                  <a:pt x="3532779" y="937633"/>
                  <a:pt x="3538642" y="928213"/>
                </a:cubicBezTo>
                <a:cubicBezTo>
                  <a:pt x="3544505" y="918794"/>
                  <a:pt x="3553733" y="914084"/>
                  <a:pt x="3566324" y="914084"/>
                </a:cubicBezTo>
                <a:cubicBezTo>
                  <a:pt x="3578723" y="914084"/>
                  <a:pt x="3587951" y="916872"/>
                  <a:pt x="3594006" y="922446"/>
                </a:cubicBezTo>
                <a:cubicBezTo>
                  <a:pt x="3600061" y="928021"/>
                  <a:pt x="3603281" y="937201"/>
                  <a:pt x="3603666" y="949984"/>
                </a:cubicBezTo>
                <a:lnTo>
                  <a:pt x="3654128" y="949984"/>
                </a:lnTo>
                <a:cubicBezTo>
                  <a:pt x="3652013" y="926435"/>
                  <a:pt x="3643219" y="907957"/>
                  <a:pt x="3627743" y="894548"/>
                </a:cubicBezTo>
                <a:cubicBezTo>
                  <a:pt x="3612269" y="881140"/>
                  <a:pt x="3591795" y="874435"/>
                  <a:pt x="3566324" y="874435"/>
                </a:cubicBezTo>
                <a:close/>
                <a:moveTo>
                  <a:pt x="4399213" y="870691"/>
                </a:moveTo>
                <a:lnTo>
                  <a:pt x="4405612" y="1018775"/>
                </a:lnTo>
                <a:lnTo>
                  <a:pt x="4446242" y="1018775"/>
                </a:lnTo>
                <a:lnTo>
                  <a:pt x="4452642" y="870691"/>
                </a:lnTo>
                <a:close/>
                <a:moveTo>
                  <a:pt x="3015892" y="393362"/>
                </a:moveTo>
                <a:lnTo>
                  <a:pt x="3038528" y="466172"/>
                </a:lnTo>
                <a:lnTo>
                  <a:pt x="2993401" y="466172"/>
                </a:lnTo>
                <a:close/>
                <a:moveTo>
                  <a:pt x="3744011" y="373466"/>
                </a:moveTo>
                <a:lnTo>
                  <a:pt x="3776018" y="373466"/>
                </a:lnTo>
                <a:cubicBezTo>
                  <a:pt x="3785534" y="373466"/>
                  <a:pt x="3792743" y="376043"/>
                  <a:pt x="3797645" y="381198"/>
                </a:cubicBezTo>
                <a:cubicBezTo>
                  <a:pt x="3802547" y="386354"/>
                  <a:pt x="3804998" y="393460"/>
                  <a:pt x="3804998" y="402518"/>
                </a:cubicBezTo>
                <a:cubicBezTo>
                  <a:pt x="3804998" y="411575"/>
                  <a:pt x="3802571" y="418634"/>
                  <a:pt x="3797717" y="423692"/>
                </a:cubicBezTo>
                <a:cubicBezTo>
                  <a:pt x="3792863" y="428751"/>
                  <a:pt x="3785630" y="431281"/>
                  <a:pt x="3776018" y="431281"/>
                </a:cubicBezTo>
                <a:lnTo>
                  <a:pt x="3744011" y="431281"/>
                </a:lnTo>
                <a:close/>
                <a:moveTo>
                  <a:pt x="1350459" y="371303"/>
                </a:moveTo>
                <a:cubicBezTo>
                  <a:pt x="1363435" y="371303"/>
                  <a:pt x="1373408" y="376710"/>
                  <a:pt x="1380376" y="387523"/>
                </a:cubicBezTo>
                <a:cubicBezTo>
                  <a:pt x="1387345" y="398336"/>
                  <a:pt x="1390829" y="414172"/>
                  <a:pt x="1390829" y="435030"/>
                </a:cubicBezTo>
                <a:lnTo>
                  <a:pt x="1390829" y="444689"/>
                </a:lnTo>
                <a:cubicBezTo>
                  <a:pt x="1390733" y="465066"/>
                  <a:pt x="1387225" y="480686"/>
                  <a:pt x="1380304" y="491547"/>
                </a:cubicBezTo>
                <a:cubicBezTo>
                  <a:pt x="1373384" y="502408"/>
                  <a:pt x="1363531" y="507839"/>
                  <a:pt x="1350748" y="507839"/>
                </a:cubicBezTo>
                <a:cubicBezTo>
                  <a:pt x="1337291" y="507839"/>
                  <a:pt x="1327151" y="502312"/>
                  <a:pt x="1320326" y="491259"/>
                </a:cubicBezTo>
                <a:cubicBezTo>
                  <a:pt x="1313502" y="480205"/>
                  <a:pt x="1310090" y="464394"/>
                  <a:pt x="1310090" y="443824"/>
                </a:cubicBezTo>
                <a:lnTo>
                  <a:pt x="1310234" y="428397"/>
                </a:lnTo>
                <a:cubicBezTo>
                  <a:pt x="1311676" y="390335"/>
                  <a:pt x="1325084" y="371303"/>
                  <a:pt x="1350459" y="371303"/>
                </a:cubicBezTo>
                <a:close/>
                <a:moveTo>
                  <a:pt x="3693405" y="334538"/>
                </a:moveTo>
                <a:lnTo>
                  <a:pt x="3693405" y="544460"/>
                </a:lnTo>
                <a:lnTo>
                  <a:pt x="3744011" y="544460"/>
                </a:lnTo>
                <a:lnTo>
                  <a:pt x="3744011" y="470209"/>
                </a:lnTo>
                <a:lnTo>
                  <a:pt x="3771405" y="470209"/>
                </a:lnTo>
                <a:lnTo>
                  <a:pt x="3808458" y="544460"/>
                </a:lnTo>
                <a:lnTo>
                  <a:pt x="3862669" y="544460"/>
                </a:lnTo>
                <a:lnTo>
                  <a:pt x="3862669" y="542295"/>
                </a:lnTo>
                <a:lnTo>
                  <a:pt x="3818839" y="457535"/>
                </a:lnTo>
                <a:cubicBezTo>
                  <a:pt x="3831431" y="451581"/>
                  <a:pt x="3840682" y="443804"/>
                  <a:pt x="3846593" y="434203"/>
                </a:cubicBezTo>
                <a:cubicBezTo>
                  <a:pt x="3852504" y="424601"/>
                  <a:pt x="3855460" y="412503"/>
                  <a:pt x="3855460" y="397908"/>
                </a:cubicBezTo>
                <a:cubicBezTo>
                  <a:pt x="3855460" y="377745"/>
                  <a:pt x="3848443" y="362142"/>
                  <a:pt x="3834410" y="351100"/>
                </a:cubicBezTo>
                <a:cubicBezTo>
                  <a:pt x="3820377" y="340059"/>
                  <a:pt x="3800913" y="334538"/>
                  <a:pt x="3776018" y="334538"/>
                </a:cubicBezTo>
                <a:close/>
                <a:moveTo>
                  <a:pt x="3531480" y="334538"/>
                </a:moveTo>
                <a:lnTo>
                  <a:pt x="3531480" y="544460"/>
                </a:lnTo>
                <a:lnTo>
                  <a:pt x="3676089" y="544460"/>
                </a:lnTo>
                <a:lnTo>
                  <a:pt x="3676089" y="505532"/>
                </a:lnTo>
                <a:lnTo>
                  <a:pt x="3582086" y="505532"/>
                </a:lnTo>
                <a:lnTo>
                  <a:pt x="3582086" y="455359"/>
                </a:lnTo>
                <a:lnTo>
                  <a:pt x="3661672" y="455359"/>
                </a:lnTo>
                <a:lnTo>
                  <a:pt x="3661672" y="417872"/>
                </a:lnTo>
                <a:lnTo>
                  <a:pt x="3582086" y="417872"/>
                </a:lnTo>
                <a:lnTo>
                  <a:pt x="3582086" y="373610"/>
                </a:lnTo>
                <a:lnTo>
                  <a:pt x="3676378" y="373610"/>
                </a:lnTo>
                <a:lnTo>
                  <a:pt x="3676378" y="334538"/>
                </a:lnTo>
                <a:close/>
                <a:moveTo>
                  <a:pt x="3321930" y="334538"/>
                </a:moveTo>
                <a:lnTo>
                  <a:pt x="3321930" y="544460"/>
                </a:lnTo>
                <a:lnTo>
                  <a:pt x="3372536" y="544460"/>
                </a:lnTo>
                <a:lnTo>
                  <a:pt x="3372536" y="456800"/>
                </a:lnTo>
                <a:lnTo>
                  <a:pt x="3447075" y="456800"/>
                </a:lnTo>
                <a:lnTo>
                  <a:pt x="3447075" y="544460"/>
                </a:lnTo>
                <a:lnTo>
                  <a:pt x="3497393" y="544460"/>
                </a:lnTo>
                <a:lnTo>
                  <a:pt x="3497393" y="334538"/>
                </a:lnTo>
                <a:lnTo>
                  <a:pt x="3447075" y="334538"/>
                </a:lnTo>
                <a:lnTo>
                  <a:pt x="3447075" y="417872"/>
                </a:lnTo>
                <a:lnTo>
                  <a:pt x="3372536" y="417872"/>
                </a:lnTo>
                <a:lnTo>
                  <a:pt x="3372536" y="334538"/>
                </a:lnTo>
                <a:close/>
                <a:moveTo>
                  <a:pt x="2992103" y="334538"/>
                </a:moveTo>
                <a:lnTo>
                  <a:pt x="2915113" y="544460"/>
                </a:lnTo>
                <a:lnTo>
                  <a:pt x="2969179" y="544460"/>
                </a:lnTo>
                <a:lnTo>
                  <a:pt x="2981290" y="505244"/>
                </a:lnTo>
                <a:lnTo>
                  <a:pt x="3050639" y="505244"/>
                </a:lnTo>
                <a:lnTo>
                  <a:pt x="3062894" y="544460"/>
                </a:lnTo>
                <a:lnTo>
                  <a:pt x="3117249" y="544460"/>
                </a:lnTo>
                <a:lnTo>
                  <a:pt x="3039682" y="334538"/>
                </a:lnTo>
                <a:close/>
                <a:moveTo>
                  <a:pt x="2769480" y="334538"/>
                </a:moveTo>
                <a:lnTo>
                  <a:pt x="2769480" y="544460"/>
                </a:lnTo>
                <a:lnTo>
                  <a:pt x="2914090" y="544460"/>
                </a:lnTo>
                <a:lnTo>
                  <a:pt x="2914090" y="505532"/>
                </a:lnTo>
                <a:lnTo>
                  <a:pt x="2820086" y="505532"/>
                </a:lnTo>
                <a:lnTo>
                  <a:pt x="2820086" y="455359"/>
                </a:lnTo>
                <a:lnTo>
                  <a:pt x="2899672" y="455359"/>
                </a:lnTo>
                <a:lnTo>
                  <a:pt x="2899672" y="417872"/>
                </a:lnTo>
                <a:lnTo>
                  <a:pt x="2820086" y="417872"/>
                </a:lnTo>
                <a:lnTo>
                  <a:pt x="2820086" y="373610"/>
                </a:lnTo>
                <a:lnTo>
                  <a:pt x="2914378" y="373610"/>
                </a:lnTo>
                <a:lnTo>
                  <a:pt x="2914378" y="334538"/>
                </a:lnTo>
                <a:close/>
                <a:moveTo>
                  <a:pt x="2568310" y="334538"/>
                </a:moveTo>
                <a:lnTo>
                  <a:pt x="2568310" y="373610"/>
                </a:lnTo>
                <a:lnTo>
                  <a:pt x="2630162" y="373610"/>
                </a:lnTo>
                <a:lnTo>
                  <a:pt x="2630162" y="544460"/>
                </a:lnTo>
                <a:lnTo>
                  <a:pt x="2680769" y="544460"/>
                </a:lnTo>
                <a:lnTo>
                  <a:pt x="2680769" y="373610"/>
                </a:lnTo>
                <a:lnTo>
                  <a:pt x="2743774" y="373610"/>
                </a:lnTo>
                <a:lnTo>
                  <a:pt x="2743774" y="334538"/>
                </a:lnTo>
                <a:close/>
                <a:moveTo>
                  <a:pt x="2350380" y="334538"/>
                </a:moveTo>
                <a:lnTo>
                  <a:pt x="2350380" y="544460"/>
                </a:lnTo>
                <a:lnTo>
                  <a:pt x="2494989" y="544460"/>
                </a:lnTo>
                <a:lnTo>
                  <a:pt x="2494989" y="505532"/>
                </a:lnTo>
                <a:lnTo>
                  <a:pt x="2400986" y="505532"/>
                </a:lnTo>
                <a:lnTo>
                  <a:pt x="2400986" y="455359"/>
                </a:lnTo>
                <a:lnTo>
                  <a:pt x="2480572" y="455359"/>
                </a:lnTo>
                <a:lnTo>
                  <a:pt x="2480572" y="417872"/>
                </a:lnTo>
                <a:lnTo>
                  <a:pt x="2400986" y="417872"/>
                </a:lnTo>
                <a:lnTo>
                  <a:pt x="2400986" y="373610"/>
                </a:lnTo>
                <a:lnTo>
                  <a:pt x="2495278" y="373610"/>
                </a:lnTo>
                <a:lnTo>
                  <a:pt x="2495278" y="334538"/>
                </a:lnTo>
                <a:close/>
                <a:moveTo>
                  <a:pt x="2140830" y="334538"/>
                </a:moveTo>
                <a:lnTo>
                  <a:pt x="2140830" y="544460"/>
                </a:lnTo>
                <a:lnTo>
                  <a:pt x="2191436" y="544460"/>
                </a:lnTo>
                <a:lnTo>
                  <a:pt x="2191436" y="456800"/>
                </a:lnTo>
                <a:lnTo>
                  <a:pt x="2265975" y="456800"/>
                </a:lnTo>
                <a:lnTo>
                  <a:pt x="2265975" y="544460"/>
                </a:lnTo>
                <a:lnTo>
                  <a:pt x="2316293" y="544460"/>
                </a:lnTo>
                <a:lnTo>
                  <a:pt x="2316293" y="334538"/>
                </a:lnTo>
                <a:lnTo>
                  <a:pt x="2265975" y="334538"/>
                </a:lnTo>
                <a:lnTo>
                  <a:pt x="2265975" y="417872"/>
                </a:lnTo>
                <a:lnTo>
                  <a:pt x="2191436" y="417872"/>
                </a:lnTo>
                <a:lnTo>
                  <a:pt x="2191436" y="334538"/>
                </a:lnTo>
                <a:close/>
                <a:moveTo>
                  <a:pt x="1939660" y="334538"/>
                </a:moveTo>
                <a:lnTo>
                  <a:pt x="1939660" y="373610"/>
                </a:lnTo>
                <a:lnTo>
                  <a:pt x="2001512" y="373610"/>
                </a:lnTo>
                <a:lnTo>
                  <a:pt x="2001512" y="544460"/>
                </a:lnTo>
                <a:lnTo>
                  <a:pt x="2052119" y="544460"/>
                </a:lnTo>
                <a:lnTo>
                  <a:pt x="2052119" y="373610"/>
                </a:lnTo>
                <a:lnTo>
                  <a:pt x="2115124" y="373610"/>
                </a:lnTo>
                <a:lnTo>
                  <a:pt x="2115124" y="334538"/>
                </a:lnTo>
                <a:close/>
                <a:moveTo>
                  <a:pt x="1721730" y="334538"/>
                </a:moveTo>
                <a:lnTo>
                  <a:pt x="1721730" y="544460"/>
                </a:lnTo>
                <a:lnTo>
                  <a:pt x="1866339" y="544460"/>
                </a:lnTo>
                <a:lnTo>
                  <a:pt x="1866339" y="505532"/>
                </a:lnTo>
                <a:lnTo>
                  <a:pt x="1772336" y="505532"/>
                </a:lnTo>
                <a:lnTo>
                  <a:pt x="1772336" y="455359"/>
                </a:lnTo>
                <a:lnTo>
                  <a:pt x="1851922" y="455359"/>
                </a:lnTo>
                <a:lnTo>
                  <a:pt x="1851922" y="417872"/>
                </a:lnTo>
                <a:lnTo>
                  <a:pt x="1772336" y="417872"/>
                </a:lnTo>
                <a:lnTo>
                  <a:pt x="1772336" y="373610"/>
                </a:lnTo>
                <a:lnTo>
                  <a:pt x="1866628" y="373610"/>
                </a:lnTo>
                <a:lnTo>
                  <a:pt x="1866628" y="334538"/>
                </a:lnTo>
                <a:close/>
                <a:moveTo>
                  <a:pt x="1464555" y="334538"/>
                </a:moveTo>
                <a:lnTo>
                  <a:pt x="1464555" y="544460"/>
                </a:lnTo>
                <a:lnTo>
                  <a:pt x="1515161" y="544460"/>
                </a:lnTo>
                <a:lnTo>
                  <a:pt x="1515161" y="495440"/>
                </a:lnTo>
                <a:lnTo>
                  <a:pt x="1510259" y="394948"/>
                </a:lnTo>
                <a:lnTo>
                  <a:pt x="1561153" y="544460"/>
                </a:lnTo>
                <a:lnTo>
                  <a:pt x="1594603" y="544460"/>
                </a:lnTo>
                <a:lnTo>
                  <a:pt x="1645353" y="395092"/>
                </a:lnTo>
                <a:lnTo>
                  <a:pt x="1640451" y="495440"/>
                </a:lnTo>
                <a:lnTo>
                  <a:pt x="1640451" y="544460"/>
                </a:lnTo>
                <a:lnTo>
                  <a:pt x="1691201" y="544460"/>
                </a:lnTo>
                <a:lnTo>
                  <a:pt x="1691201" y="334538"/>
                </a:lnTo>
                <a:lnTo>
                  <a:pt x="1624591" y="334538"/>
                </a:lnTo>
                <a:lnTo>
                  <a:pt x="1577878" y="480590"/>
                </a:lnTo>
                <a:lnTo>
                  <a:pt x="1531020" y="334538"/>
                </a:lnTo>
                <a:close/>
                <a:moveTo>
                  <a:pt x="912105" y="334538"/>
                </a:moveTo>
                <a:lnTo>
                  <a:pt x="912105" y="544460"/>
                </a:lnTo>
                <a:lnTo>
                  <a:pt x="1050803" y="544460"/>
                </a:lnTo>
                <a:lnTo>
                  <a:pt x="1050803" y="505532"/>
                </a:lnTo>
                <a:lnTo>
                  <a:pt x="962711" y="505532"/>
                </a:lnTo>
                <a:lnTo>
                  <a:pt x="962711" y="334538"/>
                </a:lnTo>
                <a:close/>
                <a:moveTo>
                  <a:pt x="750180" y="334538"/>
                </a:moveTo>
                <a:lnTo>
                  <a:pt x="750180" y="544460"/>
                </a:lnTo>
                <a:lnTo>
                  <a:pt x="894790" y="544460"/>
                </a:lnTo>
                <a:lnTo>
                  <a:pt x="894790" y="505532"/>
                </a:lnTo>
                <a:lnTo>
                  <a:pt x="800786" y="505532"/>
                </a:lnTo>
                <a:lnTo>
                  <a:pt x="800786" y="455359"/>
                </a:lnTo>
                <a:lnTo>
                  <a:pt x="880372" y="455359"/>
                </a:lnTo>
                <a:lnTo>
                  <a:pt x="880372" y="417872"/>
                </a:lnTo>
                <a:lnTo>
                  <a:pt x="800786" y="417872"/>
                </a:lnTo>
                <a:lnTo>
                  <a:pt x="800786" y="373610"/>
                </a:lnTo>
                <a:lnTo>
                  <a:pt x="895078" y="373610"/>
                </a:lnTo>
                <a:lnTo>
                  <a:pt x="895078" y="334538"/>
                </a:lnTo>
                <a:close/>
                <a:moveTo>
                  <a:pt x="480173" y="334538"/>
                </a:moveTo>
                <a:lnTo>
                  <a:pt x="524868" y="544460"/>
                </a:lnTo>
                <a:lnTo>
                  <a:pt x="577204" y="544460"/>
                </a:lnTo>
                <a:lnTo>
                  <a:pt x="604742" y="424793"/>
                </a:lnTo>
                <a:lnTo>
                  <a:pt x="632857" y="544460"/>
                </a:lnTo>
                <a:lnTo>
                  <a:pt x="685337" y="544460"/>
                </a:lnTo>
                <a:lnTo>
                  <a:pt x="729888" y="334538"/>
                </a:lnTo>
                <a:lnTo>
                  <a:pt x="679714" y="334538"/>
                </a:lnTo>
                <a:lnTo>
                  <a:pt x="655637" y="466172"/>
                </a:lnTo>
                <a:lnTo>
                  <a:pt x="626369" y="334538"/>
                </a:lnTo>
                <a:lnTo>
                  <a:pt x="583404" y="334538"/>
                </a:lnTo>
                <a:lnTo>
                  <a:pt x="554568" y="466172"/>
                </a:lnTo>
                <a:lnTo>
                  <a:pt x="530491" y="334538"/>
                </a:lnTo>
                <a:close/>
                <a:moveTo>
                  <a:pt x="3964356" y="331654"/>
                </a:moveTo>
                <a:cubicBezTo>
                  <a:pt x="3948881" y="331654"/>
                  <a:pt x="3934943" y="334129"/>
                  <a:pt x="3922544" y="339080"/>
                </a:cubicBezTo>
                <a:cubicBezTo>
                  <a:pt x="3910145" y="344030"/>
                  <a:pt x="3900557" y="350950"/>
                  <a:pt x="3893781" y="359841"/>
                </a:cubicBezTo>
                <a:cubicBezTo>
                  <a:pt x="3887004" y="368732"/>
                  <a:pt x="3883616" y="378993"/>
                  <a:pt x="3883616" y="390623"/>
                </a:cubicBezTo>
                <a:cubicBezTo>
                  <a:pt x="3883616" y="413980"/>
                  <a:pt x="3897217" y="432338"/>
                  <a:pt x="3924418" y="445699"/>
                </a:cubicBezTo>
                <a:cubicBezTo>
                  <a:pt x="3932781" y="449832"/>
                  <a:pt x="3943546" y="454109"/>
                  <a:pt x="3956714" y="458530"/>
                </a:cubicBezTo>
                <a:cubicBezTo>
                  <a:pt x="3969882" y="462952"/>
                  <a:pt x="3979086" y="467229"/>
                  <a:pt x="3984324" y="471362"/>
                </a:cubicBezTo>
                <a:cubicBezTo>
                  <a:pt x="3989562" y="475495"/>
                  <a:pt x="3992182" y="481262"/>
                  <a:pt x="3992182" y="488663"/>
                </a:cubicBezTo>
                <a:cubicBezTo>
                  <a:pt x="3992182" y="495200"/>
                  <a:pt x="3989755" y="500270"/>
                  <a:pt x="3984901" y="503874"/>
                </a:cubicBezTo>
                <a:cubicBezTo>
                  <a:pt x="3980047" y="507479"/>
                  <a:pt x="3973439" y="509281"/>
                  <a:pt x="3965076" y="509281"/>
                </a:cubicBezTo>
                <a:cubicBezTo>
                  <a:pt x="3952004" y="509281"/>
                  <a:pt x="3942561" y="506614"/>
                  <a:pt x="3936746" y="501279"/>
                </a:cubicBezTo>
                <a:cubicBezTo>
                  <a:pt x="3930931" y="495944"/>
                  <a:pt x="3928023" y="487654"/>
                  <a:pt x="3928023" y="476408"/>
                </a:cubicBezTo>
                <a:lnTo>
                  <a:pt x="3877273" y="476408"/>
                </a:lnTo>
                <a:cubicBezTo>
                  <a:pt x="3877273" y="490249"/>
                  <a:pt x="3880757" y="502480"/>
                  <a:pt x="3887725" y="513102"/>
                </a:cubicBezTo>
                <a:cubicBezTo>
                  <a:pt x="3894694" y="523723"/>
                  <a:pt x="3905075" y="532085"/>
                  <a:pt x="3918868" y="538188"/>
                </a:cubicBezTo>
                <a:cubicBezTo>
                  <a:pt x="3932661" y="544292"/>
                  <a:pt x="3948064" y="547344"/>
                  <a:pt x="3965076" y="547344"/>
                </a:cubicBezTo>
                <a:cubicBezTo>
                  <a:pt x="3989202" y="547344"/>
                  <a:pt x="4008185" y="542105"/>
                  <a:pt x="4022026" y="531628"/>
                </a:cubicBezTo>
                <a:cubicBezTo>
                  <a:pt x="4035868" y="521151"/>
                  <a:pt x="4042788" y="506734"/>
                  <a:pt x="4042788" y="488375"/>
                </a:cubicBezTo>
                <a:cubicBezTo>
                  <a:pt x="4042788" y="465403"/>
                  <a:pt x="4031446" y="447381"/>
                  <a:pt x="4008762" y="434309"/>
                </a:cubicBezTo>
                <a:cubicBezTo>
                  <a:pt x="3999439" y="428926"/>
                  <a:pt x="3987520" y="423904"/>
                  <a:pt x="3973006" y="419242"/>
                </a:cubicBezTo>
                <a:cubicBezTo>
                  <a:pt x="3958492" y="414580"/>
                  <a:pt x="3948352" y="410063"/>
                  <a:pt x="3942585" y="405689"/>
                </a:cubicBezTo>
                <a:cubicBezTo>
                  <a:pt x="3936818" y="401316"/>
                  <a:pt x="3933934" y="396438"/>
                  <a:pt x="3933934" y="391055"/>
                </a:cubicBezTo>
                <a:cubicBezTo>
                  <a:pt x="3933934" y="384904"/>
                  <a:pt x="3936554" y="379834"/>
                  <a:pt x="3941792" y="375845"/>
                </a:cubicBezTo>
                <a:cubicBezTo>
                  <a:pt x="3947030" y="371856"/>
                  <a:pt x="3954167" y="369861"/>
                  <a:pt x="3963202" y="369861"/>
                </a:cubicBezTo>
                <a:cubicBezTo>
                  <a:pt x="3972141" y="369861"/>
                  <a:pt x="3979230" y="372216"/>
                  <a:pt x="3984468" y="376926"/>
                </a:cubicBezTo>
                <a:cubicBezTo>
                  <a:pt x="3989707" y="381636"/>
                  <a:pt x="3992326" y="388268"/>
                  <a:pt x="3992326" y="396823"/>
                </a:cubicBezTo>
                <a:lnTo>
                  <a:pt x="4042788" y="396823"/>
                </a:lnTo>
                <a:cubicBezTo>
                  <a:pt x="4042788" y="384039"/>
                  <a:pt x="4039472" y="372673"/>
                  <a:pt x="4032840" y="362725"/>
                </a:cubicBezTo>
                <a:cubicBezTo>
                  <a:pt x="4026208" y="352776"/>
                  <a:pt x="4016908" y="345111"/>
                  <a:pt x="4004941" y="339728"/>
                </a:cubicBezTo>
                <a:cubicBezTo>
                  <a:pt x="3992975" y="334346"/>
                  <a:pt x="3979446" y="331654"/>
                  <a:pt x="3964356" y="331654"/>
                </a:cubicBezTo>
                <a:close/>
                <a:moveTo>
                  <a:pt x="1350459" y="331654"/>
                </a:moveTo>
                <a:cubicBezTo>
                  <a:pt x="1332485" y="331654"/>
                  <a:pt x="1316458" y="335932"/>
                  <a:pt x="1302376" y="344486"/>
                </a:cubicBezTo>
                <a:cubicBezTo>
                  <a:pt x="1288295" y="353041"/>
                  <a:pt x="1277482" y="365176"/>
                  <a:pt x="1269936" y="380891"/>
                </a:cubicBezTo>
                <a:cubicBezTo>
                  <a:pt x="1262391" y="396606"/>
                  <a:pt x="1258619" y="414749"/>
                  <a:pt x="1258619" y="435318"/>
                </a:cubicBezTo>
                <a:lnTo>
                  <a:pt x="1258619" y="447140"/>
                </a:lnTo>
                <a:cubicBezTo>
                  <a:pt x="1259003" y="466941"/>
                  <a:pt x="1263064" y="484482"/>
                  <a:pt x="1270801" y="499765"/>
                </a:cubicBezTo>
                <a:cubicBezTo>
                  <a:pt x="1278539" y="515048"/>
                  <a:pt x="1289328" y="526798"/>
                  <a:pt x="1303169" y="535016"/>
                </a:cubicBezTo>
                <a:cubicBezTo>
                  <a:pt x="1317010" y="543235"/>
                  <a:pt x="1332870" y="547344"/>
                  <a:pt x="1350748" y="547344"/>
                </a:cubicBezTo>
                <a:cubicBezTo>
                  <a:pt x="1368626" y="547344"/>
                  <a:pt x="1384557" y="543090"/>
                  <a:pt x="1398543" y="534584"/>
                </a:cubicBezTo>
                <a:cubicBezTo>
                  <a:pt x="1412528" y="526077"/>
                  <a:pt x="1423317" y="513943"/>
                  <a:pt x="1430910" y="498179"/>
                </a:cubicBezTo>
                <a:cubicBezTo>
                  <a:pt x="1438504" y="482416"/>
                  <a:pt x="1442300" y="464298"/>
                  <a:pt x="1442300" y="443824"/>
                </a:cubicBezTo>
                <a:lnTo>
                  <a:pt x="1442300" y="434164"/>
                </a:lnTo>
                <a:cubicBezTo>
                  <a:pt x="1442204" y="413980"/>
                  <a:pt x="1438287" y="396078"/>
                  <a:pt x="1430550" y="380458"/>
                </a:cubicBezTo>
                <a:cubicBezTo>
                  <a:pt x="1422812" y="364839"/>
                  <a:pt x="1411975" y="352800"/>
                  <a:pt x="1398038" y="344342"/>
                </a:cubicBezTo>
                <a:cubicBezTo>
                  <a:pt x="1384101" y="335884"/>
                  <a:pt x="1368241" y="331654"/>
                  <a:pt x="1350459" y="331654"/>
                </a:cubicBezTo>
                <a:close/>
                <a:moveTo>
                  <a:pt x="3213899" y="331510"/>
                </a:moveTo>
                <a:cubicBezTo>
                  <a:pt x="3196213" y="331510"/>
                  <a:pt x="3180642" y="335715"/>
                  <a:pt x="3167186" y="344126"/>
                </a:cubicBezTo>
                <a:cubicBezTo>
                  <a:pt x="3153729" y="352536"/>
                  <a:pt x="3143420" y="364455"/>
                  <a:pt x="3136260" y="379882"/>
                </a:cubicBezTo>
                <a:cubicBezTo>
                  <a:pt x="3129099" y="395309"/>
                  <a:pt x="3125518" y="413307"/>
                  <a:pt x="3125518" y="433876"/>
                </a:cubicBezTo>
                <a:lnTo>
                  <a:pt x="3125518" y="444257"/>
                </a:lnTo>
                <a:cubicBezTo>
                  <a:pt x="3125518" y="477033"/>
                  <a:pt x="3133448" y="502408"/>
                  <a:pt x="3149308" y="520382"/>
                </a:cubicBezTo>
                <a:cubicBezTo>
                  <a:pt x="3165167" y="538357"/>
                  <a:pt x="3186890" y="547344"/>
                  <a:pt x="3214476" y="547344"/>
                </a:cubicBezTo>
                <a:cubicBezTo>
                  <a:pt x="3231200" y="547344"/>
                  <a:pt x="3246074" y="544268"/>
                  <a:pt x="3259099" y="538116"/>
                </a:cubicBezTo>
                <a:cubicBezTo>
                  <a:pt x="3272123" y="531965"/>
                  <a:pt x="3282239" y="523290"/>
                  <a:pt x="3289448" y="512092"/>
                </a:cubicBezTo>
                <a:cubicBezTo>
                  <a:pt x="3296657" y="500895"/>
                  <a:pt x="3300598" y="487991"/>
                  <a:pt x="3301270" y="473381"/>
                </a:cubicBezTo>
                <a:lnTo>
                  <a:pt x="3250953" y="473381"/>
                </a:lnTo>
                <a:cubicBezTo>
                  <a:pt x="3250568" y="485299"/>
                  <a:pt x="3247300" y="493998"/>
                  <a:pt x="3241148" y="499477"/>
                </a:cubicBezTo>
                <a:cubicBezTo>
                  <a:pt x="3234997" y="504956"/>
                  <a:pt x="3226106" y="507695"/>
                  <a:pt x="3214476" y="507695"/>
                </a:cubicBezTo>
                <a:cubicBezTo>
                  <a:pt x="3200731" y="507695"/>
                  <a:pt x="3191047" y="502889"/>
                  <a:pt x="3185424" y="493277"/>
                </a:cubicBezTo>
                <a:cubicBezTo>
                  <a:pt x="3179801" y="483665"/>
                  <a:pt x="3176990" y="467662"/>
                  <a:pt x="3176990" y="445266"/>
                </a:cubicBezTo>
                <a:lnTo>
                  <a:pt x="3176990" y="430416"/>
                </a:lnTo>
                <a:cubicBezTo>
                  <a:pt x="3177278" y="409750"/>
                  <a:pt x="3180354" y="394708"/>
                  <a:pt x="3186217" y="385288"/>
                </a:cubicBezTo>
                <a:cubicBezTo>
                  <a:pt x="3192080" y="375869"/>
                  <a:pt x="3201307" y="371159"/>
                  <a:pt x="3213899" y="371159"/>
                </a:cubicBezTo>
                <a:cubicBezTo>
                  <a:pt x="3226298" y="371159"/>
                  <a:pt x="3235526" y="373946"/>
                  <a:pt x="3241581" y="379521"/>
                </a:cubicBezTo>
                <a:cubicBezTo>
                  <a:pt x="3247636" y="385096"/>
                  <a:pt x="3250857" y="394275"/>
                  <a:pt x="3251241" y="407059"/>
                </a:cubicBezTo>
                <a:lnTo>
                  <a:pt x="3301703" y="407059"/>
                </a:lnTo>
                <a:cubicBezTo>
                  <a:pt x="3299588" y="383510"/>
                  <a:pt x="3290794" y="365031"/>
                  <a:pt x="3275318" y="351623"/>
                </a:cubicBezTo>
                <a:cubicBezTo>
                  <a:pt x="3259843" y="338215"/>
                  <a:pt x="3239370" y="331510"/>
                  <a:pt x="3213899" y="331510"/>
                </a:cubicBezTo>
                <a:close/>
                <a:moveTo>
                  <a:pt x="1156499" y="331510"/>
                </a:moveTo>
                <a:cubicBezTo>
                  <a:pt x="1138813" y="331510"/>
                  <a:pt x="1123242" y="335715"/>
                  <a:pt x="1109786" y="344126"/>
                </a:cubicBezTo>
                <a:cubicBezTo>
                  <a:pt x="1096329" y="352536"/>
                  <a:pt x="1086020" y="364455"/>
                  <a:pt x="1078860" y="379882"/>
                </a:cubicBezTo>
                <a:cubicBezTo>
                  <a:pt x="1071699" y="395309"/>
                  <a:pt x="1068119" y="413307"/>
                  <a:pt x="1068119" y="433876"/>
                </a:cubicBezTo>
                <a:lnTo>
                  <a:pt x="1068119" y="444257"/>
                </a:lnTo>
                <a:cubicBezTo>
                  <a:pt x="1068119" y="477033"/>
                  <a:pt x="1076048" y="502408"/>
                  <a:pt x="1091908" y="520382"/>
                </a:cubicBezTo>
                <a:cubicBezTo>
                  <a:pt x="1107767" y="538357"/>
                  <a:pt x="1129490" y="547344"/>
                  <a:pt x="1157076" y="547344"/>
                </a:cubicBezTo>
                <a:cubicBezTo>
                  <a:pt x="1173800" y="547344"/>
                  <a:pt x="1188675" y="544268"/>
                  <a:pt x="1201699" y="538116"/>
                </a:cubicBezTo>
                <a:cubicBezTo>
                  <a:pt x="1214723" y="531965"/>
                  <a:pt x="1224839" y="523290"/>
                  <a:pt x="1232048" y="512092"/>
                </a:cubicBezTo>
                <a:cubicBezTo>
                  <a:pt x="1239257" y="500895"/>
                  <a:pt x="1243198" y="487991"/>
                  <a:pt x="1243871" y="473381"/>
                </a:cubicBezTo>
                <a:lnTo>
                  <a:pt x="1193553" y="473381"/>
                </a:lnTo>
                <a:cubicBezTo>
                  <a:pt x="1193168" y="485299"/>
                  <a:pt x="1189900" y="493998"/>
                  <a:pt x="1183749" y="499477"/>
                </a:cubicBezTo>
                <a:cubicBezTo>
                  <a:pt x="1177597" y="504956"/>
                  <a:pt x="1168706" y="507695"/>
                  <a:pt x="1157076" y="507695"/>
                </a:cubicBezTo>
                <a:cubicBezTo>
                  <a:pt x="1143331" y="507695"/>
                  <a:pt x="1133647" y="502889"/>
                  <a:pt x="1128024" y="493277"/>
                </a:cubicBezTo>
                <a:cubicBezTo>
                  <a:pt x="1122401" y="483665"/>
                  <a:pt x="1119590" y="467662"/>
                  <a:pt x="1119590" y="445266"/>
                </a:cubicBezTo>
                <a:lnTo>
                  <a:pt x="1119590" y="430416"/>
                </a:lnTo>
                <a:cubicBezTo>
                  <a:pt x="1119878" y="409750"/>
                  <a:pt x="1122954" y="394708"/>
                  <a:pt x="1128817" y="385288"/>
                </a:cubicBezTo>
                <a:cubicBezTo>
                  <a:pt x="1134680" y="375869"/>
                  <a:pt x="1143908" y="371159"/>
                  <a:pt x="1156499" y="371159"/>
                </a:cubicBezTo>
                <a:cubicBezTo>
                  <a:pt x="1168898" y="371159"/>
                  <a:pt x="1178126" y="373946"/>
                  <a:pt x="1184181" y="379521"/>
                </a:cubicBezTo>
                <a:cubicBezTo>
                  <a:pt x="1190237" y="385096"/>
                  <a:pt x="1193456" y="394275"/>
                  <a:pt x="1193841" y="407059"/>
                </a:cubicBezTo>
                <a:lnTo>
                  <a:pt x="1244303" y="407059"/>
                </a:lnTo>
                <a:cubicBezTo>
                  <a:pt x="1242189" y="383510"/>
                  <a:pt x="1233394" y="365031"/>
                  <a:pt x="1217919" y="351623"/>
                </a:cubicBezTo>
                <a:cubicBezTo>
                  <a:pt x="1202444" y="338215"/>
                  <a:pt x="1181970" y="331510"/>
                  <a:pt x="1156499" y="331510"/>
                </a:cubicBezTo>
                <a:close/>
                <a:moveTo>
                  <a:pt x="4229958" y="211689"/>
                </a:moveTo>
                <a:lnTo>
                  <a:pt x="4191328" y="299005"/>
                </a:lnTo>
                <a:lnTo>
                  <a:pt x="4114069" y="299006"/>
                </a:lnTo>
                <a:lnTo>
                  <a:pt x="4152697" y="386323"/>
                </a:lnTo>
                <a:lnTo>
                  <a:pt x="4114069" y="473640"/>
                </a:lnTo>
                <a:lnTo>
                  <a:pt x="4191328" y="473641"/>
                </a:lnTo>
                <a:lnTo>
                  <a:pt x="4229958" y="560957"/>
                </a:lnTo>
                <a:lnTo>
                  <a:pt x="4268588" y="473641"/>
                </a:lnTo>
                <a:lnTo>
                  <a:pt x="4345847" y="473640"/>
                </a:lnTo>
                <a:lnTo>
                  <a:pt x="4307219" y="386323"/>
                </a:lnTo>
                <a:lnTo>
                  <a:pt x="4345847" y="299006"/>
                </a:lnTo>
                <a:lnTo>
                  <a:pt x="4268588" y="299005"/>
                </a:lnTo>
                <a:close/>
                <a:moveTo>
                  <a:pt x="88083" y="125597"/>
                </a:moveTo>
                <a:cubicBezTo>
                  <a:pt x="6039" y="137165"/>
                  <a:pt x="-50462" y="289743"/>
                  <a:pt x="190279" y="469834"/>
                </a:cubicBezTo>
                <a:cubicBezTo>
                  <a:pt x="431019" y="289743"/>
                  <a:pt x="374519" y="137165"/>
                  <a:pt x="292474" y="125597"/>
                </a:cubicBezTo>
                <a:cubicBezTo>
                  <a:pt x="255182" y="120339"/>
                  <a:pt x="212611" y="144214"/>
                  <a:pt x="190279" y="207883"/>
                </a:cubicBezTo>
                <a:cubicBezTo>
                  <a:pt x="167947" y="144214"/>
                  <a:pt x="125376" y="120339"/>
                  <a:pt x="88083" y="125597"/>
                </a:cubicBezTo>
                <a:close/>
                <a:moveTo>
                  <a:pt x="0" y="0"/>
                </a:moveTo>
                <a:lnTo>
                  <a:pt x="4463736" y="0"/>
                </a:lnTo>
                <a:lnTo>
                  <a:pt x="4463736" y="1653342"/>
                </a:lnTo>
                <a:lnTo>
                  <a:pt x="4024538" y="1653342"/>
                </a:lnTo>
                <a:lnTo>
                  <a:pt x="4119660" y="1566169"/>
                </a:lnTo>
                <a:cubicBezTo>
                  <a:pt x="4299921" y="1354471"/>
                  <a:pt x="4078721" y="1220767"/>
                  <a:pt x="4016192" y="1399039"/>
                </a:cubicBezTo>
                <a:cubicBezTo>
                  <a:pt x="3953662" y="1220767"/>
                  <a:pt x="3732462" y="1354471"/>
                  <a:pt x="3912725" y="1566169"/>
                </a:cubicBezTo>
                <a:lnTo>
                  <a:pt x="4007847" y="1653342"/>
                </a:lnTo>
                <a:lnTo>
                  <a:pt x="0" y="1653342"/>
                </a:lnTo>
                <a:lnTo>
                  <a:pt x="0" y="1324203"/>
                </a:lnTo>
                <a:lnTo>
                  <a:pt x="78027" y="1424284"/>
                </a:lnTo>
                <a:lnTo>
                  <a:pt x="48223" y="1586219"/>
                </a:lnTo>
                <a:lnTo>
                  <a:pt x="126250" y="1486137"/>
                </a:lnTo>
                <a:lnTo>
                  <a:pt x="204276" y="1586219"/>
                </a:lnTo>
                <a:lnTo>
                  <a:pt x="174472" y="1424284"/>
                </a:lnTo>
                <a:lnTo>
                  <a:pt x="252499" y="1324203"/>
                </a:lnTo>
                <a:lnTo>
                  <a:pt x="156052" y="1324205"/>
                </a:lnTo>
                <a:lnTo>
                  <a:pt x="126250" y="1162269"/>
                </a:lnTo>
                <a:lnTo>
                  <a:pt x="96447" y="1324205"/>
                </a:lnTo>
                <a:lnTo>
                  <a:pt x="0" y="132420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" name="Thought Bubble: Cloud 30">
            <a:extLst>
              <a:ext uri="{FF2B5EF4-FFF2-40B4-BE49-F238E27FC236}">
                <a16:creationId xmlns:a16="http://schemas.microsoft.com/office/drawing/2014/main" id="{42B182FE-966C-48CF-8093-952EAEB95FF7}"/>
              </a:ext>
            </a:extLst>
          </p:cNvPr>
          <p:cNvSpPr/>
          <p:nvPr/>
        </p:nvSpPr>
        <p:spPr>
          <a:xfrm>
            <a:off x="1039813" y="4156075"/>
            <a:ext cx="914400" cy="56673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Action Button: Go to End 10">
            <a:hlinkClick r:id="rId10" highlightClick="1"/>
            <a:extLst>
              <a:ext uri="{FF2B5EF4-FFF2-40B4-BE49-F238E27FC236}">
                <a16:creationId xmlns:a16="http://schemas.microsoft.com/office/drawing/2014/main" id="{7077423E-71EB-4B45-A660-CC5D3A630A9B}"/>
              </a:ext>
            </a:extLst>
          </p:cNvPr>
          <p:cNvSpPr/>
          <p:nvPr/>
        </p:nvSpPr>
        <p:spPr>
          <a:xfrm>
            <a:off x="7493000" y="6202363"/>
            <a:ext cx="436563" cy="493712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3">
            <a:extLst>
              <a:ext uri="{FF2B5EF4-FFF2-40B4-BE49-F238E27FC236}">
                <a16:creationId xmlns:a16="http://schemas.microsoft.com/office/drawing/2014/main" id="{B1EF7AE0-11D1-4F59-A2B7-E60DD1BD9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11225"/>
            <a:ext cx="8472487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6BE1E3-68E5-4E77-B99D-19820F3D05E4}"/>
              </a:ext>
            </a:extLst>
          </p:cNvPr>
          <p:cNvSpPr txBox="1"/>
          <p:nvPr/>
        </p:nvSpPr>
        <p:spPr>
          <a:xfrm>
            <a:off x="8001000" y="15875"/>
            <a:ext cx="1347788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Lesson 1</a:t>
            </a:r>
          </a:p>
        </p:txBody>
      </p:sp>
      <p:pic>
        <p:nvPicPr>
          <p:cNvPr id="9" name="30 Track 30">
            <a:hlinkClick r:id="" action="ppaction://media"/>
            <a:extLst>
              <a:ext uri="{FF2B5EF4-FFF2-40B4-BE49-F238E27FC236}">
                <a16:creationId xmlns:a16="http://schemas.microsoft.com/office/drawing/2014/main" id="{186CE3F3-C18C-48AB-8F15-F20E3FC80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129698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72E4F3-3D2E-43C3-9D30-DFFCE9FD9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4879975"/>
            <a:ext cx="2682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2">
            <a:extLst>
              <a:ext uri="{FF2B5EF4-FFF2-40B4-BE49-F238E27FC236}">
                <a16:creationId xmlns:a16="http://schemas.microsoft.com/office/drawing/2014/main" id="{2894E179-C75C-4095-92D2-42B0601D0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103313"/>
            <a:ext cx="905510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36B4FC-FE53-4566-8D38-66A9C2D09543}"/>
              </a:ext>
            </a:extLst>
          </p:cNvPr>
          <p:cNvSpPr txBox="1"/>
          <p:nvPr/>
        </p:nvSpPr>
        <p:spPr>
          <a:xfrm>
            <a:off x="8001000" y="15875"/>
            <a:ext cx="1347788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Lesson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0AE36AA-5485-4D33-8E1D-C6223C825982}"/>
              </a:ext>
            </a:extLst>
          </p:cNvPr>
          <p:cNvSpPr/>
          <p:nvPr/>
        </p:nvSpPr>
        <p:spPr>
          <a:xfrm>
            <a:off x="7515225" y="1941513"/>
            <a:ext cx="628650" cy="4143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30 Track 30">
            <a:hlinkClick r:id="" action="ppaction://media"/>
            <a:extLst>
              <a:ext uri="{FF2B5EF4-FFF2-40B4-BE49-F238E27FC236}">
                <a16:creationId xmlns:a16="http://schemas.microsoft.com/office/drawing/2014/main" id="{02DD07C0-88A8-40AF-8B60-FF782C349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1103313"/>
            <a:ext cx="7667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AE85A51-646A-4BE6-8EB6-F14A20DE1EE5}"/>
              </a:ext>
            </a:extLst>
          </p:cNvPr>
          <p:cNvSpPr/>
          <p:nvPr/>
        </p:nvSpPr>
        <p:spPr>
          <a:xfrm>
            <a:off x="8213725" y="2676525"/>
            <a:ext cx="628650" cy="4175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B83444-8872-406A-9C03-1AFF189AA171}"/>
              </a:ext>
            </a:extLst>
          </p:cNvPr>
          <p:cNvSpPr/>
          <p:nvPr/>
        </p:nvSpPr>
        <p:spPr>
          <a:xfrm>
            <a:off x="8213725" y="3395663"/>
            <a:ext cx="628650" cy="41751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49D50EE-6114-4099-A667-BA1C4D71C5EE}"/>
              </a:ext>
            </a:extLst>
          </p:cNvPr>
          <p:cNvSpPr/>
          <p:nvPr/>
        </p:nvSpPr>
        <p:spPr>
          <a:xfrm>
            <a:off x="7515225" y="4235450"/>
            <a:ext cx="628650" cy="4175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>
            <a:extLst>
              <a:ext uri="{FF2B5EF4-FFF2-40B4-BE49-F238E27FC236}">
                <a16:creationId xmlns:a16="http://schemas.microsoft.com/office/drawing/2014/main" id="{4225C069-D616-4CAE-99F5-B3BF4F4B9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268288"/>
            <a:ext cx="739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Describe the person you like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2">
            <a:extLst>
              <a:ext uri="{FF2B5EF4-FFF2-40B4-BE49-F238E27FC236}">
                <a16:creationId xmlns:a16="http://schemas.microsoft.com/office/drawing/2014/main" id="{69D6D0C6-C799-443C-ADBE-95D099A5C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739775"/>
            <a:ext cx="7747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3E8CC5-727B-44B0-B686-FDC998CBD4D7}"/>
              </a:ext>
            </a:extLst>
          </p:cNvPr>
          <p:cNvSpPr txBox="1"/>
          <p:nvPr/>
        </p:nvSpPr>
        <p:spPr>
          <a:xfrm>
            <a:off x="8001000" y="15875"/>
            <a:ext cx="1347788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Lesson 1</a:t>
            </a:r>
          </a:p>
        </p:txBody>
      </p:sp>
      <p:pic>
        <p:nvPicPr>
          <p:cNvPr id="11" name="31 Track 31">
            <a:hlinkClick r:id="" action="ppaction://media"/>
            <a:extLst>
              <a:ext uri="{FF2B5EF4-FFF2-40B4-BE49-F238E27FC236}">
                <a16:creationId xmlns:a16="http://schemas.microsoft.com/office/drawing/2014/main" id="{C71DC2D1-346F-46C1-A3B1-264916214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3306763"/>
            <a:ext cx="9779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708C9C-BA53-4DF0-9E83-67E3463B7DAA}"/>
              </a:ext>
            </a:extLst>
          </p:cNvPr>
          <p:cNvSpPr txBox="1"/>
          <p:nvPr/>
        </p:nvSpPr>
        <p:spPr>
          <a:xfrm>
            <a:off x="8001000" y="15875"/>
            <a:ext cx="1347788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Lesson 1</a:t>
            </a:r>
          </a:p>
        </p:txBody>
      </p:sp>
      <p:sp>
        <p:nvSpPr>
          <p:cNvPr id="23555" name="TextBox 4">
            <a:extLst>
              <a:ext uri="{FF2B5EF4-FFF2-40B4-BE49-F238E27FC236}">
                <a16:creationId xmlns:a16="http://schemas.microsoft.com/office/drawing/2014/main" id="{3A9DBB2D-B67C-472A-B3A4-11CFFCB7D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38" y="384175"/>
            <a:ext cx="3398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</a:rPr>
              <a:t>What we have learnt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17B8F-2E99-4BB3-ABC7-021C4549277F}"/>
              </a:ext>
            </a:extLst>
          </p:cNvPr>
          <p:cNvSpPr txBox="1"/>
          <p:nvPr/>
        </p:nvSpPr>
        <p:spPr>
          <a:xfrm>
            <a:off x="141288" y="1195388"/>
            <a:ext cx="8982075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Words to describe body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all, short, fat, thin, slim, …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Words to describe hair: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short, brown, blond, curly, …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Words to describe eyes: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small, blue, brown …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Ways to end a friendly conversation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57200">
              <a:defRPr/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See you soon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9420">
              <a:defRPr/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	Talk to you later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9420">
              <a:defRPr/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	See you later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9420">
              <a:defRPr/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	Take care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9420">
              <a:defRPr/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	Catch you later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39420">
              <a:defRPr/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	Peace out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CEF58A7-CA4F-4DCA-A808-1E4259F06785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3611563"/>
            <a:ext cx="8775700" cy="1563687"/>
            <a:chOff x="230825" y="3611673"/>
            <a:chExt cx="8775578" cy="1564175"/>
          </a:xfrm>
        </p:grpSpPr>
        <p:sp>
          <p:nvSpPr>
            <p:cNvPr id="25609" name="TextBox 3">
              <a:extLst>
                <a:ext uri="{FF2B5EF4-FFF2-40B4-BE49-F238E27FC236}">
                  <a16:creationId xmlns:a16="http://schemas.microsoft.com/office/drawing/2014/main" id="{89352CB6-C7EC-4D25-A85B-B5C6B3D674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825" y="3611673"/>
              <a:ext cx="877557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400" b="1" u="sng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Eyes: </a:t>
              </a:r>
            </a:p>
            <a:p>
              <a:pPr eaLnBrk="1" hangingPunct="1"/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I/ We/ You/ They	    + </a:t>
              </a:r>
              <a:r>
                <a:rPr lang="en-US" altLang="en-US" sz="2400" b="1">
                  <a:solidFill>
                    <a:srgbClr val="FF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have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+   adj(màu sắc) + eyes.</a:t>
              </a:r>
            </a:p>
            <a:p>
              <a:pPr eaLnBrk="1" hangingPunct="1"/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Huy/ He// Lan/ She  + </a:t>
              </a:r>
              <a:r>
                <a:rPr lang="en-US" altLang="en-US" sz="2400" b="1">
                  <a:solidFill>
                    <a:srgbClr val="FF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has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2B1E61A-B34D-4A85-B60A-1A688180E855}"/>
                </a:ext>
              </a:extLst>
            </p:cNvPr>
            <p:cNvCxnSpPr/>
            <p:nvPr/>
          </p:nvCxnSpPr>
          <p:spPr>
            <a:xfrm>
              <a:off x="3870911" y="4377087"/>
              <a:ext cx="0" cy="798761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33C92D7-4B4D-4B4E-B9B3-C3D0F9C5CC57}"/>
              </a:ext>
            </a:extLst>
          </p:cNvPr>
          <p:cNvSpPr txBox="1"/>
          <p:nvPr/>
        </p:nvSpPr>
        <p:spPr>
          <a:xfrm>
            <a:off x="534988" y="254000"/>
            <a:ext cx="72866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 build: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I  		</a:t>
            </a:r>
            <a:r>
              <a:rPr lang="en-US" sz="2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tall.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He/ Lan/ She 	</a:t>
            </a:r>
            <a:r>
              <a:rPr lang="en-US" sz="2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slim.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    You/ We/ They 	</a:t>
            </a:r>
            <a:r>
              <a:rPr lang="en-US" sz="2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fat.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7F018F-F466-4D46-8B05-918AA18CC435}"/>
              </a:ext>
            </a:extLst>
          </p:cNvPr>
          <p:cNvGrpSpPr>
            <a:grpSpLocks/>
          </p:cNvGrpSpPr>
          <p:nvPr/>
        </p:nvGrpSpPr>
        <p:grpSpPr bwMode="auto">
          <a:xfrm>
            <a:off x="455613" y="1314450"/>
            <a:ext cx="8323262" cy="1200150"/>
            <a:chOff x="537097" y="1695985"/>
            <a:chExt cx="8322815" cy="120032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945A673-067B-4371-81F1-A755E3426866}"/>
                </a:ext>
              </a:extLst>
            </p:cNvPr>
            <p:cNvCxnSpPr/>
            <p:nvPr/>
          </p:nvCxnSpPr>
          <p:spPr>
            <a:xfrm>
              <a:off x="4178626" y="2097683"/>
              <a:ext cx="0" cy="798631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08" name="TextBox 10">
              <a:extLst>
                <a:ext uri="{FF2B5EF4-FFF2-40B4-BE49-F238E27FC236}">
                  <a16:creationId xmlns:a16="http://schemas.microsoft.com/office/drawing/2014/main" id="{C3B8FD75-90F9-45E6-BE41-3DE8A26BD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097" y="1695985"/>
              <a:ext cx="832281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altLang="en-US" sz="2400" b="1" u="sng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Hair:  </a:t>
              </a:r>
            </a:p>
            <a:p>
              <a:pPr eaLnBrk="1" hangingPunct="1"/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I/ We/ You/ They	    + </a:t>
              </a:r>
              <a:r>
                <a:rPr lang="en-US" altLang="en-US" sz="2400" b="1">
                  <a:solidFill>
                    <a:srgbClr val="FF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have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+ adj (kích thước, màu sắc) + hair.</a:t>
              </a:r>
            </a:p>
            <a:p>
              <a:pPr eaLnBrk="1" hangingPunct="1"/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Huy/ He// Lan/ She  + </a:t>
              </a:r>
              <a:r>
                <a:rPr lang="en-US" altLang="en-US" sz="2400" b="1">
                  <a:solidFill>
                    <a:srgbClr val="FF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BF96469-CC30-4C81-A073-FCC768184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2484438"/>
            <a:ext cx="8496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Eg: </a:t>
            </a:r>
            <a:r>
              <a:rPr lang="en-US" altLang="en-US" sz="2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    </a:t>
            </a:r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 </a:t>
            </a:r>
            <a:r>
              <a:rPr lang="en-US" altLang="en-US" sz="2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DB5A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en-US" altLang="en-US" sz="2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hair.  			I have </a:t>
            </a:r>
            <a:r>
              <a:rPr lang="en-US" altLang="en-US" sz="2400" b="1">
                <a:solidFill>
                  <a:srgbClr val="DB5A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hair.</a:t>
            </a:r>
          </a:p>
          <a:p>
            <a:pPr eaLnBrk="1" hangingPunct="1"/>
            <a:r>
              <a:rPr lang="en-US" altLang="en-US" sz="2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She </a:t>
            </a:r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en-US" altLang="en-US" sz="2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>
                <a:solidFill>
                  <a:srgbClr val="DB5A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en-US" altLang="en-US" sz="2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hair.  			She has </a:t>
            </a:r>
            <a:r>
              <a:rPr lang="en-US" altLang="en-US" sz="2400" b="1">
                <a:solidFill>
                  <a:srgbClr val="DB5A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blond</a:t>
            </a:r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hair.</a:t>
            </a:r>
          </a:p>
          <a:p>
            <a:pPr eaLnBrk="1" hangingPunct="1"/>
            <a:r>
              <a:rPr lang="en-US" altLang="en-US" sz="2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He  </a:t>
            </a:r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en-US" altLang="en-US" sz="2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>
                <a:solidFill>
                  <a:srgbClr val="DB5A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</a:t>
            </a:r>
            <a:r>
              <a:rPr lang="en-US" altLang="en-US" sz="2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hair. 			He has </a:t>
            </a:r>
            <a:r>
              <a:rPr lang="en-US" altLang="en-US" sz="2400" b="1">
                <a:solidFill>
                  <a:srgbClr val="DB5A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4667C7-BFBF-401E-A58C-5912957E7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591050"/>
            <a:ext cx="9144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en-US" sz="28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      </a:t>
            </a:r>
            <a:r>
              <a:rPr lang="en-US" altLang="en-US" sz="28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n-US" altLang="en-US" sz="28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2800">
                <a:solidFill>
                  <a:srgbClr val="DB5A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  <a:r>
              <a:rPr lang="en-US" altLang="en-US" sz="28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eyes.         a white shirt</a:t>
            </a:r>
          </a:p>
          <a:p>
            <a:pPr eaLnBrk="1" hangingPunct="1"/>
            <a:r>
              <a:rPr lang="en-US" altLang="en-US" sz="28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She </a:t>
            </a:r>
            <a:r>
              <a:rPr lang="en-US" altLang="en-US" sz="28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en-US" altLang="en-US" sz="28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>
                <a:solidFill>
                  <a:srgbClr val="DB5A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</a:t>
            </a:r>
            <a:r>
              <a:rPr lang="en-US" altLang="en-US" sz="28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eyes.</a:t>
            </a:r>
          </a:p>
          <a:p>
            <a:pPr eaLnBrk="1" hangingPunct="1"/>
            <a:r>
              <a:rPr lang="en-US" altLang="en-US" sz="28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Clothes: I am wearing a pink blouse and black pants/ trousers/ jeans.</a:t>
            </a:r>
          </a:p>
          <a:p>
            <a:pPr eaLnBrk="1" hangingPunct="1"/>
            <a:r>
              <a:rPr lang="en-US" altLang="en-US" sz="28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is wearing a pink blouse and black pants.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2">
            <a:extLst>
              <a:ext uri="{FF2B5EF4-FFF2-40B4-BE49-F238E27FC236}">
                <a16:creationId xmlns:a16="http://schemas.microsoft.com/office/drawing/2014/main" id="{4900B0E3-A226-413F-B4DA-5D63283B0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739775"/>
            <a:ext cx="7747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E27012-8648-4504-B20E-59D2E93F6515}"/>
              </a:ext>
            </a:extLst>
          </p:cNvPr>
          <p:cNvSpPr txBox="1"/>
          <p:nvPr/>
        </p:nvSpPr>
        <p:spPr>
          <a:xfrm>
            <a:off x="8001000" y="15875"/>
            <a:ext cx="1347788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Lesson 1</a:t>
            </a:r>
          </a:p>
        </p:txBody>
      </p:sp>
      <p:pic>
        <p:nvPicPr>
          <p:cNvPr id="26628" name="31 Track 31">
            <a:hlinkClick r:id="" action="ppaction://media"/>
            <a:extLst>
              <a:ext uri="{FF2B5EF4-FFF2-40B4-BE49-F238E27FC236}">
                <a16:creationId xmlns:a16="http://schemas.microsoft.com/office/drawing/2014/main" id="{3066CBF7-8BBD-4DE6-8E95-2FDEA069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3306763"/>
            <a:ext cx="9779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27EDAE-BE6A-44F0-B2B7-1125C11099A4}"/>
              </a:ext>
            </a:extLst>
          </p:cNvPr>
          <p:cNvSpPr txBox="1"/>
          <p:nvPr/>
        </p:nvSpPr>
        <p:spPr>
          <a:xfrm>
            <a:off x="8001000" y="15875"/>
            <a:ext cx="1347788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Lesson 1</a:t>
            </a:r>
          </a:p>
        </p:txBody>
      </p:sp>
      <p:sp>
        <p:nvSpPr>
          <p:cNvPr id="28675" name="TextBox 5">
            <a:extLst>
              <a:ext uri="{FF2B5EF4-FFF2-40B4-BE49-F238E27FC236}">
                <a16:creationId xmlns:a16="http://schemas.microsoft.com/office/drawing/2014/main" id="{F2B18CDC-2425-4FD9-A2C7-AA711AB37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574675"/>
            <a:ext cx="339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8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Homework</a:t>
            </a:r>
          </a:p>
        </p:txBody>
      </p:sp>
      <p:sp>
        <p:nvSpPr>
          <p:cNvPr id="28676" name="TextBox 6">
            <a:extLst>
              <a:ext uri="{FF2B5EF4-FFF2-40B4-BE49-F238E27FC236}">
                <a16:creationId xmlns:a16="http://schemas.microsoft.com/office/drawing/2014/main" id="{2664ED09-706F-4A17-92E3-CB2FA9398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1308100"/>
            <a:ext cx="8574088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Learn by heart the new words (3 lines).</a:t>
            </a:r>
            <a:endParaRPr lang="en-US" altLang="en-US" sz="3200">
              <a:solidFill>
                <a:srgbClr val="3333FF"/>
              </a:solidFill>
              <a:cs typeface="Times New Roman" panose="02020603050405020304" pitchFamily="18" charset="0"/>
            </a:endParaRPr>
          </a:p>
          <a:p>
            <a:r>
              <a:rPr lang="en-US" alt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Practice describing someone’s personal appearance.</a:t>
            </a:r>
            <a:endParaRPr lang="en-US" altLang="en-US" sz="3200">
              <a:solidFill>
                <a:srgbClr val="3333FF"/>
              </a:solidFill>
              <a:cs typeface="Times New Roman" panose="02020603050405020304" pitchFamily="18" charset="0"/>
            </a:endParaRPr>
          </a:p>
          <a:p>
            <a:r>
              <a:rPr lang="en-US" alt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Do exercises in Workbook: Lesson 1 - New words and Listening (page 14).</a:t>
            </a:r>
            <a:endParaRPr lang="en-US" altLang="en-US" sz="3200">
              <a:solidFill>
                <a:srgbClr val="3333FF"/>
              </a:solidFill>
              <a:cs typeface="Times New Roman" panose="02020603050405020304" pitchFamily="18" charset="0"/>
            </a:endParaRPr>
          </a:p>
          <a:p>
            <a:r>
              <a:rPr lang="en-US" alt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Prepare: Lesson 1 – Grammar (page 23 – SB).</a:t>
            </a:r>
            <a:endParaRPr lang="en-US" altLang="en-US" sz="3200">
              <a:solidFill>
                <a:srgbClr val="3333FF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ình nền powerpoint">
            <a:extLst>
              <a:ext uri="{FF2B5EF4-FFF2-40B4-BE49-F238E27FC236}">
                <a16:creationId xmlns:a16="http://schemas.microsoft.com/office/drawing/2014/main" id="{D41BD439-C9A1-43B6-BA56-407DD6207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7E110-DE4B-4FFA-A088-3E9459613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3241675"/>
            <a:ext cx="86391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FF33CC"/>
                </a:solidFill>
                <a:latin typeface="UTM Wedding K&amp;T"/>
              </a:rPr>
              <a:t>Thank You Very Much For  Your Listening!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Hình nền Powerpoint đẹp tạo nên một Slide chuyên nghiệp">
            <a:extLst>
              <a:ext uri="{FF2B5EF4-FFF2-40B4-BE49-F238E27FC236}">
                <a16:creationId xmlns:a16="http://schemas.microsoft.com/office/drawing/2014/main" id="{B048E110-B147-4DE3-B58D-A51024570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1">
            <a:extLst>
              <a:ext uri="{FF2B5EF4-FFF2-40B4-BE49-F238E27FC236}">
                <a16:creationId xmlns:a16="http://schemas.microsoft.com/office/drawing/2014/main" id="{21E958EC-0AA9-4E04-B02E-921698EB6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75" y="493713"/>
            <a:ext cx="7646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3333FF"/>
                </a:solidFill>
                <a:latin typeface="UTM Wedding K&amp;T"/>
                <a:ea typeface="Roboto Black" panose="02000000000000000000" pitchFamily="2" charset="0"/>
                <a:cs typeface="Roboto Black" panose="02000000000000000000" pitchFamily="2" charset="0"/>
              </a:rPr>
              <a:t>Thursday, October 21 </a:t>
            </a:r>
            <a:r>
              <a:rPr lang="en-US" altLang="en-US" sz="4000" b="1" baseline="30000">
                <a:solidFill>
                  <a:srgbClr val="3333FF"/>
                </a:solidFill>
                <a:latin typeface="UTM Wedding K&amp;T"/>
                <a:ea typeface="Roboto Black" panose="02000000000000000000" pitchFamily="2" charset="0"/>
                <a:cs typeface="Roboto Black" panose="02000000000000000000" pitchFamily="2" charset="0"/>
              </a:rPr>
              <a:t>st</a:t>
            </a:r>
            <a:r>
              <a:rPr lang="en-US" altLang="en-US" sz="4000" b="1">
                <a:solidFill>
                  <a:srgbClr val="3333FF"/>
                </a:solidFill>
                <a:latin typeface="UTM Wedding K&amp;T"/>
                <a:ea typeface="Roboto Black" panose="02000000000000000000" pitchFamily="2" charset="0"/>
                <a:cs typeface="Roboto Black" panose="02000000000000000000" pitchFamily="2" charset="0"/>
              </a:rPr>
              <a:t>,</a:t>
            </a:r>
            <a:r>
              <a:rPr lang="en-US" altLang="en-US" sz="3600" b="1">
                <a:solidFill>
                  <a:srgbClr val="3333FF"/>
                </a:solidFill>
                <a:latin typeface="UTM Wedding K&amp;T"/>
                <a:ea typeface="Roboto Black" panose="02000000000000000000" pitchFamily="2" charset="0"/>
                <a:cs typeface="Roboto Black" panose="02000000000000000000" pitchFamily="2" charset="0"/>
              </a:rPr>
              <a:t>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2317CB-7144-49FF-B67D-901D173E38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9" t="38175" b="48252"/>
          <a:stretch>
            <a:fillRect/>
          </a:stretch>
        </p:blipFill>
        <p:spPr>
          <a:xfrm>
            <a:off x="1592378" y="1654647"/>
            <a:ext cx="5959244" cy="334194"/>
          </a:xfrm>
          <a:custGeom>
            <a:avLst/>
            <a:gdLst/>
            <a:ahLst/>
            <a:cxnLst/>
            <a:rect l="l" t="t" r="r" b="b"/>
            <a:pathLst>
              <a:path w="5959244" h="334194">
                <a:moveTo>
                  <a:pt x="3967609" y="256729"/>
                </a:moveTo>
                <a:cubicBezTo>
                  <a:pt x="3979515" y="256729"/>
                  <a:pt x="3989412" y="260264"/>
                  <a:pt x="3997300" y="267333"/>
                </a:cubicBezTo>
                <a:cubicBezTo>
                  <a:pt x="4005188" y="274402"/>
                  <a:pt x="4009132" y="283444"/>
                  <a:pt x="4009132" y="294457"/>
                </a:cubicBezTo>
                <a:cubicBezTo>
                  <a:pt x="4009132" y="305470"/>
                  <a:pt x="4005188" y="314511"/>
                  <a:pt x="3997300" y="321581"/>
                </a:cubicBezTo>
                <a:cubicBezTo>
                  <a:pt x="3989412" y="328650"/>
                  <a:pt x="3979515" y="332185"/>
                  <a:pt x="3967609" y="332185"/>
                </a:cubicBezTo>
                <a:cubicBezTo>
                  <a:pt x="3955554" y="332185"/>
                  <a:pt x="3945620" y="328613"/>
                  <a:pt x="3937806" y="321469"/>
                </a:cubicBezTo>
                <a:cubicBezTo>
                  <a:pt x="3929993" y="314325"/>
                  <a:pt x="3926086" y="305321"/>
                  <a:pt x="3926086" y="294457"/>
                </a:cubicBezTo>
                <a:cubicBezTo>
                  <a:pt x="3926086" y="283592"/>
                  <a:pt x="3929993" y="274588"/>
                  <a:pt x="3937806" y="267445"/>
                </a:cubicBezTo>
                <a:cubicBezTo>
                  <a:pt x="3945620" y="260301"/>
                  <a:pt x="3955554" y="256729"/>
                  <a:pt x="3967609" y="256729"/>
                </a:cubicBezTo>
                <a:close/>
                <a:moveTo>
                  <a:pt x="2291209" y="256729"/>
                </a:moveTo>
                <a:cubicBezTo>
                  <a:pt x="2303115" y="256729"/>
                  <a:pt x="2313012" y="260264"/>
                  <a:pt x="2320900" y="267333"/>
                </a:cubicBezTo>
                <a:cubicBezTo>
                  <a:pt x="2328788" y="274402"/>
                  <a:pt x="2332732" y="283444"/>
                  <a:pt x="2332732" y="294457"/>
                </a:cubicBezTo>
                <a:cubicBezTo>
                  <a:pt x="2332732" y="305470"/>
                  <a:pt x="2328788" y="314511"/>
                  <a:pt x="2320900" y="321581"/>
                </a:cubicBezTo>
                <a:cubicBezTo>
                  <a:pt x="2313012" y="328650"/>
                  <a:pt x="2303115" y="332185"/>
                  <a:pt x="2291209" y="332185"/>
                </a:cubicBezTo>
                <a:cubicBezTo>
                  <a:pt x="2279154" y="332185"/>
                  <a:pt x="2269219" y="328613"/>
                  <a:pt x="2261406" y="321469"/>
                </a:cubicBezTo>
                <a:cubicBezTo>
                  <a:pt x="2253593" y="314325"/>
                  <a:pt x="2249686" y="305321"/>
                  <a:pt x="2249686" y="294457"/>
                </a:cubicBezTo>
                <a:cubicBezTo>
                  <a:pt x="2249686" y="283592"/>
                  <a:pt x="2253593" y="274588"/>
                  <a:pt x="2261406" y="267445"/>
                </a:cubicBezTo>
                <a:cubicBezTo>
                  <a:pt x="2269219" y="260301"/>
                  <a:pt x="2279154" y="256729"/>
                  <a:pt x="2291209" y="256729"/>
                </a:cubicBezTo>
                <a:close/>
                <a:moveTo>
                  <a:pt x="3967609" y="78582"/>
                </a:moveTo>
                <a:cubicBezTo>
                  <a:pt x="3979515" y="78582"/>
                  <a:pt x="3989412" y="82116"/>
                  <a:pt x="3997300" y="89186"/>
                </a:cubicBezTo>
                <a:cubicBezTo>
                  <a:pt x="4005188" y="96255"/>
                  <a:pt x="4009132" y="105296"/>
                  <a:pt x="4009132" y="116310"/>
                </a:cubicBezTo>
                <a:cubicBezTo>
                  <a:pt x="4009132" y="127323"/>
                  <a:pt x="4005188" y="136364"/>
                  <a:pt x="3997300" y="143434"/>
                </a:cubicBezTo>
                <a:cubicBezTo>
                  <a:pt x="3989412" y="150503"/>
                  <a:pt x="3979515" y="154038"/>
                  <a:pt x="3967609" y="154038"/>
                </a:cubicBezTo>
                <a:cubicBezTo>
                  <a:pt x="3955554" y="154038"/>
                  <a:pt x="3945620" y="150466"/>
                  <a:pt x="3937806" y="143322"/>
                </a:cubicBezTo>
                <a:cubicBezTo>
                  <a:pt x="3929993" y="136178"/>
                  <a:pt x="3926086" y="127174"/>
                  <a:pt x="3926086" y="116310"/>
                </a:cubicBezTo>
                <a:cubicBezTo>
                  <a:pt x="3926086" y="105445"/>
                  <a:pt x="3929993" y="96441"/>
                  <a:pt x="3937806" y="89297"/>
                </a:cubicBezTo>
                <a:cubicBezTo>
                  <a:pt x="3945620" y="82154"/>
                  <a:pt x="3955554" y="78582"/>
                  <a:pt x="3967609" y="78582"/>
                </a:cubicBezTo>
                <a:close/>
                <a:moveTo>
                  <a:pt x="2291209" y="78582"/>
                </a:moveTo>
                <a:cubicBezTo>
                  <a:pt x="2303115" y="78582"/>
                  <a:pt x="2313012" y="82116"/>
                  <a:pt x="2320900" y="89186"/>
                </a:cubicBezTo>
                <a:cubicBezTo>
                  <a:pt x="2328788" y="96255"/>
                  <a:pt x="2332732" y="105296"/>
                  <a:pt x="2332732" y="116310"/>
                </a:cubicBezTo>
                <a:cubicBezTo>
                  <a:pt x="2332732" y="127323"/>
                  <a:pt x="2328788" y="136364"/>
                  <a:pt x="2320900" y="143434"/>
                </a:cubicBezTo>
                <a:cubicBezTo>
                  <a:pt x="2313012" y="150503"/>
                  <a:pt x="2303115" y="154038"/>
                  <a:pt x="2291209" y="154038"/>
                </a:cubicBezTo>
                <a:cubicBezTo>
                  <a:pt x="2279154" y="154038"/>
                  <a:pt x="2269219" y="150466"/>
                  <a:pt x="2261406" y="143322"/>
                </a:cubicBezTo>
                <a:cubicBezTo>
                  <a:pt x="2253593" y="136178"/>
                  <a:pt x="2249686" y="127174"/>
                  <a:pt x="2249686" y="116310"/>
                </a:cubicBezTo>
                <a:cubicBezTo>
                  <a:pt x="2249686" y="105445"/>
                  <a:pt x="2253593" y="96441"/>
                  <a:pt x="2261406" y="89297"/>
                </a:cubicBezTo>
                <a:cubicBezTo>
                  <a:pt x="2269219" y="82154"/>
                  <a:pt x="2279154" y="78582"/>
                  <a:pt x="2291209" y="78582"/>
                </a:cubicBezTo>
                <a:close/>
                <a:moveTo>
                  <a:pt x="5507608" y="65187"/>
                </a:moveTo>
                <a:lnTo>
                  <a:pt x="5507608" y="269454"/>
                </a:lnTo>
                <a:lnTo>
                  <a:pt x="5534844" y="269454"/>
                </a:lnTo>
                <a:cubicBezTo>
                  <a:pt x="5557317" y="269454"/>
                  <a:pt x="5574581" y="261454"/>
                  <a:pt x="5586636" y="245455"/>
                </a:cubicBezTo>
                <a:cubicBezTo>
                  <a:pt x="5598691" y="229456"/>
                  <a:pt x="5604718" y="205681"/>
                  <a:pt x="5604718" y="174129"/>
                </a:cubicBezTo>
                <a:lnTo>
                  <a:pt x="5604718" y="160065"/>
                </a:lnTo>
                <a:cubicBezTo>
                  <a:pt x="5604718" y="128662"/>
                  <a:pt x="5598691" y="104999"/>
                  <a:pt x="5586636" y="89074"/>
                </a:cubicBezTo>
                <a:cubicBezTo>
                  <a:pt x="5574581" y="73149"/>
                  <a:pt x="5557019" y="65187"/>
                  <a:pt x="5533951" y="65187"/>
                </a:cubicBezTo>
                <a:close/>
                <a:moveTo>
                  <a:pt x="1373758" y="65187"/>
                </a:moveTo>
                <a:lnTo>
                  <a:pt x="1373758" y="269454"/>
                </a:lnTo>
                <a:lnTo>
                  <a:pt x="1400993" y="269454"/>
                </a:lnTo>
                <a:cubicBezTo>
                  <a:pt x="1423466" y="269454"/>
                  <a:pt x="1440730" y="261454"/>
                  <a:pt x="1452786" y="245455"/>
                </a:cubicBezTo>
                <a:cubicBezTo>
                  <a:pt x="1464841" y="229456"/>
                  <a:pt x="1470868" y="205681"/>
                  <a:pt x="1470868" y="174129"/>
                </a:cubicBezTo>
                <a:lnTo>
                  <a:pt x="1470868" y="160065"/>
                </a:lnTo>
                <a:cubicBezTo>
                  <a:pt x="1470868" y="128662"/>
                  <a:pt x="1464841" y="104999"/>
                  <a:pt x="1452786" y="89074"/>
                </a:cubicBezTo>
                <a:cubicBezTo>
                  <a:pt x="1440730" y="73149"/>
                  <a:pt x="1423169" y="65187"/>
                  <a:pt x="1400100" y="65187"/>
                </a:cubicBezTo>
                <a:close/>
                <a:moveTo>
                  <a:pt x="78358" y="65187"/>
                </a:moveTo>
                <a:lnTo>
                  <a:pt x="78358" y="158949"/>
                </a:lnTo>
                <a:lnTo>
                  <a:pt x="129704" y="158949"/>
                </a:lnTo>
                <a:cubicBezTo>
                  <a:pt x="144884" y="158949"/>
                  <a:pt x="156455" y="155154"/>
                  <a:pt x="164418" y="147564"/>
                </a:cubicBezTo>
                <a:cubicBezTo>
                  <a:pt x="172380" y="139973"/>
                  <a:pt x="176361" y="129258"/>
                  <a:pt x="176361" y="115417"/>
                </a:cubicBezTo>
                <a:cubicBezTo>
                  <a:pt x="176361" y="100236"/>
                  <a:pt x="172269" y="88107"/>
                  <a:pt x="164083" y="79028"/>
                </a:cubicBezTo>
                <a:cubicBezTo>
                  <a:pt x="155897" y="69950"/>
                  <a:pt x="144735" y="65336"/>
                  <a:pt x="130597" y="65187"/>
                </a:cubicBezTo>
                <a:close/>
                <a:moveTo>
                  <a:pt x="4497958" y="64964"/>
                </a:moveTo>
                <a:lnTo>
                  <a:pt x="4497958" y="154484"/>
                </a:lnTo>
                <a:lnTo>
                  <a:pt x="4547518" y="154484"/>
                </a:lnTo>
                <a:cubicBezTo>
                  <a:pt x="4562401" y="154484"/>
                  <a:pt x="4573600" y="150567"/>
                  <a:pt x="4581116" y="142734"/>
                </a:cubicBezTo>
                <a:cubicBezTo>
                  <a:pt x="4588632" y="134901"/>
                  <a:pt x="4592389" y="123972"/>
                  <a:pt x="4592389" y="109947"/>
                </a:cubicBezTo>
                <a:cubicBezTo>
                  <a:pt x="4592389" y="95922"/>
                  <a:pt x="4588594" y="84919"/>
                  <a:pt x="4581004" y="76937"/>
                </a:cubicBezTo>
                <a:cubicBezTo>
                  <a:pt x="4573414" y="68955"/>
                  <a:pt x="4562252" y="64964"/>
                  <a:pt x="4547518" y="64964"/>
                </a:cubicBezTo>
                <a:close/>
                <a:moveTo>
                  <a:pt x="630808" y="64964"/>
                </a:moveTo>
                <a:lnTo>
                  <a:pt x="630808" y="154484"/>
                </a:lnTo>
                <a:lnTo>
                  <a:pt x="680368" y="154484"/>
                </a:lnTo>
                <a:cubicBezTo>
                  <a:pt x="695251" y="154484"/>
                  <a:pt x="706450" y="150567"/>
                  <a:pt x="713966" y="142734"/>
                </a:cubicBezTo>
                <a:cubicBezTo>
                  <a:pt x="721481" y="134901"/>
                  <a:pt x="725240" y="123972"/>
                  <a:pt x="725240" y="109947"/>
                </a:cubicBezTo>
                <a:cubicBezTo>
                  <a:pt x="725240" y="95922"/>
                  <a:pt x="721444" y="84919"/>
                  <a:pt x="713854" y="76937"/>
                </a:cubicBezTo>
                <a:cubicBezTo>
                  <a:pt x="706264" y="68955"/>
                  <a:pt x="695102" y="64964"/>
                  <a:pt x="680368" y="64964"/>
                </a:cubicBezTo>
                <a:close/>
                <a:moveTo>
                  <a:pt x="1114127" y="61615"/>
                </a:moveTo>
                <a:cubicBezTo>
                  <a:pt x="1074837" y="61615"/>
                  <a:pt x="1054075" y="91083"/>
                  <a:pt x="1051843" y="150019"/>
                </a:cubicBezTo>
                <a:lnTo>
                  <a:pt x="1051619" y="173906"/>
                </a:lnTo>
                <a:cubicBezTo>
                  <a:pt x="1051619" y="205755"/>
                  <a:pt x="1056903" y="230238"/>
                  <a:pt x="1067470" y="247353"/>
                </a:cubicBezTo>
                <a:cubicBezTo>
                  <a:pt x="1078036" y="264468"/>
                  <a:pt x="1093738" y="273026"/>
                  <a:pt x="1114574" y="273026"/>
                </a:cubicBezTo>
                <a:cubicBezTo>
                  <a:pt x="1134368" y="273026"/>
                  <a:pt x="1149623" y="264617"/>
                  <a:pt x="1160338" y="247799"/>
                </a:cubicBezTo>
                <a:cubicBezTo>
                  <a:pt x="1171054" y="230982"/>
                  <a:pt x="1176486" y="206797"/>
                  <a:pt x="1176635" y="175246"/>
                </a:cubicBezTo>
                <a:lnTo>
                  <a:pt x="1176635" y="160288"/>
                </a:lnTo>
                <a:cubicBezTo>
                  <a:pt x="1176635" y="127993"/>
                  <a:pt x="1171240" y="103473"/>
                  <a:pt x="1160450" y="86730"/>
                </a:cubicBezTo>
                <a:cubicBezTo>
                  <a:pt x="1149660" y="69987"/>
                  <a:pt x="1134219" y="61615"/>
                  <a:pt x="1114127" y="61615"/>
                </a:cubicBezTo>
                <a:close/>
                <a:moveTo>
                  <a:pt x="2088803" y="58267"/>
                </a:moveTo>
                <a:cubicBezTo>
                  <a:pt x="2075855" y="58267"/>
                  <a:pt x="2066441" y="63624"/>
                  <a:pt x="2060563" y="74340"/>
                </a:cubicBezTo>
                <a:cubicBezTo>
                  <a:pt x="2054684" y="85056"/>
                  <a:pt x="2051521" y="101278"/>
                  <a:pt x="2051075" y="123007"/>
                </a:cubicBezTo>
                <a:lnTo>
                  <a:pt x="2051075" y="206053"/>
                </a:lnTo>
                <a:cubicBezTo>
                  <a:pt x="2051075" y="230312"/>
                  <a:pt x="2054126" y="248060"/>
                  <a:pt x="2060228" y="259296"/>
                </a:cubicBezTo>
                <a:cubicBezTo>
                  <a:pt x="2066330" y="270533"/>
                  <a:pt x="2076003" y="276151"/>
                  <a:pt x="2089249" y="276151"/>
                </a:cubicBezTo>
                <a:cubicBezTo>
                  <a:pt x="2102048" y="276151"/>
                  <a:pt x="2111499" y="270682"/>
                  <a:pt x="2117601" y="259743"/>
                </a:cubicBezTo>
                <a:cubicBezTo>
                  <a:pt x="2123703" y="248804"/>
                  <a:pt x="2126828" y="231651"/>
                  <a:pt x="2126977" y="208285"/>
                </a:cubicBezTo>
                <a:lnTo>
                  <a:pt x="2126977" y="127918"/>
                </a:lnTo>
                <a:cubicBezTo>
                  <a:pt x="2126977" y="104552"/>
                  <a:pt x="2123926" y="87102"/>
                  <a:pt x="2117824" y="75568"/>
                </a:cubicBezTo>
                <a:cubicBezTo>
                  <a:pt x="2111722" y="64034"/>
                  <a:pt x="2102048" y="58267"/>
                  <a:pt x="2088803" y="58267"/>
                </a:cubicBezTo>
                <a:close/>
                <a:moveTo>
                  <a:pt x="5429250" y="4689"/>
                </a:moveTo>
                <a:lnTo>
                  <a:pt x="5533951" y="4689"/>
                </a:lnTo>
                <a:cubicBezTo>
                  <a:pt x="5562674" y="4689"/>
                  <a:pt x="5588496" y="11200"/>
                  <a:pt x="5611416" y="24222"/>
                </a:cubicBezTo>
                <a:cubicBezTo>
                  <a:pt x="5634335" y="37245"/>
                  <a:pt x="5652232" y="55625"/>
                  <a:pt x="5665105" y="79363"/>
                </a:cubicBezTo>
                <a:cubicBezTo>
                  <a:pt x="5677979" y="103101"/>
                  <a:pt x="5684490" y="129704"/>
                  <a:pt x="5684639" y="159172"/>
                </a:cubicBezTo>
                <a:lnTo>
                  <a:pt x="5684639" y="174129"/>
                </a:lnTo>
                <a:cubicBezTo>
                  <a:pt x="5684639" y="203895"/>
                  <a:pt x="5678351" y="230572"/>
                  <a:pt x="5665775" y="254162"/>
                </a:cubicBezTo>
                <a:cubicBezTo>
                  <a:pt x="5653199" y="277751"/>
                  <a:pt x="5635489" y="296206"/>
                  <a:pt x="5612643" y="309526"/>
                </a:cubicBezTo>
                <a:cubicBezTo>
                  <a:pt x="5589798" y="322846"/>
                  <a:pt x="5564312" y="329580"/>
                  <a:pt x="5536183" y="329729"/>
                </a:cubicBezTo>
                <a:lnTo>
                  <a:pt x="5429250" y="329729"/>
                </a:lnTo>
                <a:close/>
                <a:moveTo>
                  <a:pt x="5105400" y="4689"/>
                </a:moveTo>
                <a:lnTo>
                  <a:pt x="5183758" y="4689"/>
                </a:lnTo>
                <a:lnTo>
                  <a:pt x="5298728" y="206946"/>
                </a:lnTo>
                <a:lnTo>
                  <a:pt x="5298728" y="4689"/>
                </a:lnTo>
                <a:lnTo>
                  <a:pt x="5376862" y="4689"/>
                </a:lnTo>
                <a:lnTo>
                  <a:pt x="5376862" y="329729"/>
                </a:lnTo>
                <a:lnTo>
                  <a:pt x="5298951" y="329729"/>
                </a:lnTo>
                <a:lnTo>
                  <a:pt x="5183758" y="127472"/>
                </a:lnTo>
                <a:lnTo>
                  <a:pt x="5183758" y="329729"/>
                </a:lnTo>
                <a:lnTo>
                  <a:pt x="5105400" y="329729"/>
                </a:lnTo>
                <a:close/>
                <a:moveTo>
                  <a:pt x="4848225" y="4689"/>
                </a:moveTo>
                <a:lnTo>
                  <a:pt x="5072583" y="4689"/>
                </a:lnTo>
                <a:lnTo>
                  <a:pt x="5072583" y="65187"/>
                </a:lnTo>
                <a:lnTo>
                  <a:pt x="4926583" y="65187"/>
                </a:lnTo>
                <a:lnTo>
                  <a:pt x="4926583" y="133722"/>
                </a:lnTo>
                <a:lnTo>
                  <a:pt x="5049813" y="133722"/>
                </a:lnTo>
                <a:lnTo>
                  <a:pt x="5049813" y="191765"/>
                </a:lnTo>
                <a:lnTo>
                  <a:pt x="4926583" y="191765"/>
                </a:lnTo>
                <a:lnTo>
                  <a:pt x="4926583" y="269454"/>
                </a:lnTo>
                <a:lnTo>
                  <a:pt x="5072137" y="269454"/>
                </a:lnTo>
                <a:lnTo>
                  <a:pt x="5072137" y="329729"/>
                </a:lnTo>
                <a:lnTo>
                  <a:pt x="4848225" y="329729"/>
                </a:lnTo>
                <a:close/>
                <a:moveTo>
                  <a:pt x="4720233" y="4689"/>
                </a:moveTo>
                <a:lnTo>
                  <a:pt x="4798368" y="4689"/>
                </a:lnTo>
                <a:lnTo>
                  <a:pt x="4798368" y="329729"/>
                </a:lnTo>
                <a:lnTo>
                  <a:pt x="4720233" y="329729"/>
                </a:lnTo>
                <a:close/>
                <a:moveTo>
                  <a:pt x="4419600" y="4689"/>
                </a:moveTo>
                <a:lnTo>
                  <a:pt x="4547518" y="4689"/>
                </a:lnTo>
                <a:cubicBezTo>
                  <a:pt x="4586064" y="4689"/>
                  <a:pt x="4616202" y="13237"/>
                  <a:pt x="4637931" y="30333"/>
                </a:cubicBezTo>
                <a:cubicBezTo>
                  <a:pt x="4659660" y="47430"/>
                  <a:pt x="4670524" y="71589"/>
                  <a:pt x="4670524" y="102810"/>
                </a:cubicBezTo>
                <a:cubicBezTo>
                  <a:pt x="4670524" y="125409"/>
                  <a:pt x="4665948" y="144142"/>
                  <a:pt x="4656795" y="159008"/>
                </a:cubicBezTo>
                <a:cubicBezTo>
                  <a:pt x="4647642" y="173875"/>
                  <a:pt x="4633317" y="185917"/>
                  <a:pt x="4613821" y="195135"/>
                </a:cubicBezTo>
                <a:lnTo>
                  <a:pt x="4681686" y="326377"/>
                </a:lnTo>
                <a:lnTo>
                  <a:pt x="4681686" y="329729"/>
                </a:lnTo>
                <a:lnTo>
                  <a:pt x="4597747" y="329729"/>
                </a:lnTo>
                <a:lnTo>
                  <a:pt x="4540374" y="214759"/>
                </a:lnTo>
                <a:lnTo>
                  <a:pt x="4497958" y="214759"/>
                </a:lnTo>
                <a:lnTo>
                  <a:pt x="4497958" y="329729"/>
                </a:lnTo>
                <a:lnTo>
                  <a:pt x="4419600" y="329729"/>
                </a:lnTo>
                <a:close/>
                <a:moveTo>
                  <a:pt x="4171950" y="4689"/>
                </a:moveTo>
                <a:lnTo>
                  <a:pt x="4389388" y="4689"/>
                </a:lnTo>
                <a:lnTo>
                  <a:pt x="4389388" y="65187"/>
                </a:lnTo>
                <a:lnTo>
                  <a:pt x="4250308" y="65187"/>
                </a:lnTo>
                <a:lnTo>
                  <a:pt x="4250308" y="139973"/>
                </a:lnTo>
                <a:lnTo>
                  <a:pt x="4376663" y="139973"/>
                </a:lnTo>
                <a:lnTo>
                  <a:pt x="4376663" y="200249"/>
                </a:lnTo>
                <a:lnTo>
                  <a:pt x="4250308" y="200249"/>
                </a:lnTo>
                <a:lnTo>
                  <a:pt x="4250308" y="329729"/>
                </a:lnTo>
                <a:lnTo>
                  <a:pt x="4171950" y="329729"/>
                </a:lnTo>
                <a:close/>
                <a:moveTo>
                  <a:pt x="3241030" y="4689"/>
                </a:moveTo>
                <a:lnTo>
                  <a:pt x="3512716" y="4689"/>
                </a:lnTo>
                <a:lnTo>
                  <a:pt x="3512716" y="65187"/>
                </a:lnTo>
                <a:lnTo>
                  <a:pt x="3415159" y="65187"/>
                </a:lnTo>
                <a:lnTo>
                  <a:pt x="3415159" y="329729"/>
                </a:lnTo>
                <a:lnTo>
                  <a:pt x="3336801" y="329729"/>
                </a:lnTo>
                <a:lnTo>
                  <a:pt x="3336801" y="65187"/>
                </a:lnTo>
                <a:lnTo>
                  <a:pt x="3241030" y="65187"/>
                </a:lnTo>
                <a:close/>
                <a:moveTo>
                  <a:pt x="3129558" y="4689"/>
                </a:moveTo>
                <a:lnTo>
                  <a:pt x="3207692" y="4689"/>
                </a:lnTo>
                <a:lnTo>
                  <a:pt x="3207692" y="329729"/>
                </a:lnTo>
                <a:lnTo>
                  <a:pt x="3129558" y="329729"/>
                </a:lnTo>
                <a:close/>
                <a:moveTo>
                  <a:pt x="2800350" y="4689"/>
                </a:moveTo>
                <a:lnTo>
                  <a:pt x="2878708" y="4689"/>
                </a:lnTo>
                <a:lnTo>
                  <a:pt x="2993678" y="206946"/>
                </a:lnTo>
                <a:lnTo>
                  <a:pt x="2993678" y="4689"/>
                </a:lnTo>
                <a:lnTo>
                  <a:pt x="3071812" y="4689"/>
                </a:lnTo>
                <a:lnTo>
                  <a:pt x="3071812" y="329729"/>
                </a:lnTo>
                <a:lnTo>
                  <a:pt x="2993901" y="329729"/>
                </a:lnTo>
                <a:lnTo>
                  <a:pt x="2878708" y="127472"/>
                </a:lnTo>
                <a:lnTo>
                  <a:pt x="2878708" y="329729"/>
                </a:lnTo>
                <a:lnTo>
                  <a:pt x="2800350" y="329729"/>
                </a:lnTo>
                <a:close/>
                <a:moveTo>
                  <a:pt x="2494434" y="4689"/>
                </a:moveTo>
                <a:lnTo>
                  <a:pt x="2573238" y="4689"/>
                </a:lnTo>
                <a:lnTo>
                  <a:pt x="2573238" y="220564"/>
                </a:lnTo>
                <a:cubicBezTo>
                  <a:pt x="2574131" y="256134"/>
                  <a:pt x="2590651" y="273919"/>
                  <a:pt x="2622798" y="273919"/>
                </a:cubicBezTo>
                <a:cubicBezTo>
                  <a:pt x="2639020" y="273919"/>
                  <a:pt x="2651299" y="269454"/>
                  <a:pt x="2659633" y="260524"/>
                </a:cubicBezTo>
                <a:cubicBezTo>
                  <a:pt x="2667967" y="251594"/>
                  <a:pt x="2672134" y="237084"/>
                  <a:pt x="2672134" y="216992"/>
                </a:cubicBezTo>
                <a:lnTo>
                  <a:pt x="2672134" y="4689"/>
                </a:lnTo>
                <a:lnTo>
                  <a:pt x="2750492" y="4689"/>
                </a:lnTo>
                <a:lnTo>
                  <a:pt x="2750492" y="217438"/>
                </a:lnTo>
                <a:cubicBezTo>
                  <a:pt x="2750492" y="241548"/>
                  <a:pt x="2745358" y="262422"/>
                  <a:pt x="2735089" y="280058"/>
                </a:cubicBezTo>
                <a:cubicBezTo>
                  <a:pt x="2724820" y="297694"/>
                  <a:pt x="2710086" y="311126"/>
                  <a:pt x="2690887" y="320353"/>
                </a:cubicBezTo>
                <a:cubicBezTo>
                  <a:pt x="2671688" y="329580"/>
                  <a:pt x="2648992" y="334194"/>
                  <a:pt x="2622798" y="334194"/>
                </a:cubicBezTo>
                <a:cubicBezTo>
                  <a:pt x="2583210" y="334194"/>
                  <a:pt x="2552030" y="323925"/>
                  <a:pt x="2529259" y="303387"/>
                </a:cubicBezTo>
                <a:cubicBezTo>
                  <a:pt x="2506489" y="282848"/>
                  <a:pt x="2494880" y="254720"/>
                  <a:pt x="2494434" y="219001"/>
                </a:cubicBezTo>
                <a:close/>
                <a:moveTo>
                  <a:pt x="1295400" y="4689"/>
                </a:moveTo>
                <a:lnTo>
                  <a:pt x="1400100" y="4689"/>
                </a:lnTo>
                <a:cubicBezTo>
                  <a:pt x="1428824" y="4689"/>
                  <a:pt x="1454646" y="11200"/>
                  <a:pt x="1477566" y="24222"/>
                </a:cubicBezTo>
                <a:cubicBezTo>
                  <a:pt x="1500485" y="37245"/>
                  <a:pt x="1518382" y="55625"/>
                  <a:pt x="1531255" y="79363"/>
                </a:cubicBezTo>
                <a:cubicBezTo>
                  <a:pt x="1544129" y="103101"/>
                  <a:pt x="1550640" y="129704"/>
                  <a:pt x="1550789" y="159172"/>
                </a:cubicBezTo>
                <a:lnTo>
                  <a:pt x="1550789" y="174129"/>
                </a:lnTo>
                <a:cubicBezTo>
                  <a:pt x="1550789" y="203895"/>
                  <a:pt x="1544501" y="230572"/>
                  <a:pt x="1531925" y="254162"/>
                </a:cubicBezTo>
                <a:cubicBezTo>
                  <a:pt x="1519349" y="277751"/>
                  <a:pt x="1501638" y="296206"/>
                  <a:pt x="1478793" y="309526"/>
                </a:cubicBezTo>
                <a:cubicBezTo>
                  <a:pt x="1455948" y="322846"/>
                  <a:pt x="1430461" y="329580"/>
                  <a:pt x="1402333" y="329729"/>
                </a:cubicBezTo>
                <a:lnTo>
                  <a:pt x="1295400" y="329729"/>
                </a:lnTo>
                <a:close/>
                <a:moveTo>
                  <a:pt x="853083" y="4689"/>
                </a:moveTo>
                <a:lnTo>
                  <a:pt x="931218" y="4689"/>
                </a:lnTo>
                <a:lnTo>
                  <a:pt x="931218" y="329729"/>
                </a:lnTo>
                <a:lnTo>
                  <a:pt x="853083" y="329729"/>
                </a:lnTo>
                <a:close/>
                <a:moveTo>
                  <a:pt x="552450" y="4689"/>
                </a:moveTo>
                <a:lnTo>
                  <a:pt x="680368" y="4689"/>
                </a:lnTo>
                <a:cubicBezTo>
                  <a:pt x="718914" y="4689"/>
                  <a:pt x="749052" y="13237"/>
                  <a:pt x="770781" y="30333"/>
                </a:cubicBezTo>
                <a:cubicBezTo>
                  <a:pt x="792510" y="47430"/>
                  <a:pt x="803374" y="71589"/>
                  <a:pt x="803374" y="102810"/>
                </a:cubicBezTo>
                <a:cubicBezTo>
                  <a:pt x="803374" y="125409"/>
                  <a:pt x="798798" y="144142"/>
                  <a:pt x="789645" y="159008"/>
                </a:cubicBezTo>
                <a:cubicBezTo>
                  <a:pt x="780492" y="173875"/>
                  <a:pt x="766167" y="185917"/>
                  <a:pt x="746671" y="195135"/>
                </a:cubicBezTo>
                <a:lnTo>
                  <a:pt x="814536" y="326377"/>
                </a:lnTo>
                <a:lnTo>
                  <a:pt x="814536" y="329729"/>
                </a:lnTo>
                <a:lnTo>
                  <a:pt x="730597" y="329729"/>
                </a:lnTo>
                <a:lnTo>
                  <a:pt x="673224" y="214759"/>
                </a:lnTo>
                <a:lnTo>
                  <a:pt x="630808" y="214759"/>
                </a:lnTo>
                <a:lnTo>
                  <a:pt x="630808" y="329729"/>
                </a:lnTo>
                <a:lnTo>
                  <a:pt x="552450" y="329729"/>
                </a:lnTo>
                <a:close/>
                <a:moveTo>
                  <a:pt x="295275" y="4689"/>
                </a:moveTo>
                <a:lnTo>
                  <a:pt x="519633" y="4689"/>
                </a:lnTo>
                <a:lnTo>
                  <a:pt x="519633" y="65187"/>
                </a:lnTo>
                <a:lnTo>
                  <a:pt x="373633" y="65187"/>
                </a:lnTo>
                <a:lnTo>
                  <a:pt x="373633" y="133722"/>
                </a:lnTo>
                <a:lnTo>
                  <a:pt x="496863" y="133722"/>
                </a:lnTo>
                <a:lnTo>
                  <a:pt x="496863" y="191765"/>
                </a:lnTo>
                <a:lnTo>
                  <a:pt x="373633" y="191765"/>
                </a:lnTo>
                <a:lnTo>
                  <a:pt x="373633" y="269454"/>
                </a:lnTo>
                <a:lnTo>
                  <a:pt x="519187" y="269454"/>
                </a:lnTo>
                <a:lnTo>
                  <a:pt x="519187" y="329729"/>
                </a:lnTo>
                <a:lnTo>
                  <a:pt x="295275" y="329729"/>
                </a:lnTo>
                <a:close/>
                <a:moveTo>
                  <a:pt x="0" y="4689"/>
                </a:moveTo>
                <a:lnTo>
                  <a:pt x="129704" y="4689"/>
                </a:lnTo>
                <a:cubicBezTo>
                  <a:pt x="154558" y="4689"/>
                  <a:pt x="176547" y="9265"/>
                  <a:pt x="195672" y="18418"/>
                </a:cubicBezTo>
                <a:cubicBezTo>
                  <a:pt x="214796" y="27571"/>
                  <a:pt x="229605" y="40593"/>
                  <a:pt x="240097" y="57485"/>
                </a:cubicBezTo>
                <a:cubicBezTo>
                  <a:pt x="250589" y="74377"/>
                  <a:pt x="255835" y="93539"/>
                  <a:pt x="255835" y="114970"/>
                </a:cubicBezTo>
                <a:cubicBezTo>
                  <a:pt x="255835" y="146671"/>
                  <a:pt x="244487" y="172009"/>
                  <a:pt x="221791" y="190984"/>
                </a:cubicBezTo>
                <a:cubicBezTo>
                  <a:pt x="199095" y="209960"/>
                  <a:pt x="167953" y="219447"/>
                  <a:pt x="128364" y="219447"/>
                </a:cubicBezTo>
                <a:lnTo>
                  <a:pt x="78358" y="219447"/>
                </a:lnTo>
                <a:lnTo>
                  <a:pt x="78358" y="329729"/>
                </a:lnTo>
                <a:lnTo>
                  <a:pt x="0" y="329729"/>
                </a:lnTo>
                <a:close/>
                <a:moveTo>
                  <a:pt x="5849094" y="224"/>
                </a:moveTo>
                <a:cubicBezTo>
                  <a:pt x="5872460" y="224"/>
                  <a:pt x="5893408" y="4391"/>
                  <a:pt x="5911937" y="12725"/>
                </a:cubicBezTo>
                <a:cubicBezTo>
                  <a:pt x="5930466" y="21060"/>
                  <a:pt x="5944865" y="32929"/>
                  <a:pt x="5955134" y="48332"/>
                </a:cubicBezTo>
                <a:lnTo>
                  <a:pt x="5959244" y="62420"/>
                </a:lnTo>
                <a:lnTo>
                  <a:pt x="5959244" y="101129"/>
                </a:lnTo>
                <a:lnTo>
                  <a:pt x="5892403" y="101129"/>
                </a:lnTo>
                <a:cubicBezTo>
                  <a:pt x="5892403" y="87883"/>
                  <a:pt x="5888348" y="77614"/>
                  <a:pt x="5880236" y="70322"/>
                </a:cubicBezTo>
                <a:cubicBezTo>
                  <a:pt x="5872125" y="63029"/>
                  <a:pt x="5861149" y="59383"/>
                  <a:pt x="5847308" y="59383"/>
                </a:cubicBezTo>
                <a:cubicBezTo>
                  <a:pt x="5833318" y="59383"/>
                  <a:pt x="5822268" y="62471"/>
                  <a:pt x="5814157" y="68647"/>
                </a:cubicBezTo>
                <a:cubicBezTo>
                  <a:pt x="5806046" y="74824"/>
                  <a:pt x="5801990" y="82674"/>
                  <a:pt x="5801990" y="92199"/>
                </a:cubicBezTo>
                <a:cubicBezTo>
                  <a:pt x="5801990" y="100534"/>
                  <a:pt x="5806455" y="108087"/>
                  <a:pt x="5815385" y="114859"/>
                </a:cubicBezTo>
                <a:cubicBezTo>
                  <a:pt x="5824314" y="121630"/>
                  <a:pt x="5840016" y="128625"/>
                  <a:pt x="5862489" y="135843"/>
                </a:cubicBezTo>
                <a:cubicBezTo>
                  <a:pt x="5884962" y="143061"/>
                  <a:pt x="5903416" y="150838"/>
                  <a:pt x="5917853" y="159172"/>
                </a:cubicBezTo>
                <a:cubicBezTo>
                  <a:pt x="5935415" y="169292"/>
                  <a:pt x="5948586" y="181329"/>
                  <a:pt x="5957367" y="195282"/>
                </a:cubicBezTo>
                <a:lnTo>
                  <a:pt x="5959244" y="202068"/>
                </a:lnTo>
                <a:lnTo>
                  <a:pt x="5959244" y="284856"/>
                </a:lnTo>
                <a:lnTo>
                  <a:pt x="5938391" y="309861"/>
                </a:lnTo>
                <a:cubicBezTo>
                  <a:pt x="5916960" y="326083"/>
                  <a:pt x="5887566" y="334194"/>
                  <a:pt x="5850210" y="334194"/>
                </a:cubicBezTo>
                <a:cubicBezTo>
                  <a:pt x="5823868" y="334194"/>
                  <a:pt x="5800018" y="329469"/>
                  <a:pt x="5778661" y="320018"/>
                </a:cubicBezTo>
                <a:cubicBezTo>
                  <a:pt x="5757304" y="310568"/>
                  <a:pt x="5741231" y="297619"/>
                  <a:pt x="5730441" y="281174"/>
                </a:cubicBezTo>
                <a:cubicBezTo>
                  <a:pt x="5719651" y="264728"/>
                  <a:pt x="5714256" y="245790"/>
                  <a:pt x="5714256" y="224359"/>
                </a:cubicBezTo>
                <a:lnTo>
                  <a:pt x="5792837" y="224359"/>
                </a:lnTo>
                <a:cubicBezTo>
                  <a:pt x="5792837" y="241772"/>
                  <a:pt x="5797339" y="254608"/>
                  <a:pt x="5806343" y="262868"/>
                </a:cubicBezTo>
                <a:cubicBezTo>
                  <a:pt x="5815347" y="271128"/>
                  <a:pt x="5829970" y="275258"/>
                  <a:pt x="5850210" y="275258"/>
                </a:cubicBezTo>
                <a:cubicBezTo>
                  <a:pt x="5863158" y="275258"/>
                  <a:pt x="5873390" y="272468"/>
                  <a:pt x="5880906" y="266886"/>
                </a:cubicBezTo>
                <a:cubicBezTo>
                  <a:pt x="5888422" y="261305"/>
                  <a:pt x="5892180" y="253455"/>
                  <a:pt x="5892180" y="243334"/>
                </a:cubicBezTo>
                <a:cubicBezTo>
                  <a:pt x="5892180" y="231875"/>
                  <a:pt x="5888124" y="222945"/>
                  <a:pt x="5880013" y="216545"/>
                </a:cubicBezTo>
                <a:cubicBezTo>
                  <a:pt x="5871902" y="210146"/>
                  <a:pt x="5857652" y="203523"/>
                  <a:pt x="5837262" y="196677"/>
                </a:cubicBezTo>
                <a:cubicBezTo>
                  <a:pt x="5816873" y="189831"/>
                  <a:pt x="5800204" y="183208"/>
                  <a:pt x="5787256" y="176808"/>
                </a:cubicBezTo>
                <a:cubicBezTo>
                  <a:pt x="5745138" y="156121"/>
                  <a:pt x="5724079" y="127695"/>
                  <a:pt x="5724079" y="91530"/>
                </a:cubicBezTo>
                <a:cubicBezTo>
                  <a:pt x="5724079" y="73522"/>
                  <a:pt x="5729325" y="57634"/>
                  <a:pt x="5739817" y="43868"/>
                </a:cubicBezTo>
                <a:cubicBezTo>
                  <a:pt x="5750309" y="30101"/>
                  <a:pt x="5765155" y="19385"/>
                  <a:pt x="5784354" y="11721"/>
                </a:cubicBezTo>
                <a:cubicBezTo>
                  <a:pt x="5803553" y="4056"/>
                  <a:pt x="5825133" y="224"/>
                  <a:pt x="5849094" y="224"/>
                </a:cubicBezTo>
                <a:close/>
                <a:moveTo>
                  <a:pt x="2088803" y="224"/>
                </a:moveTo>
                <a:cubicBezTo>
                  <a:pt x="2124819" y="224"/>
                  <a:pt x="2152724" y="12204"/>
                  <a:pt x="2172518" y="36166"/>
                </a:cubicBezTo>
                <a:cubicBezTo>
                  <a:pt x="2192313" y="60127"/>
                  <a:pt x="2202210" y="93985"/>
                  <a:pt x="2202210" y="137741"/>
                </a:cubicBezTo>
                <a:lnTo>
                  <a:pt x="2202210" y="196900"/>
                </a:lnTo>
                <a:cubicBezTo>
                  <a:pt x="2202210" y="240804"/>
                  <a:pt x="2192350" y="274663"/>
                  <a:pt x="2172630" y="298475"/>
                </a:cubicBezTo>
                <a:cubicBezTo>
                  <a:pt x="2152910" y="322288"/>
                  <a:pt x="2125117" y="334194"/>
                  <a:pt x="2089249" y="334194"/>
                </a:cubicBezTo>
                <a:cubicBezTo>
                  <a:pt x="2053084" y="334194"/>
                  <a:pt x="2025104" y="322213"/>
                  <a:pt x="2005310" y="298252"/>
                </a:cubicBezTo>
                <a:cubicBezTo>
                  <a:pt x="1985516" y="274291"/>
                  <a:pt x="1975619" y="240507"/>
                  <a:pt x="1975619" y="196900"/>
                </a:cubicBezTo>
                <a:lnTo>
                  <a:pt x="1975619" y="137518"/>
                </a:lnTo>
                <a:cubicBezTo>
                  <a:pt x="1975619" y="93613"/>
                  <a:pt x="1985479" y="59755"/>
                  <a:pt x="2005198" y="35942"/>
                </a:cubicBezTo>
                <a:cubicBezTo>
                  <a:pt x="2024918" y="12130"/>
                  <a:pt x="2052786" y="224"/>
                  <a:pt x="2088803" y="224"/>
                </a:cubicBezTo>
                <a:close/>
                <a:moveTo>
                  <a:pt x="1114127" y="224"/>
                </a:moveTo>
                <a:cubicBezTo>
                  <a:pt x="1141660" y="224"/>
                  <a:pt x="1166217" y="6772"/>
                  <a:pt x="1187797" y="19869"/>
                </a:cubicBezTo>
                <a:cubicBezTo>
                  <a:pt x="1209377" y="32966"/>
                  <a:pt x="1226158" y="51607"/>
                  <a:pt x="1238138" y="75791"/>
                </a:cubicBezTo>
                <a:cubicBezTo>
                  <a:pt x="1250119" y="99976"/>
                  <a:pt x="1256184" y="127695"/>
                  <a:pt x="1256332" y="158949"/>
                </a:cubicBezTo>
                <a:lnTo>
                  <a:pt x="1256332" y="173906"/>
                </a:lnTo>
                <a:cubicBezTo>
                  <a:pt x="1256332" y="205606"/>
                  <a:pt x="1250454" y="233661"/>
                  <a:pt x="1238696" y="258068"/>
                </a:cubicBezTo>
                <a:cubicBezTo>
                  <a:pt x="1226939" y="282476"/>
                  <a:pt x="1210233" y="301266"/>
                  <a:pt x="1188579" y="314437"/>
                </a:cubicBezTo>
                <a:cubicBezTo>
                  <a:pt x="1166924" y="327608"/>
                  <a:pt x="1142256" y="334194"/>
                  <a:pt x="1114574" y="334194"/>
                </a:cubicBezTo>
                <a:cubicBezTo>
                  <a:pt x="1086892" y="334194"/>
                  <a:pt x="1062335" y="327832"/>
                  <a:pt x="1040904" y="315107"/>
                </a:cubicBezTo>
                <a:cubicBezTo>
                  <a:pt x="1019473" y="302382"/>
                  <a:pt x="1002767" y="284188"/>
                  <a:pt x="990786" y="260524"/>
                </a:cubicBezTo>
                <a:cubicBezTo>
                  <a:pt x="978805" y="236860"/>
                  <a:pt x="972517" y="209699"/>
                  <a:pt x="971922" y="179041"/>
                </a:cubicBezTo>
                <a:lnTo>
                  <a:pt x="971922" y="160735"/>
                </a:lnTo>
                <a:cubicBezTo>
                  <a:pt x="971922" y="128886"/>
                  <a:pt x="977764" y="100794"/>
                  <a:pt x="989447" y="76461"/>
                </a:cubicBezTo>
                <a:cubicBezTo>
                  <a:pt x="1001130" y="52127"/>
                  <a:pt x="1017873" y="33338"/>
                  <a:pt x="1039676" y="20092"/>
                </a:cubicBezTo>
                <a:cubicBezTo>
                  <a:pt x="1061479" y="6847"/>
                  <a:pt x="1086296" y="224"/>
                  <a:pt x="1114127" y="224"/>
                </a:cubicBezTo>
                <a:close/>
                <a:moveTo>
                  <a:pt x="3758282" y="0"/>
                </a:moveTo>
                <a:cubicBezTo>
                  <a:pt x="3794447" y="0"/>
                  <a:pt x="3822874" y="8260"/>
                  <a:pt x="3843561" y="24780"/>
                </a:cubicBezTo>
                <a:cubicBezTo>
                  <a:pt x="3864248" y="41300"/>
                  <a:pt x="3874591" y="63997"/>
                  <a:pt x="3874591" y="92869"/>
                </a:cubicBezTo>
                <a:cubicBezTo>
                  <a:pt x="3874591" y="106859"/>
                  <a:pt x="3870313" y="120068"/>
                  <a:pt x="3861755" y="132495"/>
                </a:cubicBezTo>
                <a:cubicBezTo>
                  <a:pt x="3853197" y="144922"/>
                  <a:pt x="3840733" y="155005"/>
                  <a:pt x="3824362" y="162744"/>
                </a:cubicBezTo>
                <a:cubicBezTo>
                  <a:pt x="3841626" y="168995"/>
                  <a:pt x="3855169" y="178483"/>
                  <a:pt x="3864992" y="191207"/>
                </a:cubicBezTo>
                <a:cubicBezTo>
                  <a:pt x="3874815" y="203932"/>
                  <a:pt x="3879726" y="219671"/>
                  <a:pt x="3879726" y="238423"/>
                </a:cubicBezTo>
                <a:cubicBezTo>
                  <a:pt x="3879726" y="267445"/>
                  <a:pt x="3868564" y="290662"/>
                  <a:pt x="3846240" y="308075"/>
                </a:cubicBezTo>
                <a:cubicBezTo>
                  <a:pt x="3823915" y="325488"/>
                  <a:pt x="3794596" y="334194"/>
                  <a:pt x="3758282" y="334194"/>
                </a:cubicBezTo>
                <a:cubicBezTo>
                  <a:pt x="3737000" y="334194"/>
                  <a:pt x="3717243" y="330138"/>
                  <a:pt x="3699011" y="322027"/>
                </a:cubicBezTo>
                <a:cubicBezTo>
                  <a:pt x="3680780" y="313916"/>
                  <a:pt x="3666976" y="302680"/>
                  <a:pt x="3657600" y="288318"/>
                </a:cubicBezTo>
                <a:cubicBezTo>
                  <a:pt x="3648224" y="273956"/>
                  <a:pt x="3643536" y="257622"/>
                  <a:pt x="3643536" y="239316"/>
                </a:cubicBezTo>
                <a:lnTo>
                  <a:pt x="3719215" y="239316"/>
                </a:lnTo>
                <a:cubicBezTo>
                  <a:pt x="3719215" y="249288"/>
                  <a:pt x="3723233" y="257920"/>
                  <a:pt x="3731270" y="265212"/>
                </a:cubicBezTo>
                <a:cubicBezTo>
                  <a:pt x="3739307" y="272505"/>
                  <a:pt x="3749204" y="276151"/>
                  <a:pt x="3760961" y="276151"/>
                </a:cubicBezTo>
                <a:cubicBezTo>
                  <a:pt x="3774207" y="276151"/>
                  <a:pt x="3784774" y="272468"/>
                  <a:pt x="3792662" y="265101"/>
                </a:cubicBezTo>
                <a:cubicBezTo>
                  <a:pt x="3800549" y="257734"/>
                  <a:pt x="3804493" y="248320"/>
                  <a:pt x="3804493" y="236860"/>
                </a:cubicBezTo>
                <a:cubicBezTo>
                  <a:pt x="3804493" y="220489"/>
                  <a:pt x="3800401" y="208881"/>
                  <a:pt x="3792215" y="202035"/>
                </a:cubicBezTo>
                <a:cubicBezTo>
                  <a:pt x="3784029" y="195189"/>
                  <a:pt x="3772719" y="191765"/>
                  <a:pt x="3758282" y="191765"/>
                </a:cubicBezTo>
                <a:lnTo>
                  <a:pt x="3721671" y="191765"/>
                </a:lnTo>
                <a:lnTo>
                  <a:pt x="3721671" y="135732"/>
                </a:lnTo>
                <a:lnTo>
                  <a:pt x="3757166" y="135732"/>
                </a:lnTo>
                <a:cubicBezTo>
                  <a:pt x="3785295" y="135732"/>
                  <a:pt x="3799359" y="121965"/>
                  <a:pt x="3799359" y="94432"/>
                </a:cubicBezTo>
                <a:cubicBezTo>
                  <a:pt x="3799359" y="83716"/>
                  <a:pt x="3796010" y="74973"/>
                  <a:pt x="3789313" y="68201"/>
                </a:cubicBezTo>
                <a:cubicBezTo>
                  <a:pt x="3782616" y="61429"/>
                  <a:pt x="3773165" y="58043"/>
                  <a:pt x="3760961" y="58043"/>
                </a:cubicBezTo>
                <a:cubicBezTo>
                  <a:pt x="3750990" y="58043"/>
                  <a:pt x="3742320" y="60946"/>
                  <a:pt x="3734953" y="66750"/>
                </a:cubicBezTo>
                <a:cubicBezTo>
                  <a:pt x="3727586" y="72554"/>
                  <a:pt x="3723903" y="79772"/>
                  <a:pt x="3723903" y="88404"/>
                </a:cubicBezTo>
                <a:lnTo>
                  <a:pt x="3648670" y="88404"/>
                </a:lnTo>
                <a:cubicBezTo>
                  <a:pt x="3648670" y="71289"/>
                  <a:pt x="3653433" y="56034"/>
                  <a:pt x="3662958" y="42640"/>
                </a:cubicBezTo>
                <a:cubicBezTo>
                  <a:pt x="3672483" y="29245"/>
                  <a:pt x="3685691" y="18790"/>
                  <a:pt x="3702583" y="11274"/>
                </a:cubicBezTo>
                <a:cubicBezTo>
                  <a:pt x="3719475" y="3758"/>
                  <a:pt x="3738042" y="0"/>
                  <a:pt x="3758282" y="0"/>
                </a:cubicBezTo>
                <a:close/>
                <a:moveTo>
                  <a:pt x="1818977" y="0"/>
                </a:moveTo>
                <a:cubicBezTo>
                  <a:pt x="1854101" y="0"/>
                  <a:pt x="1881150" y="8112"/>
                  <a:pt x="1900126" y="24334"/>
                </a:cubicBezTo>
                <a:cubicBezTo>
                  <a:pt x="1919101" y="40556"/>
                  <a:pt x="1928589" y="63848"/>
                  <a:pt x="1928589" y="94209"/>
                </a:cubicBezTo>
                <a:cubicBezTo>
                  <a:pt x="1928589" y="107008"/>
                  <a:pt x="1926208" y="119472"/>
                  <a:pt x="1921445" y="131602"/>
                </a:cubicBezTo>
                <a:cubicBezTo>
                  <a:pt x="1916683" y="143731"/>
                  <a:pt x="1909279" y="156456"/>
                  <a:pt x="1899233" y="169776"/>
                </a:cubicBezTo>
                <a:cubicBezTo>
                  <a:pt x="1889187" y="183096"/>
                  <a:pt x="1873002" y="200918"/>
                  <a:pt x="1850678" y="223243"/>
                </a:cubicBezTo>
                <a:lnTo>
                  <a:pt x="1808708" y="271686"/>
                </a:lnTo>
                <a:lnTo>
                  <a:pt x="1936626" y="271686"/>
                </a:lnTo>
                <a:lnTo>
                  <a:pt x="1936626" y="329729"/>
                </a:lnTo>
                <a:lnTo>
                  <a:pt x="1709812" y="329729"/>
                </a:lnTo>
                <a:lnTo>
                  <a:pt x="1709812" y="280616"/>
                </a:lnTo>
                <a:lnTo>
                  <a:pt x="1814289" y="170781"/>
                </a:lnTo>
                <a:cubicBezTo>
                  <a:pt x="1840037" y="141462"/>
                  <a:pt x="1852910" y="118170"/>
                  <a:pt x="1852910" y="100906"/>
                </a:cubicBezTo>
                <a:cubicBezTo>
                  <a:pt x="1852910" y="86916"/>
                  <a:pt x="1849859" y="76275"/>
                  <a:pt x="1843757" y="68982"/>
                </a:cubicBezTo>
                <a:cubicBezTo>
                  <a:pt x="1837655" y="61690"/>
                  <a:pt x="1828800" y="58043"/>
                  <a:pt x="1817191" y="58043"/>
                </a:cubicBezTo>
                <a:cubicBezTo>
                  <a:pt x="1805731" y="58043"/>
                  <a:pt x="1796430" y="62918"/>
                  <a:pt x="1789286" y="72666"/>
                </a:cubicBezTo>
                <a:cubicBezTo>
                  <a:pt x="1782142" y="82414"/>
                  <a:pt x="1778570" y="94581"/>
                  <a:pt x="1778570" y="109166"/>
                </a:cubicBezTo>
                <a:lnTo>
                  <a:pt x="1703114" y="109166"/>
                </a:lnTo>
                <a:cubicBezTo>
                  <a:pt x="1703114" y="89223"/>
                  <a:pt x="1708100" y="70805"/>
                  <a:pt x="1718072" y="53913"/>
                </a:cubicBezTo>
                <a:cubicBezTo>
                  <a:pt x="1728043" y="37021"/>
                  <a:pt x="1741884" y="23813"/>
                  <a:pt x="1759595" y="14288"/>
                </a:cubicBezTo>
                <a:cubicBezTo>
                  <a:pt x="1777305" y="4763"/>
                  <a:pt x="1797099" y="0"/>
                  <a:pt x="1818977" y="0"/>
                </a:cubicBezTo>
                <a:close/>
              </a:path>
            </a:pathLst>
          </a:custGeom>
        </p:spPr>
      </p:pic>
      <p:sp>
        <p:nvSpPr>
          <p:cNvPr id="6149" name="TextBox 9">
            <a:extLst>
              <a:ext uri="{FF2B5EF4-FFF2-40B4-BE49-F238E27FC236}">
                <a16:creationId xmlns:a16="http://schemas.microsoft.com/office/drawing/2014/main" id="{5B59D306-B419-4E6A-B8F6-D2A492798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2336800"/>
            <a:ext cx="78660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800" b="1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LESSON 1.1: NEW WORDS + LISTENING – P22</a:t>
            </a:r>
          </a:p>
        </p:txBody>
      </p:sp>
      <p:sp>
        <p:nvSpPr>
          <p:cNvPr id="6150" name="AutoShape 2">
            <a:extLst>
              <a:ext uri="{FF2B5EF4-FFF2-40B4-BE49-F238E27FC236}">
                <a16:creationId xmlns:a16="http://schemas.microsoft.com/office/drawing/2014/main" id="{E65DEF23-2020-4482-BAB0-608B35B326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6748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6151" name="Picture 3">
            <a:extLst>
              <a:ext uri="{FF2B5EF4-FFF2-40B4-BE49-F238E27FC236}">
                <a16:creationId xmlns:a16="http://schemas.microsoft.com/office/drawing/2014/main" id="{864982D8-D7DD-4EBB-8338-6214627F2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7"/>
          <a:stretch>
            <a:fillRect/>
          </a:stretch>
        </p:blipFill>
        <p:spPr bwMode="auto">
          <a:xfrm>
            <a:off x="681038" y="3033713"/>
            <a:ext cx="1409700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5">
            <a:extLst>
              <a:ext uri="{FF2B5EF4-FFF2-40B4-BE49-F238E27FC236}">
                <a16:creationId xmlns:a16="http://schemas.microsoft.com/office/drawing/2014/main" id="{5D45BEBE-44AB-4F3F-B440-EB9BAD925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6"/>
          <a:stretch>
            <a:fillRect/>
          </a:stretch>
        </p:blipFill>
        <p:spPr bwMode="auto">
          <a:xfrm>
            <a:off x="2049463" y="3041650"/>
            <a:ext cx="16732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2">
            <a:extLst>
              <a:ext uri="{FF2B5EF4-FFF2-40B4-BE49-F238E27FC236}">
                <a16:creationId xmlns:a16="http://schemas.microsoft.com/office/drawing/2014/main" id="{AA189701-4C7A-469D-A06D-3CB3EDA14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7"/>
          <a:stretch>
            <a:fillRect/>
          </a:stretch>
        </p:blipFill>
        <p:spPr bwMode="auto">
          <a:xfrm>
            <a:off x="3722688" y="3041650"/>
            <a:ext cx="16002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4">
            <a:extLst>
              <a:ext uri="{FF2B5EF4-FFF2-40B4-BE49-F238E27FC236}">
                <a16:creationId xmlns:a16="http://schemas.microsoft.com/office/drawing/2014/main" id="{572A6CAF-E081-49CF-9C84-5C1FE650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 b="3073"/>
          <a:stretch>
            <a:fillRect/>
          </a:stretch>
        </p:blipFill>
        <p:spPr bwMode="auto">
          <a:xfrm>
            <a:off x="5322888" y="3041650"/>
            <a:ext cx="1598612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6">
            <a:extLst>
              <a:ext uri="{FF2B5EF4-FFF2-40B4-BE49-F238E27FC236}">
                <a16:creationId xmlns:a16="http://schemas.microsoft.com/office/drawing/2014/main" id="{C3494727-F35A-4A22-A661-8CD64A9BA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3041650"/>
            <a:ext cx="14906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979198-88C6-45E0-A1DC-ECBBE29B0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268288"/>
            <a:ext cx="22621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Matching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A68046-4E76-455D-942E-89D5FE6D0CD6}"/>
              </a:ext>
            </a:extLst>
          </p:cNvPr>
          <p:cNvGrpSpPr>
            <a:grpSpLocks/>
          </p:cNvGrpSpPr>
          <p:nvPr/>
        </p:nvGrpSpPr>
        <p:grpSpPr bwMode="auto">
          <a:xfrm>
            <a:off x="906463" y="1123950"/>
            <a:ext cx="1387475" cy="2117725"/>
            <a:chOff x="334833" y="1311776"/>
            <a:chExt cx="1387851" cy="2117224"/>
          </a:xfrm>
        </p:grpSpPr>
        <p:pic>
          <p:nvPicPr>
            <p:cNvPr id="7197" name="Picture 2">
              <a:extLst>
                <a:ext uri="{FF2B5EF4-FFF2-40B4-BE49-F238E27FC236}">
                  <a16:creationId xmlns:a16="http://schemas.microsoft.com/office/drawing/2014/main" id="{402D8B37-CAA4-4F14-B1DD-73F47CEE8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156" y="1311776"/>
              <a:ext cx="1152528" cy="2117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8" name="TextBox 5">
              <a:extLst>
                <a:ext uri="{FF2B5EF4-FFF2-40B4-BE49-F238E27FC236}">
                  <a16:creationId xmlns:a16="http://schemas.microsoft.com/office/drawing/2014/main" id="{7B6D131E-B061-4066-A722-3F3EE48A7B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833" y="2967334"/>
              <a:ext cx="408790" cy="461665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DB4B86-AB76-4684-86E9-5DD988A4F0C7}"/>
              </a:ext>
            </a:extLst>
          </p:cNvPr>
          <p:cNvGrpSpPr>
            <a:grpSpLocks/>
          </p:cNvGrpSpPr>
          <p:nvPr/>
        </p:nvGrpSpPr>
        <p:grpSpPr bwMode="auto">
          <a:xfrm>
            <a:off x="6630988" y="1604963"/>
            <a:ext cx="1639887" cy="1824037"/>
            <a:chOff x="3474660" y="1363104"/>
            <a:chExt cx="1650911" cy="2191254"/>
          </a:xfrm>
        </p:grpSpPr>
        <p:pic>
          <p:nvPicPr>
            <p:cNvPr id="7195" name="Picture 7">
              <a:extLst>
                <a:ext uri="{FF2B5EF4-FFF2-40B4-BE49-F238E27FC236}">
                  <a16:creationId xmlns:a16="http://schemas.microsoft.com/office/drawing/2014/main" id="{2D4470E4-32DB-491D-A338-D563D2F6E3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660" y="1363104"/>
              <a:ext cx="1650911" cy="212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6" name="TextBox 9">
              <a:extLst>
                <a:ext uri="{FF2B5EF4-FFF2-40B4-BE49-F238E27FC236}">
                  <a16:creationId xmlns:a16="http://schemas.microsoft.com/office/drawing/2014/main" id="{280A6F39-F9B8-4606-BD8B-3A8C035051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4140" y="2999607"/>
              <a:ext cx="408790" cy="554751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ECB184-5FE6-436A-B5CF-A6B2095E4584}"/>
              </a:ext>
            </a:extLst>
          </p:cNvPr>
          <p:cNvGrpSpPr>
            <a:grpSpLocks/>
          </p:cNvGrpSpPr>
          <p:nvPr/>
        </p:nvGrpSpPr>
        <p:grpSpPr bwMode="auto">
          <a:xfrm>
            <a:off x="5487988" y="4930775"/>
            <a:ext cx="2843212" cy="747713"/>
            <a:chOff x="5397395" y="2736502"/>
            <a:chExt cx="3301158" cy="748062"/>
          </a:xfrm>
        </p:grpSpPr>
        <p:pic>
          <p:nvPicPr>
            <p:cNvPr id="7193" name="Picture 10">
              <a:extLst>
                <a:ext uri="{FF2B5EF4-FFF2-40B4-BE49-F238E27FC236}">
                  <a16:creationId xmlns:a16="http://schemas.microsoft.com/office/drawing/2014/main" id="{A51BF440-099B-4AF8-8EE7-80B5FF8ED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395" y="3054384"/>
              <a:ext cx="3301158" cy="430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4" name="TextBox 11">
              <a:extLst>
                <a:ext uri="{FF2B5EF4-FFF2-40B4-BE49-F238E27FC236}">
                  <a16:creationId xmlns:a16="http://schemas.microsoft.com/office/drawing/2014/main" id="{F43E5698-4DFF-4167-A7EA-E6ACD39259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5418" y="2736502"/>
              <a:ext cx="408790" cy="461665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BEDA58-35AC-483D-B243-6FA6647CA92E}"/>
              </a:ext>
            </a:extLst>
          </p:cNvPr>
          <p:cNvGrpSpPr>
            <a:grpSpLocks/>
          </p:cNvGrpSpPr>
          <p:nvPr/>
        </p:nvGrpSpPr>
        <p:grpSpPr bwMode="auto">
          <a:xfrm>
            <a:off x="650875" y="4930775"/>
            <a:ext cx="2000250" cy="566738"/>
            <a:chOff x="486200" y="4922672"/>
            <a:chExt cx="2000921" cy="567355"/>
          </a:xfrm>
        </p:grpSpPr>
        <p:pic>
          <p:nvPicPr>
            <p:cNvPr id="7191" name="Picture 12">
              <a:extLst>
                <a:ext uri="{FF2B5EF4-FFF2-40B4-BE49-F238E27FC236}">
                  <a16:creationId xmlns:a16="http://schemas.microsoft.com/office/drawing/2014/main" id="{AB29FCEE-9B1E-4CD2-BD1A-4C11C037E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695" y="4949512"/>
              <a:ext cx="1633426" cy="540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2" name="TextBox 13">
              <a:extLst>
                <a:ext uri="{FF2B5EF4-FFF2-40B4-BE49-F238E27FC236}">
                  <a16:creationId xmlns:a16="http://schemas.microsoft.com/office/drawing/2014/main" id="{EC73661D-66EF-4EF2-9D4B-B41C8253C8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200" y="4922672"/>
              <a:ext cx="408790" cy="461665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A02510-8289-4BBC-86B1-68748963A48B}"/>
              </a:ext>
            </a:extLst>
          </p:cNvPr>
          <p:cNvGrpSpPr>
            <a:grpSpLocks/>
          </p:cNvGrpSpPr>
          <p:nvPr/>
        </p:nvGrpSpPr>
        <p:grpSpPr bwMode="auto">
          <a:xfrm>
            <a:off x="3135313" y="4051300"/>
            <a:ext cx="1633537" cy="1766888"/>
            <a:chOff x="3038892" y="3722311"/>
            <a:chExt cx="1644977" cy="1847869"/>
          </a:xfrm>
        </p:grpSpPr>
        <p:pic>
          <p:nvPicPr>
            <p:cNvPr id="7189" name="Picture 14">
              <a:extLst>
                <a:ext uri="{FF2B5EF4-FFF2-40B4-BE49-F238E27FC236}">
                  <a16:creationId xmlns:a16="http://schemas.microsoft.com/office/drawing/2014/main" id="{6A5933E5-2CD1-4FCF-8B06-1DB890E06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655" y="3722311"/>
              <a:ext cx="1367214" cy="1847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0" name="TextBox 23">
              <a:extLst>
                <a:ext uri="{FF2B5EF4-FFF2-40B4-BE49-F238E27FC236}">
                  <a16:creationId xmlns:a16="http://schemas.microsoft.com/office/drawing/2014/main" id="{FD920D34-573C-4EE0-9A96-8A3B8E2D55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8892" y="5026131"/>
              <a:ext cx="408790" cy="483208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80AF12E-58B3-4931-9C83-0A471B703A9D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543050"/>
            <a:ext cx="1644650" cy="1846263"/>
            <a:chOff x="5010961" y="3864601"/>
            <a:chExt cx="1643913" cy="1847053"/>
          </a:xfrm>
        </p:grpSpPr>
        <p:pic>
          <p:nvPicPr>
            <p:cNvPr id="7187" name="Picture 16">
              <a:extLst>
                <a:ext uri="{FF2B5EF4-FFF2-40B4-BE49-F238E27FC236}">
                  <a16:creationId xmlns:a16="http://schemas.microsoft.com/office/drawing/2014/main" id="{3ECA62BE-BC39-44DE-8488-027B4BD69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630" y="3864601"/>
              <a:ext cx="1497244" cy="1847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8" name="TextBox 24">
              <a:extLst>
                <a:ext uri="{FF2B5EF4-FFF2-40B4-BE49-F238E27FC236}">
                  <a16:creationId xmlns:a16="http://schemas.microsoft.com/office/drawing/2014/main" id="{2BF06254-8323-4DA6-91F2-CD81D82FEE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0961" y="5214061"/>
              <a:ext cx="393836" cy="461461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187922A-2BBD-490D-9985-2D65DD6F3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8" y="211138"/>
            <a:ext cx="1965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brown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C23F5A-D0E8-4231-87B6-449BDC306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263525"/>
            <a:ext cx="1965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long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1CFA04-DFB7-41CB-9571-27EA6F816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75" y="249238"/>
            <a:ext cx="1965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short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76A0DB-74E5-4D1A-BB2D-33C549970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812800"/>
            <a:ext cx="13906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tall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868DF6-031D-472F-83D8-ACE64D539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812800"/>
            <a:ext cx="17875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black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B4D652-44DB-4267-922B-15C79AAFE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450" y="830263"/>
            <a:ext cx="17875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fat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E88F63-7205-48C2-BF81-550E64F85B0E}"/>
              </a:ext>
            </a:extLst>
          </p:cNvPr>
          <p:cNvGrpSpPr>
            <a:grpSpLocks/>
          </p:cNvGrpSpPr>
          <p:nvPr/>
        </p:nvGrpSpPr>
        <p:grpSpPr bwMode="auto">
          <a:xfrm>
            <a:off x="2571750" y="1281113"/>
            <a:ext cx="1846263" cy="2225675"/>
            <a:chOff x="7127044" y="3609661"/>
            <a:chExt cx="1845764" cy="2226793"/>
          </a:xfrm>
        </p:grpSpPr>
        <p:pic>
          <p:nvPicPr>
            <p:cNvPr id="7185" name="Picture 33">
              <a:extLst>
                <a:ext uri="{FF2B5EF4-FFF2-40B4-BE49-F238E27FC236}">
                  <a16:creationId xmlns:a16="http://schemas.microsoft.com/office/drawing/2014/main" id="{30FCB146-DAAA-4C8E-8232-F26C2CEFD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044" y="3609661"/>
              <a:ext cx="1845764" cy="222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6" name="TextBox 35">
              <a:extLst>
                <a:ext uri="{FF2B5EF4-FFF2-40B4-BE49-F238E27FC236}">
                  <a16:creationId xmlns:a16="http://schemas.microsoft.com/office/drawing/2014/main" id="{435CC6F5-E32D-4D9C-8BCC-1BDF1A087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8615" y="5257549"/>
              <a:ext cx="393836" cy="461461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7895B57-50BB-46B4-8483-99748DC1A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113" y="823913"/>
            <a:ext cx="1789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blue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08 0.15718 L -0.19583 0.385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-0.46302 0.379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60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22 0.22338 L 0.19722 0.4733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0.14409 0.3747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64514 0.783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7" y="3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11111E-6 L -0.06892 0.7321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5" y="3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13524 0.7988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3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ue-16344704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t-16344704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hort-16344703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lack-16344703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ong-16344702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3B9C9972-706D-4025-9D3B-42587446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8"/>
            <a:ext cx="9090025" cy="687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9">
            <a:extLst>
              <a:ext uri="{FF2B5EF4-FFF2-40B4-BE49-F238E27FC236}">
                <a16:creationId xmlns:a16="http://schemas.microsoft.com/office/drawing/2014/main" id="{F9F312D3-6E6F-4140-994F-6AF475D7B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268288"/>
            <a:ext cx="47545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Vocabulary</a:t>
            </a:r>
          </a:p>
          <a:p>
            <a:pPr eaLnBrk="1" hangingPunct="1"/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New words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6A90C1-DA9A-4CFD-96BB-9E3E43D86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1492250"/>
            <a:ext cx="2608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slim (adj)</a:t>
            </a:r>
            <a:r>
              <a:rPr lang="en-US" altLang="en-US" sz="2800" b="1">
                <a:solidFill>
                  <a:srgbClr val="EF52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pSp>
        <p:nvGrpSpPr>
          <p:cNvPr id="9221" name="Group 14">
            <a:extLst>
              <a:ext uri="{FF2B5EF4-FFF2-40B4-BE49-F238E27FC236}">
                <a16:creationId xmlns:a16="http://schemas.microsoft.com/office/drawing/2014/main" id="{D2DF0B33-7D3C-44FD-9EB0-284F1B9E6EF7}"/>
              </a:ext>
            </a:extLst>
          </p:cNvPr>
          <p:cNvGrpSpPr>
            <a:grpSpLocks/>
          </p:cNvGrpSpPr>
          <p:nvPr/>
        </p:nvGrpSpPr>
        <p:grpSpPr bwMode="auto">
          <a:xfrm>
            <a:off x="6534150" y="993775"/>
            <a:ext cx="1720850" cy="4067175"/>
            <a:chOff x="5761608" y="993981"/>
            <a:chExt cx="1722267" cy="4067743"/>
          </a:xfrm>
        </p:grpSpPr>
        <p:pic>
          <p:nvPicPr>
            <p:cNvPr id="9242" name="Picture 4">
              <a:extLst>
                <a:ext uri="{FF2B5EF4-FFF2-40B4-BE49-F238E27FC236}">
                  <a16:creationId xmlns:a16="http://schemas.microsoft.com/office/drawing/2014/main" id="{F5FBA4DE-7A66-4FD8-AB6C-61FF88D8B8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22" r="31703"/>
            <a:stretch>
              <a:fillRect/>
            </a:stretch>
          </p:blipFill>
          <p:spPr bwMode="auto">
            <a:xfrm>
              <a:off x="5761608" y="993981"/>
              <a:ext cx="1722267" cy="4067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Picture 13">
              <a:extLst>
                <a:ext uri="{FF2B5EF4-FFF2-40B4-BE49-F238E27FC236}">
                  <a16:creationId xmlns:a16="http://schemas.microsoft.com/office/drawing/2014/main" id="{BB6725BF-0B5C-4AC9-A247-9C14D65A5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282" y="1293091"/>
              <a:ext cx="546128" cy="423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37B83C9-C82A-47E8-A0FF-8887A0D48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497013"/>
            <a:ext cx="2525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gầy, thon thả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586208-0C69-41C5-A77B-FAC9666B9CCA}"/>
              </a:ext>
            </a:extLst>
          </p:cNvPr>
          <p:cNvGrpSpPr>
            <a:grpSpLocks/>
          </p:cNvGrpSpPr>
          <p:nvPr/>
        </p:nvGrpSpPr>
        <p:grpSpPr bwMode="auto">
          <a:xfrm>
            <a:off x="484188" y="2100263"/>
            <a:ext cx="4216400" cy="538162"/>
            <a:chOff x="484303" y="2100044"/>
            <a:chExt cx="4419332" cy="539154"/>
          </a:xfrm>
        </p:grpSpPr>
        <p:sp>
          <p:nvSpPr>
            <p:cNvPr id="9240" name="TextBox 20">
              <a:extLst>
                <a:ext uri="{FF2B5EF4-FFF2-40B4-BE49-F238E27FC236}">
                  <a16:creationId xmlns:a16="http://schemas.microsoft.com/office/drawing/2014/main" id="{B8608B6F-5925-423A-BB8D-41AE208C32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4535" y="2115978"/>
              <a:ext cx="20991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EF52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/blɔnd/:</a:t>
              </a:r>
            </a:p>
          </p:txBody>
        </p:sp>
        <p:sp>
          <p:nvSpPr>
            <p:cNvPr id="9241" name="TextBox 21">
              <a:extLst>
                <a:ext uri="{FF2B5EF4-FFF2-40B4-BE49-F238E27FC236}">
                  <a16:creationId xmlns:a16="http://schemas.microsoft.com/office/drawing/2014/main" id="{145FDF0B-B440-46B6-8127-675FAAF60A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303" y="2100044"/>
              <a:ext cx="252522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blond (adj) 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5DCA0C5-6822-4633-918E-405C5A1A0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338" y="2082800"/>
            <a:ext cx="1722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 hoe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E7B26F-EF45-4CE6-A715-4149CF5CC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3298825"/>
            <a:ext cx="3665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(to) wear:      </a:t>
            </a:r>
            <a:r>
              <a:rPr lang="en-US" altLang="en-US" sz="2800" b="1">
                <a:solidFill>
                  <a:srgbClr val="EF5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/weə/: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FB9917-8595-4041-878C-AD833913F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925" y="3306763"/>
            <a:ext cx="1674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đeo, mặc</a:t>
            </a:r>
            <a:endParaRPr lang="en-US" altLang="en-US" sz="28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4D9C44C-1C1A-4ADD-91C1-E3CC8A59EB11}"/>
              </a:ext>
            </a:extLst>
          </p:cNvPr>
          <p:cNvGrpSpPr>
            <a:grpSpLocks/>
          </p:cNvGrpSpPr>
          <p:nvPr/>
        </p:nvGrpSpPr>
        <p:grpSpPr bwMode="auto">
          <a:xfrm>
            <a:off x="460375" y="2717800"/>
            <a:ext cx="4173538" cy="542925"/>
            <a:chOff x="459596" y="3269191"/>
            <a:chExt cx="4174547" cy="542461"/>
          </a:xfrm>
        </p:grpSpPr>
        <p:sp>
          <p:nvSpPr>
            <p:cNvPr id="9238" name="TextBox 24">
              <a:extLst>
                <a:ext uri="{FF2B5EF4-FFF2-40B4-BE49-F238E27FC236}">
                  <a16:creationId xmlns:a16="http://schemas.microsoft.com/office/drawing/2014/main" id="{922A5A6F-2866-412A-A1D9-610CA7172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596" y="3269191"/>
              <a:ext cx="240789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‘glasses:</a:t>
              </a:r>
            </a:p>
          </p:txBody>
        </p:sp>
        <p:sp>
          <p:nvSpPr>
            <p:cNvPr id="9239" name="TextBox 28">
              <a:extLst>
                <a:ext uri="{FF2B5EF4-FFF2-40B4-BE49-F238E27FC236}">
                  <a16:creationId xmlns:a16="http://schemas.microsoft.com/office/drawing/2014/main" id="{D6C1F1D0-E24B-4AC6-9C55-A5B34355A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9910" y="3288432"/>
              <a:ext cx="211423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EF5288"/>
                  </a:solidFill>
                  <a:latin typeface="Arial" panose="020B0604020202020204" pitchFamily="34" charset="0"/>
                </a:rPr>
                <a:t>/ˈɡlæs.ɪz/:</a:t>
              </a:r>
              <a:endParaRPr lang="en-US" altLang="en-US" sz="2800" b="1">
                <a:solidFill>
                  <a:srgbClr val="EF5288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09936E5-336D-4FFD-9C69-5BDB2BAC6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3933825"/>
            <a:ext cx="2041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kẻ sọc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A153229-CF33-4DFA-8F06-9E84F3FA5C60}"/>
              </a:ext>
            </a:extLst>
          </p:cNvPr>
          <p:cNvGrpSpPr>
            <a:grpSpLocks/>
          </p:cNvGrpSpPr>
          <p:nvPr/>
        </p:nvGrpSpPr>
        <p:grpSpPr bwMode="auto">
          <a:xfrm>
            <a:off x="460375" y="3914775"/>
            <a:ext cx="4240213" cy="566738"/>
            <a:chOff x="459596" y="3921932"/>
            <a:chExt cx="4240888" cy="567124"/>
          </a:xfrm>
        </p:grpSpPr>
        <p:sp>
          <p:nvSpPr>
            <p:cNvPr id="9236" name="TextBox 29">
              <a:extLst>
                <a:ext uri="{FF2B5EF4-FFF2-40B4-BE49-F238E27FC236}">
                  <a16:creationId xmlns:a16="http://schemas.microsoft.com/office/drawing/2014/main" id="{B0D77E0C-AD92-42F1-83FA-7FCDACBC97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596" y="3921932"/>
              <a:ext cx="309147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‘striped(adj)</a:t>
              </a:r>
            </a:p>
          </p:txBody>
        </p:sp>
        <p:sp>
          <p:nvSpPr>
            <p:cNvPr id="9237" name="TextBox 32">
              <a:extLst>
                <a:ext uri="{FF2B5EF4-FFF2-40B4-BE49-F238E27FC236}">
                  <a16:creationId xmlns:a16="http://schemas.microsoft.com/office/drawing/2014/main" id="{2B1A9B2F-D710-46E2-BEF0-C5D918A74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8612" y="3965836"/>
              <a:ext cx="19018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EF5288"/>
                  </a:solidFill>
                  <a:latin typeface="Segoe UI" panose="020B0502040204020203" pitchFamily="34" charset="0"/>
                </a:rPr>
                <a:t>/'straipt/: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1F969EC-7261-4587-80C5-F1CF72247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038" y="2757488"/>
            <a:ext cx="1673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mắt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3B6334E-A52C-44ED-A6FB-637D1FA62DE6}"/>
              </a:ext>
            </a:extLst>
          </p:cNvPr>
          <p:cNvCxnSpPr>
            <a:cxnSpLocks/>
          </p:cNvCxnSpPr>
          <p:nvPr/>
        </p:nvCxnSpPr>
        <p:spPr>
          <a:xfrm flipH="1">
            <a:off x="7743825" y="1311275"/>
            <a:ext cx="787400" cy="406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0DCD529-2F7B-42F0-B5D6-28A179D85B2E}"/>
              </a:ext>
            </a:extLst>
          </p:cNvPr>
          <p:cNvCxnSpPr>
            <a:cxnSpLocks/>
          </p:cNvCxnSpPr>
          <p:nvPr/>
        </p:nvCxnSpPr>
        <p:spPr>
          <a:xfrm>
            <a:off x="6496050" y="704850"/>
            <a:ext cx="641350" cy="655638"/>
          </a:xfrm>
          <a:prstGeom prst="straightConnector1">
            <a:avLst/>
          </a:prstGeom>
          <a:ln w="76200">
            <a:solidFill>
              <a:srgbClr val="FF33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CD0E297-4D71-45CD-A989-DFF143E873BA}"/>
              </a:ext>
            </a:extLst>
          </p:cNvPr>
          <p:cNvCxnSpPr>
            <a:cxnSpLocks/>
          </p:cNvCxnSpPr>
          <p:nvPr/>
        </p:nvCxnSpPr>
        <p:spPr>
          <a:xfrm>
            <a:off x="6200775" y="2638425"/>
            <a:ext cx="936625" cy="309563"/>
          </a:xfrm>
          <a:prstGeom prst="straightConnector1">
            <a:avLst/>
          </a:prstGeom>
          <a:ln w="762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2725B11-2DDD-4C9F-9F3F-3DBE58F5D05F}"/>
                  </a:ext>
                </a:extLst>
              </p14:cNvPr>
              <p14:cNvContentPartPr/>
              <p14:nvPr/>
            </p14:nvContentPartPr>
            <p14:xfrm>
              <a:off x="6663624" y="5935534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2725B11-2DDD-4C9F-9F3F-3DBE58F5D05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59304" y="5931214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Action Button: Go to End 4">
            <a:hlinkClick r:id="rId12" highlightClick="1"/>
            <a:extLst>
              <a:ext uri="{FF2B5EF4-FFF2-40B4-BE49-F238E27FC236}">
                <a16:creationId xmlns:a16="http://schemas.microsoft.com/office/drawing/2014/main" id="{E6AE67C7-C1D1-4A67-BCF9-F5059DF85436}"/>
              </a:ext>
            </a:extLst>
          </p:cNvPr>
          <p:cNvSpPr/>
          <p:nvPr/>
        </p:nvSpPr>
        <p:spPr>
          <a:xfrm>
            <a:off x="7935913" y="6164263"/>
            <a:ext cx="900112" cy="642937"/>
          </a:xfrm>
          <a:prstGeom prst="actionButtonEn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m-163444278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nd16344432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-wear16344535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lasses16344535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triped16344431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/>
      <p:bldP spid="23" grpId="0"/>
      <p:bldP spid="24" grpId="0"/>
      <p:bldP spid="24" grpId="1"/>
      <p:bldP spid="27" grpId="0"/>
      <p:bldP spid="31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 đẹp 10 - Dạy học online">
            <a:extLst>
              <a:ext uri="{FF2B5EF4-FFF2-40B4-BE49-F238E27FC236}">
                <a16:creationId xmlns:a16="http://schemas.microsoft.com/office/drawing/2014/main" id="{9ECA5768-9B61-440D-BE8D-F01362B5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18">
            <a:extLst>
              <a:ext uri="{FF2B5EF4-FFF2-40B4-BE49-F238E27FC236}">
                <a16:creationId xmlns:a16="http://schemas.microsoft.com/office/drawing/2014/main" id="{B7C85C80-ED8C-46E7-A72E-BECB6C26B3FA}"/>
              </a:ext>
            </a:extLst>
          </p:cNvPr>
          <p:cNvGrpSpPr>
            <a:grpSpLocks/>
          </p:cNvGrpSpPr>
          <p:nvPr/>
        </p:nvGrpSpPr>
        <p:grpSpPr bwMode="auto">
          <a:xfrm>
            <a:off x="217488" y="271463"/>
            <a:ext cx="7966075" cy="1570037"/>
            <a:chOff x="216975" y="271220"/>
            <a:chExt cx="7966129" cy="156966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AC4D2BC-FA2E-40B8-8A1E-64471CF8ABD3}"/>
                </a:ext>
              </a:extLst>
            </p:cNvPr>
            <p:cNvSpPr txBox="1"/>
            <p:nvPr/>
          </p:nvSpPr>
          <p:spPr>
            <a:xfrm>
              <a:off x="216975" y="271220"/>
              <a:ext cx="7966129" cy="15696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Practice:</a:t>
              </a:r>
            </a:p>
            <a:p>
              <a:pPr marL="457200" indent="-457200">
                <a:buFontTx/>
                <a:buAutoNum type="alphaLcPeriod"/>
                <a:defRPr/>
              </a:pP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Write the words in the table. Listen and repeat</a:t>
              </a:r>
            </a:p>
            <a:p>
              <a:pPr marL="457200" indent="-457200">
                <a:buFontTx/>
                <a:buAutoNum type="arabicPeriod"/>
                <a:defRPr/>
              </a:pPr>
              <a:r>
                <a:rPr lang="en-US" sz="24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tall         2. blue    3. glasses         4. slim          5. red</a:t>
              </a:r>
            </a:p>
            <a:p>
              <a:pPr>
                <a:defRPr/>
              </a:pPr>
              <a:r>
                <a:rPr lang="en-US" sz="24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 blond       7. long    8. brown (x2)                      9. short (x2) 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E6F11FE-8214-4505-B041-442E456614EB}"/>
                </a:ext>
              </a:extLst>
            </p:cNvPr>
            <p:cNvCxnSpPr>
              <a:cxnSpLocks/>
            </p:cNvCxnSpPr>
            <p:nvPr/>
          </p:nvCxnSpPr>
          <p:spPr>
            <a:xfrm>
              <a:off x="782129" y="1271105"/>
              <a:ext cx="427040" cy="0"/>
            </a:xfrm>
            <a:prstGeom prst="line">
              <a:avLst/>
            </a:prstGeom>
            <a:ln w="381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6B65D3C-5090-4D0D-ABC9-E8B82F1C8E7E}"/>
                </a:ext>
              </a:extLst>
            </p:cNvPr>
            <p:cNvCxnSpPr>
              <a:cxnSpLocks/>
            </p:cNvCxnSpPr>
            <p:nvPr/>
          </p:nvCxnSpPr>
          <p:spPr>
            <a:xfrm>
              <a:off x="2139450" y="1279040"/>
              <a:ext cx="487366" cy="0"/>
            </a:xfrm>
            <a:prstGeom prst="line">
              <a:avLst/>
            </a:prstGeom>
            <a:ln w="381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81016A-7572-45BB-A2CB-41FD9A832DCE}"/>
                </a:ext>
              </a:extLst>
            </p:cNvPr>
            <p:cNvCxnSpPr>
              <a:cxnSpLocks/>
            </p:cNvCxnSpPr>
            <p:nvPr/>
          </p:nvCxnSpPr>
          <p:spPr>
            <a:xfrm>
              <a:off x="6757519" y="1271105"/>
              <a:ext cx="557216" cy="0"/>
            </a:xfrm>
            <a:prstGeom prst="line">
              <a:avLst/>
            </a:prstGeom>
            <a:ln w="381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E55B2B4B-897F-4A98-9D82-5C6011CF0FE8}"/>
              </a:ext>
            </a:extLst>
          </p:cNvPr>
          <p:cNvGraphicFramePr>
            <a:graphicFrameLocks noGrp="1"/>
          </p:cNvGraphicFramePr>
          <p:nvPr/>
        </p:nvGraphicFramePr>
        <p:xfrm>
          <a:off x="1152525" y="1946275"/>
          <a:ext cx="6907212" cy="4023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2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2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8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</a:t>
                      </a: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hair </a:t>
                      </a: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eyes</a:t>
                      </a:r>
                    </a:p>
                    <a:p>
                      <a:pPr algn="ctr"/>
                      <a:endParaRPr lang="en-US" sz="2400" dirty="0">
                        <a:solidFill>
                          <a:srgbClr val="FF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2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tall     </a:t>
                      </a: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red</a:t>
                      </a: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blue</a:t>
                      </a: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28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33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33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33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28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28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28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28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128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>
            <a:extLst>
              <a:ext uri="{FF2B5EF4-FFF2-40B4-BE49-F238E27FC236}">
                <a16:creationId xmlns:a16="http://schemas.microsoft.com/office/drawing/2014/main" id="{1FDB16BA-8BBD-4F5B-A566-6AC2559E8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ction Button: Go to End 4">
            <a:hlinkClick r:id="rId3" highlightClick="1"/>
            <a:extLst>
              <a:ext uri="{FF2B5EF4-FFF2-40B4-BE49-F238E27FC236}">
                <a16:creationId xmlns:a16="http://schemas.microsoft.com/office/drawing/2014/main" id="{98CA1F0E-0870-4185-8321-97D8686DC4E9}"/>
              </a:ext>
            </a:extLst>
          </p:cNvPr>
          <p:cNvSpPr/>
          <p:nvPr/>
        </p:nvSpPr>
        <p:spPr>
          <a:xfrm>
            <a:off x="8516938" y="6369050"/>
            <a:ext cx="627062" cy="488950"/>
          </a:xfrm>
          <a:prstGeom prst="actionButtonEnd">
            <a:avLst/>
          </a:prstGeom>
          <a:solidFill>
            <a:srgbClr val="9BFE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C4E61-4546-4311-A3CB-6904A4D95041}"/>
              </a:ext>
            </a:extLst>
          </p:cNvPr>
          <p:cNvSpPr txBox="1"/>
          <p:nvPr/>
        </p:nvSpPr>
        <p:spPr>
          <a:xfrm>
            <a:off x="217488" y="7938"/>
            <a:ext cx="796607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Practice:</a:t>
            </a:r>
          </a:p>
          <a:p>
            <a:pPr marL="457200" indent="-457200">
              <a:buFontTx/>
              <a:buAutoNum type="alphaLcPeriod"/>
              <a:defRPr/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the words in the table. Listen and repeat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         2. blue    3. glasses         4. slim          5. red</a:t>
            </a:r>
          </a:p>
          <a:p>
            <a:pPr>
              <a:defRPr/>
            </a:pP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blond       7. long    8. brown (x2)                      9. short (x2)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9DEA1CC-B6E7-4DC7-8560-5E712ECE05D7}"/>
                  </a:ext>
                </a:extLst>
              </p14:cNvPr>
              <p14:cNvContentPartPr/>
              <p14:nvPr/>
            </p14:nvContentPartPr>
            <p14:xfrm>
              <a:off x="6834228" y="991464"/>
              <a:ext cx="47232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9DEA1CC-B6E7-4DC7-8560-5E712ECE05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29908" y="987144"/>
                <a:ext cx="48096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7AF6291-4024-4C3B-9969-2E3F4B101341}"/>
                  </a:ext>
                </a:extLst>
              </p14:cNvPr>
              <p14:cNvContentPartPr/>
              <p14:nvPr/>
            </p14:nvContentPartPr>
            <p14:xfrm>
              <a:off x="2703948" y="3370344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7AF6291-4024-4C3B-9969-2E3F4B10134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99628" y="3366024"/>
                <a:ext cx="9000" cy="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42AE69-7A51-484E-8870-884D2E915861}"/>
              </a:ext>
            </a:extLst>
          </p:cNvPr>
          <p:cNvCxnSpPr>
            <a:cxnSpLocks/>
          </p:cNvCxnSpPr>
          <p:nvPr/>
        </p:nvCxnSpPr>
        <p:spPr>
          <a:xfrm>
            <a:off x="728663" y="992188"/>
            <a:ext cx="573087" cy="0"/>
          </a:xfrm>
          <a:prstGeom prst="line">
            <a:avLst/>
          </a:prstGeom>
          <a:ln w="5715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09B6E51-5372-43AD-8847-88E01C2B8C70}"/>
              </a:ext>
            </a:extLst>
          </p:cNvPr>
          <p:cNvCxnSpPr>
            <a:cxnSpLocks/>
          </p:cNvCxnSpPr>
          <p:nvPr/>
        </p:nvCxnSpPr>
        <p:spPr>
          <a:xfrm>
            <a:off x="2068513" y="998538"/>
            <a:ext cx="574675" cy="0"/>
          </a:xfrm>
          <a:prstGeom prst="line">
            <a:avLst/>
          </a:prstGeom>
          <a:ln w="5715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7216B42-FF10-47B2-9A11-2163BC701628}"/>
              </a:ext>
            </a:extLst>
          </p:cNvPr>
          <p:cNvCxnSpPr>
            <a:cxnSpLocks/>
          </p:cNvCxnSpPr>
          <p:nvPr/>
        </p:nvCxnSpPr>
        <p:spPr>
          <a:xfrm>
            <a:off x="6834188" y="992188"/>
            <a:ext cx="573087" cy="0"/>
          </a:xfrm>
          <a:prstGeom prst="line">
            <a:avLst/>
          </a:prstGeom>
          <a:ln w="5715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ình nền Powerpoint đẹp 10 - Dạy học online">
            <a:extLst>
              <a:ext uri="{FF2B5EF4-FFF2-40B4-BE49-F238E27FC236}">
                <a16:creationId xmlns:a16="http://schemas.microsoft.com/office/drawing/2014/main" id="{A109BA96-62C3-4D8A-A0D1-F32961BDE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DE408C-D0E3-481F-B969-94AB4BF83C61}"/>
              </a:ext>
            </a:extLst>
          </p:cNvPr>
          <p:cNvSpPr txBox="1"/>
          <p:nvPr/>
        </p:nvSpPr>
        <p:spPr>
          <a:xfrm>
            <a:off x="217488" y="271463"/>
            <a:ext cx="796607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Practice:</a:t>
            </a:r>
          </a:p>
          <a:p>
            <a:pPr marL="457200" indent="-457200">
              <a:buFontTx/>
              <a:buAutoNum type="alphaLcPeriod"/>
              <a:defRPr/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the words in the table. Listen and repeat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         2. blue    3. glasses         4. slim          5. red</a:t>
            </a:r>
          </a:p>
          <a:p>
            <a:pPr>
              <a:defRPr/>
            </a:pP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blond       7. long    8. brown (x2)                      9. short (x2)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011272-3649-47E4-AF29-89C331A468FA}"/>
              </a:ext>
            </a:extLst>
          </p:cNvPr>
          <p:cNvCxnSpPr>
            <a:cxnSpLocks/>
          </p:cNvCxnSpPr>
          <p:nvPr/>
        </p:nvCxnSpPr>
        <p:spPr>
          <a:xfrm>
            <a:off x="782638" y="1271588"/>
            <a:ext cx="425450" cy="0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64A337-3CE0-4D5D-A3A2-2588F7FAFC9F}"/>
              </a:ext>
            </a:extLst>
          </p:cNvPr>
          <p:cNvCxnSpPr>
            <a:cxnSpLocks/>
          </p:cNvCxnSpPr>
          <p:nvPr/>
        </p:nvCxnSpPr>
        <p:spPr>
          <a:xfrm>
            <a:off x="2138363" y="1277938"/>
            <a:ext cx="488950" cy="0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EEBB19-8113-4C10-B6FC-EE74BB2D6B05}"/>
              </a:ext>
            </a:extLst>
          </p:cNvPr>
          <p:cNvCxnSpPr>
            <a:cxnSpLocks/>
          </p:cNvCxnSpPr>
          <p:nvPr/>
        </p:nvCxnSpPr>
        <p:spPr>
          <a:xfrm>
            <a:off x="6757988" y="1271588"/>
            <a:ext cx="557212" cy="0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68FB3BDD-9097-4810-8F36-F3C406947DB8}"/>
              </a:ext>
            </a:extLst>
          </p:cNvPr>
          <p:cNvGraphicFramePr>
            <a:graphicFrameLocks noGrp="1"/>
          </p:cNvGraphicFramePr>
          <p:nvPr/>
        </p:nvGraphicFramePr>
        <p:xfrm>
          <a:off x="1152525" y="1946275"/>
          <a:ext cx="6096000" cy="3230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47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</a:t>
                      </a: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hair </a:t>
                      </a: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eyes</a:t>
                      </a:r>
                    </a:p>
                    <a:p>
                      <a:pPr algn="ctr"/>
                      <a:endParaRPr lang="en-US" sz="2800" dirty="0">
                        <a:solidFill>
                          <a:srgbClr val="FF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tall     </a:t>
                      </a: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red</a:t>
                      </a: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blue</a:t>
                      </a: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55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33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33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33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55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55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55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19C615F-B446-4BB1-9F76-085680291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638" y="3236913"/>
            <a:ext cx="1060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slim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EDB1D-BC0A-4F11-A9BC-472EFD085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3" y="3698875"/>
            <a:ext cx="1060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FE300F-B656-4289-9A6B-0B036C1DD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550" y="3298825"/>
            <a:ext cx="1060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blond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9C35B2-9F36-4A19-A09A-48A50BC85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475" y="3725863"/>
            <a:ext cx="1327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long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6B4D69-CA93-4923-9A55-B702519F6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4154488"/>
            <a:ext cx="1158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brown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5B025B-BA45-4A21-A913-F97865915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263" y="4632325"/>
            <a:ext cx="1084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A6CC4-C606-4298-BDF9-A7C264DFF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3400" y="3282950"/>
            <a:ext cx="1422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glasses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45C33-D65A-467B-B52A-A0B854EBB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0" y="3776663"/>
            <a:ext cx="14430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brown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5" grpId="0"/>
      <p:bldP spid="26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B651018-9B40-4EC1-B24B-7F95E9D10290}"/>
              </a:ext>
            </a:extLst>
          </p:cNvPr>
          <p:cNvSpPr txBox="1"/>
          <p:nvPr/>
        </p:nvSpPr>
        <p:spPr>
          <a:xfrm>
            <a:off x="217488" y="255588"/>
            <a:ext cx="796607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Practice:</a:t>
            </a:r>
          </a:p>
          <a:p>
            <a:pPr marL="457200" indent="-457200">
              <a:buFontTx/>
              <a:buAutoNum type="alphaLcPeriod"/>
              <a:defRPr/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the words in the table. Listen and repeat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         2. blue    3. glasses         4. slim          5. red</a:t>
            </a:r>
          </a:p>
          <a:p>
            <a:pPr>
              <a:defRPr/>
            </a:pP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blond       7. long    8. brown (x2)                      9. short (x2)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E17108-A5DD-4A89-A662-A55B87A23394}"/>
              </a:ext>
            </a:extLst>
          </p:cNvPr>
          <p:cNvCxnSpPr>
            <a:cxnSpLocks/>
          </p:cNvCxnSpPr>
          <p:nvPr/>
        </p:nvCxnSpPr>
        <p:spPr>
          <a:xfrm>
            <a:off x="782638" y="1255713"/>
            <a:ext cx="425450" cy="0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916669-FED1-4D88-9182-0DB796494784}"/>
              </a:ext>
            </a:extLst>
          </p:cNvPr>
          <p:cNvCxnSpPr>
            <a:cxnSpLocks/>
          </p:cNvCxnSpPr>
          <p:nvPr/>
        </p:nvCxnSpPr>
        <p:spPr>
          <a:xfrm>
            <a:off x="2138363" y="1263650"/>
            <a:ext cx="488950" cy="0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1A73EA-3770-44F3-98DF-E781227E27D8}"/>
              </a:ext>
            </a:extLst>
          </p:cNvPr>
          <p:cNvCxnSpPr>
            <a:cxnSpLocks/>
          </p:cNvCxnSpPr>
          <p:nvPr/>
        </p:nvCxnSpPr>
        <p:spPr>
          <a:xfrm>
            <a:off x="6757988" y="1255713"/>
            <a:ext cx="557212" cy="0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18">
            <a:extLst>
              <a:ext uri="{FF2B5EF4-FFF2-40B4-BE49-F238E27FC236}">
                <a16:creationId xmlns:a16="http://schemas.microsoft.com/office/drawing/2014/main" id="{6588FF67-E177-4AE5-825A-856DDAF06102}"/>
              </a:ext>
            </a:extLst>
          </p:cNvPr>
          <p:cNvGraphicFramePr>
            <a:graphicFrameLocks noGrp="1"/>
          </p:cNvGraphicFramePr>
          <p:nvPr/>
        </p:nvGraphicFramePr>
        <p:xfrm>
          <a:off x="1152525" y="1930400"/>
          <a:ext cx="6503988" cy="280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7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7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7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04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</a:t>
                      </a: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hair </a:t>
                      </a: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eyes</a:t>
                      </a: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096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tall     </a:t>
                      </a: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red</a:t>
                      </a: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blue</a:t>
                      </a: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096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33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33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33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096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096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096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0" marB="4571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1F1A1D1C-7A3F-4ACF-B31F-318E72A63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2913063"/>
            <a:ext cx="106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slim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0A9C72-24B9-4A30-9FB0-DF38D9B84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3376613"/>
            <a:ext cx="106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4D2FBE-F6BD-4465-B7B1-864E65FF2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513" y="2913063"/>
            <a:ext cx="106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blond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CA5736-A124-4FF5-956E-E9CEE99D3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0" y="3362325"/>
            <a:ext cx="1328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long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7842A4-0C1C-4D98-9013-5A599DA8C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088" y="3810000"/>
            <a:ext cx="1158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brown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01FBAD-7EBE-45F7-8FCA-A3B221F49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738" y="4259263"/>
            <a:ext cx="1084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E51F40-56E2-4C91-AB69-BB9845CB7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763" y="2901950"/>
            <a:ext cx="142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glasses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6AAED9-E5BA-42C3-8C96-AE077561D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663" y="3416300"/>
            <a:ext cx="1443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brown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4C58E-F1AE-41D6-B884-B62202D3B401}"/>
              </a:ext>
            </a:extLst>
          </p:cNvPr>
          <p:cNvSpPr txBox="1"/>
          <p:nvPr/>
        </p:nvSpPr>
        <p:spPr>
          <a:xfrm>
            <a:off x="8001000" y="0"/>
            <a:ext cx="1347788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Lesson 1</a:t>
            </a:r>
          </a:p>
        </p:txBody>
      </p:sp>
      <p:pic>
        <p:nvPicPr>
          <p:cNvPr id="16" name="29 Track 29">
            <a:hlinkClick r:id="" action="ppaction://media"/>
            <a:extLst>
              <a:ext uri="{FF2B5EF4-FFF2-40B4-BE49-F238E27FC236}">
                <a16:creationId xmlns:a16="http://schemas.microsoft.com/office/drawing/2014/main" id="{5F05E810-EC48-47DC-A299-BB7FE9029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5657850"/>
            <a:ext cx="688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C6918AF-D1B4-4668-8457-11974CB4A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5145088"/>
            <a:ext cx="7610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Eg: I </a:t>
            </a:r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n-US" altLang="en-US" sz="2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</a:t>
            </a:r>
            <a:r>
              <a:rPr lang="en-US" altLang="en-US" sz="2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hair.                  I </a:t>
            </a:r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altLang="en-US" sz="24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</a:t>
            </a:r>
            <a:r>
              <a:rPr lang="en-US" altLang="en-US" sz="2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23EFE1-8824-4B20-84C8-EF62EF02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4695825"/>
            <a:ext cx="7432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Describe yourself using the new words</a:t>
            </a:r>
            <a:endParaRPr lang="en-US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5F4FD5-5C92-41C6-9B19-312BE0D2F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5540375"/>
            <a:ext cx="6723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I/ We/ You/ They	    + </a:t>
            </a:r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adj + hair/ eyes.</a:t>
            </a:r>
          </a:p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Huy/ He// Lan/ She  +   </a:t>
            </a:r>
            <a:r>
              <a:rPr lang="en-US" altLang="en-US" sz="24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>
            <a:extLst>
              <a:ext uri="{FF2B5EF4-FFF2-40B4-BE49-F238E27FC236}">
                <a16:creationId xmlns:a16="http://schemas.microsoft.com/office/drawing/2014/main" id="{7338670C-5C53-4608-9111-2D0B1717A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268288"/>
            <a:ext cx="4754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Listening</a:t>
            </a: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3AECD032-66FF-401C-9FA1-FE401753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558925"/>
            <a:ext cx="5449888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5109</TotalTime>
  <Words>1246</Words>
  <Application>Microsoft Office PowerPoint</Application>
  <PresentationFormat>On-screen Show (4:3)</PresentationFormat>
  <Paragraphs>188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Wingdings</vt:lpstr>
      <vt:lpstr>Times New Roman</vt:lpstr>
      <vt:lpstr>UTM Wedding K&amp;T</vt:lpstr>
      <vt:lpstr>Segoe UI</vt:lpstr>
      <vt:lpstr>Roboto Black</vt:lpstr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 thu</cp:lastModifiedBy>
  <cp:revision>240</cp:revision>
  <dcterms:created xsi:type="dcterms:W3CDTF">2019-07-02T02:13:33Z</dcterms:created>
  <dcterms:modified xsi:type="dcterms:W3CDTF">2021-10-24T15:08:46Z</dcterms:modified>
</cp:coreProperties>
</file>