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EA881-9AD5-410B-9F90-DFF41277D86E}" type="datetimeFigureOut">
              <a:rPr lang="en-US" smtClean="0"/>
              <a:t>10-Apr-20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90538-477D-42B0-8681-56F6ADE8A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364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EA881-9AD5-410B-9F90-DFF41277D86E}" type="datetimeFigureOut">
              <a:rPr lang="en-US" smtClean="0"/>
              <a:t>10-Apr-20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90538-477D-42B0-8681-56F6ADE8A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3012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EA881-9AD5-410B-9F90-DFF41277D86E}" type="datetimeFigureOut">
              <a:rPr lang="en-US" smtClean="0"/>
              <a:t>10-Apr-20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90538-477D-42B0-8681-56F6ADE8A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918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EA881-9AD5-410B-9F90-DFF41277D86E}" type="datetimeFigureOut">
              <a:rPr lang="en-US" smtClean="0"/>
              <a:t>10-Apr-20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90538-477D-42B0-8681-56F6ADE8A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706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EA881-9AD5-410B-9F90-DFF41277D86E}" type="datetimeFigureOut">
              <a:rPr lang="en-US" smtClean="0"/>
              <a:t>10-Apr-20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90538-477D-42B0-8681-56F6ADE8A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840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EA881-9AD5-410B-9F90-DFF41277D86E}" type="datetimeFigureOut">
              <a:rPr lang="en-US" smtClean="0"/>
              <a:t>10-Apr-20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90538-477D-42B0-8681-56F6ADE8A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719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EA881-9AD5-410B-9F90-DFF41277D86E}" type="datetimeFigureOut">
              <a:rPr lang="en-US" smtClean="0"/>
              <a:t>10-Apr-20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90538-477D-42B0-8681-56F6ADE8A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383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EA881-9AD5-410B-9F90-DFF41277D86E}" type="datetimeFigureOut">
              <a:rPr lang="en-US" smtClean="0"/>
              <a:t>10-Apr-20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90538-477D-42B0-8681-56F6ADE8A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427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EA881-9AD5-410B-9F90-DFF41277D86E}" type="datetimeFigureOut">
              <a:rPr lang="en-US" smtClean="0"/>
              <a:t>10-Apr-20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90538-477D-42B0-8681-56F6ADE8A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905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EA881-9AD5-410B-9F90-DFF41277D86E}" type="datetimeFigureOut">
              <a:rPr lang="en-US" smtClean="0"/>
              <a:t>10-Apr-20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90538-477D-42B0-8681-56F6ADE8A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529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EA881-9AD5-410B-9F90-DFF41277D86E}" type="datetimeFigureOut">
              <a:rPr lang="en-US" smtClean="0"/>
              <a:t>10-Apr-20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90538-477D-42B0-8681-56F6ADE8A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597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2EA881-9AD5-410B-9F90-DFF41277D86E}" type="datetimeFigureOut">
              <a:rPr lang="en-US" smtClean="0"/>
              <a:t>10-Apr-20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A90538-477D-42B0-8681-56F6ADE8A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622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2.png"/><Relationship Id="rId13" Type="http://schemas.openxmlformats.org/officeDocument/2006/relationships/image" Target="../media/image187.png"/><Relationship Id="rId18" Type="http://schemas.openxmlformats.org/officeDocument/2006/relationships/image" Target="../media/image192.png"/><Relationship Id="rId3" Type="http://schemas.openxmlformats.org/officeDocument/2006/relationships/image" Target="../media/image64.png"/><Relationship Id="rId21" Type="http://schemas.openxmlformats.org/officeDocument/2006/relationships/image" Target="../media/image195.png"/><Relationship Id="rId7" Type="http://schemas.openxmlformats.org/officeDocument/2006/relationships/image" Target="../media/image181.png"/><Relationship Id="rId12" Type="http://schemas.openxmlformats.org/officeDocument/2006/relationships/image" Target="../media/image186.png"/><Relationship Id="rId17" Type="http://schemas.openxmlformats.org/officeDocument/2006/relationships/image" Target="../media/image191.png"/><Relationship Id="rId25" Type="http://schemas.openxmlformats.org/officeDocument/2006/relationships/image" Target="../media/image199.png"/><Relationship Id="rId2" Type="http://schemas.openxmlformats.org/officeDocument/2006/relationships/image" Target="../media/image157.png"/><Relationship Id="rId16" Type="http://schemas.openxmlformats.org/officeDocument/2006/relationships/image" Target="../media/image190.png"/><Relationship Id="rId20" Type="http://schemas.openxmlformats.org/officeDocument/2006/relationships/image" Target="../media/image19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0.png"/><Relationship Id="rId11" Type="http://schemas.openxmlformats.org/officeDocument/2006/relationships/image" Target="../media/image185.png"/><Relationship Id="rId24" Type="http://schemas.openxmlformats.org/officeDocument/2006/relationships/image" Target="../media/image198.png"/><Relationship Id="rId5" Type="http://schemas.openxmlformats.org/officeDocument/2006/relationships/image" Target="../media/image179.png"/><Relationship Id="rId15" Type="http://schemas.openxmlformats.org/officeDocument/2006/relationships/image" Target="../media/image189.png"/><Relationship Id="rId23" Type="http://schemas.openxmlformats.org/officeDocument/2006/relationships/image" Target="../media/image197.png"/><Relationship Id="rId10" Type="http://schemas.openxmlformats.org/officeDocument/2006/relationships/image" Target="../media/image184.png"/><Relationship Id="rId19" Type="http://schemas.openxmlformats.org/officeDocument/2006/relationships/image" Target="../media/image193.png"/><Relationship Id="rId4" Type="http://schemas.openxmlformats.org/officeDocument/2006/relationships/image" Target="../media/image178.png"/><Relationship Id="rId9" Type="http://schemas.openxmlformats.org/officeDocument/2006/relationships/image" Target="../media/image183.png"/><Relationship Id="rId14" Type="http://schemas.openxmlformats.org/officeDocument/2006/relationships/image" Target="../media/image188.png"/><Relationship Id="rId22" Type="http://schemas.openxmlformats.org/officeDocument/2006/relationships/image" Target="../media/image19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1.png"/><Relationship Id="rId2" Type="http://schemas.openxmlformats.org/officeDocument/2006/relationships/image" Target="../media/image20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13" Type="http://schemas.openxmlformats.org/officeDocument/2006/relationships/image" Target="../media/image26.pn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12" Type="http://schemas.openxmlformats.org/officeDocument/2006/relationships/image" Target="../media/image25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11" Type="http://schemas.openxmlformats.org/officeDocument/2006/relationships/image" Target="../media/image24.png"/><Relationship Id="rId5" Type="http://schemas.openxmlformats.org/officeDocument/2006/relationships/image" Target="../media/image18.png"/><Relationship Id="rId15" Type="http://schemas.openxmlformats.org/officeDocument/2006/relationships/image" Target="../media/image28.png"/><Relationship Id="rId10" Type="http://schemas.openxmlformats.org/officeDocument/2006/relationships/image" Target="../media/image23.png"/><Relationship Id="rId4" Type="http://schemas.openxmlformats.org/officeDocument/2006/relationships/image" Target="../media/image17.png"/><Relationship Id="rId9" Type="http://schemas.openxmlformats.org/officeDocument/2006/relationships/image" Target="../media/image22.png"/><Relationship Id="rId14" Type="http://schemas.openxmlformats.org/officeDocument/2006/relationships/image" Target="../media/image2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13" Type="http://schemas.openxmlformats.org/officeDocument/2006/relationships/image" Target="../media/image40.png"/><Relationship Id="rId3" Type="http://schemas.openxmlformats.org/officeDocument/2006/relationships/image" Target="../media/image30.png"/><Relationship Id="rId7" Type="http://schemas.openxmlformats.org/officeDocument/2006/relationships/image" Target="../media/image34.png"/><Relationship Id="rId12" Type="http://schemas.openxmlformats.org/officeDocument/2006/relationships/image" Target="../media/image39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png"/><Relationship Id="rId11" Type="http://schemas.openxmlformats.org/officeDocument/2006/relationships/image" Target="../media/image38.png"/><Relationship Id="rId5" Type="http://schemas.openxmlformats.org/officeDocument/2006/relationships/image" Target="../media/image32.png"/><Relationship Id="rId15" Type="http://schemas.openxmlformats.org/officeDocument/2006/relationships/image" Target="../media/image42.png"/><Relationship Id="rId10" Type="http://schemas.openxmlformats.org/officeDocument/2006/relationships/image" Target="../media/image37.png"/><Relationship Id="rId4" Type="http://schemas.openxmlformats.org/officeDocument/2006/relationships/image" Target="../media/image31.png"/><Relationship Id="rId9" Type="http://schemas.openxmlformats.org/officeDocument/2006/relationships/image" Target="../media/image36.png"/><Relationship Id="rId14" Type="http://schemas.openxmlformats.org/officeDocument/2006/relationships/image" Target="../media/image41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png"/><Relationship Id="rId3" Type="http://schemas.openxmlformats.org/officeDocument/2006/relationships/image" Target="../media/image31.png"/><Relationship Id="rId7" Type="http://schemas.openxmlformats.org/officeDocument/2006/relationships/image" Target="../media/image45.png"/><Relationship Id="rId12" Type="http://schemas.openxmlformats.org/officeDocument/2006/relationships/image" Target="../media/image49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4.png"/><Relationship Id="rId11" Type="http://schemas.openxmlformats.org/officeDocument/2006/relationships/image" Target="../media/image33.png"/><Relationship Id="rId5" Type="http://schemas.openxmlformats.org/officeDocument/2006/relationships/image" Target="../media/image43.png"/><Relationship Id="rId10" Type="http://schemas.openxmlformats.org/officeDocument/2006/relationships/image" Target="../media/image48.png"/><Relationship Id="rId4" Type="http://schemas.openxmlformats.org/officeDocument/2006/relationships/image" Target="../media/image37.png"/><Relationship Id="rId9" Type="http://schemas.openxmlformats.org/officeDocument/2006/relationships/image" Target="../media/image4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png"/><Relationship Id="rId13" Type="http://schemas.openxmlformats.org/officeDocument/2006/relationships/image" Target="../media/image60.png"/><Relationship Id="rId18" Type="http://schemas.openxmlformats.org/officeDocument/2006/relationships/image" Target="../media/image64.png"/><Relationship Id="rId26" Type="http://schemas.openxmlformats.org/officeDocument/2006/relationships/image" Target="../media/image72.png"/><Relationship Id="rId3" Type="http://schemas.openxmlformats.org/officeDocument/2006/relationships/image" Target="../media/image50.png"/><Relationship Id="rId21" Type="http://schemas.openxmlformats.org/officeDocument/2006/relationships/image" Target="../media/image67.png"/><Relationship Id="rId7" Type="http://schemas.openxmlformats.org/officeDocument/2006/relationships/image" Target="../media/image54.png"/><Relationship Id="rId12" Type="http://schemas.openxmlformats.org/officeDocument/2006/relationships/image" Target="../media/image59.png"/><Relationship Id="rId17" Type="http://schemas.openxmlformats.org/officeDocument/2006/relationships/image" Target="../media/image63.png"/><Relationship Id="rId25" Type="http://schemas.openxmlformats.org/officeDocument/2006/relationships/image" Target="../media/image71.png"/><Relationship Id="rId2" Type="http://schemas.openxmlformats.org/officeDocument/2006/relationships/image" Target="../media/image36.png"/><Relationship Id="rId16" Type="http://schemas.openxmlformats.org/officeDocument/2006/relationships/image" Target="../media/image37.png"/><Relationship Id="rId20" Type="http://schemas.openxmlformats.org/officeDocument/2006/relationships/image" Target="../media/image66.png"/><Relationship Id="rId29" Type="http://schemas.openxmlformats.org/officeDocument/2006/relationships/image" Target="../media/image7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3.png"/><Relationship Id="rId11" Type="http://schemas.openxmlformats.org/officeDocument/2006/relationships/image" Target="../media/image58.png"/><Relationship Id="rId24" Type="http://schemas.openxmlformats.org/officeDocument/2006/relationships/image" Target="../media/image70.png"/><Relationship Id="rId5" Type="http://schemas.openxmlformats.org/officeDocument/2006/relationships/image" Target="../media/image52.png"/><Relationship Id="rId15" Type="http://schemas.openxmlformats.org/officeDocument/2006/relationships/image" Target="../media/image62.png"/><Relationship Id="rId23" Type="http://schemas.openxmlformats.org/officeDocument/2006/relationships/image" Target="../media/image69.png"/><Relationship Id="rId28" Type="http://schemas.openxmlformats.org/officeDocument/2006/relationships/image" Target="../media/image74.png"/><Relationship Id="rId10" Type="http://schemas.openxmlformats.org/officeDocument/2006/relationships/image" Target="../media/image57.png"/><Relationship Id="rId19" Type="http://schemas.openxmlformats.org/officeDocument/2006/relationships/image" Target="../media/image65.png"/><Relationship Id="rId4" Type="http://schemas.openxmlformats.org/officeDocument/2006/relationships/image" Target="../media/image51.png"/><Relationship Id="rId9" Type="http://schemas.openxmlformats.org/officeDocument/2006/relationships/image" Target="../media/image56.png"/><Relationship Id="rId14" Type="http://schemas.openxmlformats.org/officeDocument/2006/relationships/image" Target="../media/image61.png"/><Relationship Id="rId22" Type="http://schemas.openxmlformats.org/officeDocument/2006/relationships/image" Target="../media/image68.png"/><Relationship Id="rId27" Type="http://schemas.openxmlformats.org/officeDocument/2006/relationships/image" Target="../media/image7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0.png"/><Relationship Id="rId13" Type="http://schemas.openxmlformats.org/officeDocument/2006/relationships/image" Target="../media/image85.png"/><Relationship Id="rId18" Type="http://schemas.openxmlformats.org/officeDocument/2006/relationships/image" Target="../media/image90.png"/><Relationship Id="rId26" Type="http://schemas.openxmlformats.org/officeDocument/2006/relationships/image" Target="../media/image98.png"/><Relationship Id="rId3" Type="http://schemas.openxmlformats.org/officeDocument/2006/relationships/image" Target="../media/image76.png"/><Relationship Id="rId21" Type="http://schemas.openxmlformats.org/officeDocument/2006/relationships/image" Target="../media/image93.png"/><Relationship Id="rId7" Type="http://schemas.openxmlformats.org/officeDocument/2006/relationships/image" Target="../media/image79.png"/><Relationship Id="rId12" Type="http://schemas.openxmlformats.org/officeDocument/2006/relationships/image" Target="../media/image84.png"/><Relationship Id="rId17" Type="http://schemas.openxmlformats.org/officeDocument/2006/relationships/image" Target="../media/image89.png"/><Relationship Id="rId25" Type="http://schemas.openxmlformats.org/officeDocument/2006/relationships/image" Target="../media/image97.png"/><Relationship Id="rId2" Type="http://schemas.openxmlformats.org/officeDocument/2006/relationships/image" Target="../media/image36.png"/><Relationship Id="rId16" Type="http://schemas.openxmlformats.org/officeDocument/2006/relationships/image" Target="../media/image88.png"/><Relationship Id="rId20" Type="http://schemas.openxmlformats.org/officeDocument/2006/relationships/image" Target="../media/image92.png"/><Relationship Id="rId29" Type="http://schemas.openxmlformats.org/officeDocument/2006/relationships/image" Target="../media/image10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8.png"/><Relationship Id="rId11" Type="http://schemas.openxmlformats.org/officeDocument/2006/relationships/image" Target="../media/image83.png"/><Relationship Id="rId24" Type="http://schemas.openxmlformats.org/officeDocument/2006/relationships/image" Target="../media/image96.png"/><Relationship Id="rId5" Type="http://schemas.openxmlformats.org/officeDocument/2006/relationships/image" Target="../media/image77.png"/><Relationship Id="rId15" Type="http://schemas.openxmlformats.org/officeDocument/2006/relationships/image" Target="../media/image87.png"/><Relationship Id="rId23" Type="http://schemas.openxmlformats.org/officeDocument/2006/relationships/image" Target="../media/image95.png"/><Relationship Id="rId28" Type="http://schemas.openxmlformats.org/officeDocument/2006/relationships/image" Target="../media/image100.png"/><Relationship Id="rId10" Type="http://schemas.openxmlformats.org/officeDocument/2006/relationships/image" Target="../media/image82.png"/><Relationship Id="rId19" Type="http://schemas.openxmlformats.org/officeDocument/2006/relationships/image" Target="../media/image91.png"/><Relationship Id="rId4" Type="http://schemas.openxmlformats.org/officeDocument/2006/relationships/image" Target="../media/image64.png"/><Relationship Id="rId9" Type="http://schemas.openxmlformats.org/officeDocument/2006/relationships/image" Target="../media/image81.png"/><Relationship Id="rId14" Type="http://schemas.openxmlformats.org/officeDocument/2006/relationships/image" Target="../media/image86.png"/><Relationship Id="rId22" Type="http://schemas.openxmlformats.org/officeDocument/2006/relationships/image" Target="../media/image94.png"/><Relationship Id="rId27" Type="http://schemas.openxmlformats.org/officeDocument/2006/relationships/image" Target="../media/image99.png"/><Relationship Id="rId30" Type="http://schemas.openxmlformats.org/officeDocument/2006/relationships/image" Target="../media/image10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8.png"/><Relationship Id="rId13" Type="http://schemas.openxmlformats.org/officeDocument/2006/relationships/image" Target="../media/image113.png"/><Relationship Id="rId18" Type="http://schemas.openxmlformats.org/officeDocument/2006/relationships/image" Target="../media/image118.png"/><Relationship Id="rId3" Type="http://schemas.openxmlformats.org/officeDocument/2006/relationships/image" Target="../media/image64.png"/><Relationship Id="rId21" Type="http://schemas.openxmlformats.org/officeDocument/2006/relationships/image" Target="../media/image121.png"/><Relationship Id="rId7" Type="http://schemas.openxmlformats.org/officeDocument/2006/relationships/image" Target="../media/image107.png"/><Relationship Id="rId12" Type="http://schemas.openxmlformats.org/officeDocument/2006/relationships/image" Target="../media/image112.png"/><Relationship Id="rId17" Type="http://schemas.openxmlformats.org/officeDocument/2006/relationships/image" Target="../media/image117.png"/><Relationship Id="rId25" Type="http://schemas.openxmlformats.org/officeDocument/2006/relationships/image" Target="../media/image125.png"/><Relationship Id="rId2" Type="http://schemas.openxmlformats.org/officeDocument/2006/relationships/image" Target="../media/image103.png"/><Relationship Id="rId16" Type="http://schemas.openxmlformats.org/officeDocument/2006/relationships/image" Target="../media/image116.png"/><Relationship Id="rId20" Type="http://schemas.openxmlformats.org/officeDocument/2006/relationships/image" Target="../media/image1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6.png"/><Relationship Id="rId11" Type="http://schemas.openxmlformats.org/officeDocument/2006/relationships/image" Target="../media/image111.png"/><Relationship Id="rId24" Type="http://schemas.openxmlformats.org/officeDocument/2006/relationships/image" Target="../media/image124.png"/><Relationship Id="rId5" Type="http://schemas.openxmlformats.org/officeDocument/2006/relationships/image" Target="../media/image105.png"/><Relationship Id="rId15" Type="http://schemas.openxmlformats.org/officeDocument/2006/relationships/image" Target="../media/image115.png"/><Relationship Id="rId23" Type="http://schemas.openxmlformats.org/officeDocument/2006/relationships/image" Target="../media/image123.png"/><Relationship Id="rId10" Type="http://schemas.openxmlformats.org/officeDocument/2006/relationships/image" Target="../media/image110.png"/><Relationship Id="rId19" Type="http://schemas.openxmlformats.org/officeDocument/2006/relationships/image" Target="../media/image119.png"/><Relationship Id="rId4" Type="http://schemas.openxmlformats.org/officeDocument/2006/relationships/image" Target="../media/image104.png"/><Relationship Id="rId9" Type="http://schemas.openxmlformats.org/officeDocument/2006/relationships/image" Target="../media/image109.png"/><Relationship Id="rId14" Type="http://schemas.openxmlformats.org/officeDocument/2006/relationships/image" Target="../media/image114.png"/><Relationship Id="rId22" Type="http://schemas.openxmlformats.org/officeDocument/2006/relationships/image" Target="../media/image122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1.png"/><Relationship Id="rId13" Type="http://schemas.openxmlformats.org/officeDocument/2006/relationships/image" Target="../media/image136.png"/><Relationship Id="rId18" Type="http://schemas.openxmlformats.org/officeDocument/2006/relationships/image" Target="../media/image141.png"/><Relationship Id="rId26" Type="http://schemas.openxmlformats.org/officeDocument/2006/relationships/image" Target="../media/image149.png"/><Relationship Id="rId3" Type="http://schemas.openxmlformats.org/officeDocument/2006/relationships/image" Target="../media/image127.png"/><Relationship Id="rId21" Type="http://schemas.openxmlformats.org/officeDocument/2006/relationships/image" Target="../media/image144.png"/><Relationship Id="rId7" Type="http://schemas.openxmlformats.org/officeDocument/2006/relationships/image" Target="../media/image130.png"/><Relationship Id="rId12" Type="http://schemas.openxmlformats.org/officeDocument/2006/relationships/image" Target="../media/image135.png"/><Relationship Id="rId17" Type="http://schemas.openxmlformats.org/officeDocument/2006/relationships/image" Target="../media/image140.png"/><Relationship Id="rId25" Type="http://schemas.openxmlformats.org/officeDocument/2006/relationships/image" Target="../media/image148.png"/><Relationship Id="rId2" Type="http://schemas.openxmlformats.org/officeDocument/2006/relationships/image" Target="../media/image126.png"/><Relationship Id="rId16" Type="http://schemas.openxmlformats.org/officeDocument/2006/relationships/image" Target="../media/image139.png"/><Relationship Id="rId20" Type="http://schemas.openxmlformats.org/officeDocument/2006/relationships/image" Target="../media/image143.png"/><Relationship Id="rId29" Type="http://schemas.openxmlformats.org/officeDocument/2006/relationships/image" Target="../media/image15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9.png"/><Relationship Id="rId11" Type="http://schemas.openxmlformats.org/officeDocument/2006/relationships/image" Target="../media/image134.png"/><Relationship Id="rId24" Type="http://schemas.openxmlformats.org/officeDocument/2006/relationships/image" Target="../media/image147.png"/><Relationship Id="rId32" Type="http://schemas.openxmlformats.org/officeDocument/2006/relationships/image" Target="../media/image155.png"/><Relationship Id="rId5" Type="http://schemas.openxmlformats.org/officeDocument/2006/relationships/image" Target="../media/image128.png"/><Relationship Id="rId15" Type="http://schemas.openxmlformats.org/officeDocument/2006/relationships/image" Target="../media/image138.png"/><Relationship Id="rId23" Type="http://schemas.openxmlformats.org/officeDocument/2006/relationships/image" Target="../media/image146.png"/><Relationship Id="rId28" Type="http://schemas.openxmlformats.org/officeDocument/2006/relationships/image" Target="../media/image151.png"/><Relationship Id="rId10" Type="http://schemas.openxmlformats.org/officeDocument/2006/relationships/image" Target="../media/image133.png"/><Relationship Id="rId19" Type="http://schemas.openxmlformats.org/officeDocument/2006/relationships/image" Target="../media/image142.png"/><Relationship Id="rId31" Type="http://schemas.openxmlformats.org/officeDocument/2006/relationships/image" Target="../media/image154.png"/><Relationship Id="rId4" Type="http://schemas.openxmlformats.org/officeDocument/2006/relationships/image" Target="../media/image64.png"/><Relationship Id="rId9" Type="http://schemas.openxmlformats.org/officeDocument/2006/relationships/image" Target="../media/image132.png"/><Relationship Id="rId14" Type="http://schemas.openxmlformats.org/officeDocument/2006/relationships/image" Target="../media/image137.png"/><Relationship Id="rId22" Type="http://schemas.openxmlformats.org/officeDocument/2006/relationships/image" Target="../media/image145.png"/><Relationship Id="rId27" Type="http://schemas.openxmlformats.org/officeDocument/2006/relationships/image" Target="../media/image150.png"/><Relationship Id="rId30" Type="http://schemas.openxmlformats.org/officeDocument/2006/relationships/image" Target="../media/image15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1.png"/><Relationship Id="rId13" Type="http://schemas.openxmlformats.org/officeDocument/2006/relationships/image" Target="../media/image166.png"/><Relationship Id="rId18" Type="http://schemas.openxmlformats.org/officeDocument/2006/relationships/image" Target="../media/image171.png"/><Relationship Id="rId3" Type="http://schemas.openxmlformats.org/officeDocument/2006/relationships/image" Target="../media/image64.png"/><Relationship Id="rId21" Type="http://schemas.openxmlformats.org/officeDocument/2006/relationships/image" Target="../media/image174.png"/><Relationship Id="rId7" Type="http://schemas.openxmlformats.org/officeDocument/2006/relationships/image" Target="../media/image160.png"/><Relationship Id="rId12" Type="http://schemas.openxmlformats.org/officeDocument/2006/relationships/image" Target="../media/image165.png"/><Relationship Id="rId17" Type="http://schemas.openxmlformats.org/officeDocument/2006/relationships/image" Target="../media/image170.png"/><Relationship Id="rId2" Type="http://schemas.openxmlformats.org/officeDocument/2006/relationships/image" Target="../media/image156.png"/><Relationship Id="rId16" Type="http://schemas.openxmlformats.org/officeDocument/2006/relationships/image" Target="../media/image169.png"/><Relationship Id="rId20" Type="http://schemas.openxmlformats.org/officeDocument/2006/relationships/image" Target="../media/image17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9.png"/><Relationship Id="rId11" Type="http://schemas.openxmlformats.org/officeDocument/2006/relationships/image" Target="../media/image164.png"/><Relationship Id="rId24" Type="http://schemas.openxmlformats.org/officeDocument/2006/relationships/image" Target="../media/image177.png"/><Relationship Id="rId5" Type="http://schemas.openxmlformats.org/officeDocument/2006/relationships/image" Target="../media/image158.png"/><Relationship Id="rId15" Type="http://schemas.openxmlformats.org/officeDocument/2006/relationships/image" Target="../media/image168.png"/><Relationship Id="rId23" Type="http://schemas.openxmlformats.org/officeDocument/2006/relationships/image" Target="../media/image176.png"/><Relationship Id="rId10" Type="http://schemas.openxmlformats.org/officeDocument/2006/relationships/image" Target="../media/image163.png"/><Relationship Id="rId19" Type="http://schemas.openxmlformats.org/officeDocument/2006/relationships/image" Target="../media/image172.png"/><Relationship Id="rId4" Type="http://schemas.openxmlformats.org/officeDocument/2006/relationships/image" Target="../media/image157.png"/><Relationship Id="rId9" Type="http://schemas.openxmlformats.org/officeDocument/2006/relationships/image" Target="../media/image162.png"/><Relationship Id="rId14" Type="http://schemas.openxmlformats.org/officeDocument/2006/relationships/image" Target="../media/image167.png"/><Relationship Id="rId22" Type="http://schemas.openxmlformats.org/officeDocument/2006/relationships/image" Target="../media/image17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19100" y="533401"/>
            <a:ext cx="8267700" cy="53339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 TÂP: GÓC VỚI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vi-VN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ƯỜNG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TRÒN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990600"/>
            <a:ext cx="3200400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589" y="1555606"/>
            <a:ext cx="971550" cy="20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" y="1828800"/>
            <a:ext cx="6115050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5317" y="2362200"/>
            <a:ext cx="2307207" cy="186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548" y="2219325"/>
            <a:ext cx="1266825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" y="2550102"/>
            <a:ext cx="4619625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026" y="3136756"/>
            <a:ext cx="1800225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880" y="3627726"/>
            <a:ext cx="1276350" cy="29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626" y="4051155"/>
            <a:ext cx="6696075" cy="46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" y="4486709"/>
            <a:ext cx="1143000" cy="29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626" y="4781984"/>
            <a:ext cx="4705350" cy="37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880" y="5153459"/>
            <a:ext cx="2495550" cy="35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880" y="5550479"/>
            <a:ext cx="1485900" cy="35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4404761"/>
            <a:ext cx="2571750" cy="22022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26166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52400"/>
            <a:ext cx="2638425" cy="2657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1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-6927"/>
            <a:ext cx="323850" cy="3400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4211" y="381000"/>
            <a:ext cx="1438275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3743" y="851189"/>
            <a:ext cx="285750" cy="26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8468" y="1124816"/>
            <a:ext cx="876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9889" y="1551709"/>
            <a:ext cx="285750" cy="26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8401" y="1769918"/>
            <a:ext cx="1228725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6564" y="2061297"/>
            <a:ext cx="152400" cy="23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9493" y="2061297"/>
            <a:ext cx="904875" cy="23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7463" y="2292495"/>
            <a:ext cx="9334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1" name="Picture 9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5655" y="2600325"/>
            <a:ext cx="161925" cy="209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2" name="Picture 10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3348" y="2600325"/>
            <a:ext cx="2428875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3" name="Picture 11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7580" y="2857500"/>
            <a:ext cx="2486025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4" name="Picture 12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5680" y="3107748"/>
            <a:ext cx="952500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5" name="Picture 13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598" y="3086100"/>
            <a:ext cx="1228725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6" name="Picture 14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098" y="3626428"/>
            <a:ext cx="2486025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7" name="Picture 15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724" y="3868450"/>
            <a:ext cx="2390775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8" name="Picture 16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724" y="4202259"/>
            <a:ext cx="1514475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9" name="Picture 17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4426961"/>
            <a:ext cx="1838325" cy="314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90" name="Picture 18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243" y="4741286"/>
            <a:ext cx="2152650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91" name="Picture 19"/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8084" y="5074661"/>
            <a:ext cx="866775" cy="24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92" name="Picture 20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098" y="5322311"/>
            <a:ext cx="150495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93" name="Picture 21"/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598536"/>
            <a:ext cx="1962150" cy="23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94" name="Picture 22"/>
          <p:cNvPicPr>
            <a:picLocks noChangeAspect="1" noChangeArrowheads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798" y="5903336"/>
            <a:ext cx="1533525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95" name="Picture 23"/>
          <p:cNvPicPr>
            <a:picLocks noChangeAspect="1" noChangeArrowheads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6400800"/>
            <a:ext cx="1809750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85492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304800"/>
            <a:ext cx="2143125" cy="35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074" y="762000"/>
            <a:ext cx="6734175" cy="165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448" y="2590800"/>
            <a:ext cx="6829425" cy="2143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07563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81000"/>
            <a:ext cx="3476625" cy="24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690130"/>
            <a:ext cx="895350" cy="23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066800"/>
            <a:ext cx="664845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2350" y="1309687"/>
            <a:ext cx="2617270" cy="25821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462" y="1653453"/>
            <a:ext cx="1114425" cy="314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462" y="1967778"/>
            <a:ext cx="5391150" cy="37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999" y="2432336"/>
            <a:ext cx="231457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429000"/>
            <a:ext cx="3371850" cy="23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662" y="3743759"/>
            <a:ext cx="971550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763" y="4017819"/>
            <a:ext cx="664845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462" y="4503594"/>
            <a:ext cx="10668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455" y="4730462"/>
            <a:ext cx="5334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462" y="5223164"/>
            <a:ext cx="203835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1158" y="4503594"/>
            <a:ext cx="2938462" cy="19917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72138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04800"/>
            <a:ext cx="11144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09600"/>
            <a:ext cx="668655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209800"/>
            <a:ext cx="6000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474" y="2514600"/>
            <a:ext cx="981075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087" y="2847975"/>
            <a:ext cx="161925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4875" y="2876550"/>
            <a:ext cx="4572000" cy="35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239" y="3228975"/>
            <a:ext cx="2505075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0" y="1066800"/>
            <a:ext cx="4857750" cy="178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174" y="3600450"/>
            <a:ext cx="1047750" cy="24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9" name="Picture 11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912" y="3872345"/>
            <a:ext cx="257175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0" name="Picture 12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535" y="3892261"/>
            <a:ext cx="904875" cy="24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1" name="Picture 13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790" y="4139911"/>
            <a:ext cx="4600575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2" name="Picture 14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790" y="4493202"/>
            <a:ext cx="2609850" cy="35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3" name="Picture 15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694" y="4879397"/>
            <a:ext cx="2066925" cy="314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57581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97847"/>
            <a:ext cx="4857750" cy="178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128" y="1967345"/>
            <a:ext cx="6000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789" y="3433763"/>
            <a:ext cx="1047750" cy="24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732" y="3814330"/>
            <a:ext cx="2371725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814" y="4129087"/>
            <a:ext cx="1695450" cy="314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569" y="4461163"/>
            <a:ext cx="1057275" cy="35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936" y="4943475"/>
            <a:ext cx="2028825" cy="314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786" y="2243570"/>
            <a:ext cx="1200150" cy="24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1058" y="2667000"/>
            <a:ext cx="981075" cy="314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6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1898" y="2491220"/>
            <a:ext cx="161925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6198" y="2981325"/>
            <a:ext cx="1133475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7389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97847"/>
            <a:ext cx="4857750" cy="178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988434"/>
            <a:ext cx="542925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5475" y="1321809"/>
            <a:ext cx="2266950" cy="35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7462" y="1702809"/>
            <a:ext cx="190500" cy="35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6937" y="2055234"/>
            <a:ext cx="971550" cy="37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8925" y="2438832"/>
            <a:ext cx="146685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7462" y="2426709"/>
            <a:ext cx="190500" cy="35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7887" y="2779134"/>
            <a:ext cx="1009650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4" name="Picture 8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9762" y="3241965"/>
            <a:ext cx="1485900" cy="37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2351" y="3075277"/>
            <a:ext cx="190500" cy="35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5" name="Picture 9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2851" y="3646778"/>
            <a:ext cx="7524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2351" y="3561921"/>
            <a:ext cx="190500" cy="35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6" name="Picture 10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3628" y="3951578"/>
            <a:ext cx="1343025" cy="29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7" name="Picture 11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2725" y="4262873"/>
            <a:ext cx="809625" cy="29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2351" y="4277595"/>
            <a:ext cx="190500" cy="35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8" name="Picture 1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1351" y="4630020"/>
            <a:ext cx="95250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4377" y="4993271"/>
            <a:ext cx="190500" cy="35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9" name="Picture 13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3590" y="5251751"/>
            <a:ext cx="3286125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0" name="Picture 14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219327"/>
            <a:ext cx="276225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4" name="Picture 10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037" y="1931409"/>
            <a:ext cx="1047750" cy="24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2" name="Picture 16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037" y="2574350"/>
            <a:ext cx="3981450" cy="314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3" name="Picture 17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912" y="1576827"/>
            <a:ext cx="323850" cy="3400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4" name="Picture 18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037" y="2922009"/>
            <a:ext cx="16764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5" name="Picture 19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964" y="3369688"/>
            <a:ext cx="2390775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6" name="Picture 20"/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746" y="3784890"/>
            <a:ext cx="1924050" cy="314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7" name="Picture 21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888" y="4129957"/>
            <a:ext cx="25527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8" name="Picture 22"/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576" y="4444282"/>
            <a:ext cx="866775" cy="35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9" name="Picture 23"/>
          <p:cNvPicPr>
            <a:picLocks noChangeAspect="1" noChangeArrowheads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808" y="4822684"/>
            <a:ext cx="1685925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20" name="Picture 24"/>
          <p:cNvPicPr>
            <a:picLocks noChangeAspect="1" noChangeArrowheads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475" y="5470410"/>
            <a:ext cx="3057525" cy="37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21" name="Picture 25"/>
          <p:cNvPicPr>
            <a:picLocks noChangeAspect="1" noChangeArrowheads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445" y="5164288"/>
            <a:ext cx="2152650" cy="35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22" name="Picture 26"/>
          <p:cNvPicPr>
            <a:picLocks noChangeAspect="1" noChangeArrowheads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871" y="5841885"/>
            <a:ext cx="2066925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23" name="Picture 27"/>
          <p:cNvPicPr>
            <a:picLocks noChangeAspect="1" noChangeArrowheads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888" y="6184785"/>
            <a:ext cx="131445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24" name="Picture 28"/>
          <p:cNvPicPr>
            <a:picLocks noChangeAspect="1" noChangeArrowheads="1"/>
          </p:cNvPicPr>
          <p:nvPr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7976" y="6141922"/>
            <a:ext cx="2428875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08442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97847"/>
            <a:ext cx="4857750" cy="178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5024" y="1868630"/>
            <a:ext cx="581025" cy="26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1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1174" y="1756496"/>
            <a:ext cx="323850" cy="3400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1085" y="2324100"/>
            <a:ext cx="257175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4384" y="2705100"/>
            <a:ext cx="79057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1085" y="3228975"/>
            <a:ext cx="16192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7" name="Picture 7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0534" y="3483117"/>
            <a:ext cx="1343025" cy="35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8" name="Picture 8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6098" y="3807833"/>
            <a:ext cx="219075" cy="37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9" name="Picture 9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8428" y="3817358"/>
            <a:ext cx="1609725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31" name="Picture 11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" y="1640030"/>
            <a:ext cx="92392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32" name="Picture 12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837" y="2754453"/>
            <a:ext cx="2314575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38" y="3448482"/>
            <a:ext cx="1609725" cy="37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35" name="Picture 15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706" y="3845933"/>
            <a:ext cx="266700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36" name="Picture 16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402" y="4278454"/>
            <a:ext cx="176212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37" name="Picture 17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402" y="4852121"/>
            <a:ext cx="17430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38" name="Picture 18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76" y="5121414"/>
            <a:ext cx="1038225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39" name="Picture 19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498087"/>
            <a:ext cx="3352800" cy="26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41" name="Picture 21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553" y="5857875"/>
            <a:ext cx="1628775" cy="29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42" name="Picture 22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" y="6247534"/>
            <a:ext cx="4514850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43" name="Picture 23"/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4772" y="5588575"/>
            <a:ext cx="2276475" cy="35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44" name="Picture 24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2773" y="5976069"/>
            <a:ext cx="3048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45" name="Picture 25"/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9190" y="6229350"/>
            <a:ext cx="303847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47" name="Picture 27"/>
          <p:cNvPicPr>
            <a:picLocks noChangeAspect="1" noChangeArrowheads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3515" y="2135330"/>
            <a:ext cx="2009775" cy="26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0534" y="4278454"/>
            <a:ext cx="14097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6339" y="4645167"/>
            <a:ext cx="1600200" cy="35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0773" y="4956026"/>
            <a:ext cx="139065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9284" y="1756496"/>
            <a:ext cx="139065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2062" y="2115414"/>
            <a:ext cx="1152525" cy="314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4" name="Picture 2"/>
          <p:cNvPicPr>
            <a:picLocks noChangeAspect="1" noChangeArrowheads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892" y="3031545"/>
            <a:ext cx="1409700" cy="4273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5" name="Picture 2"/>
          <p:cNvPicPr>
            <a:picLocks noChangeAspect="1" noChangeArrowheads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1478" y="2327126"/>
            <a:ext cx="1409700" cy="4273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014" y="2535382"/>
            <a:ext cx="342900" cy="20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4587" y="1811480"/>
            <a:ext cx="59055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8" name="Picture 9"/>
          <p:cNvPicPr>
            <a:picLocks noChangeAspect="1" noChangeArrowheads="1"/>
          </p:cNvPicPr>
          <p:nvPr/>
        </p:nvPicPr>
        <p:blipFill>
          <a:blip r:embed="rId3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2091601"/>
            <a:ext cx="59055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7129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52400"/>
            <a:ext cx="6572250" cy="190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1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3248023"/>
            <a:ext cx="323850" cy="3400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5780" y="838200"/>
            <a:ext cx="2828925" cy="269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5618" y="3352800"/>
            <a:ext cx="971550" cy="60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8602" y="3953741"/>
            <a:ext cx="1905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1447" y="3968461"/>
            <a:ext cx="2571750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1" name="Picture 7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2957" y="4254211"/>
            <a:ext cx="2524125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2" name="Picture 8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1447" y="4578061"/>
            <a:ext cx="1009650" cy="314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3" name="Picture 9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362200"/>
            <a:ext cx="1038225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4" name="Picture 10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727" y="2819399"/>
            <a:ext cx="1457325" cy="180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5" name="Picture 11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067916"/>
            <a:ext cx="1533525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6" name="Picture 1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654" y="3353666"/>
            <a:ext cx="2609850" cy="24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7" name="Picture 13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584" y="3607377"/>
            <a:ext cx="2524125" cy="314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8" name="Picture 14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974956"/>
            <a:ext cx="1685925" cy="29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9" name="Picture 15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436" y="4376736"/>
            <a:ext cx="1333500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60" name="Picture 16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636" y="4662486"/>
            <a:ext cx="1181100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62" name="Picture 18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576" y="5193722"/>
            <a:ext cx="247650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63" name="Picture 19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285" y="5527097"/>
            <a:ext cx="1552575" cy="314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64" name="Picture 20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545" y="4892386"/>
            <a:ext cx="885825" cy="590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65" name="Picture 21"/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2359" y="5527097"/>
            <a:ext cx="228600" cy="35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66" name="Picture 22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1393" y="5773882"/>
            <a:ext cx="24288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68" name="Picture 24"/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4814" y="5496791"/>
            <a:ext cx="2486025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69" name="Picture 25"/>
          <p:cNvPicPr>
            <a:picLocks noChangeAspect="1" noChangeArrowheads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101" y="4892386"/>
            <a:ext cx="2466975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70" name="Picture 26"/>
          <p:cNvPicPr>
            <a:picLocks noChangeAspect="1" noChangeArrowheads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4814" y="6079548"/>
            <a:ext cx="866775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38245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9407" y="2562225"/>
            <a:ext cx="1828800" cy="51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8691" y="83993"/>
            <a:ext cx="2895600" cy="275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1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009" y="2733240"/>
            <a:ext cx="323850" cy="3400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1558" y="3045402"/>
            <a:ext cx="352425" cy="23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8679" y="3283527"/>
            <a:ext cx="1209675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7653" y="3586595"/>
            <a:ext cx="123825" cy="23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8036" y="3782290"/>
            <a:ext cx="895350" cy="29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2990" y="3283527"/>
            <a:ext cx="11334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7707" y="3572740"/>
            <a:ext cx="190500" cy="209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7770" y="3705657"/>
            <a:ext cx="1362075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2024" y="3962832"/>
            <a:ext cx="276225" cy="23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6063" y="4200957"/>
            <a:ext cx="8382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3322" y="4433453"/>
            <a:ext cx="180975" cy="190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9407" y="5522331"/>
            <a:ext cx="4714875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2209" y="4724400"/>
            <a:ext cx="2371725" cy="23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1416" y="5011016"/>
            <a:ext cx="2505075" cy="447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1" name="Picture 17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2509" y="5780372"/>
            <a:ext cx="186690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2" name="Picture 18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4697" y="6266147"/>
            <a:ext cx="177165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3" name="Picture 19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457200"/>
            <a:ext cx="16097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691" y="801831"/>
            <a:ext cx="1428750" cy="314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5" name="Picture 21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116156"/>
            <a:ext cx="2057400" cy="26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545" y="1416626"/>
            <a:ext cx="1247775" cy="24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660" y="2413288"/>
            <a:ext cx="2419350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8" name="Picture 24"/>
          <p:cNvPicPr>
            <a:picLocks noChangeAspect="1" noChangeArrowheads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697739"/>
            <a:ext cx="2924175" cy="46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9" name="Picture 25"/>
          <p:cNvPicPr>
            <a:picLocks noChangeAspect="1" noChangeArrowheads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24" y="1668606"/>
            <a:ext cx="4791075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0" name="Picture 26"/>
          <p:cNvPicPr>
            <a:picLocks noChangeAspect="1" noChangeArrowheads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992456"/>
            <a:ext cx="2162175" cy="438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1" name="Picture 27"/>
          <p:cNvPicPr>
            <a:picLocks noChangeAspect="1" noChangeArrowheads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063" y="3093027"/>
            <a:ext cx="2257425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2" name="Picture 28"/>
          <p:cNvPicPr>
            <a:picLocks noChangeAspect="1" noChangeArrowheads="1"/>
          </p:cNvPicPr>
          <p:nvPr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458440"/>
            <a:ext cx="131445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3" name="Picture 29"/>
          <p:cNvPicPr>
            <a:picLocks noChangeAspect="1" noChangeArrowheads="1"/>
          </p:cNvPicPr>
          <p:nvPr/>
        </p:nvPicPr>
        <p:blipFill>
          <a:blip r:embed="rId3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063" y="3726871"/>
            <a:ext cx="2476500" cy="26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4" name="Picture 30"/>
          <p:cNvPicPr>
            <a:picLocks noChangeAspect="1" noChangeArrowheads="1"/>
          </p:cNvPicPr>
          <p:nvPr/>
        </p:nvPicPr>
        <p:blipFill>
          <a:blip r:embed="rId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575" y="4067607"/>
            <a:ext cx="2057400" cy="26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5" name="Picture 31"/>
          <p:cNvPicPr>
            <a:picLocks noChangeAspect="1" noChangeArrowheads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4433453"/>
            <a:ext cx="2724150" cy="29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82707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304800"/>
            <a:ext cx="1609725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1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8255" y="1732"/>
            <a:ext cx="323850" cy="3400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75334"/>
            <a:ext cx="2638425" cy="2657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4137" y="803564"/>
            <a:ext cx="32385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199" y="997528"/>
            <a:ext cx="847725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2573" y="1530494"/>
            <a:ext cx="304800" cy="171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8710" y="1721860"/>
            <a:ext cx="1152525" cy="24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0282" y="1993755"/>
            <a:ext cx="180975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0530" y="2017135"/>
            <a:ext cx="847725" cy="24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8331" y="2264785"/>
            <a:ext cx="904875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9" name="Picture 11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0225" y="2541010"/>
            <a:ext cx="200025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0" name="Picture 1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0250" y="2564823"/>
            <a:ext cx="2409825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1" name="Picture 13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3187" y="2842347"/>
            <a:ext cx="24384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2" name="Picture 14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37" y="2980459"/>
            <a:ext cx="1743075" cy="26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3" name="Picture 15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37" y="3325092"/>
            <a:ext cx="2447925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4" name="Picture 16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37" y="3629892"/>
            <a:ext cx="2524125" cy="24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5" name="Picture 17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572" y="3921271"/>
            <a:ext cx="1809750" cy="29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6" name="Picture 18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774" y="4216546"/>
            <a:ext cx="2133600" cy="26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7" name="Picture 19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362" y="4516584"/>
            <a:ext cx="1543050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8" name="Picture 20"/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387" y="4735659"/>
            <a:ext cx="1905000" cy="26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9" name="Picture 21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475" y="5022273"/>
            <a:ext cx="1952625" cy="23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70" name="Picture 22"/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329" y="5343525"/>
            <a:ext cx="1695450" cy="409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71" name="Picture 23"/>
          <p:cNvPicPr>
            <a:picLocks noChangeAspect="1" noChangeArrowheads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061" y="5867400"/>
            <a:ext cx="19716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61333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597</TotalTime>
  <Words>8</Words>
  <Application>Microsoft Office PowerPoint</Application>
  <PresentationFormat>On-screen Show (4:3)</PresentationFormat>
  <Paragraphs>1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55</cp:revision>
  <dcterms:created xsi:type="dcterms:W3CDTF">2020-03-31T14:19:25Z</dcterms:created>
  <dcterms:modified xsi:type="dcterms:W3CDTF">2020-04-10T14:22:25Z</dcterms:modified>
</cp:coreProperties>
</file>