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3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5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32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22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93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45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8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64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7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8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11481-B677-4814-994E-214F5FEEFA15}" type="datetimeFigureOut">
              <a:rPr lang="en-US" smtClean="0"/>
              <a:t>19-Apr-20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A1C0F-8C1A-49E6-8897-DA1F59254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21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png"/><Relationship Id="rId3" Type="http://schemas.openxmlformats.org/officeDocument/2006/relationships/image" Target="../media/image129.png"/><Relationship Id="rId7" Type="http://schemas.openxmlformats.org/officeDocument/2006/relationships/image" Target="../media/image133.png"/><Relationship Id="rId2" Type="http://schemas.openxmlformats.org/officeDocument/2006/relationships/image" Target="../media/image1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2.png"/><Relationship Id="rId11" Type="http://schemas.openxmlformats.org/officeDocument/2006/relationships/image" Target="../media/image137.png"/><Relationship Id="rId5" Type="http://schemas.openxmlformats.org/officeDocument/2006/relationships/image" Target="../media/image131.png"/><Relationship Id="rId10" Type="http://schemas.openxmlformats.org/officeDocument/2006/relationships/image" Target="../media/image136.png"/><Relationship Id="rId4" Type="http://schemas.openxmlformats.org/officeDocument/2006/relationships/image" Target="../media/image130.png"/><Relationship Id="rId9" Type="http://schemas.openxmlformats.org/officeDocument/2006/relationships/image" Target="../media/image13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png"/><Relationship Id="rId13" Type="http://schemas.openxmlformats.org/officeDocument/2006/relationships/image" Target="../media/image149.png"/><Relationship Id="rId18" Type="http://schemas.openxmlformats.org/officeDocument/2006/relationships/image" Target="../media/image154.png"/><Relationship Id="rId3" Type="http://schemas.openxmlformats.org/officeDocument/2006/relationships/image" Target="../media/image139.png"/><Relationship Id="rId7" Type="http://schemas.openxmlformats.org/officeDocument/2006/relationships/image" Target="../media/image143.png"/><Relationship Id="rId12" Type="http://schemas.openxmlformats.org/officeDocument/2006/relationships/image" Target="../media/image148.png"/><Relationship Id="rId17" Type="http://schemas.openxmlformats.org/officeDocument/2006/relationships/image" Target="../media/image153.png"/><Relationship Id="rId2" Type="http://schemas.openxmlformats.org/officeDocument/2006/relationships/image" Target="../media/image138.png"/><Relationship Id="rId16" Type="http://schemas.openxmlformats.org/officeDocument/2006/relationships/image" Target="../media/image1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2.png"/><Relationship Id="rId11" Type="http://schemas.openxmlformats.org/officeDocument/2006/relationships/image" Target="../media/image147.png"/><Relationship Id="rId5" Type="http://schemas.openxmlformats.org/officeDocument/2006/relationships/image" Target="../media/image141.png"/><Relationship Id="rId15" Type="http://schemas.openxmlformats.org/officeDocument/2006/relationships/image" Target="../media/image151.png"/><Relationship Id="rId10" Type="http://schemas.openxmlformats.org/officeDocument/2006/relationships/image" Target="../media/image146.png"/><Relationship Id="rId4" Type="http://schemas.openxmlformats.org/officeDocument/2006/relationships/image" Target="../media/image140.png"/><Relationship Id="rId9" Type="http://schemas.openxmlformats.org/officeDocument/2006/relationships/image" Target="../media/image145.png"/><Relationship Id="rId14" Type="http://schemas.openxmlformats.org/officeDocument/2006/relationships/image" Target="../media/image15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1.png"/><Relationship Id="rId3" Type="http://schemas.openxmlformats.org/officeDocument/2006/relationships/image" Target="../media/image156.png"/><Relationship Id="rId7" Type="http://schemas.openxmlformats.org/officeDocument/2006/relationships/image" Target="../media/image160.png"/><Relationship Id="rId2" Type="http://schemas.openxmlformats.org/officeDocument/2006/relationships/image" Target="../media/image1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9.png"/><Relationship Id="rId5" Type="http://schemas.openxmlformats.org/officeDocument/2006/relationships/image" Target="../media/image158.png"/><Relationship Id="rId4" Type="http://schemas.openxmlformats.org/officeDocument/2006/relationships/image" Target="../media/image15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12" Type="http://schemas.openxmlformats.org/officeDocument/2006/relationships/image" Target="../media/image53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11" Type="http://schemas.openxmlformats.org/officeDocument/2006/relationships/image" Target="../media/image52.png"/><Relationship Id="rId5" Type="http://schemas.openxmlformats.org/officeDocument/2006/relationships/image" Target="../media/image46.png"/><Relationship Id="rId10" Type="http://schemas.openxmlformats.org/officeDocument/2006/relationships/image" Target="../media/image51.png"/><Relationship Id="rId4" Type="http://schemas.openxmlformats.org/officeDocument/2006/relationships/image" Target="../media/image45.png"/><Relationship Id="rId9" Type="http://schemas.openxmlformats.org/officeDocument/2006/relationships/image" Target="../media/image5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18" Type="http://schemas.openxmlformats.org/officeDocument/2006/relationships/image" Target="../media/image7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17" Type="http://schemas.openxmlformats.org/officeDocument/2006/relationships/image" Target="../media/image69.png"/><Relationship Id="rId2" Type="http://schemas.openxmlformats.org/officeDocument/2006/relationships/image" Target="../media/image54.png"/><Relationship Id="rId16" Type="http://schemas.openxmlformats.org/officeDocument/2006/relationships/image" Target="../media/image68.png"/><Relationship Id="rId20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19" Type="http://schemas.openxmlformats.org/officeDocument/2006/relationships/image" Target="../media/image71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png"/><Relationship Id="rId3" Type="http://schemas.openxmlformats.org/officeDocument/2006/relationships/image" Target="../media/image74.png"/><Relationship Id="rId7" Type="http://schemas.openxmlformats.org/officeDocument/2006/relationships/image" Target="../media/image78.png"/><Relationship Id="rId12" Type="http://schemas.openxmlformats.org/officeDocument/2006/relationships/image" Target="../media/image83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11" Type="http://schemas.openxmlformats.org/officeDocument/2006/relationships/image" Target="../media/image82.png"/><Relationship Id="rId5" Type="http://schemas.openxmlformats.org/officeDocument/2006/relationships/image" Target="../media/image76.png"/><Relationship Id="rId10" Type="http://schemas.openxmlformats.org/officeDocument/2006/relationships/image" Target="../media/image81.png"/><Relationship Id="rId4" Type="http://schemas.openxmlformats.org/officeDocument/2006/relationships/image" Target="../media/image75.png"/><Relationship Id="rId9" Type="http://schemas.openxmlformats.org/officeDocument/2006/relationships/image" Target="../media/image8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95.png"/><Relationship Id="rId18" Type="http://schemas.openxmlformats.org/officeDocument/2006/relationships/image" Target="../media/image100.png"/><Relationship Id="rId3" Type="http://schemas.openxmlformats.org/officeDocument/2006/relationships/image" Target="../media/image85.png"/><Relationship Id="rId21" Type="http://schemas.openxmlformats.org/officeDocument/2006/relationships/image" Target="../media/image103.png"/><Relationship Id="rId7" Type="http://schemas.openxmlformats.org/officeDocument/2006/relationships/image" Target="../media/image89.png"/><Relationship Id="rId12" Type="http://schemas.openxmlformats.org/officeDocument/2006/relationships/image" Target="../media/image94.png"/><Relationship Id="rId17" Type="http://schemas.openxmlformats.org/officeDocument/2006/relationships/image" Target="../media/image99.png"/><Relationship Id="rId2" Type="http://schemas.openxmlformats.org/officeDocument/2006/relationships/image" Target="../media/image84.png"/><Relationship Id="rId16" Type="http://schemas.openxmlformats.org/officeDocument/2006/relationships/image" Target="../media/image98.png"/><Relationship Id="rId20" Type="http://schemas.openxmlformats.org/officeDocument/2006/relationships/image" Target="../media/image10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11" Type="http://schemas.openxmlformats.org/officeDocument/2006/relationships/image" Target="../media/image93.png"/><Relationship Id="rId5" Type="http://schemas.openxmlformats.org/officeDocument/2006/relationships/image" Target="../media/image87.png"/><Relationship Id="rId15" Type="http://schemas.openxmlformats.org/officeDocument/2006/relationships/image" Target="../media/image97.png"/><Relationship Id="rId10" Type="http://schemas.openxmlformats.org/officeDocument/2006/relationships/image" Target="../media/image92.png"/><Relationship Id="rId19" Type="http://schemas.openxmlformats.org/officeDocument/2006/relationships/image" Target="../media/image101.png"/><Relationship Id="rId4" Type="http://schemas.openxmlformats.org/officeDocument/2006/relationships/image" Target="../media/image86.png"/><Relationship Id="rId9" Type="http://schemas.openxmlformats.org/officeDocument/2006/relationships/image" Target="../media/image91.png"/><Relationship Id="rId14" Type="http://schemas.openxmlformats.org/officeDocument/2006/relationships/image" Target="../media/image9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12" Type="http://schemas.openxmlformats.org/officeDocument/2006/relationships/image" Target="../media/image113.png"/><Relationship Id="rId2" Type="http://schemas.openxmlformats.org/officeDocument/2006/relationships/image" Target="../media/image10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8.png"/><Relationship Id="rId11" Type="http://schemas.openxmlformats.org/officeDocument/2006/relationships/image" Target="../media/image81.png"/><Relationship Id="rId5" Type="http://schemas.openxmlformats.org/officeDocument/2006/relationships/image" Target="../media/image107.png"/><Relationship Id="rId10" Type="http://schemas.openxmlformats.org/officeDocument/2006/relationships/image" Target="../media/image112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13" Type="http://schemas.openxmlformats.org/officeDocument/2006/relationships/image" Target="../media/image125.png"/><Relationship Id="rId3" Type="http://schemas.openxmlformats.org/officeDocument/2006/relationships/image" Target="../media/image115.png"/><Relationship Id="rId7" Type="http://schemas.openxmlformats.org/officeDocument/2006/relationships/image" Target="../media/image119.png"/><Relationship Id="rId12" Type="http://schemas.openxmlformats.org/officeDocument/2006/relationships/image" Target="../media/image124.png"/><Relationship Id="rId2" Type="http://schemas.openxmlformats.org/officeDocument/2006/relationships/image" Target="../media/image1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png"/><Relationship Id="rId11" Type="http://schemas.openxmlformats.org/officeDocument/2006/relationships/image" Target="../media/image123.png"/><Relationship Id="rId5" Type="http://schemas.openxmlformats.org/officeDocument/2006/relationships/image" Target="../media/image117.png"/><Relationship Id="rId15" Type="http://schemas.openxmlformats.org/officeDocument/2006/relationships/image" Target="../media/image127.png"/><Relationship Id="rId10" Type="http://schemas.openxmlformats.org/officeDocument/2006/relationships/image" Target="../media/image122.png"/><Relationship Id="rId4" Type="http://schemas.openxmlformats.org/officeDocument/2006/relationships/image" Target="../media/image116.png"/><Relationship Id="rId9" Type="http://schemas.openxmlformats.org/officeDocument/2006/relationships/image" Target="../media/image121.png"/><Relationship Id="rId14" Type="http://schemas.openxmlformats.org/officeDocument/2006/relationships/image" Target="../media/image1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075" y="304800"/>
            <a:ext cx="641985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40576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1" y="1304925"/>
            <a:ext cx="38385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866" y="1214870"/>
            <a:ext cx="106680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07" y="1735282"/>
            <a:ext cx="32575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257" y="1821006"/>
            <a:ext cx="8763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69" y="2514600"/>
            <a:ext cx="27622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907" y="2505941"/>
            <a:ext cx="9525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369" y="3158837"/>
            <a:ext cx="28384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7941" y="3040640"/>
            <a:ext cx="923925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59765"/>
            <a:ext cx="38481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1416" y="3659765"/>
            <a:ext cx="8572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167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39243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123" y="1905000"/>
            <a:ext cx="9525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28850"/>
            <a:ext cx="24479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24125"/>
            <a:ext cx="14001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50573"/>
            <a:ext cx="12668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45" y="3295650"/>
            <a:ext cx="314325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3631190"/>
            <a:ext cx="25908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4" y="4021715"/>
            <a:ext cx="20478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03581"/>
            <a:ext cx="2428875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433888"/>
            <a:ext cx="23622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461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4384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512" y="1189327"/>
            <a:ext cx="29146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36" y="1520970"/>
            <a:ext cx="15144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36" y="1873395"/>
            <a:ext cx="22955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036" y="2254395"/>
            <a:ext cx="142875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49683"/>
            <a:ext cx="2562225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18573"/>
            <a:ext cx="28670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259" y="3512129"/>
            <a:ext cx="18383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11" y="3902654"/>
            <a:ext cx="2133600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71" y="4312229"/>
            <a:ext cx="38576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571" y="4800600"/>
            <a:ext cx="39338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8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4831340"/>
            <a:ext cx="7905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" y="5257800"/>
            <a:ext cx="12477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80" name="Picture 1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057" y="5257800"/>
            <a:ext cx="9906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81" name="Picture 1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561" y="5292870"/>
            <a:ext cx="8001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82" name="Picture 18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5715000"/>
            <a:ext cx="46958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713" y="819150"/>
            <a:ext cx="19526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137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"/>
            <a:ext cx="18954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90600"/>
            <a:ext cx="339090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Line 4"/>
          <p:cNvSpPr>
            <a:spLocks noChangeShapeType="1"/>
          </p:cNvSpPr>
          <p:nvPr/>
        </p:nvSpPr>
        <p:spPr bwMode="auto">
          <a:xfrm>
            <a:off x="4487572" y="1198418"/>
            <a:ext cx="0" cy="411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2514600"/>
            <a:ext cx="34194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48100"/>
            <a:ext cx="389572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070264"/>
            <a:ext cx="336232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457450"/>
            <a:ext cx="412432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0275" y="5562600"/>
            <a:ext cx="44577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3710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11334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733425"/>
            <a:ext cx="30956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99" y="1114425"/>
            <a:ext cx="33147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224" y="2200275"/>
            <a:ext cx="9334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33650"/>
            <a:ext cx="24765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" y="2867025"/>
            <a:ext cx="13144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99" y="3590925"/>
            <a:ext cx="27908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89" y="3089997"/>
            <a:ext cx="18573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3914775"/>
            <a:ext cx="2133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98" y="4285384"/>
            <a:ext cx="19240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09" y="4622655"/>
            <a:ext cx="22002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224" y="4717039"/>
            <a:ext cx="2057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987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22002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71525"/>
            <a:ext cx="20193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1" y="1143000"/>
            <a:ext cx="25717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614" y="1438275"/>
            <a:ext cx="11049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779443"/>
            <a:ext cx="923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51" y="2084243"/>
            <a:ext cx="37052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971" y="2014970"/>
            <a:ext cx="93345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51" y="2393805"/>
            <a:ext cx="1685925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064" y="2555730"/>
            <a:ext cx="132397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251" y="2628032"/>
            <a:ext cx="112395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493" y="2717655"/>
            <a:ext cx="8858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85" y="3124200"/>
            <a:ext cx="449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76" y="3581400"/>
            <a:ext cx="391477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4451" y="3638550"/>
            <a:ext cx="96202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676" y="4304867"/>
            <a:ext cx="465772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1" name="Picture 19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15" y="3972791"/>
            <a:ext cx="12192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2" name="Picture 20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614" y="4008293"/>
            <a:ext cx="10287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93" name="Picture 2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538" y="4008293"/>
            <a:ext cx="8953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751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33909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828800"/>
            <a:ext cx="838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13672"/>
            <a:ext cx="24479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69994"/>
            <a:ext cx="12192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37573"/>
            <a:ext cx="13811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95" y="2986521"/>
            <a:ext cx="1752600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" y="3338946"/>
            <a:ext cx="28860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" y="3740728"/>
            <a:ext cx="2143125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95" y="4083628"/>
            <a:ext cx="19716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95800"/>
            <a:ext cx="21431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7252" y="4509655"/>
            <a:ext cx="2038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1627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40982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" y="812223"/>
            <a:ext cx="207645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087" y="1136073"/>
            <a:ext cx="26765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108" y="1498023"/>
            <a:ext cx="11239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326" y="1754766"/>
            <a:ext cx="1438275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587" y="1792866"/>
            <a:ext cx="10572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49" y="2183391"/>
            <a:ext cx="37242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24" y="2166073"/>
            <a:ext cx="93345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45" y="2939761"/>
            <a:ext cx="166687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939761"/>
            <a:ext cx="1219200" cy="43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758" y="3044536"/>
            <a:ext cx="106680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3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341" y="3111211"/>
            <a:ext cx="9048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699" y="3613439"/>
            <a:ext cx="45910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43" y="4114800"/>
            <a:ext cx="3810000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6" name="Picture 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2672" y="4114800"/>
            <a:ext cx="8763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7" name="Picture 1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43" y="4572000"/>
            <a:ext cx="1247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745" y="4572000"/>
            <a:ext cx="971550" cy="31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9" name="Picture 1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295" y="4600575"/>
            <a:ext cx="85725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0" name="Picture 20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79" y="4905375"/>
            <a:ext cx="4695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366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380047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1981200"/>
            <a:ext cx="857250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14575"/>
            <a:ext cx="24384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38858"/>
            <a:ext cx="14192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18" y="2915083"/>
            <a:ext cx="1419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753" y="3219883"/>
            <a:ext cx="1781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98" y="3530311"/>
            <a:ext cx="27813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80" y="3892694"/>
            <a:ext cx="2400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98" y="4267200"/>
            <a:ext cx="1952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572000"/>
            <a:ext cx="203835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511" y="4572000"/>
            <a:ext cx="2276475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28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25146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676275"/>
            <a:ext cx="2390775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52" y="1066800"/>
            <a:ext cx="2847975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22243"/>
            <a:ext cx="146685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014" y="1355580"/>
            <a:ext cx="5334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970" y="1684193"/>
            <a:ext cx="2628900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2131868"/>
            <a:ext cx="24003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2570451"/>
            <a:ext cx="45148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376" y="2882612"/>
            <a:ext cx="38766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051" y="3005571"/>
            <a:ext cx="85725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0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01" y="3273137"/>
            <a:ext cx="140017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645" y="3273137"/>
            <a:ext cx="103822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2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001" y="3273137"/>
            <a:ext cx="165735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89" y="3645479"/>
            <a:ext cx="13906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4" name="Picture 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123" y="3778829"/>
            <a:ext cx="10287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3778829"/>
            <a:ext cx="14192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64" y="4293179"/>
            <a:ext cx="147637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7" name="Picture 19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301" y="4359854"/>
            <a:ext cx="1028700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727" y="4464629"/>
            <a:ext cx="12382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61" y="5023140"/>
            <a:ext cx="5191125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463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3562350" cy="140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2" y="1905000"/>
            <a:ext cx="904875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71268"/>
            <a:ext cx="244792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11" y="2605088"/>
            <a:ext cx="156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511" y="2930670"/>
            <a:ext cx="1257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11" y="3276600"/>
            <a:ext cx="18669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27" y="3581400"/>
            <a:ext cx="28670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86200"/>
            <a:ext cx="231457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11" y="4530436"/>
            <a:ext cx="214312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977" y="4225636"/>
            <a:ext cx="1952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4530436"/>
            <a:ext cx="2000250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908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243840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327" y="1246477"/>
            <a:ext cx="265747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916" y="1637002"/>
            <a:ext cx="16192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916" y="1979902"/>
            <a:ext cx="1209675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591" y="1989426"/>
            <a:ext cx="1019175" cy="35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4" y="2341851"/>
            <a:ext cx="3200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2804681"/>
            <a:ext cx="2486025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6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91" y="3257550"/>
            <a:ext cx="3676650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03" y="3609975"/>
            <a:ext cx="38576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464" y="3676650"/>
            <a:ext cx="81915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91" y="4114800"/>
            <a:ext cx="942975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0" name="Picture 1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916" y="4114800"/>
            <a:ext cx="8477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31" name="Picture 1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4" y="4572000"/>
            <a:ext cx="470535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25" y="892754"/>
            <a:ext cx="2057400" cy="29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3247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16</cp:revision>
  <dcterms:created xsi:type="dcterms:W3CDTF">2020-04-19T02:11:01Z</dcterms:created>
  <dcterms:modified xsi:type="dcterms:W3CDTF">2020-04-19T14:01:33Z</dcterms:modified>
</cp:coreProperties>
</file>