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6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9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8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9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4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2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9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5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5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2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1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708F5-6253-4910-B790-59EE67E7438A}" type="datetimeFigureOut">
              <a:rPr lang="en-US" smtClean="0"/>
              <a:t>23-Apr-20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AFEE3-FF24-4D13-A49F-32A32DDB2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5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13" Type="http://schemas.openxmlformats.org/officeDocument/2006/relationships/image" Target="../media/image136.png"/><Relationship Id="rId18" Type="http://schemas.openxmlformats.org/officeDocument/2006/relationships/image" Target="../media/image141.png"/><Relationship Id="rId26" Type="http://schemas.openxmlformats.org/officeDocument/2006/relationships/image" Target="../media/image149.png"/><Relationship Id="rId3" Type="http://schemas.openxmlformats.org/officeDocument/2006/relationships/image" Target="../media/image127.png"/><Relationship Id="rId21" Type="http://schemas.openxmlformats.org/officeDocument/2006/relationships/image" Target="../media/image144.png"/><Relationship Id="rId7" Type="http://schemas.openxmlformats.org/officeDocument/2006/relationships/image" Target="../media/image131.png"/><Relationship Id="rId12" Type="http://schemas.openxmlformats.org/officeDocument/2006/relationships/image" Target="../media/image135.png"/><Relationship Id="rId17" Type="http://schemas.openxmlformats.org/officeDocument/2006/relationships/image" Target="../media/image140.png"/><Relationship Id="rId25" Type="http://schemas.openxmlformats.org/officeDocument/2006/relationships/image" Target="../media/image148.png"/><Relationship Id="rId2" Type="http://schemas.openxmlformats.org/officeDocument/2006/relationships/image" Target="../media/image111.png"/><Relationship Id="rId16" Type="http://schemas.openxmlformats.org/officeDocument/2006/relationships/image" Target="../media/image139.png"/><Relationship Id="rId20" Type="http://schemas.openxmlformats.org/officeDocument/2006/relationships/image" Target="../media/image143.png"/><Relationship Id="rId29" Type="http://schemas.openxmlformats.org/officeDocument/2006/relationships/image" Target="../media/image1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11" Type="http://schemas.openxmlformats.org/officeDocument/2006/relationships/image" Target="../media/image134.png"/><Relationship Id="rId24" Type="http://schemas.openxmlformats.org/officeDocument/2006/relationships/image" Target="../media/image147.png"/><Relationship Id="rId32" Type="http://schemas.openxmlformats.org/officeDocument/2006/relationships/image" Target="../media/image155.png"/><Relationship Id="rId5" Type="http://schemas.openxmlformats.org/officeDocument/2006/relationships/image" Target="../media/image129.png"/><Relationship Id="rId15" Type="http://schemas.openxmlformats.org/officeDocument/2006/relationships/image" Target="../media/image138.png"/><Relationship Id="rId23" Type="http://schemas.openxmlformats.org/officeDocument/2006/relationships/image" Target="../media/image146.png"/><Relationship Id="rId28" Type="http://schemas.openxmlformats.org/officeDocument/2006/relationships/image" Target="../media/image151.png"/><Relationship Id="rId10" Type="http://schemas.openxmlformats.org/officeDocument/2006/relationships/image" Target="../media/image85.png"/><Relationship Id="rId19" Type="http://schemas.openxmlformats.org/officeDocument/2006/relationships/image" Target="../media/image142.png"/><Relationship Id="rId31" Type="http://schemas.openxmlformats.org/officeDocument/2006/relationships/image" Target="../media/image154.png"/><Relationship Id="rId4" Type="http://schemas.openxmlformats.org/officeDocument/2006/relationships/image" Target="../media/image128.png"/><Relationship Id="rId9" Type="http://schemas.openxmlformats.org/officeDocument/2006/relationships/image" Target="../media/image133.png"/><Relationship Id="rId14" Type="http://schemas.openxmlformats.org/officeDocument/2006/relationships/image" Target="../media/image137.png"/><Relationship Id="rId22" Type="http://schemas.openxmlformats.org/officeDocument/2006/relationships/image" Target="../media/image145.png"/><Relationship Id="rId27" Type="http://schemas.openxmlformats.org/officeDocument/2006/relationships/image" Target="../media/image150.png"/><Relationship Id="rId30" Type="http://schemas.openxmlformats.org/officeDocument/2006/relationships/image" Target="../media/image15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7.png"/><Relationship Id="rId2" Type="http://schemas.openxmlformats.org/officeDocument/2006/relationships/image" Target="../media/image1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28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18" Type="http://schemas.openxmlformats.org/officeDocument/2006/relationships/image" Target="../media/image77.png"/><Relationship Id="rId3" Type="http://schemas.openxmlformats.org/officeDocument/2006/relationships/image" Target="../media/image62.png"/><Relationship Id="rId21" Type="http://schemas.openxmlformats.org/officeDocument/2006/relationships/image" Target="../media/image80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" Type="http://schemas.openxmlformats.org/officeDocument/2006/relationships/image" Target="../media/image61.png"/><Relationship Id="rId16" Type="http://schemas.openxmlformats.org/officeDocument/2006/relationships/image" Target="../media/image75.png"/><Relationship Id="rId20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24" Type="http://schemas.openxmlformats.org/officeDocument/2006/relationships/image" Target="../media/image83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23" Type="http://schemas.openxmlformats.org/officeDocument/2006/relationships/image" Target="../media/image82.png"/><Relationship Id="rId10" Type="http://schemas.openxmlformats.org/officeDocument/2006/relationships/image" Target="../media/image69.png"/><Relationship Id="rId19" Type="http://schemas.openxmlformats.org/officeDocument/2006/relationships/image" Target="../media/image78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Relationship Id="rId22" Type="http://schemas.openxmlformats.org/officeDocument/2006/relationships/image" Target="../media/image8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2" Type="http://schemas.openxmlformats.org/officeDocument/2006/relationships/image" Target="../media/image84.png"/><Relationship Id="rId16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5" Type="http://schemas.openxmlformats.org/officeDocument/2006/relationships/image" Target="../media/image97.png"/><Relationship Id="rId10" Type="http://schemas.openxmlformats.org/officeDocument/2006/relationships/image" Target="../media/image92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13" Type="http://schemas.openxmlformats.org/officeDocument/2006/relationships/image" Target="../media/image108.png"/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12" Type="http://schemas.openxmlformats.org/officeDocument/2006/relationships/image" Target="../media/image107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11" Type="http://schemas.openxmlformats.org/officeDocument/2006/relationships/image" Target="../media/image106.png"/><Relationship Id="rId5" Type="http://schemas.openxmlformats.org/officeDocument/2006/relationships/image" Target="../media/image101.png"/><Relationship Id="rId15" Type="http://schemas.openxmlformats.org/officeDocument/2006/relationships/image" Target="../media/image110.png"/><Relationship Id="rId10" Type="http://schemas.openxmlformats.org/officeDocument/2006/relationships/image" Target="../media/image85.png"/><Relationship Id="rId4" Type="http://schemas.openxmlformats.org/officeDocument/2006/relationships/image" Target="../media/image100.png"/><Relationship Id="rId9" Type="http://schemas.openxmlformats.org/officeDocument/2006/relationships/image" Target="../media/image105.png"/><Relationship Id="rId14" Type="http://schemas.openxmlformats.org/officeDocument/2006/relationships/image" Target="../media/image10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13" Type="http://schemas.openxmlformats.org/officeDocument/2006/relationships/image" Target="../media/image121.png"/><Relationship Id="rId18" Type="http://schemas.openxmlformats.org/officeDocument/2006/relationships/image" Target="../media/image126.png"/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12" Type="http://schemas.openxmlformats.org/officeDocument/2006/relationships/image" Target="../media/image120.png"/><Relationship Id="rId17" Type="http://schemas.openxmlformats.org/officeDocument/2006/relationships/image" Target="../media/image125.png"/><Relationship Id="rId2" Type="http://schemas.openxmlformats.org/officeDocument/2006/relationships/image" Target="../media/image111.png"/><Relationship Id="rId16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png"/><Relationship Id="rId11" Type="http://schemas.openxmlformats.org/officeDocument/2006/relationships/image" Target="../media/image119.png"/><Relationship Id="rId5" Type="http://schemas.openxmlformats.org/officeDocument/2006/relationships/image" Target="../media/image114.png"/><Relationship Id="rId15" Type="http://schemas.openxmlformats.org/officeDocument/2006/relationships/image" Target="../media/image123.png"/><Relationship Id="rId10" Type="http://schemas.openxmlformats.org/officeDocument/2006/relationships/image" Target="../media/image85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Relationship Id="rId14" Type="http://schemas.openxmlformats.org/officeDocument/2006/relationships/image" Target="../media/image1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"/>
            <a:ext cx="32289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23900"/>
            <a:ext cx="14097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04900"/>
            <a:ext cx="15525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64" y="1466850"/>
            <a:ext cx="57531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64" y="1851747"/>
            <a:ext cx="31908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" y="2299422"/>
            <a:ext cx="30194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293" y="765463"/>
            <a:ext cx="1960803" cy="176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" y="3038475"/>
            <a:ext cx="3705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96" y="3475283"/>
            <a:ext cx="456247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" y="4074016"/>
            <a:ext cx="3190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282" y="2664403"/>
            <a:ext cx="1810441" cy="1820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1" y="4687036"/>
            <a:ext cx="46101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5382361"/>
            <a:ext cx="31242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377" y="5820511"/>
            <a:ext cx="12096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063" y="4613477"/>
            <a:ext cx="1871901" cy="1810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971" y="3930708"/>
            <a:ext cx="14478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620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779818" y="3048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5" y="304800"/>
            <a:ext cx="433387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85800"/>
            <a:ext cx="2200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0600"/>
            <a:ext cx="133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525" y="1205779"/>
            <a:ext cx="8763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901104"/>
            <a:ext cx="20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2167372"/>
            <a:ext cx="1352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405" y="2472172"/>
            <a:ext cx="1714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12" y="2562225"/>
            <a:ext cx="16097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5663043"/>
            <a:ext cx="9048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017" y="2914650"/>
            <a:ext cx="12096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3267507"/>
            <a:ext cx="1619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2" y="3352799"/>
            <a:ext cx="14954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944" y="3657166"/>
            <a:ext cx="15049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260" y="4091418"/>
            <a:ext cx="1714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726" y="4367643"/>
            <a:ext cx="9525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805793"/>
            <a:ext cx="1619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4747343"/>
            <a:ext cx="255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4810125" y="3443718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" y="5158218"/>
            <a:ext cx="36576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" y="5931907"/>
            <a:ext cx="39624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77" y="6280438"/>
            <a:ext cx="19431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56213"/>
            <a:ext cx="29908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084" y="3381373"/>
            <a:ext cx="12668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52799"/>
            <a:ext cx="18478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429" y="3761072"/>
            <a:ext cx="39147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4" name="Picture 24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4106569"/>
            <a:ext cx="14287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4506619"/>
            <a:ext cx="25717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6" name="Picture 26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4777217"/>
            <a:ext cx="16287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5130075"/>
            <a:ext cx="15906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8" name="Picture 28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429" y="5549175"/>
            <a:ext cx="21717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850" y="5945759"/>
            <a:ext cx="17907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6155744"/>
            <a:ext cx="18478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754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57200"/>
            <a:ext cx="21050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741045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5730"/>
            <a:ext cx="756285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7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343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5" y="628650"/>
            <a:ext cx="6943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5" y="1000125"/>
            <a:ext cx="6400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1" y="1333500"/>
            <a:ext cx="73437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27" y="2133600"/>
            <a:ext cx="11906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1" y="2492086"/>
            <a:ext cx="7286625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15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4157"/>
            <a:ext cx="2691816" cy="263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27432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0"/>
            <a:ext cx="914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25" y="997914"/>
            <a:ext cx="1809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5" y="1247968"/>
            <a:ext cx="1990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1733743"/>
            <a:ext cx="20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546" y="1640658"/>
            <a:ext cx="21717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573" y="2145483"/>
            <a:ext cx="21336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105400" y="209044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3610575"/>
            <a:ext cx="2552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5" y="4009040"/>
            <a:ext cx="21526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248" y="4447190"/>
            <a:ext cx="215265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7" y="4900926"/>
            <a:ext cx="21526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171" y="5243826"/>
            <a:ext cx="32670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266" y="5715000"/>
            <a:ext cx="32861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74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26479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312718"/>
            <a:ext cx="20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1555605"/>
            <a:ext cx="17526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782" y="1984230"/>
            <a:ext cx="20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923" y="2041380"/>
            <a:ext cx="2152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923" y="2458509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764164"/>
            <a:ext cx="2945391" cy="2954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4836102" y="694459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52" y="3233738"/>
            <a:ext cx="25336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02" y="3624263"/>
            <a:ext cx="21907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66310"/>
            <a:ext cx="22193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49" y="4561610"/>
            <a:ext cx="21812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52" y="4945641"/>
            <a:ext cx="41338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00" y="5400675"/>
            <a:ext cx="33051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6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76800" y="4572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57200"/>
            <a:ext cx="326707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3" y="609600"/>
            <a:ext cx="22955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009650"/>
            <a:ext cx="1809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012" y="1246475"/>
            <a:ext cx="10477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99" y="2171700"/>
            <a:ext cx="16287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76425"/>
            <a:ext cx="1809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097" y="2497282"/>
            <a:ext cx="1809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72" y="2497282"/>
            <a:ext cx="981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857" y="2910321"/>
            <a:ext cx="18383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93" y="3609975"/>
            <a:ext cx="2781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" y="3934258"/>
            <a:ext cx="19812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5" y="4358987"/>
            <a:ext cx="17526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58" y="4854287"/>
            <a:ext cx="25241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55" y="5292437"/>
            <a:ext cx="1981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964" y="5463887"/>
            <a:ext cx="2114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15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76800" y="4572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146" y="803564"/>
            <a:ext cx="378321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258" y="457200"/>
            <a:ext cx="24479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819150"/>
            <a:ext cx="2381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299" y="1152525"/>
            <a:ext cx="12287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954" y="1562100"/>
            <a:ext cx="2381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6" y="1771218"/>
            <a:ext cx="14859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1861705"/>
            <a:ext cx="161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151" y="2280805"/>
            <a:ext cx="2381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4" y="2318905"/>
            <a:ext cx="2381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323" y="2342717"/>
            <a:ext cx="12763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217" y="2762250"/>
            <a:ext cx="13620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812" y="2312411"/>
            <a:ext cx="1838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7" y="2814638"/>
            <a:ext cx="18383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423" y="3496541"/>
            <a:ext cx="21812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051" y="3224213"/>
            <a:ext cx="2381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6" y="3932093"/>
            <a:ext cx="1704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91" y="4287116"/>
            <a:ext cx="50958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5" y="4724400"/>
            <a:ext cx="32766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6" y="5162550"/>
            <a:ext cx="23812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92" y="5567363"/>
            <a:ext cx="32956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91" y="5795530"/>
            <a:ext cx="2686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92" y="6172200"/>
            <a:ext cx="355282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4474585" y="4759686"/>
            <a:ext cx="0" cy="20716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302" y="4714875"/>
            <a:ext cx="207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648" y="5192424"/>
            <a:ext cx="3019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648" y="5619317"/>
            <a:ext cx="20478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221" y="6040582"/>
            <a:ext cx="43719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95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751522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4946073" y="19812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9048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737" y="4405745"/>
            <a:ext cx="2628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514" y="4733925"/>
            <a:ext cx="26670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274" y="4972914"/>
            <a:ext cx="1647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150" y="1771650"/>
            <a:ext cx="413385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514" y="5372964"/>
            <a:ext cx="2000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024" y="5630139"/>
            <a:ext cx="27241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024" y="6033653"/>
            <a:ext cx="19431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" y="3205162"/>
            <a:ext cx="25622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652837"/>
            <a:ext cx="34290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19562"/>
            <a:ext cx="18764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7" y="4558145"/>
            <a:ext cx="19621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09" y="4901045"/>
            <a:ext cx="30575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09" y="5338328"/>
            <a:ext cx="31813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663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368" y="304800"/>
            <a:ext cx="413385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4946073" y="3048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"/>
            <a:ext cx="26765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4" y="971550"/>
            <a:ext cx="2190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1" y="1304925"/>
            <a:ext cx="15906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1" y="1743075"/>
            <a:ext cx="1619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286" y="1676400"/>
            <a:ext cx="259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153" y="2084677"/>
            <a:ext cx="19621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6" y="3733800"/>
            <a:ext cx="2314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114675"/>
            <a:ext cx="9048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0" y="4067175"/>
            <a:ext cx="26193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0" y="4505325"/>
            <a:ext cx="19145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37414"/>
            <a:ext cx="19716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0" y="5356514"/>
            <a:ext cx="29337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8" y="5769986"/>
            <a:ext cx="31718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876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779818" y="304800"/>
            <a:ext cx="0" cy="342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5" y="304800"/>
            <a:ext cx="433387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77" y="609600"/>
            <a:ext cx="27051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029566"/>
            <a:ext cx="1905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2" y="1314018"/>
            <a:ext cx="10763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489" y="1395847"/>
            <a:ext cx="10953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14" y="1748272"/>
            <a:ext cx="133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826" y="1762559"/>
            <a:ext cx="133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34" y="2055236"/>
            <a:ext cx="20859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030" y="2085976"/>
            <a:ext cx="20288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513" y="2914650"/>
            <a:ext cx="9048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429000"/>
            <a:ext cx="35052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2" y="3733800"/>
            <a:ext cx="39243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4200525"/>
            <a:ext cx="30670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64" y="4551218"/>
            <a:ext cx="39052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52" y="4991100"/>
            <a:ext cx="23717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14" y="5353050"/>
            <a:ext cx="18002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150" y="5715000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2" y="6172200"/>
            <a:ext cx="22764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927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21</cp:revision>
  <dcterms:created xsi:type="dcterms:W3CDTF">2020-04-22T09:25:57Z</dcterms:created>
  <dcterms:modified xsi:type="dcterms:W3CDTF">2020-04-23T02:34:51Z</dcterms:modified>
</cp:coreProperties>
</file>