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5" r:id="rId2"/>
  </p:sldMasterIdLst>
  <p:notesMasterIdLst>
    <p:notesMasterId r:id="rId32"/>
  </p:notesMasterIdLst>
  <p:sldIdLst>
    <p:sldId id="303" r:id="rId3"/>
    <p:sldId id="256" r:id="rId4"/>
    <p:sldId id="258" r:id="rId5"/>
    <p:sldId id="307" r:id="rId6"/>
    <p:sldId id="308" r:id="rId7"/>
    <p:sldId id="309" r:id="rId8"/>
    <p:sldId id="310" r:id="rId9"/>
    <p:sldId id="311" r:id="rId10"/>
    <p:sldId id="334" r:id="rId11"/>
    <p:sldId id="335" r:id="rId12"/>
    <p:sldId id="283" r:id="rId13"/>
    <p:sldId id="306" r:id="rId14"/>
    <p:sldId id="312" r:id="rId15"/>
    <p:sldId id="315" r:id="rId16"/>
    <p:sldId id="316" r:id="rId17"/>
    <p:sldId id="317" r:id="rId18"/>
    <p:sldId id="320" r:id="rId19"/>
    <p:sldId id="319" r:id="rId20"/>
    <p:sldId id="318" r:id="rId21"/>
    <p:sldId id="321" r:id="rId22"/>
    <p:sldId id="322" r:id="rId23"/>
    <p:sldId id="331" r:id="rId24"/>
    <p:sldId id="326" r:id="rId25"/>
    <p:sldId id="327" r:id="rId26"/>
    <p:sldId id="328" r:id="rId27"/>
    <p:sldId id="329" r:id="rId28"/>
    <p:sldId id="314" r:id="rId29"/>
    <p:sldId id="330" r:id="rId30"/>
    <p:sldId id="281"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6E8"/>
    <a:srgbClr val="FFE6CA"/>
    <a:srgbClr val="FDE1D8"/>
    <a:srgbClr val="C6EBFA"/>
    <a:srgbClr val="FBD5E5"/>
    <a:srgbClr val="D9E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DD97C0-A81E-48A2-B2DC-67260C698082}">
  <a:tblStyle styleId="{7ADD97C0-A81E-48A2-B2DC-67260C69808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6"/>
    <p:restoredTop sz="94648"/>
  </p:normalViewPr>
  <p:slideViewPr>
    <p:cSldViewPr snapToGrid="0">
      <p:cViewPr varScale="1">
        <p:scale>
          <a:sx n="107" d="100"/>
          <a:sy n="107" d="100"/>
        </p:scale>
        <p:origin x="16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94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958e4b1c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1958e4b1c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906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1958e4b1c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1958e4b1c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7836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13c8230601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13c8230601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932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7"/>
        <p:cNvGrpSpPr/>
        <p:nvPr/>
      </p:nvGrpSpPr>
      <p:grpSpPr>
        <a:xfrm>
          <a:off x="0" y="0"/>
          <a:ext cx="0" cy="0"/>
          <a:chOff x="0" y="0"/>
          <a:chExt cx="0" cy="0"/>
        </a:xfrm>
      </p:grpSpPr>
      <p:sp>
        <p:nvSpPr>
          <p:cNvPr id="2118" name="Google Shape;2118;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9" name="Google Shape;2119;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aa2cd3a3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1aa2cd3a3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091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1958e4b1c6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2" name="Google Shape;1332;g1958e4b1c6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188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1958e4b1c6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2" name="Google Shape;1332;g1958e4b1c6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4646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958e4b1c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1958e4b1c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9987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958e4b1c6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1958e4b1c6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02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79200" y="539500"/>
            <a:ext cx="7185600" cy="33957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107350" y="3975800"/>
            <a:ext cx="4929300" cy="4359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0"/>
            <a:ext cx="4261609" cy="3427984"/>
            <a:chOff x="0" y="0"/>
            <a:chExt cx="4261609" cy="3427984"/>
          </a:xfrm>
        </p:grpSpPr>
        <p:sp>
          <p:nvSpPr>
            <p:cNvPr id="12" name="Google Shape;12;p2"/>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6880000" y="2039350"/>
            <a:ext cx="2264012" cy="3104139"/>
            <a:chOff x="6880000" y="2039350"/>
            <a:chExt cx="2264012" cy="3104139"/>
          </a:xfrm>
        </p:grpSpPr>
        <p:sp>
          <p:nvSpPr>
            <p:cNvPr id="15" name="Google Shape;15;p2"/>
            <p:cNvSpPr/>
            <p:nvPr/>
          </p:nvSpPr>
          <p:spPr>
            <a:xfrm>
              <a:off x="7108302" y="2204556"/>
              <a:ext cx="2035710" cy="2938932"/>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80000" y="2039350"/>
              <a:ext cx="2264011" cy="3104138"/>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299"/>
        <p:cNvGrpSpPr/>
        <p:nvPr/>
      </p:nvGrpSpPr>
      <p:grpSpPr>
        <a:xfrm>
          <a:off x="0" y="0"/>
          <a:ext cx="0" cy="0"/>
          <a:chOff x="0" y="0"/>
          <a:chExt cx="0" cy="0"/>
        </a:xfrm>
      </p:grpSpPr>
      <p:grpSp>
        <p:nvGrpSpPr>
          <p:cNvPr id="300" name="Google Shape;300;p17"/>
          <p:cNvGrpSpPr/>
          <p:nvPr/>
        </p:nvGrpSpPr>
        <p:grpSpPr>
          <a:xfrm flipH="1">
            <a:off x="4882400" y="-49588"/>
            <a:ext cx="4261609" cy="3427984"/>
            <a:chOff x="0" y="0"/>
            <a:chExt cx="4261609" cy="3427984"/>
          </a:xfrm>
        </p:grpSpPr>
        <p:sp>
          <p:nvSpPr>
            <p:cNvPr id="301" name="Google Shape;301;p17"/>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7"/>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04" name="Google Shape;304;p17"/>
          <p:cNvGrpSpPr/>
          <p:nvPr/>
        </p:nvGrpSpPr>
        <p:grpSpPr>
          <a:xfrm rot="10800000">
            <a:off x="-12" y="4422568"/>
            <a:ext cx="2191588" cy="730392"/>
            <a:chOff x="1358725" y="239400"/>
            <a:chExt cx="1333975" cy="444575"/>
          </a:xfrm>
        </p:grpSpPr>
        <p:sp>
          <p:nvSpPr>
            <p:cNvPr id="305" name="Google Shape;305;p17"/>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17"/>
          <p:cNvGrpSpPr/>
          <p:nvPr/>
        </p:nvGrpSpPr>
        <p:grpSpPr>
          <a:xfrm>
            <a:off x="8619088" y="3313450"/>
            <a:ext cx="342685" cy="940000"/>
            <a:chOff x="8606213" y="4046575"/>
            <a:chExt cx="342685" cy="940000"/>
          </a:xfrm>
        </p:grpSpPr>
        <p:grpSp>
          <p:nvGrpSpPr>
            <p:cNvPr id="308" name="Google Shape;308;p17"/>
            <p:cNvGrpSpPr/>
            <p:nvPr/>
          </p:nvGrpSpPr>
          <p:grpSpPr>
            <a:xfrm>
              <a:off x="8606213" y="4046575"/>
              <a:ext cx="104150" cy="104150"/>
              <a:chOff x="7648113" y="3202125"/>
              <a:chExt cx="104150" cy="104150"/>
            </a:xfrm>
          </p:grpSpPr>
          <p:sp>
            <p:nvSpPr>
              <p:cNvPr id="309" name="Google Shape;309;p17"/>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7"/>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17"/>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7"/>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17"/>
          <p:cNvGrpSpPr/>
          <p:nvPr/>
        </p:nvGrpSpPr>
        <p:grpSpPr>
          <a:xfrm>
            <a:off x="179788" y="3677625"/>
            <a:ext cx="408861" cy="834343"/>
            <a:chOff x="158738" y="274450"/>
            <a:chExt cx="408861" cy="834343"/>
          </a:xfrm>
        </p:grpSpPr>
        <p:grpSp>
          <p:nvGrpSpPr>
            <p:cNvPr id="314" name="Google Shape;314;p17"/>
            <p:cNvGrpSpPr/>
            <p:nvPr/>
          </p:nvGrpSpPr>
          <p:grpSpPr>
            <a:xfrm>
              <a:off x="158738" y="626738"/>
              <a:ext cx="109300" cy="109625"/>
              <a:chOff x="9043313" y="2299825"/>
              <a:chExt cx="109300" cy="109625"/>
            </a:xfrm>
          </p:grpSpPr>
          <p:sp>
            <p:nvSpPr>
              <p:cNvPr id="315" name="Google Shape;315;p17"/>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7"/>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394"/>
        <p:cNvGrpSpPr/>
        <p:nvPr/>
      </p:nvGrpSpPr>
      <p:grpSpPr>
        <a:xfrm>
          <a:off x="0" y="0"/>
          <a:ext cx="0" cy="0"/>
          <a:chOff x="0" y="0"/>
          <a:chExt cx="0" cy="0"/>
        </a:xfrm>
      </p:grpSpPr>
      <p:sp>
        <p:nvSpPr>
          <p:cNvPr id="395" name="Google Shape;395;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6" name="Google Shape;396;p21"/>
          <p:cNvSpPr txBox="1">
            <a:spLocks noGrp="1"/>
          </p:cNvSpPr>
          <p:nvPr>
            <p:ph type="subTitle" idx="1"/>
          </p:nvPr>
        </p:nvSpPr>
        <p:spPr>
          <a:xfrm>
            <a:off x="4779924" y="1348700"/>
            <a:ext cx="3644100" cy="32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400" b="0"/>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397" name="Google Shape;397;p21"/>
          <p:cNvSpPr txBox="1">
            <a:spLocks noGrp="1"/>
          </p:cNvSpPr>
          <p:nvPr>
            <p:ph type="subTitle" idx="2"/>
          </p:nvPr>
        </p:nvSpPr>
        <p:spPr>
          <a:xfrm>
            <a:off x="719976" y="1348700"/>
            <a:ext cx="3644100" cy="32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400" b="0"/>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grpSp>
        <p:nvGrpSpPr>
          <p:cNvPr id="398" name="Google Shape;398;p21"/>
          <p:cNvGrpSpPr/>
          <p:nvPr/>
        </p:nvGrpSpPr>
        <p:grpSpPr>
          <a:xfrm>
            <a:off x="15" y="22"/>
            <a:ext cx="3465260" cy="2787411"/>
            <a:chOff x="2846775" y="3027525"/>
            <a:chExt cx="1888425" cy="1519025"/>
          </a:xfrm>
        </p:grpSpPr>
        <p:sp>
          <p:nvSpPr>
            <p:cNvPr id="399" name="Google Shape;399;p21"/>
            <p:cNvSpPr/>
            <p:nvPr/>
          </p:nvSpPr>
          <p:spPr>
            <a:xfrm>
              <a:off x="2846775" y="3027525"/>
              <a:ext cx="1797850" cy="1425850"/>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p:nvPr/>
          </p:nvSpPr>
          <p:spPr>
            <a:xfrm>
              <a:off x="2846775" y="3027525"/>
              <a:ext cx="1888425" cy="1519025"/>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solidFill>
              <a:schemeClr val="lt2"/>
            </a:solid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21"/>
          <p:cNvGrpSpPr/>
          <p:nvPr/>
        </p:nvGrpSpPr>
        <p:grpSpPr>
          <a:xfrm>
            <a:off x="5091996" y="4274295"/>
            <a:ext cx="4052000" cy="869198"/>
            <a:chOff x="5091996" y="4274295"/>
            <a:chExt cx="4052000" cy="869198"/>
          </a:xfrm>
        </p:grpSpPr>
        <p:sp>
          <p:nvSpPr>
            <p:cNvPr id="402" name="Google Shape;402;p21"/>
            <p:cNvSpPr/>
            <p:nvPr/>
          </p:nvSpPr>
          <p:spPr>
            <a:xfrm flipH="1">
              <a:off x="5250471" y="4408091"/>
              <a:ext cx="3893525" cy="735402"/>
            </a:xfrm>
            <a:custGeom>
              <a:avLst/>
              <a:gdLst/>
              <a:ahLst/>
              <a:cxnLst/>
              <a:rect l="l" t="t" r="r" b="b"/>
              <a:pathLst>
                <a:path w="73190" h="13824" extrusionOk="0">
                  <a:moveTo>
                    <a:pt x="0" y="0"/>
                  </a:moveTo>
                  <a:lnTo>
                    <a:pt x="0" y="13823"/>
                  </a:lnTo>
                  <a:lnTo>
                    <a:pt x="73190" y="13823"/>
                  </a:lnTo>
                  <a:cubicBezTo>
                    <a:pt x="73190" y="13823"/>
                    <a:pt x="70536" y="6083"/>
                    <a:pt x="56241" y="6083"/>
                  </a:cubicBezTo>
                  <a:cubicBezTo>
                    <a:pt x="53596" y="6083"/>
                    <a:pt x="50552" y="6348"/>
                    <a:pt x="47052" y="6976"/>
                  </a:cubicBezTo>
                  <a:cubicBezTo>
                    <a:pt x="38998" y="8417"/>
                    <a:pt x="30991" y="9252"/>
                    <a:pt x="23918" y="9252"/>
                  </a:cubicBezTo>
                  <a:cubicBezTo>
                    <a:pt x="11311" y="9252"/>
                    <a:pt x="1669" y="660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1"/>
            <p:cNvSpPr/>
            <p:nvPr/>
          </p:nvSpPr>
          <p:spPr>
            <a:xfrm flipH="1">
              <a:off x="5091996" y="4274295"/>
              <a:ext cx="4052000" cy="869194"/>
            </a:xfrm>
            <a:custGeom>
              <a:avLst/>
              <a:gdLst/>
              <a:ahLst/>
              <a:cxnLst/>
              <a:rect l="l" t="t" r="r" b="b"/>
              <a:pathLst>
                <a:path w="76169" h="16339" fill="none" extrusionOk="0">
                  <a:moveTo>
                    <a:pt x="76168" y="16338"/>
                  </a:moveTo>
                  <a:cubicBezTo>
                    <a:pt x="76168" y="16338"/>
                    <a:pt x="72287" y="3495"/>
                    <a:pt x="48974" y="8240"/>
                  </a:cubicBezTo>
                  <a:cubicBezTo>
                    <a:pt x="25647" y="12986"/>
                    <a:pt x="2708" y="12173"/>
                    <a:pt x="0" y="1"/>
                  </a:cubicBezTo>
                </a:path>
              </a:pathLst>
            </a:custGeom>
            <a:solidFill>
              <a:schemeClr val="lt2"/>
            </a:solid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21"/>
          <p:cNvGrpSpPr/>
          <p:nvPr/>
        </p:nvGrpSpPr>
        <p:grpSpPr>
          <a:xfrm rot="10800000">
            <a:off x="179788" y="2846693"/>
            <a:ext cx="342685" cy="940000"/>
            <a:chOff x="8606213" y="4046575"/>
            <a:chExt cx="342685" cy="940000"/>
          </a:xfrm>
        </p:grpSpPr>
        <p:grpSp>
          <p:nvGrpSpPr>
            <p:cNvPr id="405" name="Google Shape;405;p21"/>
            <p:cNvGrpSpPr/>
            <p:nvPr/>
          </p:nvGrpSpPr>
          <p:grpSpPr>
            <a:xfrm>
              <a:off x="8606213" y="4046575"/>
              <a:ext cx="104150" cy="104150"/>
              <a:chOff x="7648113" y="3202125"/>
              <a:chExt cx="104150" cy="104150"/>
            </a:xfrm>
          </p:grpSpPr>
          <p:sp>
            <p:nvSpPr>
              <p:cNvPr id="406" name="Google Shape;406;p21"/>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1"/>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1"/>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21"/>
          <p:cNvGrpSpPr/>
          <p:nvPr/>
        </p:nvGrpSpPr>
        <p:grpSpPr>
          <a:xfrm rot="10800000">
            <a:off x="8552912" y="183375"/>
            <a:ext cx="408861" cy="834343"/>
            <a:chOff x="158738" y="274450"/>
            <a:chExt cx="408861" cy="834343"/>
          </a:xfrm>
        </p:grpSpPr>
        <p:grpSp>
          <p:nvGrpSpPr>
            <p:cNvPr id="411" name="Google Shape;411;p21"/>
            <p:cNvGrpSpPr/>
            <p:nvPr/>
          </p:nvGrpSpPr>
          <p:grpSpPr>
            <a:xfrm>
              <a:off x="158738" y="626738"/>
              <a:ext cx="109300" cy="109625"/>
              <a:chOff x="9043313" y="2299825"/>
              <a:chExt cx="109300" cy="109625"/>
            </a:xfrm>
          </p:grpSpPr>
          <p:sp>
            <p:nvSpPr>
              <p:cNvPr id="412" name="Google Shape;412;p21"/>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21"/>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21"/>
          <p:cNvGrpSpPr/>
          <p:nvPr/>
        </p:nvGrpSpPr>
        <p:grpSpPr>
          <a:xfrm rot="-1385973">
            <a:off x="170796" y="3985571"/>
            <a:ext cx="386880" cy="356365"/>
            <a:chOff x="6578186" y="3304323"/>
            <a:chExt cx="592215" cy="545427"/>
          </a:xfrm>
        </p:grpSpPr>
        <p:sp>
          <p:nvSpPr>
            <p:cNvPr id="417" name="Google Shape;417;p21"/>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1"/>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21"/>
          <p:cNvGrpSpPr/>
          <p:nvPr/>
        </p:nvGrpSpPr>
        <p:grpSpPr>
          <a:xfrm rot="737630">
            <a:off x="7738730" y="121766"/>
            <a:ext cx="386883" cy="356382"/>
            <a:chOff x="6578186" y="3304323"/>
            <a:chExt cx="592215" cy="545427"/>
          </a:xfrm>
        </p:grpSpPr>
        <p:sp>
          <p:nvSpPr>
            <p:cNvPr id="422" name="Google Shape;422;p21"/>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1"/>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1"/>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1"/>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
    <p:bg>
      <p:bgPr>
        <a:solidFill>
          <a:schemeClr val="lt2"/>
        </a:solidFill>
        <a:effectLst/>
      </p:bgPr>
    </p:bg>
    <p:spTree>
      <p:nvGrpSpPr>
        <p:cNvPr id="1" name="Shape 433"/>
        <p:cNvGrpSpPr/>
        <p:nvPr/>
      </p:nvGrpSpPr>
      <p:grpSpPr>
        <a:xfrm>
          <a:off x="0" y="0"/>
          <a:ext cx="0" cy="0"/>
          <a:chOff x="0" y="0"/>
          <a:chExt cx="0" cy="0"/>
        </a:xfrm>
      </p:grpSpPr>
      <p:grpSp>
        <p:nvGrpSpPr>
          <p:cNvPr id="434" name="Google Shape;434;p23"/>
          <p:cNvGrpSpPr/>
          <p:nvPr/>
        </p:nvGrpSpPr>
        <p:grpSpPr>
          <a:xfrm>
            <a:off x="7677305" y="3132328"/>
            <a:ext cx="1466908" cy="2011247"/>
            <a:chOff x="2782925" y="1553350"/>
            <a:chExt cx="879125" cy="1205350"/>
          </a:xfrm>
        </p:grpSpPr>
        <p:sp>
          <p:nvSpPr>
            <p:cNvPr id="435" name="Google Shape;435;p23"/>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3"/>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dk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23"/>
          <p:cNvGrpSpPr/>
          <p:nvPr/>
        </p:nvGrpSpPr>
        <p:grpSpPr>
          <a:xfrm flipH="1">
            <a:off x="-84" y="6"/>
            <a:ext cx="1537000" cy="759579"/>
            <a:chOff x="2583400" y="743900"/>
            <a:chExt cx="1078975" cy="533225"/>
          </a:xfrm>
        </p:grpSpPr>
        <p:sp>
          <p:nvSpPr>
            <p:cNvPr id="438" name="Google Shape;438;p23"/>
            <p:cNvSpPr/>
            <p:nvPr/>
          </p:nvSpPr>
          <p:spPr>
            <a:xfrm>
              <a:off x="2637875" y="743900"/>
              <a:ext cx="1024500" cy="390075"/>
            </a:xfrm>
            <a:custGeom>
              <a:avLst/>
              <a:gdLst/>
              <a:ahLst/>
              <a:cxnLst/>
              <a:rect l="l" t="t" r="r" b="b"/>
              <a:pathLst>
                <a:path w="40980" h="15603" extrusionOk="0">
                  <a:moveTo>
                    <a:pt x="0" y="1"/>
                  </a:moveTo>
                  <a:cubicBezTo>
                    <a:pt x="0" y="1"/>
                    <a:pt x="8294" y="15602"/>
                    <a:pt x="32112" y="15602"/>
                  </a:cubicBezTo>
                  <a:cubicBezTo>
                    <a:pt x="34858" y="15602"/>
                    <a:pt x="37810" y="15395"/>
                    <a:pt x="40979" y="14933"/>
                  </a:cubicBezTo>
                  <a:lnTo>
                    <a:pt x="40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3"/>
            <p:cNvSpPr/>
            <p:nvPr/>
          </p:nvSpPr>
          <p:spPr>
            <a:xfrm>
              <a:off x="2583400" y="743900"/>
              <a:ext cx="1078975" cy="533225"/>
            </a:xfrm>
            <a:custGeom>
              <a:avLst/>
              <a:gdLst/>
              <a:ahLst/>
              <a:cxnLst/>
              <a:rect l="l" t="t" r="r" b="b"/>
              <a:pathLst>
                <a:path w="43159" h="21329" fill="none" extrusionOk="0">
                  <a:moveTo>
                    <a:pt x="0" y="1"/>
                  </a:moveTo>
                  <a:cubicBezTo>
                    <a:pt x="0" y="1"/>
                    <a:pt x="10870" y="21328"/>
                    <a:pt x="43158" y="16415"/>
                  </a:cubicBezTo>
                </a:path>
              </a:pathLst>
            </a:custGeom>
            <a:noFill/>
            <a:ln w="4200" cap="flat" cmpd="sng">
              <a:solidFill>
                <a:schemeClr val="dk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
    <p:bg>
      <p:bgPr>
        <a:solidFill>
          <a:schemeClr val="dk2"/>
        </a:solidFill>
        <a:effectLst/>
      </p:bgPr>
    </p:bg>
    <p:spTree>
      <p:nvGrpSpPr>
        <p:cNvPr id="1" name="Shape 440"/>
        <p:cNvGrpSpPr/>
        <p:nvPr/>
      </p:nvGrpSpPr>
      <p:grpSpPr>
        <a:xfrm>
          <a:off x="0" y="0"/>
          <a:ext cx="0" cy="0"/>
          <a:chOff x="0" y="0"/>
          <a:chExt cx="0" cy="0"/>
        </a:xfrm>
      </p:grpSpPr>
      <p:grpSp>
        <p:nvGrpSpPr>
          <p:cNvPr id="441" name="Google Shape;441;p24"/>
          <p:cNvGrpSpPr/>
          <p:nvPr/>
        </p:nvGrpSpPr>
        <p:grpSpPr>
          <a:xfrm>
            <a:off x="7677305" y="3132328"/>
            <a:ext cx="1466908" cy="2011247"/>
            <a:chOff x="2782925" y="1553350"/>
            <a:chExt cx="879125" cy="1205350"/>
          </a:xfrm>
        </p:grpSpPr>
        <p:sp>
          <p:nvSpPr>
            <p:cNvPr id="442" name="Google Shape;442;p24"/>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accent5"/>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4"/>
          <p:cNvGrpSpPr/>
          <p:nvPr/>
        </p:nvGrpSpPr>
        <p:grpSpPr>
          <a:xfrm>
            <a:off x="2" y="-14"/>
            <a:ext cx="3142150" cy="2527506"/>
            <a:chOff x="2846775" y="3027525"/>
            <a:chExt cx="1888425" cy="1519025"/>
          </a:xfrm>
        </p:grpSpPr>
        <p:sp>
          <p:nvSpPr>
            <p:cNvPr id="445" name="Google Shape;445;p24"/>
            <p:cNvSpPr/>
            <p:nvPr/>
          </p:nvSpPr>
          <p:spPr>
            <a:xfrm>
              <a:off x="2846775" y="3027525"/>
              <a:ext cx="1797850" cy="1425850"/>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2846775" y="3027525"/>
              <a:ext cx="1888425" cy="1519025"/>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accent5"/>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20/08/23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83820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20/08/23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10151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79200" y="539500"/>
            <a:ext cx="7185600" cy="33957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107350" y="3975800"/>
            <a:ext cx="4929300" cy="4359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0"/>
            <a:ext cx="4261609" cy="3427984"/>
            <a:chOff x="0" y="0"/>
            <a:chExt cx="4261609" cy="3427984"/>
          </a:xfrm>
        </p:grpSpPr>
        <p:sp>
          <p:nvSpPr>
            <p:cNvPr id="12" name="Google Shape;12;p2"/>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6880000" y="2039350"/>
            <a:ext cx="2264012" cy="3104139"/>
            <a:chOff x="6880000" y="2039350"/>
            <a:chExt cx="2264012" cy="3104139"/>
          </a:xfrm>
        </p:grpSpPr>
        <p:sp>
          <p:nvSpPr>
            <p:cNvPr id="15" name="Google Shape;15;p2"/>
            <p:cNvSpPr/>
            <p:nvPr/>
          </p:nvSpPr>
          <p:spPr>
            <a:xfrm>
              <a:off x="7108302" y="2204556"/>
              <a:ext cx="2035710" cy="2938932"/>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80000" y="2039350"/>
              <a:ext cx="2264011" cy="3104138"/>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87006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038200" y="2274200"/>
            <a:ext cx="5067600" cy="135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3890700" y="1139600"/>
            <a:ext cx="1362600" cy="841800"/>
          </a:xfrm>
          <a:prstGeom prst="rect">
            <a:avLst/>
          </a:prstGeom>
          <a:solidFill>
            <a:schemeClr val="accent6"/>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subTitle" idx="1"/>
          </p:nvPr>
        </p:nvSpPr>
        <p:spPr>
          <a:xfrm>
            <a:off x="2038200" y="3705100"/>
            <a:ext cx="50676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600"/>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grpSp>
        <p:nvGrpSpPr>
          <p:cNvPr id="21" name="Google Shape;21;p3"/>
          <p:cNvGrpSpPr/>
          <p:nvPr/>
        </p:nvGrpSpPr>
        <p:grpSpPr>
          <a:xfrm rot="10800000">
            <a:off x="-11" y="-2"/>
            <a:ext cx="3871707" cy="2571834"/>
            <a:chOff x="837475" y="2641675"/>
            <a:chExt cx="1785925" cy="1186325"/>
          </a:xfrm>
        </p:grpSpPr>
        <p:sp>
          <p:nvSpPr>
            <p:cNvPr id="22" name="Google Shape;22;p3"/>
            <p:cNvSpPr/>
            <p:nvPr/>
          </p:nvSpPr>
          <p:spPr>
            <a:xfrm>
              <a:off x="933200" y="2702275"/>
              <a:ext cx="1690200" cy="1125725"/>
            </a:xfrm>
            <a:custGeom>
              <a:avLst/>
              <a:gdLst/>
              <a:ahLst/>
              <a:cxnLst/>
              <a:rect l="l" t="t" r="r" b="b"/>
              <a:pathLst>
                <a:path w="67608" h="45029" extrusionOk="0">
                  <a:moveTo>
                    <a:pt x="67607" y="0"/>
                  </a:moveTo>
                  <a:cubicBezTo>
                    <a:pt x="67607" y="0"/>
                    <a:pt x="59625" y="8756"/>
                    <a:pt x="59832" y="24990"/>
                  </a:cubicBezTo>
                  <a:cubicBezTo>
                    <a:pt x="59986" y="36416"/>
                    <a:pt x="51805" y="39960"/>
                    <a:pt x="39541" y="39960"/>
                  </a:cubicBezTo>
                  <a:cubicBezTo>
                    <a:pt x="34380" y="39960"/>
                    <a:pt x="28495" y="39332"/>
                    <a:pt x="22205" y="38400"/>
                  </a:cubicBezTo>
                  <a:cubicBezTo>
                    <a:pt x="19266" y="37967"/>
                    <a:pt x="16716" y="37780"/>
                    <a:pt x="14502" y="37780"/>
                  </a:cubicBezTo>
                  <a:cubicBezTo>
                    <a:pt x="1048" y="37780"/>
                    <a:pt x="44" y="44677"/>
                    <a:pt x="2" y="45015"/>
                  </a:cubicBezTo>
                  <a:lnTo>
                    <a:pt x="67607" y="45015"/>
                  </a:lnTo>
                  <a:lnTo>
                    <a:pt x="67607" y="0"/>
                  </a:lnTo>
                  <a:close/>
                  <a:moveTo>
                    <a:pt x="1" y="45015"/>
                  </a:moveTo>
                  <a:lnTo>
                    <a:pt x="1" y="45028"/>
                  </a:lnTo>
                  <a:cubicBezTo>
                    <a:pt x="1" y="45028"/>
                    <a:pt x="1" y="45024"/>
                    <a:pt x="2" y="45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37475" y="2641675"/>
              <a:ext cx="1785925" cy="1186325"/>
            </a:xfrm>
            <a:custGeom>
              <a:avLst/>
              <a:gdLst/>
              <a:ahLst/>
              <a:cxnLst/>
              <a:rect l="l" t="t" r="r" b="b"/>
              <a:pathLst>
                <a:path w="71437" h="47453" fill="none" extrusionOk="0">
                  <a:moveTo>
                    <a:pt x="0" y="47452"/>
                  </a:moveTo>
                  <a:cubicBezTo>
                    <a:pt x="0" y="47452"/>
                    <a:pt x="1006" y="37162"/>
                    <a:pt x="23455" y="40476"/>
                  </a:cubicBezTo>
                  <a:cubicBezTo>
                    <a:pt x="45892" y="43777"/>
                    <a:pt x="63454" y="43442"/>
                    <a:pt x="63222" y="26331"/>
                  </a:cubicBezTo>
                  <a:cubicBezTo>
                    <a:pt x="63003" y="9220"/>
                    <a:pt x="71436" y="0"/>
                    <a:pt x="71436" y="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3"/>
          <p:cNvGrpSpPr/>
          <p:nvPr/>
        </p:nvGrpSpPr>
        <p:grpSpPr>
          <a:xfrm flipH="1">
            <a:off x="4912556" y="4235865"/>
            <a:ext cx="4231439" cy="907689"/>
            <a:chOff x="-323372" y="1437008"/>
            <a:chExt cx="2478730" cy="531714"/>
          </a:xfrm>
        </p:grpSpPr>
        <p:sp>
          <p:nvSpPr>
            <p:cNvPr id="25" name="Google Shape;25;p3"/>
            <p:cNvSpPr/>
            <p:nvPr/>
          </p:nvSpPr>
          <p:spPr>
            <a:xfrm>
              <a:off x="-323372" y="1518854"/>
              <a:ext cx="2381786" cy="449868"/>
            </a:xfrm>
            <a:custGeom>
              <a:avLst/>
              <a:gdLst/>
              <a:ahLst/>
              <a:cxnLst/>
              <a:rect l="l" t="t" r="r" b="b"/>
              <a:pathLst>
                <a:path w="73190" h="13824" extrusionOk="0">
                  <a:moveTo>
                    <a:pt x="0" y="0"/>
                  </a:moveTo>
                  <a:lnTo>
                    <a:pt x="0" y="13823"/>
                  </a:lnTo>
                  <a:lnTo>
                    <a:pt x="73190" y="13823"/>
                  </a:lnTo>
                  <a:cubicBezTo>
                    <a:pt x="73190" y="13823"/>
                    <a:pt x="70536" y="6083"/>
                    <a:pt x="56241" y="6083"/>
                  </a:cubicBezTo>
                  <a:cubicBezTo>
                    <a:pt x="53596" y="6083"/>
                    <a:pt x="50552" y="6348"/>
                    <a:pt x="47052" y="6976"/>
                  </a:cubicBezTo>
                  <a:cubicBezTo>
                    <a:pt x="38998" y="8417"/>
                    <a:pt x="30991" y="9252"/>
                    <a:pt x="23918" y="9252"/>
                  </a:cubicBezTo>
                  <a:cubicBezTo>
                    <a:pt x="11311" y="9252"/>
                    <a:pt x="1669" y="660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23372" y="1437008"/>
              <a:ext cx="2478730" cy="531712"/>
            </a:xfrm>
            <a:custGeom>
              <a:avLst/>
              <a:gdLst/>
              <a:ahLst/>
              <a:cxnLst/>
              <a:rect l="l" t="t" r="r" b="b"/>
              <a:pathLst>
                <a:path w="76169" h="16339" fill="none" extrusionOk="0">
                  <a:moveTo>
                    <a:pt x="76168" y="16338"/>
                  </a:moveTo>
                  <a:cubicBezTo>
                    <a:pt x="76168" y="16338"/>
                    <a:pt x="72287" y="3495"/>
                    <a:pt x="48974" y="8240"/>
                  </a:cubicBezTo>
                  <a:cubicBezTo>
                    <a:pt x="25647" y="12986"/>
                    <a:pt x="2708" y="12173"/>
                    <a:pt x="0"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65832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 name="Google Shape;29;p4"/>
          <p:cNvSpPr txBox="1">
            <a:spLocks noGrp="1"/>
          </p:cNvSpPr>
          <p:nvPr>
            <p:ph type="body" idx="1"/>
          </p:nvPr>
        </p:nvSpPr>
        <p:spPr>
          <a:xfrm>
            <a:off x="720000" y="1139551"/>
            <a:ext cx="7704000" cy="354900"/>
          </a:xfrm>
          <a:prstGeom prst="rect">
            <a:avLst/>
          </a:prstGeom>
        </p:spPr>
        <p:txBody>
          <a:bodyPr spcFirstLastPara="1" wrap="square" lIns="91425" tIns="91425" rIns="91425" bIns="91425" anchor="t" anchorCtr="0">
            <a:noAutofit/>
          </a:bodyPr>
          <a:lstStyle>
            <a:lvl1pPr marL="457200" lvl="0" indent="-298450" algn="ctr" rtl="0">
              <a:lnSpc>
                <a:spcPct val="100000"/>
              </a:lnSpc>
              <a:spcBef>
                <a:spcPts val="0"/>
              </a:spcBef>
              <a:spcAft>
                <a:spcPts val="0"/>
              </a:spcAft>
              <a:buClr>
                <a:srgbClr val="42FFB7"/>
              </a:buClr>
              <a:buSzPts val="1100"/>
              <a:buFont typeface="Nunito Light"/>
              <a:buChar char="●"/>
              <a:defRPr sz="1200"/>
            </a:lvl1pPr>
            <a:lvl2pPr marL="914400" lvl="1" indent="-298450" rtl="0">
              <a:lnSpc>
                <a:spcPct val="115000"/>
              </a:lnSpc>
              <a:spcBef>
                <a:spcPts val="0"/>
              </a:spcBef>
              <a:spcAft>
                <a:spcPts val="0"/>
              </a:spcAft>
              <a:buClr>
                <a:srgbClr val="FFC800"/>
              </a:buClr>
              <a:buSzPts val="1100"/>
              <a:buFont typeface="Nunito Light"/>
              <a:buChar char="○"/>
              <a:defRPr>
                <a:solidFill>
                  <a:srgbClr val="434343"/>
                </a:solidFill>
              </a:defRPr>
            </a:lvl2pPr>
            <a:lvl3pPr marL="1371600" lvl="2" indent="-298450" rtl="0">
              <a:lnSpc>
                <a:spcPct val="115000"/>
              </a:lnSpc>
              <a:spcBef>
                <a:spcPts val="1600"/>
              </a:spcBef>
              <a:spcAft>
                <a:spcPts val="0"/>
              </a:spcAft>
              <a:buClr>
                <a:srgbClr val="FFC800"/>
              </a:buClr>
              <a:buSzPts val="1100"/>
              <a:buFont typeface="Nunito Light"/>
              <a:buChar char="■"/>
              <a:defRPr>
                <a:solidFill>
                  <a:srgbClr val="434343"/>
                </a:solidFill>
              </a:defRPr>
            </a:lvl3pPr>
            <a:lvl4pPr marL="1828800" lvl="3" indent="-298450" rtl="0">
              <a:lnSpc>
                <a:spcPct val="115000"/>
              </a:lnSpc>
              <a:spcBef>
                <a:spcPts val="1600"/>
              </a:spcBef>
              <a:spcAft>
                <a:spcPts val="0"/>
              </a:spcAft>
              <a:buClr>
                <a:srgbClr val="FFC800"/>
              </a:buClr>
              <a:buSzPts val="1100"/>
              <a:buFont typeface="Nunito Light"/>
              <a:buChar char="●"/>
              <a:defRPr>
                <a:solidFill>
                  <a:srgbClr val="434343"/>
                </a:solidFill>
              </a:defRPr>
            </a:lvl4pPr>
            <a:lvl5pPr marL="2286000" lvl="4" indent="-298450" rtl="0">
              <a:lnSpc>
                <a:spcPct val="115000"/>
              </a:lnSpc>
              <a:spcBef>
                <a:spcPts val="1600"/>
              </a:spcBef>
              <a:spcAft>
                <a:spcPts val="0"/>
              </a:spcAft>
              <a:buClr>
                <a:srgbClr val="434343"/>
              </a:buClr>
              <a:buSzPts val="1100"/>
              <a:buFont typeface="Nunito Light"/>
              <a:buChar char="○"/>
              <a:defRPr>
                <a:solidFill>
                  <a:srgbClr val="434343"/>
                </a:solidFill>
              </a:defRPr>
            </a:lvl5pPr>
            <a:lvl6pPr marL="2743200" lvl="5" indent="-298450" rtl="0">
              <a:lnSpc>
                <a:spcPct val="115000"/>
              </a:lnSpc>
              <a:spcBef>
                <a:spcPts val="1600"/>
              </a:spcBef>
              <a:spcAft>
                <a:spcPts val="0"/>
              </a:spcAft>
              <a:buClr>
                <a:srgbClr val="434343"/>
              </a:buClr>
              <a:buSzPts val="1100"/>
              <a:buFont typeface="Nunito Light"/>
              <a:buChar char="■"/>
              <a:defRPr>
                <a:solidFill>
                  <a:srgbClr val="434343"/>
                </a:solidFill>
              </a:defRPr>
            </a:lvl6pPr>
            <a:lvl7pPr marL="3200400" lvl="6" indent="-298450" rtl="0">
              <a:lnSpc>
                <a:spcPct val="115000"/>
              </a:lnSpc>
              <a:spcBef>
                <a:spcPts val="1600"/>
              </a:spcBef>
              <a:spcAft>
                <a:spcPts val="0"/>
              </a:spcAft>
              <a:buClr>
                <a:srgbClr val="434343"/>
              </a:buClr>
              <a:buSzPts val="1100"/>
              <a:buFont typeface="Nunito Light"/>
              <a:buChar char="●"/>
              <a:defRPr>
                <a:solidFill>
                  <a:srgbClr val="434343"/>
                </a:solidFill>
              </a:defRPr>
            </a:lvl7pPr>
            <a:lvl8pPr marL="3657600" lvl="7" indent="-298450" rtl="0">
              <a:lnSpc>
                <a:spcPct val="115000"/>
              </a:lnSpc>
              <a:spcBef>
                <a:spcPts val="1600"/>
              </a:spcBef>
              <a:spcAft>
                <a:spcPts val="0"/>
              </a:spcAft>
              <a:buClr>
                <a:srgbClr val="434343"/>
              </a:buClr>
              <a:buSzPts val="1100"/>
              <a:buFont typeface="Nunito Light"/>
              <a:buChar char="○"/>
              <a:defRPr>
                <a:solidFill>
                  <a:srgbClr val="434343"/>
                </a:solidFill>
              </a:defRPr>
            </a:lvl8pPr>
            <a:lvl9pPr marL="4114800" lvl="8" indent="-298450" rtl="0">
              <a:lnSpc>
                <a:spcPct val="115000"/>
              </a:lnSpc>
              <a:spcBef>
                <a:spcPts val="1600"/>
              </a:spcBef>
              <a:spcAft>
                <a:spcPts val="1600"/>
              </a:spcAft>
              <a:buClr>
                <a:srgbClr val="434343"/>
              </a:buClr>
              <a:buSzPts val="1100"/>
              <a:buFont typeface="Nunito Light"/>
              <a:buChar char="■"/>
              <a:defRPr>
                <a:solidFill>
                  <a:srgbClr val="434343"/>
                </a:solidFill>
              </a:defRPr>
            </a:lvl9pPr>
          </a:lstStyle>
          <a:p>
            <a:endParaRPr/>
          </a:p>
        </p:txBody>
      </p:sp>
      <p:grpSp>
        <p:nvGrpSpPr>
          <p:cNvPr id="30" name="Google Shape;30;p4"/>
          <p:cNvGrpSpPr/>
          <p:nvPr/>
        </p:nvGrpSpPr>
        <p:grpSpPr>
          <a:xfrm>
            <a:off x="6952413" y="-4"/>
            <a:ext cx="2191588" cy="730392"/>
            <a:chOff x="1358725" y="239400"/>
            <a:chExt cx="1333975" cy="444575"/>
          </a:xfrm>
        </p:grpSpPr>
        <p:sp>
          <p:nvSpPr>
            <p:cNvPr id="31" name="Google Shape;31;p4"/>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4"/>
          <p:cNvGrpSpPr/>
          <p:nvPr/>
        </p:nvGrpSpPr>
        <p:grpSpPr>
          <a:xfrm flipH="1">
            <a:off x="-61" y="2571823"/>
            <a:ext cx="3871707" cy="2571834"/>
            <a:chOff x="837475" y="2641675"/>
            <a:chExt cx="1785925" cy="1186325"/>
          </a:xfrm>
        </p:grpSpPr>
        <p:sp>
          <p:nvSpPr>
            <p:cNvPr id="34" name="Google Shape;34;p4"/>
            <p:cNvSpPr/>
            <p:nvPr/>
          </p:nvSpPr>
          <p:spPr>
            <a:xfrm>
              <a:off x="933200" y="2702275"/>
              <a:ext cx="1690200" cy="1125725"/>
            </a:xfrm>
            <a:custGeom>
              <a:avLst/>
              <a:gdLst/>
              <a:ahLst/>
              <a:cxnLst/>
              <a:rect l="l" t="t" r="r" b="b"/>
              <a:pathLst>
                <a:path w="67608" h="45029" extrusionOk="0">
                  <a:moveTo>
                    <a:pt x="67607" y="0"/>
                  </a:moveTo>
                  <a:cubicBezTo>
                    <a:pt x="67607" y="0"/>
                    <a:pt x="59625" y="8756"/>
                    <a:pt x="59832" y="24990"/>
                  </a:cubicBezTo>
                  <a:cubicBezTo>
                    <a:pt x="59986" y="36416"/>
                    <a:pt x="51805" y="39960"/>
                    <a:pt x="39541" y="39960"/>
                  </a:cubicBezTo>
                  <a:cubicBezTo>
                    <a:pt x="34380" y="39960"/>
                    <a:pt x="28495" y="39332"/>
                    <a:pt x="22205" y="38400"/>
                  </a:cubicBezTo>
                  <a:cubicBezTo>
                    <a:pt x="19266" y="37967"/>
                    <a:pt x="16716" y="37780"/>
                    <a:pt x="14502" y="37780"/>
                  </a:cubicBezTo>
                  <a:cubicBezTo>
                    <a:pt x="1048" y="37780"/>
                    <a:pt x="44" y="44677"/>
                    <a:pt x="2" y="45015"/>
                  </a:cubicBezTo>
                  <a:lnTo>
                    <a:pt x="67607" y="45015"/>
                  </a:lnTo>
                  <a:lnTo>
                    <a:pt x="67607" y="0"/>
                  </a:lnTo>
                  <a:close/>
                  <a:moveTo>
                    <a:pt x="1" y="45015"/>
                  </a:moveTo>
                  <a:lnTo>
                    <a:pt x="1" y="45028"/>
                  </a:lnTo>
                  <a:cubicBezTo>
                    <a:pt x="1" y="45028"/>
                    <a:pt x="1" y="45024"/>
                    <a:pt x="2" y="45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837475" y="2641675"/>
              <a:ext cx="1785925" cy="1186325"/>
            </a:xfrm>
            <a:custGeom>
              <a:avLst/>
              <a:gdLst/>
              <a:ahLst/>
              <a:cxnLst/>
              <a:rect l="l" t="t" r="r" b="b"/>
              <a:pathLst>
                <a:path w="71437" h="47453" fill="none" extrusionOk="0">
                  <a:moveTo>
                    <a:pt x="0" y="47452"/>
                  </a:moveTo>
                  <a:cubicBezTo>
                    <a:pt x="0" y="47452"/>
                    <a:pt x="1006" y="37162"/>
                    <a:pt x="23455" y="40476"/>
                  </a:cubicBezTo>
                  <a:cubicBezTo>
                    <a:pt x="45892" y="43777"/>
                    <a:pt x="63454" y="43442"/>
                    <a:pt x="63222" y="26331"/>
                  </a:cubicBezTo>
                  <a:cubicBezTo>
                    <a:pt x="63003" y="9220"/>
                    <a:pt x="71436" y="0"/>
                    <a:pt x="71436" y="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13662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5"/>
          <p:cNvSpPr txBox="1">
            <a:spLocks noGrp="1"/>
          </p:cNvSpPr>
          <p:nvPr>
            <p:ph type="subTitle" idx="1"/>
          </p:nvPr>
        </p:nvSpPr>
        <p:spPr>
          <a:xfrm>
            <a:off x="5055275" y="2643900"/>
            <a:ext cx="2505600" cy="128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 name="Google Shape;39;p5"/>
          <p:cNvSpPr txBox="1">
            <a:spLocks noGrp="1"/>
          </p:cNvSpPr>
          <p:nvPr>
            <p:ph type="subTitle" idx="2"/>
          </p:nvPr>
        </p:nvSpPr>
        <p:spPr>
          <a:xfrm>
            <a:off x="1583300" y="2643900"/>
            <a:ext cx="2505600" cy="128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0" name="Google Shape;40;p5"/>
          <p:cNvSpPr txBox="1">
            <a:spLocks noGrp="1"/>
          </p:cNvSpPr>
          <p:nvPr>
            <p:ph type="subTitle" idx="3"/>
          </p:nvPr>
        </p:nvSpPr>
        <p:spPr>
          <a:xfrm>
            <a:off x="5055275" y="233587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 name="Google Shape;41;p5"/>
          <p:cNvSpPr txBox="1">
            <a:spLocks noGrp="1"/>
          </p:cNvSpPr>
          <p:nvPr>
            <p:ph type="subTitle" idx="4"/>
          </p:nvPr>
        </p:nvSpPr>
        <p:spPr>
          <a:xfrm>
            <a:off x="1583300" y="233587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2" name="Google Shape;42;p5"/>
          <p:cNvGrpSpPr/>
          <p:nvPr/>
        </p:nvGrpSpPr>
        <p:grpSpPr>
          <a:xfrm flipH="1">
            <a:off x="-61" y="-4"/>
            <a:ext cx="2191588" cy="730392"/>
            <a:chOff x="1358725" y="239400"/>
            <a:chExt cx="1333975" cy="444575"/>
          </a:xfrm>
        </p:grpSpPr>
        <p:sp>
          <p:nvSpPr>
            <p:cNvPr id="43" name="Google Shape;43;p5"/>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5"/>
          <p:cNvGrpSpPr/>
          <p:nvPr/>
        </p:nvGrpSpPr>
        <p:grpSpPr>
          <a:xfrm>
            <a:off x="5272293" y="2571823"/>
            <a:ext cx="3871707" cy="2571834"/>
            <a:chOff x="837475" y="2641675"/>
            <a:chExt cx="1785925" cy="1186325"/>
          </a:xfrm>
        </p:grpSpPr>
        <p:sp>
          <p:nvSpPr>
            <p:cNvPr id="46" name="Google Shape;46;p5"/>
            <p:cNvSpPr/>
            <p:nvPr/>
          </p:nvSpPr>
          <p:spPr>
            <a:xfrm>
              <a:off x="933200" y="2702275"/>
              <a:ext cx="1690200" cy="1125725"/>
            </a:xfrm>
            <a:custGeom>
              <a:avLst/>
              <a:gdLst/>
              <a:ahLst/>
              <a:cxnLst/>
              <a:rect l="l" t="t" r="r" b="b"/>
              <a:pathLst>
                <a:path w="67608" h="45029" extrusionOk="0">
                  <a:moveTo>
                    <a:pt x="67607" y="0"/>
                  </a:moveTo>
                  <a:cubicBezTo>
                    <a:pt x="67607" y="0"/>
                    <a:pt x="59625" y="8756"/>
                    <a:pt x="59832" y="24990"/>
                  </a:cubicBezTo>
                  <a:cubicBezTo>
                    <a:pt x="59986" y="36416"/>
                    <a:pt x="51805" y="39960"/>
                    <a:pt x="39541" y="39960"/>
                  </a:cubicBezTo>
                  <a:cubicBezTo>
                    <a:pt x="34380" y="39960"/>
                    <a:pt x="28495" y="39332"/>
                    <a:pt x="22205" y="38400"/>
                  </a:cubicBezTo>
                  <a:cubicBezTo>
                    <a:pt x="19266" y="37967"/>
                    <a:pt x="16716" y="37780"/>
                    <a:pt x="14502" y="37780"/>
                  </a:cubicBezTo>
                  <a:cubicBezTo>
                    <a:pt x="1048" y="37780"/>
                    <a:pt x="44" y="44677"/>
                    <a:pt x="2" y="45015"/>
                  </a:cubicBezTo>
                  <a:lnTo>
                    <a:pt x="67607" y="45015"/>
                  </a:lnTo>
                  <a:lnTo>
                    <a:pt x="67607" y="0"/>
                  </a:lnTo>
                  <a:close/>
                  <a:moveTo>
                    <a:pt x="1" y="45015"/>
                  </a:moveTo>
                  <a:lnTo>
                    <a:pt x="1" y="45028"/>
                  </a:lnTo>
                  <a:cubicBezTo>
                    <a:pt x="1" y="45028"/>
                    <a:pt x="1" y="45024"/>
                    <a:pt x="2" y="45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837475" y="2641675"/>
              <a:ext cx="1785925" cy="1186325"/>
            </a:xfrm>
            <a:custGeom>
              <a:avLst/>
              <a:gdLst/>
              <a:ahLst/>
              <a:cxnLst/>
              <a:rect l="l" t="t" r="r" b="b"/>
              <a:pathLst>
                <a:path w="71437" h="47453" fill="none" extrusionOk="0">
                  <a:moveTo>
                    <a:pt x="0" y="47452"/>
                  </a:moveTo>
                  <a:cubicBezTo>
                    <a:pt x="0" y="47452"/>
                    <a:pt x="1006" y="37162"/>
                    <a:pt x="23455" y="40476"/>
                  </a:cubicBezTo>
                  <a:cubicBezTo>
                    <a:pt x="45892" y="43777"/>
                    <a:pt x="63454" y="43442"/>
                    <a:pt x="63222" y="26331"/>
                  </a:cubicBezTo>
                  <a:cubicBezTo>
                    <a:pt x="63003" y="9220"/>
                    <a:pt x="71436" y="0"/>
                    <a:pt x="71436" y="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5"/>
          <p:cNvGrpSpPr/>
          <p:nvPr/>
        </p:nvGrpSpPr>
        <p:grpSpPr>
          <a:xfrm>
            <a:off x="8619088" y="126200"/>
            <a:ext cx="342685" cy="940000"/>
            <a:chOff x="8606213" y="4046575"/>
            <a:chExt cx="342685" cy="940000"/>
          </a:xfrm>
        </p:grpSpPr>
        <p:grpSp>
          <p:nvGrpSpPr>
            <p:cNvPr id="49" name="Google Shape;49;p5"/>
            <p:cNvGrpSpPr/>
            <p:nvPr/>
          </p:nvGrpSpPr>
          <p:grpSpPr>
            <a:xfrm>
              <a:off x="8606213" y="4046575"/>
              <a:ext cx="104150" cy="104150"/>
              <a:chOff x="7648113" y="3202125"/>
              <a:chExt cx="104150" cy="104150"/>
            </a:xfrm>
          </p:grpSpPr>
          <p:sp>
            <p:nvSpPr>
              <p:cNvPr id="50" name="Google Shape;50;p5"/>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5"/>
          <p:cNvGrpSpPr/>
          <p:nvPr/>
        </p:nvGrpSpPr>
        <p:grpSpPr>
          <a:xfrm>
            <a:off x="188488" y="4186825"/>
            <a:ext cx="408861" cy="834343"/>
            <a:chOff x="158738" y="274450"/>
            <a:chExt cx="408861" cy="834343"/>
          </a:xfrm>
        </p:grpSpPr>
        <p:grpSp>
          <p:nvGrpSpPr>
            <p:cNvPr id="55" name="Google Shape;55;p5"/>
            <p:cNvGrpSpPr/>
            <p:nvPr/>
          </p:nvGrpSpPr>
          <p:grpSpPr>
            <a:xfrm>
              <a:off x="158738" y="626738"/>
              <a:ext cx="109300" cy="109625"/>
              <a:chOff x="9043313" y="2299825"/>
              <a:chExt cx="109300" cy="109625"/>
            </a:xfrm>
          </p:grpSpPr>
          <p:sp>
            <p:nvSpPr>
              <p:cNvPr id="56" name="Google Shape;56;p5"/>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5"/>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6941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5"/>
          <p:cNvSpPr txBox="1">
            <a:spLocks noGrp="1"/>
          </p:cNvSpPr>
          <p:nvPr>
            <p:ph type="subTitle" idx="1"/>
          </p:nvPr>
        </p:nvSpPr>
        <p:spPr>
          <a:xfrm>
            <a:off x="5055275" y="2643900"/>
            <a:ext cx="2505600" cy="128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 name="Google Shape;39;p5"/>
          <p:cNvSpPr txBox="1">
            <a:spLocks noGrp="1"/>
          </p:cNvSpPr>
          <p:nvPr>
            <p:ph type="subTitle" idx="2"/>
          </p:nvPr>
        </p:nvSpPr>
        <p:spPr>
          <a:xfrm>
            <a:off x="1583300" y="2643900"/>
            <a:ext cx="2505600" cy="128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0" name="Google Shape;40;p5"/>
          <p:cNvSpPr txBox="1">
            <a:spLocks noGrp="1"/>
          </p:cNvSpPr>
          <p:nvPr>
            <p:ph type="subTitle" idx="3"/>
          </p:nvPr>
        </p:nvSpPr>
        <p:spPr>
          <a:xfrm>
            <a:off x="5055275" y="233587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 name="Google Shape;41;p5"/>
          <p:cNvSpPr txBox="1">
            <a:spLocks noGrp="1"/>
          </p:cNvSpPr>
          <p:nvPr>
            <p:ph type="subTitle" idx="4"/>
          </p:nvPr>
        </p:nvSpPr>
        <p:spPr>
          <a:xfrm>
            <a:off x="1583300" y="233587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2" name="Google Shape;42;p5"/>
          <p:cNvGrpSpPr/>
          <p:nvPr/>
        </p:nvGrpSpPr>
        <p:grpSpPr>
          <a:xfrm flipH="1">
            <a:off x="-61" y="-4"/>
            <a:ext cx="2191588" cy="730392"/>
            <a:chOff x="1358725" y="239400"/>
            <a:chExt cx="1333975" cy="444575"/>
          </a:xfrm>
        </p:grpSpPr>
        <p:sp>
          <p:nvSpPr>
            <p:cNvPr id="43" name="Google Shape;43;p5"/>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5"/>
          <p:cNvGrpSpPr/>
          <p:nvPr/>
        </p:nvGrpSpPr>
        <p:grpSpPr>
          <a:xfrm>
            <a:off x="5272293" y="2571823"/>
            <a:ext cx="3871707" cy="2571834"/>
            <a:chOff x="837475" y="2641675"/>
            <a:chExt cx="1785925" cy="1186325"/>
          </a:xfrm>
        </p:grpSpPr>
        <p:sp>
          <p:nvSpPr>
            <p:cNvPr id="46" name="Google Shape;46;p5"/>
            <p:cNvSpPr/>
            <p:nvPr/>
          </p:nvSpPr>
          <p:spPr>
            <a:xfrm>
              <a:off x="933200" y="2702275"/>
              <a:ext cx="1690200" cy="1125725"/>
            </a:xfrm>
            <a:custGeom>
              <a:avLst/>
              <a:gdLst/>
              <a:ahLst/>
              <a:cxnLst/>
              <a:rect l="l" t="t" r="r" b="b"/>
              <a:pathLst>
                <a:path w="67608" h="45029" extrusionOk="0">
                  <a:moveTo>
                    <a:pt x="67607" y="0"/>
                  </a:moveTo>
                  <a:cubicBezTo>
                    <a:pt x="67607" y="0"/>
                    <a:pt x="59625" y="8756"/>
                    <a:pt x="59832" y="24990"/>
                  </a:cubicBezTo>
                  <a:cubicBezTo>
                    <a:pt x="59986" y="36416"/>
                    <a:pt x="51805" y="39960"/>
                    <a:pt x="39541" y="39960"/>
                  </a:cubicBezTo>
                  <a:cubicBezTo>
                    <a:pt x="34380" y="39960"/>
                    <a:pt x="28495" y="39332"/>
                    <a:pt x="22205" y="38400"/>
                  </a:cubicBezTo>
                  <a:cubicBezTo>
                    <a:pt x="19266" y="37967"/>
                    <a:pt x="16716" y="37780"/>
                    <a:pt x="14502" y="37780"/>
                  </a:cubicBezTo>
                  <a:cubicBezTo>
                    <a:pt x="1048" y="37780"/>
                    <a:pt x="44" y="44677"/>
                    <a:pt x="2" y="45015"/>
                  </a:cubicBezTo>
                  <a:lnTo>
                    <a:pt x="67607" y="45015"/>
                  </a:lnTo>
                  <a:lnTo>
                    <a:pt x="67607" y="0"/>
                  </a:lnTo>
                  <a:close/>
                  <a:moveTo>
                    <a:pt x="1" y="45015"/>
                  </a:moveTo>
                  <a:lnTo>
                    <a:pt x="1" y="45028"/>
                  </a:lnTo>
                  <a:cubicBezTo>
                    <a:pt x="1" y="45028"/>
                    <a:pt x="1" y="45024"/>
                    <a:pt x="2" y="45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837475" y="2641675"/>
              <a:ext cx="1785925" cy="1186325"/>
            </a:xfrm>
            <a:custGeom>
              <a:avLst/>
              <a:gdLst/>
              <a:ahLst/>
              <a:cxnLst/>
              <a:rect l="l" t="t" r="r" b="b"/>
              <a:pathLst>
                <a:path w="71437" h="47453" fill="none" extrusionOk="0">
                  <a:moveTo>
                    <a:pt x="0" y="47452"/>
                  </a:moveTo>
                  <a:cubicBezTo>
                    <a:pt x="0" y="47452"/>
                    <a:pt x="1006" y="37162"/>
                    <a:pt x="23455" y="40476"/>
                  </a:cubicBezTo>
                  <a:cubicBezTo>
                    <a:pt x="45892" y="43777"/>
                    <a:pt x="63454" y="43442"/>
                    <a:pt x="63222" y="26331"/>
                  </a:cubicBezTo>
                  <a:cubicBezTo>
                    <a:pt x="63003" y="9220"/>
                    <a:pt x="71436" y="0"/>
                    <a:pt x="71436" y="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5"/>
          <p:cNvGrpSpPr/>
          <p:nvPr/>
        </p:nvGrpSpPr>
        <p:grpSpPr>
          <a:xfrm>
            <a:off x="8619088" y="126200"/>
            <a:ext cx="342685" cy="940000"/>
            <a:chOff x="8606213" y="4046575"/>
            <a:chExt cx="342685" cy="940000"/>
          </a:xfrm>
        </p:grpSpPr>
        <p:grpSp>
          <p:nvGrpSpPr>
            <p:cNvPr id="49" name="Google Shape;49;p5"/>
            <p:cNvGrpSpPr/>
            <p:nvPr/>
          </p:nvGrpSpPr>
          <p:grpSpPr>
            <a:xfrm>
              <a:off x="8606213" y="4046575"/>
              <a:ext cx="104150" cy="104150"/>
              <a:chOff x="7648113" y="3202125"/>
              <a:chExt cx="104150" cy="104150"/>
            </a:xfrm>
          </p:grpSpPr>
          <p:sp>
            <p:nvSpPr>
              <p:cNvPr id="50" name="Google Shape;50;p5"/>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5"/>
          <p:cNvGrpSpPr/>
          <p:nvPr/>
        </p:nvGrpSpPr>
        <p:grpSpPr>
          <a:xfrm>
            <a:off x="188488" y="4186825"/>
            <a:ext cx="408861" cy="834343"/>
            <a:chOff x="158738" y="274450"/>
            <a:chExt cx="408861" cy="834343"/>
          </a:xfrm>
        </p:grpSpPr>
        <p:grpSp>
          <p:nvGrpSpPr>
            <p:cNvPr id="55" name="Google Shape;55;p5"/>
            <p:cNvGrpSpPr/>
            <p:nvPr/>
          </p:nvGrpSpPr>
          <p:grpSpPr>
            <a:xfrm>
              <a:off x="158738" y="626738"/>
              <a:ext cx="109300" cy="109625"/>
              <a:chOff x="9043313" y="2299825"/>
              <a:chExt cx="109300" cy="109625"/>
            </a:xfrm>
          </p:grpSpPr>
          <p:sp>
            <p:nvSpPr>
              <p:cNvPr id="56" name="Google Shape;56;p5"/>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5"/>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grpSp>
        <p:nvGrpSpPr>
          <p:cNvPr id="61" name="Google Shape;61;p6"/>
          <p:cNvGrpSpPr/>
          <p:nvPr/>
        </p:nvGrpSpPr>
        <p:grpSpPr>
          <a:xfrm rot="10800000">
            <a:off x="4882400" y="1774561"/>
            <a:ext cx="4261609" cy="3427984"/>
            <a:chOff x="0" y="0"/>
            <a:chExt cx="4261609" cy="3427984"/>
          </a:xfrm>
        </p:grpSpPr>
        <p:sp>
          <p:nvSpPr>
            <p:cNvPr id="62" name="Google Shape;62;p6"/>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6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5" name="Google Shape;65;p6"/>
          <p:cNvGrpSpPr/>
          <p:nvPr/>
        </p:nvGrpSpPr>
        <p:grpSpPr>
          <a:xfrm flipH="1">
            <a:off x="-12" y="-4"/>
            <a:ext cx="2191588" cy="730392"/>
            <a:chOff x="1358725" y="239400"/>
            <a:chExt cx="1333975" cy="444575"/>
          </a:xfrm>
        </p:grpSpPr>
        <p:sp>
          <p:nvSpPr>
            <p:cNvPr id="66" name="Google Shape;66;p6"/>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6"/>
          <p:cNvGrpSpPr/>
          <p:nvPr/>
        </p:nvGrpSpPr>
        <p:grpSpPr>
          <a:xfrm>
            <a:off x="1462363" y="1711388"/>
            <a:ext cx="6076637" cy="3083400"/>
            <a:chOff x="1462363" y="1558988"/>
            <a:chExt cx="6076637" cy="3083400"/>
          </a:xfrm>
        </p:grpSpPr>
        <p:sp>
          <p:nvSpPr>
            <p:cNvPr id="69" name="Google Shape;69;p6"/>
            <p:cNvSpPr/>
            <p:nvPr/>
          </p:nvSpPr>
          <p:spPr>
            <a:xfrm rot="5400000">
              <a:off x="3030300" y="133688"/>
              <a:ext cx="3083400" cy="59340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1462363" y="1664049"/>
              <a:ext cx="441262" cy="2868057"/>
              <a:chOff x="2249101" y="2730885"/>
              <a:chExt cx="144449" cy="938869"/>
            </a:xfrm>
          </p:grpSpPr>
          <p:grpSp>
            <p:nvGrpSpPr>
              <p:cNvPr id="71" name="Google Shape;71;p6"/>
              <p:cNvGrpSpPr/>
              <p:nvPr/>
            </p:nvGrpSpPr>
            <p:grpSpPr>
              <a:xfrm>
                <a:off x="2308246" y="2735050"/>
                <a:ext cx="85304" cy="931099"/>
                <a:chOff x="2308246" y="2735050"/>
                <a:chExt cx="85304" cy="931099"/>
              </a:xfrm>
            </p:grpSpPr>
            <p:sp>
              <p:nvSpPr>
                <p:cNvPr id="72" name="Google Shape;72;p6"/>
                <p:cNvSpPr/>
                <p:nvPr/>
              </p:nvSpPr>
              <p:spPr>
                <a:xfrm rot="-1440772">
                  <a:off x="2322060" y="2745489"/>
                  <a:ext cx="63014" cy="55057"/>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rot="-1440772">
                  <a:off x="2321678" y="2840539"/>
                  <a:ext cx="62587" cy="55057"/>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6"/>
              <p:cNvGrpSpPr/>
              <p:nvPr/>
            </p:nvGrpSpPr>
            <p:grpSpPr>
              <a:xfrm>
                <a:off x="2249101" y="2730885"/>
                <a:ext cx="109152" cy="938869"/>
                <a:chOff x="2249101" y="2730885"/>
                <a:chExt cx="109152" cy="938869"/>
              </a:xfrm>
            </p:grpSpPr>
            <p:sp>
              <p:nvSpPr>
                <p:cNvPr id="83" name="Google Shape;83;p6"/>
                <p:cNvSpPr/>
                <p:nvPr/>
              </p:nvSpPr>
              <p:spPr>
                <a:xfrm rot="-1440772">
                  <a:off x="2261281" y="2747068"/>
                  <a:ext cx="90445" cy="51315"/>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1440772">
                  <a:off x="2260472" y="2842118"/>
                  <a:ext cx="90872" cy="51315"/>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113689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872400" y="826025"/>
            <a:ext cx="3573900" cy="1215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 name="Google Shape;95;p7"/>
          <p:cNvSpPr txBox="1">
            <a:spLocks noGrp="1"/>
          </p:cNvSpPr>
          <p:nvPr>
            <p:ph type="subTitle" idx="1"/>
          </p:nvPr>
        </p:nvSpPr>
        <p:spPr>
          <a:xfrm>
            <a:off x="872400" y="1999150"/>
            <a:ext cx="3699600" cy="260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Nunito Light"/>
              <a:buChar char="●"/>
              <a:defRPr sz="1400"/>
            </a:lvl1pPr>
            <a:lvl2pPr lvl="1" algn="ctr" rtl="0">
              <a:lnSpc>
                <a:spcPct val="100000"/>
              </a:lnSpc>
              <a:spcBef>
                <a:spcPts val="0"/>
              </a:spcBef>
              <a:spcAft>
                <a:spcPts val="0"/>
              </a:spcAft>
              <a:buClr>
                <a:srgbClr val="E76A28"/>
              </a:buClr>
              <a:buSzPts val="1100"/>
              <a:buFont typeface="Nunito Light"/>
              <a:buChar char="○"/>
              <a:defRPr/>
            </a:lvl2pPr>
            <a:lvl3pPr lvl="2" algn="ctr" rtl="0">
              <a:lnSpc>
                <a:spcPct val="100000"/>
              </a:lnSpc>
              <a:spcBef>
                <a:spcPts val="1600"/>
              </a:spcBef>
              <a:spcAft>
                <a:spcPts val="0"/>
              </a:spcAft>
              <a:buClr>
                <a:srgbClr val="E76A28"/>
              </a:buClr>
              <a:buSzPts val="1100"/>
              <a:buFont typeface="Nunito Light"/>
              <a:buChar char="■"/>
              <a:defRPr/>
            </a:lvl3pPr>
            <a:lvl4pPr lvl="3" algn="ctr" rtl="0">
              <a:lnSpc>
                <a:spcPct val="100000"/>
              </a:lnSpc>
              <a:spcBef>
                <a:spcPts val="1600"/>
              </a:spcBef>
              <a:spcAft>
                <a:spcPts val="0"/>
              </a:spcAft>
              <a:buClr>
                <a:srgbClr val="E76A28"/>
              </a:buClr>
              <a:buSzPts val="1100"/>
              <a:buFont typeface="Nunito Light"/>
              <a:buChar char="●"/>
              <a:defRPr/>
            </a:lvl4pPr>
            <a:lvl5pPr lvl="4" algn="ctr" rtl="0">
              <a:lnSpc>
                <a:spcPct val="100000"/>
              </a:lnSpc>
              <a:spcBef>
                <a:spcPts val="1600"/>
              </a:spcBef>
              <a:spcAft>
                <a:spcPts val="0"/>
              </a:spcAft>
              <a:buClr>
                <a:srgbClr val="E76A28"/>
              </a:buClr>
              <a:buSzPts val="1100"/>
              <a:buFont typeface="Nunito Light"/>
              <a:buChar char="○"/>
              <a:defRPr/>
            </a:lvl5pPr>
            <a:lvl6pPr lvl="5" algn="ctr" rtl="0">
              <a:lnSpc>
                <a:spcPct val="100000"/>
              </a:lnSpc>
              <a:spcBef>
                <a:spcPts val="1600"/>
              </a:spcBef>
              <a:spcAft>
                <a:spcPts val="0"/>
              </a:spcAft>
              <a:buClr>
                <a:srgbClr val="999999"/>
              </a:buClr>
              <a:buSzPts val="1100"/>
              <a:buFont typeface="Nunito Light"/>
              <a:buChar char="■"/>
              <a:defRPr/>
            </a:lvl6pPr>
            <a:lvl7pPr lvl="6" algn="ctr" rtl="0">
              <a:lnSpc>
                <a:spcPct val="100000"/>
              </a:lnSpc>
              <a:spcBef>
                <a:spcPts val="1600"/>
              </a:spcBef>
              <a:spcAft>
                <a:spcPts val="0"/>
              </a:spcAft>
              <a:buClr>
                <a:srgbClr val="999999"/>
              </a:buClr>
              <a:buSzPts val="1100"/>
              <a:buFont typeface="Nunito Light"/>
              <a:buChar char="●"/>
              <a:defRPr/>
            </a:lvl7pPr>
            <a:lvl8pPr lvl="7" algn="ctr" rtl="0">
              <a:lnSpc>
                <a:spcPct val="100000"/>
              </a:lnSpc>
              <a:spcBef>
                <a:spcPts val="1600"/>
              </a:spcBef>
              <a:spcAft>
                <a:spcPts val="0"/>
              </a:spcAft>
              <a:buClr>
                <a:srgbClr val="999999"/>
              </a:buClr>
              <a:buSzPts val="1100"/>
              <a:buFont typeface="Nunito Light"/>
              <a:buChar char="○"/>
              <a:defRPr/>
            </a:lvl8pPr>
            <a:lvl9pPr lvl="8" algn="ctr" rtl="0">
              <a:lnSpc>
                <a:spcPct val="100000"/>
              </a:lnSpc>
              <a:spcBef>
                <a:spcPts val="1600"/>
              </a:spcBef>
              <a:spcAft>
                <a:spcPts val="1600"/>
              </a:spcAft>
              <a:buClr>
                <a:srgbClr val="999999"/>
              </a:buClr>
              <a:buSzPts val="1100"/>
              <a:buFont typeface="Nunito Light"/>
              <a:buChar char="■"/>
              <a:defRPr/>
            </a:lvl9pPr>
          </a:lstStyle>
          <a:p>
            <a:endParaRPr/>
          </a:p>
        </p:txBody>
      </p:sp>
      <p:sp>
        <p:nvSpPr>
          <p:cNvPr id="96" name="Google Shape;96;p7"/>
          <p:cNvSpPr>
            <a:spLocks noGrp="1"/>
          </p:cNvSpPr>
          <p:nvPr>
            <p:ph type="pic" idx="2"/>
          </p:nvPr>
        </p:nvSpPr>
        <p:spPr>
          <a:xfrm>
            <a:off x="4903750" y="972050"/>
            <a:ext cx="2811000" cy="3631800"/>
          </a:xfrm>
          <a:prstGeom prst="round2DiagRect">
            <a:avLst>
              <a:gd name="adj1" fmla="val 16667"/>
              <a:gd name="adj2" fmla="val 0"/>
            </a:avLst>
          </a:prstGeom>
          <a:noFill/>
          <a:ln>
            <a:noFill/>
          </a:ln>
        </p:spPr>
      </p:sp>
      <p:grpSp>
        <p:nvGrpSpPr>
          <p:cNvPr id="97" name="Google Shape;97;p7"/>
          <p:cNvGrpSpPr/>
          <p:nvPr/>
        </p:nvGrpSpPr>
        <p:grpSpPr>
          <a:xfrm>
            <a:off x="190913" y="783000"/>
            <a:ext cx="408863" cy="834343"/>
            <a:chOff x="158738" y="274450"/>
            <a:chExt cx="408863" cy="834343"/>
          </a:xfrm>
        </p:grpSpPr>
        <p:grpSp>
          <p:nvGrpSpPr>
            <p:cNvPr id="98" name="Google Shape;98;p7"/>
            <p:cNvGrpSpPr/>
            <p:nvPr/>
          </p:nvGrpSpPr>
          <p:grpSpPr>
            <a:xfrm>
              <a:off x="158738" y="626738"/>
              <a:ext cx="109300" cy="109625"/>
              <a:chOff x="9043313" y="2299825"/>
              <a:chExt cx="109300" cy="109625"/>
            </a:xfrm>
          </p:grpSpPr>
          <p:sp>
            <p:nvSpPr>
              <p:cNvPr id="99" name="Google Shape;99;p7"/>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507625" y="547988"/>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7"/>
          <p:cNvGrpSpPr/>
          <p:nvPr/>
        </p:nvGrpSpPr>
        <p:grpSpPr>
          <a:xfrm rot="5400000">
            <a:off x="1270312" y="8400"/>
            <a:ext cx="408863" cy="834343"/>
            <a:chOff x="158738" y="274450"/>
            <a:chExt cx="408863" cy="834343"/>
          </a:xfrm>
        </p:grpSpPr>
        <p:grpSp>
          <p:nvGrpSpPr>
            <p:cNvPr id="105" name="Google Shape;105;p7"/>
            <p:cNvGrpSpPr/>
            <p:nvPr/>
          </p:nvGrpSpPr>
          <p:grpSpPr>
            <a:xfrm>
              <a:off x="158738" y="626738"/>
              <a:ext cx="109300" cy="109625"/>
              <a:chOff x="9043313" y="2299825"/>
              <a:chExt cx="109300" cy="109625"/>
            </a:xfrm>
          </p:grpSpPr>
          <p:sp>
            <p:nvSpPr>
              <p:cNvPr id="106" name="Google Shape;106;p7"/>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7"/>
            <p:cNvSpPr/>
            <p:nvPr/>
          </p:nvSpPr>
          <p:spPr>
            <a:xfrm>
              <a:off x="507625" y="547988"/>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7"/>
          <p:cNvGrpSpPr/>
          <p:nvPr/>
        </p:nvGrpSpPr>
        <p:grpSpPr>
          <a:xfrm rot="850416">
            <a:off x="352919" y="183309"/>
            <a:ext cx="473316" cy="435922"/>
            <a:chOff x="6578186" y="3304323"/>
            <a:chExt cx="592215" cy="545427"/>
          </a:xfrm>
        </p:grpSpPr>
        <p:sp>
          <p:nvSpPr>
            <p:cNvPr id="112" name="Google Shape;112;p7"/>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rot="5400000">
            <a:off x="-354175" y="2476377"/>
            <a:ext cx="2264012" cy="3104139"/>
            <a:chOff x="6880000" y="2039350"/>
            <a:chExt cx="2264012" cy="3104139"/>
          </a:xfrm>
        </p:grpSpPr>
        <p:sp>
          <p:nvSpPr>
            <p:cNvPr id="117" name="Google Shape;117;p7"/>
            <p:cNvSpPr/>
            <p:nvPr/>
          </p:nvSpPr>
          <p:spPr>
            <a:xfrm>
              <a:off x="7108302" y="2204556"/>
              <a:ext cx="2035710" cy="2938932"/>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6880000" y="2039350"/>
              <a:ext cx="2264011" cy="3104138"/>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7"/>
          <p:cNvGrpSpPr/>
          <p:nvPr/>
        </p:nvGrpSpPr>
        <p:grpSpPr>
          <a:xfrm rot="10800000" flipH="1">
            <a:off x="7268397" y="11"/>
            <a:ext cx="1875613" cy="2571614"/>
            <a:chOff x="2782925" y="1553350"/>
            <a:chExt cx="879125" cy="1205350"/>
          </a:xfrm>
        </p:grpSpPr>
        <p:sp>
          <p:nvSpPr>
            <p:cNvPr id="120" name="Google Shape;120;p7"/>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66581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2"/>
        <p:cNvGrpSpPr/>
        <p:nvPr/>
      </p:nvGrpSpPr>
      <p:grpSpPr>
        <a:xfrm>
          <a:off x="0" y="0"/>
          <a:ext cx="0" cy="0"/>
          <a:chOff x="0" y="0"/>
          <a:chExt cx="0" cy="0"/>
        </a:xfrm>
      </p:grpSpPr>
      <p:sp>
        <p:nvSpPr>
          <p:cNvPr id="123" name="Google Shape;123;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3017285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6" name="Google Shape;126;p9"/>
          <p:cNvSpPr txBox="1">
            <a:spLocks noGrp="1"/>
          </p:cNvSpPr>
          <p:nvPr>
            <p:ph type="subTitle" idx="1"/>
          </p:nvPr>
        </p:nvSpPr>
        <p:spPr>
          <a:xfrm>
            <a:off x="2135550" y="31535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spTree>
    <p:extLst>
      <p:ext uri="{BB962C8B-B14F-4D97-AF65-F5344CB8AC3E}">
        <p14:creationId xmlns:p14="http://schemas.microsoft.com/office/powerpoint/2010/main" val="3044424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7"/>
        <p:cNvGrpSpPr/>
        <p:nvPr/>
      </p:nvGrpSpPr>
      <p:grpSpPr>
        <a:xfrm>
          <a:off x="0" y="0"/>
          <a:ext cx="0" cy="0"/>
          <a:chOff x="0" y="0"/>
          <a:chExt cx="0" cy="0"/>
        </a:xfrm>
      </p:grpSpPr>
      <p:sp>
        <p:nvSpPr>
          <p:cNvPr id="128" name="Google Shape;128;p10"/>
          <p:cNvSpPr txBox="1">
            <a:spLocks noGrp="1"/>
          </p:cNvSpPr>
          <p:nvPr>
            <p:ph type="title"/>
          </p:nvPr>
        </p:nvSpPr>
        <p:spPr>
          <a:xfrm>
            <a:off x="4145700" y="3532038"/>
            <a:ext cx="4367400" cy="12846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962329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31" name="Google Shape;131;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spTree>
    <p:extLst>
      <p:ext uri="{BB962C8B-B14F-4D97-AF65-F5344CB8AC3E}">
        <p14:creationId xmlns:p14="http://schemas.microsoft.com/office/powerpoint/2010/main" val="3506438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32"/>
        <p:cNvGrpSpPr/>
        <p:nvPr/>
      </p:nvGrpSpPr>
      <p:grpSpPr>
        <a:xfrm>
          <a:off x="0" y="0"/>
          <a:ext cx="0" cy="0"/>
          <a:chOff x="0" y="0"/>
          <a:chExt cx="0" cy="0"/>
        </a:xfrm>
      </p:grpSpPr>
    </p:spTree>
    <p:extLst>
      <p:ext uri="{BB962C8B-B14F-4D97-AF65-F5344CB8AC3E}">
        <p14:creationId xmlns:p14="http://schemas.microsoft.com/office/powerpoint/2010/main" val="3364578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33"/>
        <p:cNvGrpSpPr/>
        <p:nvPr/>
      </p:nvGrpSpPr>
      <p:grpSpPr>
        <a:xfrm>
          <a:off x="0" y="0"/>
          <a:ext cx="0" cy="0"/>
          <a:chOff x="0" y="0"/>
          <a:chExt cx="0" cy="0"/>
        </a:xfrm>
      </p:grpSpPr>
      <p:grpSp>
        <p:nvGrpSpPr>
          <p:cNvPr id="134" name="Google Shape;134;p13"/>
          <p:cNvGrpSpPr/>
          <p:nvPr/>
        </p:nvGrpSpPr>
        <p:grpSpPr>
          <a:xfrm flipH="1">
            <a:off x="4882400" y="-4"/>
            <a:ext cx="4261609" cy="3427984"/>
            <a:chOff x="0" y="0"/>
            <a:chExt cx="4261609" cy="3427984"/>
          </a:xfrm>
        </p:grpSpPr>
        <p:sp>
          <p:nvSpPr>
            <p:cNvPr id="135" name="Google Shape;135;p13"/>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8" name="Google Shape;138;p13"/>
          <p:cNvGrpSpPr/>
          <p:nvPr/>
        </p:nvGrpSpPr>
        <p:grpSpPr>
          <a:xfrm rot="10800000">
            <a:off x="-12" y="4472153"/>
            <a:ext cx="2191588" cy="730392"/>
            <a:chOff x="1358725" y="239400"/>
            <a:chExt cx="1333975" cy="444575"/>
          </a:xfrm>
        </p:grpSpPr>
        <p:sp>
          <p:nvSpPr>
            <p:cNvPr id="139" name="Google Shape;139;p13"/>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13"/>
          <p:cNvGrpSpPr/>
          <p:nvPr/>
        </p:nvGrpSpPr>
        <p:grpSpPr>
          <a:xfrm>
            <a:off x="1462363" y="1558988"/>
            <a:ext cx="6076637" cy="3083400"/>
            <a:chOff x="1462363" y="1558988"/>
            <a:chExt cx="6076637" cy="3083400"/>
          </a:xfrm>
        </p:grpSpPr>
        <p:sp>
          <p:nvSpPr>
            <p:cNvPr id="142" name="Google Shape;142;p13"/>
            <p:cNvSpPr/>
            <p:nvPr/>
          </p:nvSpPr>
          <p:spPr>
            <a:xfrm rot="5400000">
              <a:off x="3030300" y="133688"/>
              <a:ext cx="3083400" cy="59340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13"/>
            <p:cNvGrpSpPr/>
            <p:nvPr/>
          </p:nvGrpSpPr>
          <p:grpSpPr>
            <a:xfrm>
              <a:off x="1462363" y="1664049"/>
              <a:ext cx="441262" cy="2868057"/>
              <a:chOff x="2249101" y="2730885"/>
              <a:chExt cx="144449" cy="938869"/>
            </a:xfrm>
          </p:grpSpPr>
          <p:grpSp>
            <p:nvGrpSpPr>
              <p:cNvPr id="144" name="Google Shape;144;p13"/>
              <p:cNvGrpSpPr/>
              <p:nvPr/>
            </p:nvGrpSpPr>
            <p:grpSpPr>
              <a:xfrm>
                <a:off x="2308246" y="2735050"/>
                <a:ext cx="85304" cy="931099"/>
                <a:chOff x="2308246" y="2735050"/>
                <a:chExt cx="85304" cy="931099"/>
              </a:xfrm>
            </p:grpSpPr>
            <p:sp>
              <p:nvSpPr>
                <p:cNvPr id="145" name="Google Shape;145;p13"/>
                <p:cNvSpPr/>
                <p:nvPr/>
              </p:nvSpPr>
              <p:spPr>
                <a:xfrm rot="-1440772">
                  <a:off x="2322060" y="2745489"/>
                  <a:ext cx="63014" cy="55057"/>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rot="-1440772">
                  <a:off x="2321678" y="2840539"/>
                  <a:ext cx="62587" cy="55057"/>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13"/>
              <p:cNvGrpSpPr/>
              <p:nvPr/>
            </p:nvGrpSpPr>
            <p:grpSpPr>
              <a:xfrm>
                <a:off x="2249101" y="2730885"/>
                <a:ext cx="109152" cy="938869"/>
                <a:chOff x="2249101" y="2730885"/>
                <a:chExt cx="109152" cy="938869"/>
              </a:xfrm>
            </p:grpSpPr>
            <p:sp>
              <p:nvSpPr>
                <p:cNvPr id="156" name="Google Shape;156;p13"/>
                <p:cNvSpPr/>
                <p:nvPr/>
              </p:nvSpPr>
              <p:spPr>
                <a:xfrm rot="-1440772">
                  <a:off x="2261281" y="2747068"/>
                  <a:ext cx="90445" cy="51315"/>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rot="-1440772">
                  <a:off x="2260472" y="2842118"/>
                  <a:ext cx="90872" cy="51315"/>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6" name="Google Shape;166;p13"/>
          <p:cNvGrpSpPr/>
          <p:nvPr/>
        </p:nvGrpSpPr>
        <p:grpSpPr>
          <a:xfrm>
            <a:off x="8619088" y="3459825"/>
            <a:ext cx="342685" cy="940000"/>
            <a:chOff x="8606213" y="4046575"/>
            <a:chExt cx="342685" cy="940000"/>
          </a:xfrm>
        </p:grpSpPr>
        <p:grpSp>
          <p:nvGrpSpPr>
            <p:cNvPr id="167" name="Google Shape;167;p13"/>
            <p:cNvGrpSpPr/>
            <p:nvPr/>
          </p:nvGrpSpPr>
          <p:grpSpPr>
            <a:xfrm>
              <a:off x="8606213" y="4046575"/>
              <a:ext cx="104150" cy="104150"/>
              <a:chOff x="7648113" y="3202125"/>
              <a:chExt cx="104150" cy="104150"/>
            </a:xfrm>
          </p:grpSpPr>
          <p:sp>
            <p:nvSpPr>
              <p:cNvPr id="168" name="Google Shape;168;p13"/>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3"/>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3"/>
          <p:cNvGrpSpPr/>
          <p:nvPr/>
        </p:nvGrpSpPr>
        <p:grpSpPr>
          <a:xfrm>
            <a:off x="188488" y="3637800"/>
            <a:ext cx="408861" cy="834343"/>
            <a:chOff x="158738" y="274450"/>
            <a:chExt cx="408861" cy="834343"/>
          </a:xfrm>
        </p:grpSpPr>
        <p:grpSp>
          <p:nvGrpSpPr>
            <p:cNvPr id="173" name="Google Shape;173;p13"/>
            <p:cNvGrpSpPr/>
            <p:nvPr/>
          </p:nvGrpSpPr>
          <p:grpSpPr>
            <a:xfrm>
              <a:off x="158738" y="626738"/>
              <a:ext cx="109300" cy="109625"/>
              <a:chOff x="9043313" y="2299825"/>
              <a:chExt cx="109300" cy="109625"/>
            </a:xfrm>
          </p:grpSpPr>
          <p:sp>
            <p:nvSpPr>
              <p:cNvPr id="174" name="Google Shape;174;p13"/>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13"/>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6686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78"/>
        <p:cNvGrpSpPr/>
        <p:nvPr/>
      </p:nvGrpSpPr>
      <p:grpSpPr>
        <a:xfrm>
          <a:off x="0" y="0"/>
          <a:ext cx="0" cy="0"/>
          <a:chOff x="0" y="0"/>
          <a:chExt cx="0" cy="0"/>
        </a:xfrm>
      </p:grpSpPr>
      <p:grpSp>
        <p:nvGrpSpPr>
          <p:cNvPr id="179" name="Google Shape;179;p14"/>
          <p:cNvGrpSpPr/>
          <p:nvPr/>
        </p:nvGrpSpPr>
        <p:grpSpPr>
          <a:xfrm>
            <a:off x="-12" y="-49588"/>
            <a:ext cx="4261609" cy="3427984"/>
            <a:chOff x="0" y="0"/>
            <a:chExt cx="4261609" cy="3427984"/>
          </a:xfrm>
        </p:grpSpPr>
        <p:sp>
          <p:nvSpPr>
            <p:cNvPr id="180" name="Google Shape;180;p14"/>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3" name="Google Shape;183;p14"/>
          <p:cNvGrpSpPr/>
          <p:nvPr/>
        </p:nvGrpSpPr>
        <p:grpSpPr>
          <a:xfrm rot="10800000" flipH="1">
            <a:off x="6952421" y="4422568"/>
            <a:ext cx="2191588" cy="730392"/>
            <a:chOff x="1358725" y="239400"/>
            <a:chExt cx="1333975" cy="444575"/>
          </a:xfrm>
        </p:grpSpPr>
        <p:sp>
          <p:nvSpPr>
            <p:cNvPr id="184" name="Google Shape;184;p14"/>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4"/>
          <p:cNvGrpSpPr/>
          <p:nvPr/>
        </p:nvGrpSpPr>
        <p:grpSpPr>
          <a:xfrm>
            <a:off x="8619088" y="152825"/>
            <a:ext cx="342685" cy="940000"/>
            <a:chOff x="8606213" y="4046575"/>
            <a:chExt cx="342685" cy="940000"/>
          </a:xfrm>
        </p:grpSpPr>
        <p:grpSp>
          <p:nvGrpSpPr>
            <p:cNvPr id="187" name="Google Shape;187;p14"/>
            <p:cNvGrpSpPr/>
            <p:nvPr/>
          </p:nvGrpSpPr>
          <p:grpSpPr>
            <a:xfrm>
              <a:off x="8606213" y="4046575"/>
              <a:ext cx="104150" cy="104150"/>
              <a:chOff x="7648113" y="3202125"/>
              <a:chExt cx="104150" cy="104150"/>
            </a:xfrm>
          </p:grpSpPr>
          <p:sp>
            <p:nvSpPr>
              <p:cNvPr id="188" name="Google Shape;188;p14"/>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4"/>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14"/>
          <p:cNvGrpSpPr/>
          <p:nvPr/>
        </p:nvGrpSpPr>
        <p:grpSpPr>
          <a:xfrm>
            <a:off x="188488" y="4186825"/>
            <a:ext cx="408861" cy="834343"/>
            <a:chOff x="158738" y="274450"/>
            <a:chExt cx="408861" cy="834343"/>
          </a:xfrm>
        </p:grpSpPr>
        <p:grpSp>
          <p:nvGrpSpPr>
            <p:cNvPr id="193" name="Google Shape;193;p14"/>
            <p:cNvGrpSpPr/>
            <p:nvPr/>
          </p:nvGrpSpPr>
          <p:grpSpPr>
            <a:xfrm>
              <a:off x="158738" y="626738"/>
              <a:ext cx="109300" cy="109625"/>
              <a:chOff x="9043313" y="2299825"/>
              <a:chExt cx="109300" cy="109625"/>
            </a:xfrm>
          </p:grpSpPr>
          <p:sp>
            <p:nvSpPr>
              <p:cNvPr id="194" name="Google Shape;194;p14"/>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4"/>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57082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98"/>
        <p:cNvGrpSpPr/>
        <p:nvPr/>
      </p:nvGrpSpPr>
      <p:grpSpPr>
        <a:xfrm>
          <a:off x="0" y="0"/>
          <a:ext cx="0" cy="0"/>
          <a:chOff x="0" y="0"/>
          <a:chExt cx="0" cy="0"/>
        </a:xfrm>
      </p:grpSpPr>
      <p:grpSp>
        <p:nvGrpSpPr>
          <p:cNvPr id="199" name="Google Shape;199;p15"/>
          <p:cNvGrpSpPr/>
          <p:nvPr/>
        </p:nvGrpSpPr>
        <p:grpSpPr>
          <a:xfrm flipH="1">
            <a:off x="4882400" y="-49588"/>
            <a:ext cx="4261609" cy="3427984"/>
            <a:chOff x="0" y="0"/>
            <a:chExt cx="4261609" cy="3427984"/>
          </a:xfrm>
        </p:grpSpPr>
        <p:sp>
          <p:nvSpPr>
            <p:cNvPr id="200" name="Google Shape;200;p15"/>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03" name="Google Shape;203;p15"/>
          <p:cNvGrpSpPr/>
          <p:nvPr/>
        </p:nvGrpSpPr>
        <p:grpSpPr>
          <a:xfrm>
            <a:off x="8619088" y="4118575"/>
            <a:ext cx="342685" cy="940000"/>
            <a:chOff x="8606213" y="4046575"/>
            <a:chExt cx="342685" cy="940000"/>
          </a:xfrm>
        </p:grpSpPr>
        <p:grpSp>
          <p:nvGrpSpPr>
            <p:cNvPr id="204" name="Google Shape;204;p15"/>
            <p:cNvGrpSpPr/>
            <p:nvPr/>
          </p:nvGrpSpPr>
          <p:grpSpPr>
            <a:xfrm>
              <a:off x="8606213" y="4046575"/>
              <a:ext cx="104150" cy="104150"/>
              <a:chOff x="7648113" y="3202125"/>
              <a:chExt cx="104150" cy="104150"/>
            </a:xfrm>
          </p:grpSpPr>
          <p:sp>
            <p:nvSpPr>
              <p:cNvPr id="205" name="Google Shape;205;p15"/>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5"/>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15"/>
          <p:cNvGrpSpPr/>
          <p:nvPr/>
        </p:nvGrpSpPr>
        <p:grpSpPr>
          <a:xfrm>
            <a:off x="179788" y="71200"/>
            <a:ext cx="408861" cy="834343"/>
            <a:chOff x="158738" y="274450"/>
            <a:chExt cx="408861" cy="834343"/>
          </a:xfrm>
        </p:grpSpPr>
        <p:grpSp>
          <p:nvGrpSpPr>
            <p:cNvPr id="210" name="Google Shape;210;p15"/>
            <p:cNvGrpSpPr/>
            <p:nvPr/>
          </p:nvGrpSpPr>
          <p:grpSpPr>
            <a:xfrm>
              <a:off x="158738" y="626738"/>
              <a:ext cx="109300" cy="109625"/>
              <a:chOff x="9043313" y="2299825"/>
              <a:chExt cx="109300" cy="109625"/>
            </a:xfrm>
          </p:grpSpPr>
          <p:sp>
            <p:nvSpPr>
              <p:cNvPr id="211" name="Google Shape;211;p15"/>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15"/>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15"/>
          <p:cNvGrpSpPr/>
          <p:nvPr/>
        </p:nvGrpSpPr>
        <p:grpSpPr>
          <a:xfrm rot="681697">
            <a:off x="8478777" y="3177011"/>
            <a:ext cx="592213" cy="545426"/>
            <a:chOff x="6578186" y="3304323"/>
            <a:chExt cx="592215" cy="545427"/>
          </a:xfrm>
        </p:grpSpPr>
        <p:sp>
          <p:nvSpPr>
            <p:cNvPr id="216" name="Google Shape;216;p15"/>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15"/>
          <p:cNvGrpSpPr/>
          <p:nvPr/>
        </p:nvGrpSpPr>
        <p:grpSpPr>
          <a:xfrm rot="-1516568">
            <a:off x="88102" y="1005888"/>
            <a:ext cx="592241" cy="545451"/>
            <a:chOff x="6578186" y="3304323"/>
            <a:chExt cx="592215" cy="545427"/>
          </a:xfrm>
        </p:grpSpPr>
        <p:sp>
          <p:nvSpPr>
            <p:cNvPr id="221" name="Google Shape;221;p15"/>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5"/>
          <p:cNvGrpSpPr/>
          <p:nvPr/>
        </p:nvGrpSpPr>
        <p:grpSpPr>
          <a:xfrm rot="10800000" flipH="1">
            <a:off x="0" y="1867912"/>
            <a:ext cx="4261609" cy="3427984"/>
            <a:chOff x="0" y="0"/>
            <a:chExt cx="4261609" cy="3427984"/>
          </a:xfrm>
        </p:grpSpPr>
        <p:sp>
          <p:nvSpPr>
            <p:cNvPr id="226" name="Google Shape;226;p15"/>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0218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2"/>
        <p:cNvGrpSpPr/>
        <p:nvPr/>
      </p:nvGrpSpPr>
      <p:grpSpPr>
        <a:xfrm>
          <a:off x="0" y="0"/>
          <a:ext cx="0" cy="0"/>
          <a:chOff x="0" y="0"/>
          <a:chExt cx="0" cy="0"/>
        </a:xfrm>
      </p:grpSpPr>
      <p:sp>
        <p:nvSpPr>
          <p:cNvPr id="123" name="Google Shape;123;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28"/>
        <p:cNvGrpSpPr/>
        <p:nvPr/>
      </p:nvGrpSpPr>
      <p:grpSpPr>
        <a:xfrm>
          <a:off x="0" y="0"/>
          <a:ext cx="0" cy="0"/>
          <a:chOff x="0" y="0"/>
          <a:chExt cx="0" cy="0"/>
        </a:xfrm>
      </p:grpSpPr>
      <p:grpSp>
        <p:nvGrpSpPr>
          <p:cNvPr id="229" name="Google Shape;229;p16"/>
          <p:cNvGrpSpPr/>
          <p:nvPr/>
        </p:nvGrpSpPr>
        <p:grpSpPr>
          <a:xfrm>
            <a:off x="-12" y="-49588"/>
            <a:ext cx="4261609" cy="3427984"/>
            <a:chOff x="0" y="0"/>
            <a:chExt cx="4261609" cy="3427984"/>
          </a:xfrm>
        </p:grpSpPr>
        <p:sp>
          <p:nvSpPr>
            <p:cNvPr id="230" name="Google Shape;230;p16"/>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33" name="Google Shape;233;p16"/>
          <p:cNvGrpSpPr/>
          <p:nvPr/>
        </p:nvGrpSpPr>
        <p:grpSpPr>
          <a:xfrm rot="10800000" flipH="1">
            <a:off x="6952421" y="4422568"/>
            <a:ext cx="2191588" cy="730392"/>
            <a:chOff x="1358725" y="239400"/>
            <a:chExt cx="1333975" cy="444575"/>
          </a:xfrm>
        </p:grpSpPr>
        <p:sp>
          <p:nvSpPr>
            <p:cNvPr id="234" name="Google Shape;234;p16"/>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16"/>
          <p:cNvGrpSpPr/>
          <p:nvPr/>
        </p:nvGrpSpPr>
        <p:grpSpPr>
          <a:xfrm>
            <a:off x="533869" y="1960550"/>
            <a:ext cx="2390262" cy="2453100"/>
            <a:chOff x="1462363" y="2189150"/>
            <a:chExt cx="2390262" cy="2453100"/>
          </a:xfrm>
        </p:grpSpPr>
        <p:sp>
          <p:nvSpPr>
            <p:cNvPr id="237" name="Google Shape;237;p16"/>
            <p:cNvSpPr/>
            <p:nvPr/>
          </p:nvSpPr>
          <p:spPr>
            <a:xfrm rot="5400000">
              <a:off x="1502275" y="2291900"/>
              <a:ext cx="2453100" cy="22476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16"/>
            <p:cNvGrpSpPr/>
            <p:nvPr/>
          </p:nvGrpSpPr>
          <p:grpSpPr>
            <a:xfrm>
              <a:off x="1462363" y="2258079"/>
              <a:ext cx="436432" cy="2287335"/>
              <a:chOff x="2249101" y="2920987"/>
              <a:chExt cx="142868" cy="748768"/>
            </a:xfrm>
          </p:grpSpPr>
          <p:grpSp>
            <p:nvGrpSpPr>
              <p:cNvPr id="239" name="Google Shape;239;p16"/>
              <p:cNvGrpSpPr/>
              <p:nvPr/>
            </p:nvGrpSpPr>
            <p:grpSpPr>
              <a:xfrm>
                <a:off x="2308246" y="2925325"/>
                <a:ext cx="83723" cy="740823"/>
                <a:chOff x="2308246" y="2925325"/>
                <a:chExt cx="83723" cy="740823"/>
              </a:xfrm>
            </p:grpSpPr>
            <p:sp>
              <p:nvSpPr>
                <p:cNvPr id="240" name="Google Shape;240;p16"/>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6"/>
              <p:cNvGrpSpPr/>
              <p:nvPr/>
            </p:nvGrpSpPr>
            <p:grpSpPr>
              <a:xfrm>
                <a:off x="2249101" y="2920987"/>
                <a:ext cx="107891" cy="748768"/>
                <a:chOff x="2249101" y="2920987"/>
                <a:chExt cx="107891" cy="748768"/>
              </a:xfrm>
            </p:grpSpPr>
            <p:sp>
              <p:nvSpPr>
                <p:cNvPr id="249" name="Google Shape;249;p16"/>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7" name="Google Shape;257;p16"/>
          <p:cNvGrpSpPr/>
          <p:nvPr/>
        </p:nvGrpSpPr>
        <p:grpSpPr>
          <a:xfrm>
            <a:off x="3376869" y="1960550"/>
            <a:ext cx="2390262" cy="2453100"/>
            <a:chOff x="1462363" y="2189150"/>
            <a:chExt cx="2390262" cy="2453100"/>
          </a:xfrm>
        </p:grpSpPr>
        <p:sp>
          <p:nvSpPr>
            <p:cNvPr id="258" name="Google Shape;258;p16"/>
            <p:cNvSpPr/>
            <p:nvPr/>
          </p:nvSpPr>
          <p:spPr>
            <a:xfrm rot="5400000">
              <a:off x="1502275" y="2291900"/>
              <a:ext cx="2453100" cy="22476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16"/>
            <p:cNvGrpSpPr/>
            <p:nvPr/>
          </p:nvGrpSpPr>
          <p:grpSpPr>
            <a:xfrm>
              <a:off x="1462363" y="2258079"/>
              <a:ext cx="436432" cy="2287335"/>
              <a:chOff x="2249101" y="2920987"/>
              <a:chExt cx="142868" cy="748768"/>
            </a:xfrm>
          </p:grpSpPr>
          <p:grpSp>
            <p:nvGrpSpPr>
              <p:cNvPr id="260" name="Google Shape;260;p16"/>
              <p:cNvGrpSpPr/>
              <p:nvPr/>
            </p:nvGrpSpPr>
            <p:grpSpPr>
              <a:xfrm>
                <a:off x="2308246" y="2925325"/>
                <a:ext cx="83723" cy="740823"/>
                <a:chOff x="2308246" y="2925325"/>
                <a:chExt cx="83723" cy="740823"/>
              </a:xfrm>
            </p:grpSpPr>
            <p:sp>
              <p:nvSpPr>
                <p:cNvPr id="261" name="Google Shape;261;p16"/>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6"/>
              <p:cNvGrpSpPr/>
              <p:nvPr/>
            </p:nvGrpSpPr>
            <p:grpSpPr>
              <a:xfrm>
                <a:off x="2249101" y="2920987"/>
                <a:ext cx="107891" cy="748768"/>
                <a:chOff x="2249101" y="2920987"/>
                <a:chExt cx="107891" cy="748768"/>
              </a:xfrm>
            </p:grpSpPr>
            <p:sp>
              <p:nvSpPr>
                <p:cNvPr id="270" name="Google Shape;270;p16"/>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8" name="Google Shape;278;p16"/>
          <p:cNvGrpSpPr/>
          <p:nvPr/>
        </p:nvGrpSpPr>
        <p:grpSpPr>
          <a:xfrm>
            <a:off x="6219869" y="1960550"/>
            <a:ext cx="2390262" cy="2453100"/>
            <a:chOff x="1462363" y="2189150"/>
            <a:chExt cx="2390262" cy="2453100"/>
          </a:xfrm>
        </p:grpSpPr>
        <p:sp>
          <p:nvSpPr>
            <p:cNvPr id="279" name="Google Shape;279;p16"/>
            <p:cNvSpPr/>
            <p:nvPr/>
          </p:nvSpPr>
          <p:spPr>
            <a:xfrm rot="5400000">
              <a:off x="1502275" y="2291900"/>
              <a:ext cx="2453100" cy="22476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16"/>
            <p:cNvGrpSpPr/>
            <p:nvPr/>
          </p:nvGrpSpPr>
          <p:grpSpPr>
            <a:xfrm>
              <a:off x="1462363" y="2258079"/>
              <a:ext cx="436432" cy="2287335"/>
              <a:chOff x="2249101" y="2920987"/>
              <a:chExt cx="142868" cy="748768"/>
            </a:xfrm>
          </p:grpSpPr>
          <p:grpSp>
            <p:nvGrpSpPr>
              <p:cNvPr id="281" name="Google Shape;281;p16"/>
              <p:cNvGrpSpPr/>
              <p:nvPr/>
            </p:nvGrpSpPr>
            <p:grpSpPr>
              <a:xfrm>
                <a:off x="2308246" y="2925325"/>
                <a:ext cx="83723" cy="740823"/>
                <a:chOff x="2308246" y="2925325"/>
                <a:chExt cx="83723" cy="740823"/>
              </a:xfrm>
            </p:grpSpPr>
            <p:sp>
              <p:nvSpPr>
                <p:cNvPr id="282" name="Google Shape;282;p16"/>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6"/>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6"/>
              <p:cNvGrpSpPr/>
              <p:nvPr/>
            </p:nvGrpSpPr>
            <p:grpSpPr>
              <a:xfrm>
                <a:off x="2249101" y="2920987"/>
                <a:ext cx="107891" cy="748768"/>
                <a:chOff x="2249101" y="2920987"/>
                <a:chExt cx="107891" cy="748768"/>
              </a:xfrm>
            </p:grpSpPr>
            <p:sp>
              <p:nvSpPr>
                <p:cNvPr id="291" name="Google Shape;291;p16"/>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3446457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99"/>
        <p:cNvGrpSpPr/>
        <p:nvPr/>
      </p:nvGrpSpPr>
      <p:grpSpPr>
        <a:xfrm>
          <a:off x="0" y="0"/>
          <a:ext cx="0" cy="0"/>
          <a:chOff x="0" y="0"/>
          <a:chExt cx="0" cy="0"/>
        </a:xfrm>
      </p:grpSpPr>
      <p:grpSp>
        <p:nvGrpSpPr>
          <p:cNvPr id="300" name="Google Shape;300;p17"/>
          <p:cNvGrpSpPr/>
          <p:nvPr/>
        </p:nvGrpSpPr>
        <p:grpSpPr>
          <a:xfrm flipH="1">
            <a:off x="4882400" y="-49588"/>
            <a:ext cx="4261609" cy="3427984"/>
            <a:chOff x="0" y="0"/>
            <a:chExt cx="4261609" cy="3427984"/>
          </a:xfrm>
        </p:grpSpPr>
        <p:sp>
          <p:nvSpPr>
            <p:cNvPr id="301" name="Google Shape;301;p17"/>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7"/>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04" name="Google Shape;304;p17"/>
          <p:cNvGrpSpPr/>
          <p:nvPr/>
        </p:nvGrpSpPr>
        <p:grpSpPr>
          <a:xfrm rot="10800000">
            <a:off x="-12" y="4422568"/>
            <a:ext cx="2191588" cy="730392"/>
            <a:chOff x="1358725" y="239400"/>
            <a:chExt cx="1333975" cy="444575"/>
          </a:xfrm>
        </p:grpSpPr>
        <p:sp>
          <p:nvSpPr>
            <p:cNvPr id="305" name="Google Shape;305;p17"/>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17"/>
          <p:cNvGrpSpPr/>
          <p:nvPr/>
        </p:nvGrpSpPr>
        <p:grpSpPr>
          <a:xfrm>
            <a:off x="8619088" y="3313450"/>
            <a:ext cx="342685" cy="940000"/>
            <a:chOff x="8606213" y="4046575"/>
            <a:chExt cx="342685" cy="940000"/>
          </a:xfrm>
        </p:grpSpPr>
        <p:grpSp>
          <p:nvGrpSpPr>
            <p:cNvPr id="308" name="Google Shape;308;p17"/>
            <p:cNvGrpSpPr/>
            <p:nvPr/>
          </p:nvGrpSpPr>
          <p:grpSpPr>
            <a:xfrm>
              <a:off x="8606213" y="4046575"/>
              <a:ext cx="104150" cy="104150"/>
              <a:chOff x="7648113" y="3202125"/>
              <a:chExt cx="104150" cy="104150"/>
            </a:xfrm>
          </p:grpSpPr>
          <p:sp>
            <p:nvSpPr>
              <p:cNvPr id="309" name="Google Shape;309;p17"/>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7"/>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17"/>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7"/>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17"/>
          <p:cNvGrpSpPr/>
          <p:nvPr/>
        </p:nvGrpSpPr>
        <p:grpSpPr>
          <a:xfrm>
            <a:off x="179788" y="3677625"/>
            <a:ext cx="408861" cy="834343"/>
            <a:chOff x="158738" y="274450"/>
            <a:chExt cx="408861" cy="834343"/>
          </a:xfrm>
        </p:grpSpPr>
        <p:grpSp>
          <p:nvGrpSpPr>
            <p:cNvPr id="314" name="Google Shape;314;p17"/>
            <p:cNvGrpSpPr/>
            <p:nvPr/>
          </p:nvGrpSpPr>
          <p:grpSpPr>
            <a:xfrm>
              <a:off x="158738" y="626738"/>
              <a:ext cx="109300" cy="109625"/>
              <a:chOff x="9043313" y="2299825"/>
              <a:chExt cx="109300" cy="109625"/>
            </a:xfrm>
          </p:grpSpPr>
          <p:sp>
            <p:nvSpPr>
              <p:cNvPr id="315" name="Google Shape;315;p17"/>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7"/>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31107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19"/>
        <p:cNvGrpSpPr/>
        <p:nvPr/>
      </p:nvGrpSpPr>
      <p:grpSpPr>
        <a:xfrm>
          <a:off x="0" y="0"/>
          <a:ext cx="0" cy="0"/>
          <a:chOff x="0" y="0"/>
          <a:chExt cx="0" cy="0"/>
        </a:xfrm>
      </p:grpSpPr>
      <p:sp>
        <p:nvSpPr>
          <p:cNvPr id="320" name="Google Shape;320;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1" name="Google Shape;321;p18"/>
          <p:cNvSpPr txBox="1">
            <a:spLocks noGrp="1"/>
          </p:cNvSpPr>
          <p:nvPr>
            <p:ph type="title" idx="2"/>
          </p:nvPr>
        </p:nvSpPr>
        <p:spPr>
          <a:xfrm>
            <a:off x="1090025" y="2301450"/>
            <a:ext cx="21753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2" name="Google Shape;322;p18"/>
          <p:cNvSpPr txBox="1">
            <a:spLocks noGrp="1"/>
          </p:cNvSpPr>
          <p:nvPr>
            <p:ph type="subTitle" idx="1"/>
          </p:nvPr>
        </p:nvSpPr>
        <p:spPr>
          <a:xfrm>
            <a:off x="1090025" y="2675924"/>
            <a:ext cx="2175300" cy="151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sz="1100"/>
            </a:lvl2pPr>
            <a:lvl3pPr lvl="2" algn="ctr" rtl="0">
              <a:lnSpc>
                <a:spcPct val="100000"/>
              </a:lnSpc>
              <a:spcBef>
                <a:spcPts val="1600"/>
              </a:spcBef>
              <a:spcAft>
                <a:spcPts val="0"/>
              </a:spcAft>
              <a:buSzPts val="1100"/>
              <a:buNone/>
              <a:defRPr sz="1100"/>
            </a:lvl3pPr>
            <a:lvl4pPr lvl="3" algn="ctr" rtl="0">
              <a:lnSpc>
                <a:spcPct val="100000"/>
              </a:lnSpc>
              <a:spcBef>
                <a:spcPts val="1600"/>
              </a:spcBef>
              <a:spcAft>
                <a:spcPts val="0"/>
              </a:spcAft>
              <a:buSzPts val="1100"/>
              <a:buNone/>
              <a:defRPr sz="1100"/>
            </a:lvl4pPr>
            <a:lvl5pPr lvl="4" algn="ctr" rtl="0">
              <a:lnSpc>
                <a:spcPct val="100000"/>
              </a:lnSpc>
              <a:spcBef>
                <a:spcPts val="1600"/>
              </a:spcBef>
              <a:spcAft>
                <a:spcPts val="0"/>
              </a:spcAft>
              <a:buSzPts val="1100"/>
              <a:buNone/>
              <a:defRPr sz="1100"/>
            </a:lvl5pPr>
            <a:lvl6pPr lvl="5" algn="ctr" rtl="0">
              <a:lnSpc>
                <a:spcPct val="100000"/>
              </a:lnSpc>
              <a:spcBef>
                <a:spcPts val="1600"/>
              </a:spcBef>
              <a:spcAft>
                <a:spcPts val="0"/>
              </a:spcAft>
              <a:buSzPts val="1100"/>
              <a:buNone/>
              <a:defRPr sz="1100"/>
            </a:lvl6pPr>
            <a:lvl7pPr lvl="6" algn="ctr" rtl="0">
              <a:lnSpc>
                <a:spcPct val="100000"/>
              </a:lnSpc>
              <a:spcBef>
                <a:spcPts val="1600"/>
              </a:spcBef>
              <a:spcAft>
                <a:spcPts val="0"/>
              </a:spcAft>
              <a:buSzPts val="1100"/>
              <a:buNone/>
              <a:defRPr sz="1100"/>
            </a:lvl7pPr>
            <a:lvl8pPr lvl="7" algn="ctr" rtl="0">
              <a:lnSpc>
                <a:spcPct val="100000"/>
              </a:lnSpc>
              <a:spcBef>
                <a:spcPts val="1600"/>
              </a:spcBef>
              <a:spcAft>
                <a:spcPts val="0"/>
              </a:spcAft>
              <a:buSzPts val="1100"/>
              <a:buNone/>
              <a:defRPr sz="1100"/>
            </a:lvl8pPr>
            <a:lvl9pPr lvl="8" algn="ctr" rtl="0">
              <a:lnSpc>
                <a:spcPct val="100000"/>
              </a:lnSpc>
              <a:spcBef>
                <a:spcPts val="1600"/>
              </a:spcBef>
              <a:spcAft>
                <a:spcPts val="1600"/>
              </a:spcAft>
              <a:buSzPts val="1100"/>
              <a:buNone/>
              <a:defRPr sz="1100"/>
            </a:lvl9pPr>
          </a:lstStyle>
          <a:p>
            <a:endParaRPr/>
          </a:p>
        </p:txBody>
      </p:sp>
      <p:sp>
        <p:nvSpPr>
          <p:cNvPr id="323" name="Google Shape;323;p18"/>
          <p:cNvSpPr txBox="1">
            <a:spLocks noGrp="1"/>
          </p:cNvSpPr>
          <p:nvPr>
            <p:ph type="title" idx="3"/>
          </p:nvPr>
        </p:nvSpPr>
        <p:spPr>
          <a:xfrm>
            <a:off x="3484347" y="2301450"/>
            <a:ext cx="21753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4" name="Google Shape;324;p18"/>
          <p:cNvSpPr txBox="1">
            <a:spLocks noGrp="1"/>
          </p:cNvSpPr>
          <p:nvPr>
            <p:ph type="subTitle" idx="4"/>
          </p:nvPr>
        </p:nvSpPr>
        <p:spPr>
          <a:xfrm>
            <a:off x="3484347" y="2675924"/>
            <a:ext cx="2175300" cy="151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sz="1100"/>
            </a:lvl2pPr>
            <a:lvl3pPr lvl="2" algn="ctr" rtl="0">
              <a:lnSpc>
                <a:spcPct val="100000"/>
              </a:lnSpc>
              <a:spcBef>
                <a:spcPts val="1600"/>
              </a:spcBef>
              <a:spcAft>
                <a:spcPts val="0"/>
              </a:spcAft>
              <a:buSzPts val="1100"/>
              <a:buNone/>
              <a:defRPr sz="1100"/>
            </a:lvl3pPr>
            <a:lvl4pPr lvl="3" algn="ctr" rtl="0">
              <a:lnSpc>
                <a:spcPct val="100000"/>
              </a:lnSpc>
              <a:spcBef>
                <a:spcPts val="1600"/>
              </a:spcBef>
              <a:spcAft>
                <a:spcPts val="0"/>
              </a:spcAft>
              <a:buSzPts val="1100"/>
              <a:buNone/>
              <a:defRPr sz="1100"/>
            </a:lvl4pPr>
            <a:lvl5pPr lvl="4" algn="ctr" rtl="0">
              <a:lnSpc>
                <a:spcPct val="100000"/>
              </a:lnSpc>
              <a:spcBef>
                <a:spcPts val="1600"/>
              </a:spcBef>
              <a:spcAft>
                <a:spcPts val="0"/>
              </a:spcAft>
              <a:buSzPts val="1100"/>
              <a:buNone/>
              <a:defRPr sz="1100"/>
            </a:lvl5pPr>
            <a:lvl6pPr lvl="5" algn="ctr" rtl="0">
              <a:lnSpc>
                <a:spcPct val="100000"/>
              </a:lnSpc>
              <a:spcBef>
                <a:spcPts val="1600"/>
              </a:spcBef>
              <a:spcAft>
                <a:spcPts val="0"/>
              </a:spcAft>
              <a:buSzPts val="1100"/>
              <a:buNone/>
              <a:defRPr sz="1100"/>
            </a:lvl6pPr>
            <a:lvl7pPr lvl="6" algn="ctr" rtl="0">
              <a:lnSpc>
                <a:spcPct val="100000"/>
              </a:lnSpc>
              <a:spcBef>
                <a:spcPts val="1600"/>
              </a:spcBef>
              <a:spcAft>
                <a:spcPts val="0"/>
              </a:spcAft>
              <a:buSzPts val="1100"/>
              <a:buNone/>
              <a:defRPr sz="1100"/>
            </a:lvl7pPr>
            <a:lvl8pPr lvl="7" algn="ctr" rtl="0">
              <a:lnSpc>
                <a:spcPct val="100000"/>
              </a:lnSpc>
              <a:spcBef>
                <a:spcPts val="1600"/>
              </a:spcBef>
              <a:spcAft>
                <a:spcPts val="0"/>
              </a:spcAft>
              <a:buSzPts val="1100"/>
              <a:buNone/>
              <a:defRPr sz="1100"/>
            </a:lvl8pPr>
            <a:lvl9pPr lvl="8" algn="ctr" rtl="0">
              <a:lnSpc>
                <a:spcPct val="100000"/>
              </a:lnSpc>
              <a:spcBef>
                <a:spcPts val="1600"/>
              </a:spcBef>
              <a:spcAft>
                <a:spcPts val="1600"/>
              </a:spcAft>
              <a:buSzPts val="1100"/>
              <a:buNone/>
              <a:defRPr sz="1100"/>
            </a:lvl9pPr>
          </a:lstStyle>
          <a:p>
            <a:endParaRPr/>
          </a:p>
        </p:txBody>
      </p:sp>
      <p:sp>
        <p:nvSpPr>
          <p:cNvPr id="325" name="Google Shape;325;p18"/>
          <p:cNvSpPr txBox="1">
            <a:spLocks noGrp="1"/>
          </p:cNvSpPr>
          <p:nvPr>
            <p:ph type="title" idx="5"/>
          </p:nvPr>
        </p:nvSpPr>
        <p:spPr>
          <a:xfrm>
            <a:off x="5878675" y="2301450"/>
            <a:ext cx="21753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26" name="Google Shape;326;p18"/>
          <p:cNvSpPr txBox="1">
            <a:spLocks noGrp="1"/>
          </p:cNvSpPr>
          <p:nvPr>
            <p:ph type="subTitle" idx="6"/>
          </p:nvPr>
        </p:nvSpPr>
        <p:spPr>
          <a:xfrm>
            <a:off x="5878675" y="2675924"/>
            <a:ext cx="2175300" cy="151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sz="1100"/>
            </a:lvl2pPr>
            <a:lvl3pPr lvl="2" algn="ctr" rtl="0">
              <a:lnSpc>
                <a:spcPct val="100000"/>
              </a:lnSpc>
              <a:spcBef>
                <a:spcPts val="1600"/>
              </a:spcBef>
              <a:spcAft>
                <a:spcPts val="0"/>
              </a:spcAft>
              <a:buSzPts val="1100"/>
              <a:buNone/>
              <a:defRPr sz="1100"/>
            </a:lvl3pPr>
            <a:lvl4pPr lvl="3" algn="ctr" rtl="0">
              <a:lnSpc>
                <a:spcPct val="100000"/>
              </a:lnSpc>
              <a:spcBef>
                <a:spcPts val="1600"/>
              </a:spcBef>
              <a:spcAft>
                <a:spcPts val="0"/>
              </a:spcAft>
              <a:buSzPts val="1100"/>
              <a:buNone/>
              <a:defRPr sz="1100"/>
            </a:lvl4pPr>
            <a:lvl5pPr lvl="4" algn="ctr" rtl="0">
              <a:lnSpc>
                <a:spcPct val="100000"/>
              </a:lnSpc>
              <a:spcBef>
                <a:spcPts val="1600"/>
              </a:spcBef>
              <a:spcAft>
                <a:spcPts val="0"/>
              </a:spcAft>
              <a:buSzPts val="1100"/>
              <a:buNone/>
              <a:defRPr sz="1100"/>
            </a:lvl5pPr>
            <a:lvl6pPr lvl="5" algn="ctr" rtl="0">
              <a:lnSpc>
                <a:spcPct val="100000"/>
              </a:lnSpc>
              <a:spcBef>
                <a:spcPts val="1600"/>
              </a:spcBef>
              <a:spcAft>
                <a:spcPts val="0"/>
              </a:spcAft>
              <a:buSzPts val="1100"/>
              <a:buNone/>
              <a:defRPr sz="1100"/>
            </a:lvl6pPr>
            <a:lvl7pPr lvl="6" algn="ctr" rtl="0">
              <a:lnSpc>
                <a:spcPct val="100000"/>
              </a:lnSpc>
              <a:spcBef>
                <a:spcPts val="1600"/>
              </a:spcBef>
              <a:spcAft>
                <a:spcPts val="0"/>
              </a:spcAft>
              <a:buSzPts val="1100"/>
              <a:buNone/>
              <a:defRPr sz="1100"/>
            </a:lvl7pPr>
            <a:lvl8pPr lvl="7" algn="ctr" rtl="0">
              <a:lnSpc>
                <a:spcPct val="100000"/>
              </a:lnSpc>
              <a:spcBef>
                <a:spcPts val="1600"/>
              </a:spcBef>
              <a:spcAft>
                <a:spcPts val="0"/>
              </a:spcAft>
              <a:buSzPts val="1100"/>
              <a:buNone/>
              <a:defRPr sz="1100"/>
            </a:lvl8pPr>
            <a:lvl9pPr lvl="8" algn="ctr" rtl="0">
              <a:lnSpc>
                <a:spcPct val="100000"/>
              </a:lnSpc>
              <a:spcBef>
                <a:spcPts val="1600"/>
              </a:spcBef>
              <a:spcAft>
                <a:spcPts val="1600"/>
              </a:spcAft>
              <a:buSzPts val="1100"/>
              <a:buNone/>
              <a:defRPr sz="1100"/>
            </a:lvl9pPr>
          </a:lstStyle>
          <a:p>
            <a:endParaRPr/>
          </a:p>
        </p:txBody>
      </p:sp>
      <p:sp>
        <p:nvSpPr>
          <p:cNvPr id="327" name="Google Shape;327;p18"/>
          <p:cNvSpPr txBox="1">
            <a:spLocks noGrp="1"/>
          </p:cNvSpPr>
          <p:nvPr>
            <p:ph type="title" idx="7" hasCustomPrompt="1"/>
          </p:nvPr>
        </p:nvSpPr>
        <p:spPr>
          <a:xfrm>
            <a:off x="1810321" y="1603347"/>
            <a:ext cx="734700" cy="447600"/>
          </a:xfrm>
          <a:prstGeom prst="rect">
            <a:avLst/>
          </a:prstGeom>
          <a:solidFill>
            <a:schemeClr val="accent6"/>
          </a:solidFill>
        </p:spPr>
        <p:txBody>
          <a:bodyPr spcFirstLastPara="1" wrap="square" lIns="91425" tIns="91425" rIns="91425" bIns="91425" anchor="ctr" anchorCtr="0">
            <a:noAutofit/>
          </a:bodyPr>
          <a:lstStyle>
            <a:lvl1pPr lvl="0" algn="ctr" rtl="0">
              <a:spcBef>
                <a:spcPts val="0"/>
              </a:spcBef>
              <a:spcAft>
                <a:spcPts val="0"/>
              </a:spcAft>
              <a:buSzPts val="3000"/>
              <a:buNone/>
              <a:defRPr sz="3000" b="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28" name="Google Shape;328;p18"/>
          <p:cNvSpPr txBox="1">
            <a:spLocks noGrp="1"/>
          </p:cNvSpPr>
          <p:nvPr>
            <p:ph type="title" idx="8" hasCustomPrompt="1"/>
          </p:nvPr>
        </p:nvSpPr>
        <p:spPr>
          <a:xfrm>
            <a:off x="4204652" y="1603347"/>
            <a:ext cx="734700" cy="447600"/>
          </a:xfrm>
          <a:prstGeom prst="rect">
            <a:avLst/>
          </a:prstGeom>
          <a:solidFill>
            <a:schemeClr val="accent6"/>
          </a:solidFill>
        </p:spPr>
        <p:txBody>
          <a:bodyPr spcFirstLastPara="1" wrap="square" lIns="91425" tIns="91425" rIns="91425" bIns="91425" anchor="ctr" anchorCtr="0">
            <a:noAutofit/>
          </a:bodyPr>
          <a:lstStyle>
            <a:lvl1pPr lvl="0" algn="ctr" rtl="0">
              <a:spcBef>
                <a:spcPts val="0"/>
              </a:spcBef>
              <a:spcAft>
                <a:spcPts val="0"/>
              </a:spcAft>
              <a:buSzPts val="3000"/>
              <a:buNone/>
              <a:defRPr sz="3000" b="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29" name="Google Shape;329;p18"/>
          <p:cNvSpPr txBox="1">
            <a:spLocks noGrp="1"/>
          </p:cNvSpPr>
          <p:nvPr>
            <p:ph type="title" idx="9" hasCustomPrompt="1"/>
          </p:nvPr>
        </p:nvSpPr>
        <p:spPr>
          <a:xfrm>
            <a:off x="6598977" y="1603347"/>
            <a:ext cx="734700" cy="447600"/>
          </a:xfrm>
          <a:prstGeom prst="rect">
            <a:avLst/>
          </a:prstGeom>
          <a:solidFill>
            <a:schemeClr val="accent6"/>
          </a:solidFill>
        </p:spPr>
        <p:txBody>
          <a:bodyPr spcFirstLastPara="1" wrap="square" lIns="91425" tIns="91425" rIns="91425" bIns="91425" anchor="ctr" anchorCtr="0">
            <a:noAutofit/>
          </a:bodyPr>
          <a:lstStyle>
            <a:lvl1pPr lvl="0" algn="ctr" rtl="0">
              <a:spcBef>
                <a:spcPts val="0"/>
              </a:spcBef>
              <a:spcAft>
                <a:spcPts val="0"/>
              </a:spcAft>
              <a:buSzPts val="3000"/>
              <a:buNone/>
              <a:defRPr sz="3000" b="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330" name="Google Shape;330;p18"/>
          <p:cNvGrpSpPr/>
          <p:nvPr/>
        </p:nvGrpSpPr>
        <p:grpSpPr>
          <a:xfrm rot="10800000" flipH="1">
            <a:off x="7268397" y="11"/>
            <a:ext cx="1875613" cy="2571614"/>
            <a:chOff x="2782925" y="1553350"/>
            <a:chExt cx="879125" cy="1205350"/>
          </a:xfrm>
        </p:grpSpPr>
        <p:sp>
          <p:nvSpPr>
            <p:cNvPr id="331" name="Google Shape;331;p18"/>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8"/>
          <p:cNvGrpSpPr/>
          <p:nvPr/>
        </p:nvGrpSpPr>
        <p:grpSpPr>
          <a:xfrm>
            <a:off x="8606213" y="4046575"/>
            <a:ext cx="342685" cy="940000"/>
            <a:chOff x="8606213" y="4046575"/>
            <a:chExt cx="342685" cy="940000"/>
          </a:xfrm>
        </p:grpSpPr>
        <p:grpSp>
          <p:nvGrpSpPr>
            <p:cNvPr id="334" name="Google Shape;334;p18"/>
            <p:cNvGrpSpPr/>
            <p:nvPr/>
          </p:nvGrpSpPr>
          <p:grpSpPr>
            <a:xfrm>
              <a:off x="8606213" y="4046575"/>
              <a:ext cx="104150" cy="104150"/>
              <a:chOff x="7648113" y="3202125"/>
              <a:chExt cx="104150" cy="104150"/>
            </a:xfrm>
          </p:grpSpPr>
          <p:sp>
            <p:nvSpPr>
              <p:cNvPr id="335" name="Google Shape;335;p18"/>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 name="Google Shape;337;p18"/>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18"/>
          <p:cNvGrpSpPr/>
          <p:nvPr/>
        </p:nvGrpSpPr>
        <p:grpSpPr>
          <a:xfrm flipH="1">
            <a:off x="97" y="2571736"/>
            <a:ext cx="1875613" cy="2571614"/>
            <a:chOff x="2782925" y="1553350"/>
            <a:chExt cx="879125" cy="1205350"/>
          </a:xfrm>
        </p:grpSpPr>
        <p:sp>
          <p:nvSpPr>
            <p:cNvPr id="340" name="Google Shape;340;p18"/>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18"/>
          <p:cNvGrpSpPr/>
          <p:nvPr/>
        </p:nvGrpSpPr>
        <p:grpSpPr>
          <a:xfrm>
            <a:off x="158738" y="2797900"/>
            <a:ext cx="408861" cy="834343"/>
            <a:chOff x="158738" y="274450"/>
            <a:chExt cx="408861" cy="834343"/>
          </a:xfrm>
        </p:grpSpPr>
        <p:grpSp>
          <p:nvGrpSpPr>
            <p:cNvPr id="343" name="Google Shape;343;p18"/>
            <p:cNvGrpSpPr/>
            <p:nvPr/>
          </p:nvGrpSpPr>
          <p:grpSpPr>
            <a:xfrm>
              <a:off x="158738" y="626738"/>
              <a:ext cx="109300" cy="109625"/>
              <a:chOff x="9043313" y="2299825"/>
              <a:chExt cx="109300" cy="109625"/>
            </a:xfrm>
          </p:grpSpPr>
          <p:sp>
            <p:nvSpPr>
              <p:cNvPr id="344" name="Google Shape;344;p18"/>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18"/>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18"/>
          <p:cNvGrpSpPr/>
          <p:nvPr/>
        </p:nvGrpSpPr>
        <p:grpSpPr>
          <a:xfrm rot="525240">
            <a:off x="196802" y="266778"/>
            <a:ext cx="592244" cy="545455"/>
            <a:chOff x="6578186" y="3304323"/>
            <a:chExt cx="592215" cy="545427"/>
          </a:xfrm>
        </p:grpSpPr>
        <p:sp>
          <p:nvSpPr>
            <p:cNvPr id="349" name="Google Shape;349;p18"/>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47158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53"/>
        <p:cNvGrpSpPr/>
        <p:nvPr/>
      </p:nvGrpSpPr>
      <p:grpSpPr>
        <a:xfrm>
          <a:off x="0" y="0"/>
          <a:ext cx="0" cy="0"/>
          <a:chOff x="0" y="0"/>
          <a:chExt cx="0" cy="0"/>
        </a:xfrm>
      </p:grpSpPr>
      <p:sp>
        <p:nvSpPr>
          <p:cNvPr id="354" name="Google Shape;354;p19"/>
          <p:cNvSpPr txBox="1">
            <a:spLocks noGrp="1"/>
          </p:cNvSpPr>
          <p:nvPr>
            <p:ph type="title"/>
          </p:nvPr>
        </p:nvSpPr>
        <p:spPr>
          <a:xfrm>
            <a:off x="3865800" y="563000"/>
            <a:ext cx="4563000" cy="77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5" name="Google Shape;355;p19"/>
          <p:cNvSpPr txBox="1">
            <a:spLocks noGrp="1"/>
          </p:cNvSpPr>
          <p:nvPr>
            <p:ph type="subTitle" idx="1"/>
          </p:nvPr>
        </p:nvSpPr>
        <p:spPr>
          <a:xfrm>
            <a:off x="3865800" y="1343350"/>
            <a:ext cx="4564800" cy="32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100"/>
              <a:buFont typeface="Nunito Light"/>
              <a:buChar char="●"/>
              <a:defRPr sz="1400"/>
            </a:lvl1pPr>
            <a:lvl2pPr lvl="1" algn="ctr" rtl="0">
              <a:lnSpc>
                <a:spcPct val="100000"/>
              </a:lnSpc>
              <a:spcBef>
                <a:spcPts val="100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100"/>
              <a:buFont typeface="Nunito Light"/>
              <a:buChar char="○"/>
              <a:defRPr/>
            </a:lvl5pPr>
            <a:lvl6pPr lvl="5" algn="ctr" rtl="0">
              <a:lnSpc>
                <a:spcPct val="100000"/>
              </a:lnSpc>
              <a:spcBef>
                <a:spcPts val="1600"/>
              </a:spcBef>
              <a:spcAft>
                <a:spcPts val="0"/>
              </a:spcAft>
              <a:buClr>
                <a:srgbClr val="999999"/>
              </a:buClr>
              <a:buSzPts val="11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100"/>
              <a:buFont typeface="Nunito Light"/>
              <a:buChar char="■"/>
              <a:defRPr/>
            </a:lvl9pPr>
          </a:lstStyle>
          <a:p>
            <a:endParaRPr/>
          </a:p>
        </p:txBody>
      </p:sp>
      <p:sp>
        <p:nvSpPr>
          <p:cNvPr id="356" name="Google Shape;356;p19"/>
          <p:cNvSpPr>
            <a:spLocks noGrp="1"/>
          </p:cNvSpPr>
          <p:nvPr>
            <p:ph type="pic" idx="2"/>
          </p:nvPr>
        </p:nvSpPr>
        <p:spPr>
          <a:xfrm>
            <a:off x="720003" y="539500"/>
            <a:ext cx="3145800" cy="4064400"/>
          </a:xfrm>
          <a:prstGeom prst="round2DiagRect">
            <a:avLst>
              <a:gd name="adj1" fmla="val 16667"/>
              <a:gd name="adj2" fmla="val 0"/>
            </a:avLst>
          </a:prstGeom>
          <a:noFill/>
          <a:ln>
            <a:noFill/>
          </a:ln>
        </p:spPr>
      </p:sp>
      <p:grpSp>
        <p:nvGrpSpPr>
          <p:cNvPr id="357" name="Google Shape;357;p19"/>
          <p:cNvGrpSpPr/>
          <p:nvPr/>
        </p:nvGrpSpPr>
        <p:grpSpPr>
          <a:xfrm flipH="1">
            <a:off x="4882388" y="-136090"/>
            <a:ext cx="4261609" cy="3427984"/>
            <a:chOff x="0" y="0"/>
            <a:chExt cx="4261609" cy="3427984"/>
          </a:xfrm>
        </p:grpSpPr>
        <p:sp>
          <p:nvSpPr>
            <p:cNvPr id="358" name="Google Shape;358;p19"/>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19"/>
          <p:cNvGrpSpPr/>
          <p:nvPr/>
        </p:nvGrpSpPr>
        <p:grpSpPr>
          <a:xfrm rot="10800000">
            <a:off x="8562853" y="3135540"/>
            <a:ext cx="408863" cy="834343"/>
            <a:chOff x="158738" y="274450"/>
            <a:chExt cx="408863" cy="834343"/>
          </a:xfrm>
        </p:grpSpPr>
        <p:grpSp>
          <p:nvGrpSpPr>
            <p:cNvPr id="361" name="Google Shape;361;p19"/>
            <p:cNvGrpSpPr/>
            <p:nvPr/>
          </p:nvGrpSpPr>
          <p:grpSpPr>
            <a:xfrm>
              <a:off x="158738" y="626738"/>
              <a:ext cx="109300" cy="109625"/>
              <a:chOff x="9043313" y="2299825"/>
              <a:chExt cx="109300" cy="109625"/>
            </a:xfrm>
          </p:grpSpPr>
          <p:sp>
            <p:nvSpPr>
              <p:cNvPr id="362" name="Google Shape;362;p19"/>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19"/>
            <p:cNvSpPr/>
            <p:nvPr/>
          </p:nvSpPr>
          <p:spPr>
            <a:xfrm>
              <a:off x="507625" y="547988"/>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19"/>
          <p:cNvGrpSpPr/>
          <p:nvPr/>
        </p:nvGrpSpPr>
        <p:grpSpPr>
          <a:xfrm flipH="1">
            <a:off x="7" y="2583602"/>
            <a:ext cx="1875613" cy="2571614"/>
            <a:chOff x="2782925" y="1553350"/>
            <a:chExt cx="879125" cy="1205350"/>
          </a:xfrm>
        </p:grpSpPr>
        <p:sp>
          <p:nvSpPr>
            <p:cNvPr id="368" name="Google Shape;368;p19"/>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9"/>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19"/>
          <p:cNvGrpSpPr/>
          <p:nvPr/>
        </p:nvGrpSpPr>
        <p:grpSpPr>
          <a:xfrm rot="-5400000">
            <a:off x="3257788" y="127839"/>
            <a:ext cx="109300" cy="109625"/>
            <a:chOff x="9043313" y="2299825"/>
            <a:chExt cx="109300" cy="109625"/>
          </a:xfrm>
        </p:grpSpPr>
        <p:sp>
          <p:nvSpPr>
            <p:cNvPr id="371" name="Google Shape;371;p19"/>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19"/>
          <p:cNvSpPr/>
          <p:nvPr/>
        </p:nvSpPr>
        <p:spPr>
          <a:xfrm rot="-5400000">
            <a:off x="4148988" y="233451"/>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rot="-5400000">
            <a:off x="2940688" y="351276"/>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rot="-2526354">
            <a:off x="3731810" y="317027"/>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rot="-5400000">
            <a:off x="2507389" y="179583"/>
            <a:ext cx="163498" cy="158526"/>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7310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77"/>
        <p:cNvGrpSpPr/>
        <p:nvPr/>
      </p:nvGrpSpPr>
      <p:grpSpPr>
        <a:xfrm>
          <a:off x="0" y="0"/>
          <a:ext cx="0" cy="0"/>
          <a:chOff x="0" y="0"/>
          <a:chExt cx="0" cy="0"/>
        </a:xfrm>
      </p:grpSpPr>
      <p:sp>
        <p:nvSpPr>
          <p:cNvPr id="378" name="Google Shape;378;p20"/>
          <p:cNvSpPr txBox="1">
            <a:spLocks noGrp="1"/>
          </p:cNvSpPr>
          <p:nvPr>
            <p:ph type="title"/>
          </p:nvPr>
        </p:nvSpPr>
        <p:spPr>
          <a:xfrm>
            <a:off x="4148600" y="2813225"/>
            <a:ext cx="4282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79" name="Google Shape;379;p20"/>
          <p:cNvSpPr txBox="1">
            <a:spLocks noGrp="1"/>
          </p:cNvSpPr>
          <p:nvPr>
            <p:ph type="subTitle" idx="1"/>
          </p:nvPr>
        </p:nvSpPr>
        <p:spPr>
          <a:xfrm>
            <a:off x="2986950" y="857175"/>
            <a:ext cx="5443800" cy="2032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26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380" name="Google Shape;380;p20"/>
          <p:cNvSpPr/>
          <p:nvPr/>
        </p:nvSpPr>
        <p:spPr>
          <a:xfrm>
            <a:off x="-3742125" y="254250"/>
            <a:ext cx="7965118" cy="4889278"/>
          </a:xfrm>
          <a:custGeom>
            <a:avLst/>
            <a:gdLst/>
            <a:ahLst/>
            <a:cxnLst/>
            <a:rect l="l" t="t" r="r" b="b"/>
            <a:pathLst>
              <a:path w="83115" h="51019" extrusionOk="0">
                <a:moveTo>
                  <a:pt x="45372" y="1"/>
                </a:moveTo>
                <a:cubicBezTo>
                  <a:pt x="36090" y="1"/>
                  <a:pt x="26274" y="3235"/>
                  <a:pt x="24823" y="8182"/>
                </a:cubicBezTo>
                <a:cubicBezTo>
                  <a:pt x="22179" y="17196"/>
                  <a:pt x="23262" y="17363"/>
                  <a:pt x="11632" y="26351"/>
                </a:cubicBezTo>
                <a:cubicBezTo>
                  <a:pt x="1" y="35351"/>
                  <a:pt x="23082" y="51018"/>
                  <a:pt x="23082" y="51018"/>
                </a:cubicBezTo>
                <a:cubicBezTo>
                  <a:pt x="23082" y="51018"/>
                  <a:pt x="38637" y="50540"/>
                  <a:pt x="59613" y="50540"/>
                </a:cubicBezTo>
                <a:cubicBezTo>
                  <a:pt x="60151" y="50540"/>
                  <a:pt x="60692" y="50541"/>
                  <a:pt x="61237" y="50541"/>
                </a:cubicBezTo>
                <a:cubicBezTo>
                  <a:pt x="61250" y="50541"/>
                  <a:pt x="61263" y="50541"/>
                  <a:pt x="61275" y="50541"/>
                </a:cubicBezTo>
                <a:cubicBezTo>
                  <a:pt x="83016" y="50541"/>
                  <a:pt x="83115" y="28669"/>
                  <a:pt x="76182" y="24391"/>
                </a:cubicBezTo>
                <a:cubicBezTo>
                  <a:pt x="69257" y="20097"/>
                  <a:pt x="66575" y="18949"/>
                  <a:pt x="62230" y="7396"/>
                </a:cubicBezTo>
                <a:cubicBezTo>
                  <a:pt x="60264" y="2184"/>
                  <a:pt x="52998" y="1"/>
                  <a:pt x="45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20"/>
          <p:cNvGrpSpPr/>
          <p:nvPr/>
        </p:nvGrpSpPr>
        <p:grpSpPr>
          <a:xfrm>
            <a:off x="6880000" y="2039350"/>
            <a:ext cx="2264012" cy="3104139"/>
            <a:chOff x="6880000" y="2039350"/>
            <a:chExt cx="2264012" cy="3104139"/>
          </a:xfrm>
        </p:grpSpPr>
        <p:sp>
          <p:nvSpPr>
            <p:cNvPr id="382" name="Google Shape;382;p20"/>
            <p:cNvSpPr/>
            <p:nvPr/>
          </p:nvSpPr>
          <p:spPr>
            <a:xfrm>
              <a:off x="7108302" y="2204556"/>
              <a:ext cx="2035710" cy="2938932"/>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6880000" y="2039350"/>
              <a:ext cx="2264011" cy="3104138"/>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20"/>
          <p:cNvGrpSpPr/>
          <p:nvPr/>
        </p:nvGrpSpPr>
        <p:grpSpPr>
          <a:xfrm>
            <a:off x="248860" y="556120"/>
            <a:ext cx="412405" cy="1330822"/>
            <a:chOff x="158738" y="422086"/>
            <a:chExt cx="266342" cy="859482"/>
          </a:xfrm>
        </p:grpSpPr>
        <p:grpSp>
          <p:nvGrpSpPr>
            <p:cNvPr id="385" name="Google Shape;385;p20"/>
            <p:cNvGrpSpPr/>
            <p:nvPr/>
          </p:nvGrpSpPr>
          <p:grpSpPr>
            <a:xfrm>
              <a:off x="158738" y="626738"/>
              <a:ext cx="109300" cy="109625"/>
              <a:chOff x="9043313" y="2299825"/>
              <a:chExt cx="109300" cy="109625"/>
            </a:xfrm>
          </p:grpSpPr>
          <p:sp>
            <p:nvSpPr>
              <p:cNvPr id="386" name="Google Shape;386;p20"/>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 name="Google Shape;388;p20"/>
            <p:cNvSpPr/>
            <p:nvPr/>
          </p:nvSpPr>
          <p:spPr>
            <a:xfrm flipH="1">
              <a:off x="360185" y="892479"/>
              <a:ext cx="49018"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a:off x="268038" y="422086"/>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rot="2873646">
              <a:off x="294480" y="1144750"/>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20"/>
          <p:cNvGrpSpPr/>
          <p:nvPr/>
        </p:nvGrpSpPr>
        <p:grpSpPr>
          <a:xfrm>
            <a:off x="5877311" y="10"/>
            <a:ext cx="3266638" cy="1088720"/>
            <a:chOff x="1358725" y="239400"/>
            <a:chExt cx="1333975" cy="444575"/>
          </a:xfrm>
        </p:grpSpPr>
        <p:sp>
          <p:nvSpPr>
            <p:cNvPr id="392" name="Google Shape;392;p20"/>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solidFill>
              <a:schemeClr val="lt2"/>
            </a:solid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21663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94"/>
        <p:cNvGrpSpPr/>
        <p:nvPr/>
      </p:nvGrpSpPr>
      <p:grpSpPr>
        <a:xfrm>
          <a:off x="0" y="0"/>
          <a:ext cx="0" cy="0"/>
          <a:chOff x="0" y="0"/>
          <a:chExt cx="0" cy="0"/>
        </a:xfrm>
      </p:grpSpPr>
      <p:sp>
        <p:nvSpPr>
          <p:cNvPr id="395" name="Google Shape;395;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6" name="Google Shape;396;p21"/>
          <p:cNvSpPr txBox="1">
            <a:spLocks noGrp="1"/>
          </p:cNvSpPr>
          <p:nvPr>
            <p:ph type="subTitle" idx="1"/>
          </p:nvPr>
        </p:nvSpPr>
        <p:spPr>
          <a:xfrm>
            <a:off x="4779924" y="1348700"/>
            <a:ext cx="3644100" cy="32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400" b="0"/>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397" name="Google Shape;397;p21"/>
          <p:cNvSpPr txBox="1">
            <a:spLocks noGrp="1"/>
          </p:cNvSpPr>
          <p:nvPr>
            <p:ph type="subTitle" idx="2"/>
          </p:nvPr>
        </p:nvSpPr>
        <p:spPr>
          <a:xfrm>
            <a:off x="719976" y="1348700"/>
            <a:ext cx="3644100" cy="325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400" b="0"/>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grpSp>
        <p:nvGrpSpPr>
          <p:cNvPr id="398" name="Google Shape;398;p21"/>
          <p:cNvGrpSpPr/>
          <p:nvPr/>
        </p:nvGrpSpPr>
        <p:grpSpPr>
          <a:xfrm>
            <a:off x="15" y="22"/>
            <a:ext cx="3465260" cy="2787411"/>
            <a:chOff x="2846775" y="3027525"/>
            <a:chExt cx="1888425" cy="1519025"/>
          </a:xfrm>
        </p:grpSpPr>
        <p:sp>
          <p:nvSpPr>
            <p:cNvPr id="399" name="Google Shape;399;p21"/>
            <p:cNvSpPr/>
            <p:nvPr/>
          </p:nvSpPr>
          <p:spPr>
            <a:xfrm>
              <a:off x="2846775" y="3027525"/>
              <a:ext cx="1797850" cy="1425850"/>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p:nvPr/>
          </p:nvSpPr>
          <p:spPr>
            <a:xfrm>
              <a:off x="2846775" y="3027525"/>
              <a:ext cx="1888425" cy="1519025"/>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solidFill>
              <a:schemeClr val="lt2"/>
            </a:solid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21"/>
          <p:cNvGrpSpPr/>
          <p:nvPr/>
        </p:nvGrpSpPr>
        <p:grpSpPr>
          <a:xfrm>
            <a:off x="5091996" y="4274295"/>
            <a:ext cx="4052000" cy="869198"/>
            <a:chOff x="5091996" y="4274295"/>
            <a:chExt cx="4052000" cy="869198"/>
          </a:xfrm>
        </p:grpSpPr>
        <p:sp>
          <p:nvSpPr>
            <p:cNvPr id="402" name="Google Shape;402;p21"/>
            <p:cNvSpPr/>
            <p:nvPr/>
          </p:nvSpPr>
          <p:spPr>
            <a:xfrm flipH="1">
              <a:off x="5250471" y="4408091"/>
              <a:ext cx="3893525" cy="735402"/>
            </a:xfrm>
            <a:custGeom>
              <a:avLst/>
              <a:gdLst/>
              <a:ahLst/>
              <a:cxnLst/>
              <a:rect l="l" t="t" r="r" b="b"/>
              <a:pathLst>
                <a:path w="73190" h="13824" extrusionOk="0">
                  <a:moveTo>
                    <a:pt x="0" y="0"/>
                  </a:moveTo>
                  <a:lnTo>
                    <a:pt x="0" y="13823"/>
                  </a:lnTo>
                  <a:lnTo>
                    <a:pt x="73190" y="13823"/>
                  </a:lnTo>
                  <a:cubicBezTo>
                    <a:pt x="73190" y="13823"/>
                    <a:pt x="70536" y="6083"/>
                    <a:pt x="56241" y="6083"/>
                  </a:cubicBezTo>
                  <a:cubicBezTo>
                    <a:pt x="53596" y="6083"/>
                    <a:pt x="50552" y="6348"/>
                    <a:pt x="47052" y="6976"/>
                  </a:cubicBezTo>
                  <a:cubicBezTo>
                    <a:pt x="38998" y="8417"/>
                    <a:pt x="30991" y="9252"/>
                    <a:pt x="23918" y="9252"/>
                  </a:cubicBezTo>
                  <a:cubicBezTo>
                    <a:pt x="11311" y="9252"/>
                    <a:pt x="1669" y="660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1"/>
            <p:cNvSpPr/>
            <p:nvPr/>
          </p:nvSpPr>
          <p:spPr>
            <a:xfrm flipH="1">
              <a:off x="5091996" y="4274295"/>
              <a:ext cx="4052000" cy="869194"/>
            </a:xfrm>
            <a:custGeom>
              <a:avLst/>
              <a:gdLst/>
              <a:ahLst/>
              <a:cxnLst/>
              <a:rect l="l" t="t" r="r" b="b"/>
              <a:pathLst>
                <a:path w="76169" h="16339" fill="none" extrusionOk="0">
                  <a:moveTo>
                    <a:pt x="76168" y="16338"/>
                  </a:moveTo>
                  <a:cubicBezTo>
                    <a:pt x="76168" y="16338"/>
                    <a:pt x="72287" y="3495"/>
                    <a:pt x="48974" y="8240"/>
                  </a:cubicBezTo>
                  <a:cubicBezTo>
                    <a:pt x="25647" y="12986"/>
                    <a:pt x="2708" y="12173"/>
                    <a:pt x="0" y="1"/>
                  </a:cubicBezTo>
                </a:path>
              </a:pathLst>
            </a:custGeom>
            <a:solidFill>
              <a:schemeClr val="lt2"/>
            </a:solid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21"/>
          <p:cNvGrpSpPr/>
          <p:nvPr/>
        </p:nvGrpSpPr>
        <p:grpSpPr>
          <a:xfrm rot="10800000">
            <a:off x="179788" y="2846693"/>
            <a:ext cx="342685" cy="940000"/>
            <a:chOff x="8606213" y="4046575"/>
            <a:chExt cx="342685" cy="940000"/>
          </a:xfrm>
        </p:grpSpPr>
        <p:grpSp>
          <p:nvGrpSpPr>
            <p:cNvPr id="405" name="Google Shape;405;p21"/>
            <p:cNvGrpSpPr/>
            <p:nvPr/>
          </p:nvGrpSpPr>
          <p:grpSpPr>
            <a:xfrm>
              <a:off x="8606213" y="4046575"/>
              <a:ext cx="104150" cy="104150"/>
              <a:chOff x="7648113" y="3202125"/>
              <a:chExt cx="104150" cy="104150"/>
            </a:xfrm>
          </p:grpSpPr>
          <p:sp>
            <p:nvSpPr>
              <p:cNvPr id="406" name="Google Shape;406;p21"/>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1"/>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1"/>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21"/>
          <p:cNvGrpSpPr/>
          <p:nvPr/>
        </p:nvGrpSpPr>
        <p:grpSpPr>
          <a:xfrm rot="10800000">
            <a:off x="8552912" y="183375"/>
            <a:ext cx="408861" cy="834343"/>
            <a:chOff x="158738" y="274450"/>
            <a:chExt cx="408861" cy="834343"/>
          </a:xfrm>
        </p:grpSpPr>
        <p:grpSp>
          <p:nvGrpSpPr>
            <p:cNvPr id="411" name="Google Shape;411;p21"/>
            <p:cNvGrpSpPr/>
            <p:nvPr/>
          </p:nvGrpSpPr>
          <p:grpSpPr>
            <a:xfrm>
              <a:off x="158738" y="626738"/>
              <a:ext cx="109300" cy="109625"/>
              <a:chOff x="9043313" y="2299825"/>
              <a:chExt cx="109300" cy="109625"/>
            </a:xfrm>
          </p:grpSpPr>
          <p:sp>
            <p:nvSpPr>
              <p:cNvPr id="412" name="Google Shape;412;p21"/>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21"/>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21"/>
          <p:cNvGrpSpPr/>
          <p:nvPr/>
        </p:nvGrpSpPr>
        <p:grpSpPr>
          <a:xfrm rot="-1385973">
            <a:off x="170796" y="3985571"/>
            <a:ext cx="386880" cy="356365"/>
            <a:chOff x="6578186" y="3304323"/>
            <a:chExt cx="592215" cy="545427"/>
          </a:xfrm>
        </p:grpSpPr>
        <p:sp>
          <p:nvSpPr>
            <p:cNvPr id="417" name="Google Shape;417;p21"/>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1"/>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21"/>
          <p:cNvGrpSpPr/>
          <p:nvPr/>
        </p:nvGrpSpPr>
        <p:grpSpPr>
          <a:xfrm rot="737630">
            <a:off x="7738730" y="121766"/>
            <a:ext cx="386883" cy="356382"/>
            <a:chOff x="6578186" y="3304323"/>
            <a:chExt cx="592215" cy="545427"/>
          </a:xfrm>
        </p:grpSpPr>
        <p:sp>
          <p:nvSpPr>
            <p:cNvPr id="422" name="Google Shape;422;p21"/>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1"/>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1"/>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1"/>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4121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433"/>
        <p:cNvGrpSpPr/>
        <p:nvPr/>
      </p:nvGrpSpPr>
      <p:grpSpPr>
        <a:xfrm>
          <a:off x="0" y="0"/>
          <a:ext cx="0" cy="0"/>
          <a:chOff x="0" y="0"/>
          <a:chExt cx="0" cy="0"/>
        </a:xfrm>
      </p:grpSpPr>
      <p:grpSp>
        <p:nvGrpSpPr>
          <p:cNvPr id="434" name="Google Shape;434;p23"/>
          <p:cNvGrpSpPr/>
          <p:nvPr/>
        </p:nvGrpSpPr>
        <p:grpSpPr>
          <a:xfrm>
            <a:off x="7677305" y="3132328"/>
            <a:ext cx="1466908" cy="2011247"/>
            <a:chOff x="2782925" y="1553350"/>
            <a:chExt cx="879125" cy="1205350"/>
          </a:xfrm>
        </p:grpSpPr>
        <p:sp>
          <p:nvSpPr>
            <p:cNvPr id="435" name="Google Shape;435;p23"/>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3"/>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dk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23"/>
          <p:cNvGrpSpPr/>
          <p:nvPr/>
        </p:nvGrpSpPr>
        <p:grpSpPr>
          <a:xfrm flipH="1">
            <a:off x="-84" y="6"/>
            <a:ext cx="1537000" cy="759579"/>
            <a:chOff x="2583400" y="743900"/>
            <a:chExt cx="1078975" cy="533225"/>
          </a:xfrm>
        </p:grpSpPr>
        <p:sp>
          <p:nvSpPr>
            <p:cNvPr id="438" name="Google Shape;438;p23"/>
            <p:cNvSpPr/>
            <p:nvPr/>
          </p:nvSpPr>
          <p:spPr>
            <a:xfrm>
              <a:off x="2637875" y="743900"/>
              <a:ext cx="1024500" cy="390075"/>
            </a:xfrm>
            <a:custGeom>
              <a:avLst/>
              <a:gdLst/>
              <a:ahLst/>
              <a:cxnLst/>
              <a:rect l="l" t="t" r="r" b="b"/>
              <a:pathLst>
                <a:path w="40980" h="15603" extrusionOk="0">
                  <a:moveTo>
                    <a:pt x="0" y="1"/>
                  </a:moveTo>
                  <a:cubicBezTo>
                    <a:pt x="0" y="1"/>
                    <a:pt x="8294" y="15602"/>
                    <a:pt x="32112" y="15602"/>
                  </a:cubicBezTo>
                  <a:cubicBezTo>
                    <a:pt x="34858" y="15602"/>
                    <a:pt x="37810" y="15395"/>
                    <a:pt x="40979" y="14933"/>
                  </a:cubicBezTo>
                  <a:lnTo>
                    <a:pt x="40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3"/>
            <p:cNvSpPr/>
            <p:nvPr/>
          </p:nvSpPr>
          <p:spPr>
            <a:xfrm>
              <a:off x="2583400" y="743900"/>
              <a:ext cx="1078975" cy="533225"/>
            </a:xfrm>
            <a:custGeom>
              <a:avLst/>
              <a:gdLst/>
              <a:ahLst/>
              <a:cxnLst/>
              <a:rect l="l" t="t" r="r" b="b"/>
              <a:pathLst>
                <a:path w="43159" h="21329" fill="none" extrusionOk="0">
                  <a:moveTo>
                    <a:pt x="0" y="1"/>
                  </a:moveTo>
                  <a:cubicBezTo>
                    <a:pt x="0" y="1"/>
                    <a:pt x="10870" y="21328"/>
                    <a:pt x="43158" y="16415"/>
                  </a:cubicBezTo>
                </a:path>
              </a:pathLst>
            </a:custGeom>
            <a:noFill/>
            <a:ln w="4200" cap="flat" cmpd="sng">
              <a:solidFill>
                <a:schemeClr val="dk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52468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440"/>
        <p:cNvGrpSpPr/>
        <p:nvPr/>
      </p:nvGrpSpPr>
      <p:grpSpPr>
        <a:xfrm>
          <a:off x="0" y="0"/>
          <a:ext cx="0" cy="0"/>
          <a:chOff x="0" y="0"/>
          <a:chExt cx="0" cy="0"/>
        </a:xfrm>
      </p:grpSpPr>
      <p:grpSp>
        <p:nvGrpSpPr>
          <p:cNvPr id="441" name="Google Shape;441;p24"/>
          <p:cNvGrpSpPr/>
          <p:nvPr/>
        </p:nvGrpSpPr>
        <p:grpSpPr>
          <a:xfrm>
            <a:off x="7677305" y="3132328"/>
            <a:ext cx="1466908" cy="2011247"/>
            <a:chOff x="2782925" y="1553350"/>
            <a:chExt cx="879125" cy="1205350"/>
          </a:xfrm>
        </p:grpSpPr>
        <p:sp>
          <p:nvSpPr>
            <p:cNvPr id="442" name="Google Shape;442;p24"/>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accent5"/>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4"/>
          <p:cNvGrpSpPr/>
          <p:nvPr/>
        </p:nvGrpSpPr>
        <p:grpSpPr>
          <a:xfrm>
            <a:off x="2" y="-14"/>
            <a:ext cx="3142150" cy="2527506"/>
            <a:chOff x="2846775" y="3027525"/>
            <a:chExt cx="1888425" cy="1519025"/>
          </a:xfrm>
        </p:grpSpPr>
        <p:sp>
          <p:nvSpPr>
            <p:cNvPr id="445" name="Google Shape;445;p24"/>
            <p:cNvSpPr/>
            <p:nvPr/>
          </p:nvSpPr>
          <p:spPr>
            <a:xfrm>
              <a:off x="2846775" y="3027525"/>
              <a:ext cx="1797850" cy="1425850"/>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2846775" y="3027525"/>
              <a:ext cx="1888425" cy="1519025"/>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accent5"/>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2923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6" name="Google Shape;126;p9"/>
          <p:cNvSpPr txBox="1">
            <a:spLocks noGrp="1"/>
          </p:cNvSpPr>
          <p:nvPr>
            <p:ph type="subTitle" idx="1"/>
          </p:nvPr>
        </p:nvSpPr>
        <p:spPr>
          <a:xfrm>
            <a:off x="2135550" y="31535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9"/>
        <p:cNvGrpSpPr/>
        <p:nvPr/>
      </p:nvGrpSpPr>
      <p:grpSpPr>
        <a:xfrm>
          <a:off x="0" y="0"/>
          <a:ext cx="0" cy="0"/>
          <a:chOff x="0" y="0"/>
          <a:chExt cx="0" cy="0"/>
        </a:xfrm>
      </p:grpSpPr>
      <p:sp>
        <p:nvSpPr>
          <p:cNvPr id="130" name="Google Shape;130;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31" name="Google Shape;131;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3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5">
  <p:cSld name="TITLE_ONLY_2">
    <p:spTree>
      <p:nvGrpSpPr>
        <p:cNvPr id="1" name="Shape 133"/>
        <p:cNvGrpSpPr/>
        <p:nvPr/>
      </p:nvGrpSpPr>
      <p:grpSpPr>
        <a:xfrm>
          <a:off x="0" y="0"/>
          <a:ext cx="0" cy="0"/>
          <a:chOff x="0" y="0"/>
          <a:chExt cx="0" cy="0"/>
        </a:xfrm>
      </p:grpSpPr>
      <p:grpSp>
        <p:nvGrpSpPr>
          <p:cNvPr id="134" name="Google Shape;134;p13"/>
          <p:cNvGrpSpPr/>
          <p:nvPr/>
        </p:nvGrpSpPr>
        <p:grpSpPr>
          <a:xfrm flipH="1">
            <a:off x="4882400" y="-4"/>
            <a:ext cx="4261609" cy="3427984"/>
            <a:chOff x="0" y="0"/>
            <a:chExt cx="4261609" cy="3427984"/>
          </a:xfrm>
        </p:grpSpPr>
        <p:sp>
          <p:nvSpPr>
            <p:cNvPr id="135" name="Google Shape;135;p13"/>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8" name="Google Shape;138;p13"/>
          <p:cNvGrpSpPr/>
          <p:nvPr/>
        </p:nvGrpSpPr>
        <p:grpSpPr>
          <a:xfrm rot="10800000">
            <a:off x="-12" y="4472153"/>
            <a:ext cx="2191588" cy="730392"/>
            <a:chOff x="1358725" y="239400"/>
            <a:chExt cx="1333975" cy="444575"/>
          </a:xfrm>
        </p:grpSpPr>
        <p:sp>
          <p:nvSpPr>
            <p:cNvPr id="139" name="Google Shape;139;p13"/>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13"/>
          <p:cNvGrpSpPr/>
          <p:nvPr/>
        </p:nvGrpSpPr>
        <p:grpSpPr>
          <a:xfrm>
            <a:off x="1462363" y="1558988"/>
            <a:ext cx="6076637" cy="3083400"/>
            <a:chOff x="1462363" y="1558988"/>
            <a:chExt cx="6076637" cy="3083400"/>
          </a:xfrm>
        </p:grpSpPr>
        <p:sp>
          <p:nvSpPr>
            <p:cNvPr id="142" name="Google Shape;142;p13"/>
            <p:cNvSpPr/>
            <p:nvPr/>
          </p:nvSpPr>
          <p:spPr>
            <a:xfrm rot="5400000">
              <a:off x="3030300" y="133688"/>
              <a:ext cx="3083400" cy="59340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13"/>
            <p:cNvGrpSpPr/>
            <p:nvPr/>
          </p:nvGrpSpPr>
          <p:grpSpPr>
            <a:xfrm>
              <a:off x="1462363" y="1664049"/>
              <a:ext cx="441262" cy="2868057"/>
              <a:chOff x="2249101" y="2730885"/>
              <a:chExt cx="144449" cy="938869"/>
            </a:xfrm>
          </p:grpSpPr>
          <p:grpSp>
            <p:nvGrpSpPr>
              <p:cNvPr id="144" name="Google Shape;144;p13"/>
              <p:cNvGrpSpPr/>
              <p:nvPr/>
            </p:nvGrpSpPr>
            <p:grpSpPr>
              <a:xfrm>
                <a:off x="2308246" y="2735050"/>
                <a:ext cx="85304" cy="931099"/>
                <a:chOff x="2308246" y="2735050"/>
                <a:chExt cx="85304" cy="931099"/>
              </a:xfrm>
            </p:grpSpPr>
            <p:sp>
              <p:nvSpPr>
                <p:cNvPr id="145" name="Google Shape;145;p13"/>
                <p:cNvSpPr/>
                <p:nvPr/>
              </p:nvSpPr>
              <p:spPr>
                <a:xfrm rot="-1440772">
                  <a:off x="2322060" y="2745489"/>
                  <a:ext cx="63014" cy="55057"/>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rot="-1440772">
                  <a:off x="2321678" y="2840539"/>
                  <a:ext cx="62587" cy="55057"/>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13"/>
              <p:cNvGrpSpPr/>
              <p:nvPr/>
            </p:nvGrpSpPr>
            <p:grpSpPr>
              <a:xfrm>
                <a:off x="2249101" y="2730885"/>
                <a:ext cx="109152" cy="938869"/>
                <a:chOff x="2249101" y="2730885"/>
                <a:chExt cx="109152" cy="938869"/>
              </a:xfrm>
            </p:grpSpPr>
            <p:sp>
              <p:nvSpPr>
                <p:cNvPr id="156" name="Google Shape;156;p13"/>
                <p:cNvSpPr/>
                <p:nvPr/>
              </p:nvSpPr>
              <p:spPr>
                <a:xfrm rot="-1440772">
                  <a:off x="2261281" y="2747068"/>
                  <a:ext cx="90445" cy="51315"/>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rot="-1440772">
                  <a:off x="2260472" y="2842118"/>
                  <a:ext cx="90872" cy="51315"/>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6" name="Google Shape;166;p13"/>
          <p:cNvGrpSpPr/>
          <p:nvPr/>
        </p:nvGrpSpPr>
        <p:grpSpPr>
          <a:xfrm>
            <a:off x="8619088" y="3459825"/>
            <a:ext cx="342685" cy="940000"/>
            <a:chOff x="8606213" y="4046575"/>
            <a:chExt cx="342685" cy="940000"/>
          </a:xfrm>
        </p:grpSpPr>
        <p:grpSp>
          <p:nvGrpSpPr>
            <p:cNvPr id="167" name="Google Shape;167;p13"/>
            <p:cNvGrpSpPr/>
            <p:nvPr/>
          </p:nvGrpSpPr>
          <p:grpSpPr>
            <a:xfrm>
              <a:off x="8606213" y="4046575"/>
              <a:ext cx="104150" cy="104150"/>
              <a:chOff x="7648113" y="3202125"/>
              <a:chExt cx="104150" cy="104150"/>
            </a:xfrm>
          </p:grpSpPr>
          <p:sp>
            <p:nvSpPr>
              <p:cNvPr id="168" name="Google Shape;168;p13"/>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3"/>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3"/>
          <p:cNvGrpSpPr/>
          <p:nvPr/>
        </p:nvGrpSpPr>
        <p:grpSpPr>
          <a:xfrm>
            <a:off x="188488" y="3637800"/>
            <a:ext cx="408861" cy="834343"/>
            <a:chOff x="158738" y="274450"/>
            <a:chExt cx="408861" cy="834343"/>
          </a:xfrm>
        </p:grpSpPr>
        <p:grpSp>
          <p:nvGrpSpPr>
            <p:cNvPr id="173" name="Google Shape;173;p13"/>
            <p:cNvGrpSpPr/>
            <p:nvPr/>
          </p:nvGrpSpPr>
          <p:grpSpPr>
            <a:xfrm>
              <a:off x="158738" y="626738"/>
              <a:ext cx="109300" cy="109625"/>
              <a:chOff x="9043313" y="2299825"/>
              <a:chExt cx="109300" cy="109625"/>
            </a:xfrm>
          </p:grpSpPr>
          <p:sp>
            <p:nvSpPr>
              <p:cNvPr id="174" name="Google Shape;174;p13"/>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13"/>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78"/>
        <p:cNvGrpSpPr/>
        <p:nvPr/>
      </p:nvGrpSpPr>
      <p:grpSpPr>
        <a:xfrm>
          <a:off x="0" y="0"/>
          <a:ext cx="0" cy="0"/>
          <a:chOff x="0" y="0"/>
          <a:chExt cx="0" cy="0"/>
        </a:xfrm>
      </p:grpSpPr>
      <p:grpSp>
        <p:nvGrpSpPr>
          <p:cNvPr id="179" name="Google Shape;179;p14"/>
          <p:cNvGrpSpPr/>
          <p:nvPr/>
        </p:nvGrpSpPr>
        <p:grpSpPr>
          <a:xfrm>
            <a:off x="-12" y="-49588"/>
            <a:ext cx="4261609" cy="3427984"/>
            <a:chOff x="0" y="0"/>
            <a:chExt cx="4261609" cy="3427984"/>
          </a:xfrm>
        </p:grpSpPr>
        <p:sp>
          <p:nvSpPr>
            <p:cNvPr id="180" name="Google Shape;180;p14"/>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3" name="Google Shape;183;p14"/>
          <p:cNvGrpSpPr/>
          <p:nvPr/>
        </p:nvGrpSpPr>
        <p:grpSpPr>
          <a:xfrm rot="10800000" flipH="1">
            <a:off x="6952421" y="4422568"/>
            <a:ext cx="2191588" cy="730392"/>
            <a:chOff x="1358725" y="239400"/>
            <a:chExt cx="1333975" cy="444575"/>
          </a:xfrm>
        </p:grpSpPr>
        <p:sp>
          <p:nvSpPr>
            <p:cNvPr id="184" name="Google Shape;184;p14"/>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4"/>
          <p:cNvGrpSpPr/>
          <p:nvPr/>
        </p:nvGrpSpPr>
        <p:grpSpPr>
          <a:xfrm>
            <a:off x="8619088" y="152825"/>
            <a:ext cx="342685" cy="940000"/>
            <a:chOff x="8606213" y="4046575"/>
            <a:chExt cx="342685" cy="940000"/>
          </a:xfrm>
        </p:grpSpPr>
        <p:grpSp>
          <p:nvGrpSpPr>
            <p:cNvPr id="187" name="Google Shape;187;p14"/>
            <p:cNvGrpSpPr/>
            <p:nvPr/>
          </p:nvGrpSpPr>
          <p:grpSpPr>
            <a:xfrm>
              <a:off x="8606213" y="4046575"/>
              <a:ext cx="104150" cy="104150"/>
              <a:chOff x="7648113" y="3202125"/>
              <a:chExt cx="104150" cy="104150"/>
            </a:xfrm>
          </p:grpSpPr>
          <p:sp>
            <p:nvSpPr>
              <p:cNvPr id="188" name="Google Shape;188;p14"/>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4"/>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14"/>
          <p:cNvGrpSpPr/>
          <p:nvPr/>
        </p:nvGrpSpPr>
        <p:grpSpPr>
          <a:xfrm>
            <a:off x="188488" y="4186825"/>
            <a:ext cx="408861" cy="834343"/>
            <a:chOff x="158738" y="274450"/>
            <a:chExt cx="408861" cy="834343"/>
          </a:xfrm>
        </p:grpSpPr>
        <p:grpSp>
          <p:nvGrpSpPr>
            <p:cNvPr id="193" name="Google Shape;193;p14"/>
            <p:cNvGrpSpPr/>
            <p:nvPr/>
          </p:nvGrpSpPr>
          <p:grpSpPr>
            <a:xfrm>
              <a:off x="158738" y="626738"/>
              <a:ext cx="109300" cy="109625"/>
              <a:chOff x="9043313" y="2299825"/>
              <a:chExt cx="109300" cy="109625"/>
            </a:xfrm>
          </p:grpSpPr>
          <p:sp>
            <p:nvSpPr>
              <p:cNvPr id="194" name="Google Shape;194;p14"/>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4"/>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4">
  <p:cSld name="TITLE_ONLY_1_3">
    <p:spTree>
      <p:nvGrpSpPr>
        <p:cNvPr id="1" name="Shape 198"/>
        <p:cNvGrpSpPr/>
        <p:nvPr/>
      </p:nvGrpSpPr>
      <p:grpSpPr>
        <a:xfrm>
          <a:off x="0" y="0"/>
          <a:ext cx="0" cy="0"/>
          <a:chOff x="0" y="0"/>
          <a:chExt cx="0" cy="0"/>
        </a:xfrm>
      </p:grpSpPr>
      <p:grpSp>
        <p:nvGrpSpPr>
          <p:cNvPr id="199" name="Google Shape;199;p15"/>
          <p:cNvGrpSpPr/>
          <p:nvPr/>
        </p:nvGrpSpPr>
        <p:grpSpPr>
          <a:xfrm flipH="1">
            <a:off x="4882400" y="-49588"/>
            <a:ext cx="4261609" cy="3427984"/>
            <a:chOff x="0" y="0"/>
            <a:chExt cx="4261609" cy="3427984"/>
          </a:xfrm>
        </p:grpSpPr>
        <p:sp>
          <p:nvSpPr>
            <p:cNvPr id="200" name="Google Shape;200;p15"/>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03" name="Google Shape;203;p15"/>
          <p:cNvGrpSpPr/>
          <p:nvPr/>
        </p:nvGrpSpPr>
        <p:grpSpPr>
          <a:xfrm>
            <a:off x="8619088" y="4118575"/>
            <a:ext cx="342685" cy="940000"/>
            <a:chOff x="8606213" y="4046575"/>
            <a:chExt cx="342685" cy="940000"/>
          </a:xfrm>
        </p:grpSpPr>
        <p:grpSp>
          <p:nvGrpSpPr>
            <p:cNvPr id="204" name="Google Shape;204;p15"/>
            <p:cNvGrpSpPr/>
            <p:nvPr/>
          </p:nvGrpSpPr>
          <p:grpSpPr>
            <a:xfrm>
              <a:off x="8606213" y="4046575"/>
              <a:ext cx="104150" cy="104150"/>
              <a:chOff x="7648113" y="3202125"/>
              <a:chExt cx="104150" cy="104150"/>
            </a:xfrm>
          </p:grpSpPr>
          <p:sp>
            <p:nvSpPr>
              <p:cNvPr id="205" name="Google Shape;205;p15"/>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5"/>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15"/>
          <p:cNvGrpSpPr/>
          <p:nvPr/>
        </p:nvGrpSpPr>
        <p:grpSpPr>
          <a:xfrm>
            <a:off x="179788" y="71200"/>
            <a:ext cx="408861" cy="834343"/>
            <a:chOff x="158738" y="274450"/>
            <a:chExt cx="408861" cy="834343"/>
          </a:xfrm>
        </p:grpSpPr>
        <p:grpSp>
          <p:nvGrpSpPr>
            <p:cNvPr id="210" name="Google Shape;210;p15"/>
            <p:cNvGrpSpPr/>
            <p:nvPr/>
          </p:nvGrpSpPr>
          <p:grpSpPr>
            <a:xfrm>
              <a:off x="158738" y="626738"/>
              <a:ext cx="109300" cy="109625"/>
              <a:chOff x="9043313" y="2299825"/>
              <a:chExt cx="109300" cy="109625"/>
            </a:xfrm>
          </p:grpSpPr>
          <p:sp>
            <p:nvSpPr>
              <p:cNvPr id="211" name="Google Shape;211;p15"/>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15"/>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15"/>
          <p:cNvGrpSpPr/>
          <p:nvPr/>
        </p:nvGrpSpPr>
        <p:grpSpPr>
          <a:xfrm rot="681697">
            <a:off x="8478777" y="3177011"/>
            <a:ext cx="592213" cy="545426"/>
            <a:chOff x="6578186" y="3304323"/>
            <a:chExt cx="592215" cy="545427"/>
          </a:xfrm>
        </p:grpSpPr>
        <p:sp>
          <p:nvSpPr>
            <p:cNvPr id="216" name="Google Shape;216;p15"/>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15"/>
          <p:cNvGrpSpPr/>
          <p:nvPr/>
        </p:nvGrpSpPr>
        <p:grpSpPr>
          <a:xfrm rot="-1516568">
            <a:off x="88102" y="1005888"/>
            <a:ext cx="592241" cy="545451"/>
            <a:chOff x="6578186" y="3304323"/>
            <a:chExt cx="592215" cy="545427"/>
          </a:xfrm>
        </p:grpSpPr>
        <p:sp>
          <p:nvSpPr>
            <p:cNvPr id="221" name="Google Shape;221;p15"/>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5"/>
          <p:cNvGrpSpPr/>
          <p:nvPr/>
        </p:nvGrpSpPr>
        <p:grpSpPr>
          <a:xfrm rot="10800000" flipH="1">
            <a:off x="0" y="1867912"/>
            <a:ext cx="4261609" cy="3427984"/>
            <a:chOff x="0" y="0"/>
            <a:chExt cx="4261609" cy="3427984"/>
          </a:xfrm>
        </p:grpSpPr>
        <p:sp>
          <p:nvSpPr>
            <p:cNvPr id="226" name="Google Shape;226;p15"/>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1pPr>
            <a:lvl2pPr lvl="1"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2pPr>
            <a:lvl3pPr lvl="2"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3pPr>
            <a:lvl4pPr lvl="3"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4pPr>
            <a:lvl5pPr lvl="4"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5pPr>
            <a:lvl6pPr lvl="5"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6pPr>
            <a:lvl7pPr lvl="6"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7pPr>
            <a:lvl8pPr lvl="7"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8pPr>
            <a:lvl9pPr lvl="8"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1pPr>
            <a:lvl2pPr marL="914400" lvl="1"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2pPr>
            <a:lvl3pPr marL="1371600" lvl="2"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3pPr>
            <a:lvl4pPr marL="1828800" lvl="3"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4pPr>
            <a:lvl5pPr marL="2286000" lvl="4"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5pPr>
            <a:lvl6pPr marL="2743200" lvl="5"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6pPr>
            <a:lvl7pPr marL="3200400" lvl="6"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7pPr>
            <a:lvl8pPr marL="3657600" lvl="7"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8pPr>
            <a:lvl9pPr marL="4114800" lvl="8" indent="-298450">
              <a:lnSpc>
                <a:spcPct val="115000"/>
              </a:lnSpc>
              <a:spcBef>
                <a:spcPts val="1600"/>
              </a:spcBef>
              <a:spcAft>
                <a:spcPts val="1600"/>
              </a:spcAft>
              <a:buClr>
                <a:schemeClr val="dk1"/>
              </a:buClr>
              <a:buSzPts val="1100"/>
              <a:buFont typeface="Montserrat"/>
              <a:buChar char="■"/>
              <a:defRPr sz="1100">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5" r:id="rId4"/>
    <p:sldLayoutId id="2147483657" r:id="rId5"/>
    <p:sldLayoutId id="2147483658" r:id="rId6"/>
    <p:sldLayoutId id="2147483659" r:id="rId7"/>
    <p:sldLayoutId id="2147483660" r:id="rId8"/>
    <p:sldLayoutId id="2147483661" r:id="rId9"/>
    <p:sldLayoutId id="2147483663" r:id="rId10"/>
    <p:sldLayoutId id="2147483667" r:id="rId11"/>
    <p:sldLayoutId id="2147483669" r:id="rId12"/>
    <p:sldLayoutId id="2147483670" r:id="rId13"/>
    <p:sldLayoutId id="2147483699" r:id="rId14"/>
    <p:sldLayoutId id="214748370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1pPr>
            <a:lvl2pPr lvl="1"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2pPr>
            <a:lvl3pPr lvl="2"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3pPr>
            <a:lvl4pPr lvl="3"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4pPr>
            <a:lvl5pPr lvl="4"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5pPr>
            <a:lvl6pPr lvl="5"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6pPr>
            <a:lvl7pPr lvl="6"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7pPr>
            <a:lvl8pPr lvl="7"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8pPr>
            <a:lvl9pPr lvl="8"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1pPr>
            <a:lvl2pPr marL="914400" lvl="1"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2pPr>
            <a:lvl3pPr marL="1371600" lvl="2"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3pPr>
            <a:lvl4pPr marL="1828800" lvl="3"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4pPr>
            <a:lvl5pPr marL="2286000" lvl="4"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5pPr>
            <a:lvl6pPr marL="2743200" lvl="5"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6pPr>
            <a:lvl7pPr marL="3200400" lvl="6"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7pPr>
            <a:lvl8pPr marL="3657600" lvl="7"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8pPr>
            <a:lvl9pPr marL="4114800" lvl="8" indent="-298450">
              <a:lnSpc>
                <a:spcPct val="115000"/>
              </a:lnSpc>
              <a:spcBef>
                <a:spcPts val="1600"/>
              </a:spcBef>
              <a:spcAft>
                <a:spcPts val="1600"/>
              </a:spcAft>
              <a:buClr>
                <a:schemeClr val="dk1"/>
              </a:buClr>
              <a:buSzPts val="1100"/>
              <a:buFont typeface="Montserrat"/>
              <a:buChar char="■"/>
              <a:defRPr sz="1100">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4178755626"/>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7" r:id="rId21"/>
    <p:sldLayoutId id="2147483698"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1.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image" Target="../media/image11.png"/><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17" Type="http://schemas.openxmlformats.org/officeDocument/2006/relationships/image" Target="../media/image4.png"/><Relationship Id="rId2" Type="http://schemas.openxmlformats.org/officeDocument/2006/relationships/audio" Target="../media/media1.mp3"/><Relationship Id="rId16" Type="http://schemas.openxmlformats.org/officeDocument/2006/relationships/notesSlide" Target="../notesSlides/notesSlide4.xml"/><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slideLayout" Target="../slideLayouts/slideLayout14.xml"/><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microsoft.com/office/2007/relationships/media" Target="../media/media8.mp3"/><Relationship Id="rId1" Type="http://schemas.openxmlformats.org/officeDocument/2006/relationships/audio" Target="NULL" TargetMode="Externa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8.mp3"/><Relationship Id="rId1" Type="http://schemas.openxmlformats.org/officeDocument/2006/relationships/audio" Target="NULL"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9.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36"/>
          <p:cNvSpPr txBox="1">
            <a:spLocks noGrp="1"/>
          </p:cNvSpPr>
          <p:nvPr>
            <p:ph type="title"/>
          </p:nvPr>
        </p:nvSpPr>
        <p:spPr>
          <a:xfrm>
            <a:off x="339639" y="1728942"/>
            <a:ext cx="8464722" cy="1741296"/>
          </a:xfrm>
          <a:prstGeom prst="rect">
            <a:avLst/>
          </a:prstGeom>
        </p:spPr>
        <p:txBody>
          <a:bodyPr spcFirstLastPara="1" wrap="square" lIns="91425" tIns="91425" rIns="91425" bIns="91425" anchor="t" anchorCtr="0">
            <a:noAutofit/>
          </a:bodyPr>
          <a:lstStyle/>
          <a:p>
            <a:pPr>
              <a:lnSpc>
                <a:spcPct val="150000"/>
              </a:lnSpc>
            </a:pPr>
            <a:r>
              <a:rPr lang="en-US" sz="2000">
                <a:latin typeface="Times New Roman" panose="02020603050405020304" pitchFamily="18" charset="0"/>
                <a:cs typeface="Times New Roman" panose="02020603050405020304" pitchFamily="18" charset="0"/>
              </a:rPr>
              <a:t>1. Can you name some festivals in Viet Nam? </a:t>
            </a:r>
            <a:br>
              <a:rPr lang="en-US" sz="2000">
                <a:latin typeface="Times New Roman" panose="02020603050405020304" pitchFamily="18" charset="0"/>
                <a:cs typeface="Times New Roman" panose="02020603050405020304" pitchFamily="18" charset="0"/>
              </a:rPr>
            </a:br>
            <a:r>
              <a:rPr lang="en-US" sz="2000">
                <a:latin typeface="Times New Roman" panose="02020603050405020304" pitchFamily="18" charset="0"/>
                <a:cs typeface="Times New Roman" panose="02020603050405020304" pitchFamily="18" charset="0"/>
              </a:rPr>
              <a:t>2. Do you like Mid-Autumn Festival? </a:t>
            </a:r>
            <a:br>
              <a:rPr lang="en-US" sz="2000">
                <a:latin typeface="Times New Roman" panose="02020603050405020304" pitchFamily="18" charset="0"/>
                <a:cs typeface="Times New Roman" panose="02020603050405020304" pitchFamily="18" charset="0"/>
              </a:rPr>
            </a:br>
            <a:r>
              <a:rPr lang="en-US" sz="2000">
                <a:latin typeface="Times New Roman" panose="02020603050405020304" pitchFamily="18" charset="0"/>
                <a:cs typeface="Times New Roman" panose="02020603050405020304" pitchFamily="18" charset="0"/>
              </a:rPr>
              <a:t>3.Do you like Tet holiday?</a:t>
            </a:r>
            <a:br>
              <a:rPr lang="en-US" sz="2000">
                <a:latin typeface="Times New Roman" panose="02020603050405020304" pitchFamily="18" charset="0"/>
                <a:cs typeface="Times New Roman" panose="02020603050405020304" pitchFamily="18" charset="0"/>
              </a:rPr>
            </a:br>
            <a:r>
              <a:rPr lang="vi-VN" sz="2000">
                <a:latin typeface="Times New Roman" panose="02020603050405020304" pitchFamily="18" charset="0"/>
                <a:cs typeface="Times New Roman" panose="02020603050405020304" pitchFamily="18" charset="0"/>
              </a:rPr>
              <a:t>4. </a:t>
            </a:r>
            <a:r>
              <a:rPr lang="en" sz="2000"/>
              <a:t>What </a:t>
            </a:r>
            <a:r>
              <a:rPr lang="en" sz="2000" dirty="0"/>
              <a:t>are </a:t>
            </a:r>
            <a:r>
              <a:rPr lang="en-US" sz="2000" dirty="0"/>
              <a:t>some activities you often do just before and during Tet? </a:t>
            </a:r>
            <a:endParaRPr sz="2000" dirty="0"/>
          </a:p>
        </p:txBody>
      </p:sp>
      <p:grpSp>
        <p:nvGrpSpPr>
          <p:cNvPr id="1073" name="Google Shape;1073;p36"/>
          <p:cNvGrpSpPr/>
          <p:nvPr/>
        </p:nvGrpSpPr>
        <p:grpSpPr>
          <a:xfrm>
            <a:off x="574368" y="3682175"/>
            <a:ext cx="1034675" cy="1165774"/>
            <a:chOff x="8109318" y="-118425"/>
            <a:chExt cx="1034675" cy="1165774"/>
          </a:xfrm>
        </p:grpSpPr>
        <p:sp>
          <p:nvSpPr>
            <p:cNvPr id="1074" name="Google Shape;1074;p36"/>
            <p:cNvSpPr/>
            <p:nvPr/>
          </p:nvSpPr>
          <p:spPr>
            <a:xfrm>
              <a:off x="8149803" y="-37160"/>
              <a:ext cx="994189" cy="1084509"/>
            </a:xfrm>
            <a:custGeom>
              <a:avLst/>
              <a:gdLst/>
              <a:ahLst/>
              <a:cxnLst/>
              <a:rect l="l" t="t" r="r" b="b"/>
              <a:pathLst>
                <a:path w="96711" h="105497" extrusionOk="0">
                  <a:moveTo>
                    <a:pt x="35961" y="0"/>
                  </a:moveTo>
                  <a:lnTo>
                    <a:pt x="1" y="79305"/>
                  </a:lnTo>
                  <a:lnTo>
                    <a:pt x="56631" y="104985"/>
                  </a:lnTo>
                  <a:cubicBezTo>
                    <a:pt x="57394" y="105332"/>
                    <a:pt x="58192" y="105497"/>
                    <a:pt x="58976" y="105497"/>
                  </a:cubicBezTo>
                  <a:cubicBezTo>
                    <a:pt x="61127" y="105497"/>
                    <a:pt x="63175" y="104259"/>
                    <a:pt x="64127" y="102165"/>
                  </a:cubicBezTo>
                  <a:lnTo>
                    <a:pt x="95411" y="33177"/>
                  </a:lnTo>
                  <a:cubicBezTo>
                    <a:pt x="96710" y="30320"/>
                    <a:pt x="95411" y="26943"/>
                    <a:pt x="92591" y="25681"/>
                  </a:cubicBezTo>
                  <a:lnTo>
                    <a:pt x="3596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36"/>
            <p:cNvSpPr/>
            <p:nvPr/>
          </p:nvSpPr>
          <p:spPr>
            <a:xfrm>
              <a:off x="8140643" y="-76451"/>
              <a:ext cx="994189" cy="1084509"/>
            </a:xfrm>
            <a:custGeom>
              <a:avLst/>
              <a:gdLst/>
              <a:ahLst/>
              <a:cxnLst/>
              <a:rect l="l" t="t" r="r" b="b"/>
              <a:pathLst>
                <a:path w="96711" h="105497" extrusionOk="0">
                  <a:moveTo>
                    <a:pt x="35961" y="0"/>
                  </a:moveTo>
                  <a:lnTo>
                    <a:pt x="1" y="79305"/>
                  </a:lnTo>
                  <a:lnTo>
                    <a:pt x="56631" y="104985"/>
                  </a:lnTo>
                  <a:cubicBezTo>
                    <a:pt x="57394" y="105332"/>
                    <a:pt x="58192" y="105496"/>
                    <a:pt x="58976" y="105496"/>
                  </a:cubicBezTo>
                  <a:cubicBezTo>
                    <a:pt x="61127" y="105496"/>
                    <a:pt x="63176" y="104259"/>
                    <a:pt x="64128" y="102165"/>
                  </a:cubicBezTo>
                  <a:lnTo>
                    <a:pt x="95412" y="33177"/>
                  </a:lnTo>
                  <a:cubicBezTo>
                    <a:pt x="96711" y="30319"/>
                    <a:pt x="95449" y="26979"/>
                    <a:pt x="92591" y="25680"/>
                  </a:cubicBezTo>
                  <a:lnTo>
                    <a:pt x="3596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36"/>
            <p:cNvSpPr/>
            <p:nvPr/>
          </p:nvSpPr>
          <p:spPr>
            <a:xfrm>
              <a:off x="8123475" y="-118425"/>
              <a:ext cx="994189" cy="1084519"/>
            </a:xfrm>
            <a:custGeom>
              <a:avLst/>
              <a:gdLst/>
              <a:ahLst/>
              <a:cxnLst/>
              <a:rect l="l" t="t" r="r" b="b"/>
              <a:pathLst>
                <a:path w="96711" h="105498" extrusionOk="0">
                  <a:moveTo>
                    <a:pt x="35961" y="1"/>
                  </a:moveTo>
                  <a:lnTo>
                    <a:pt x="1" y="79306"/>
                  </a:lnTo>
                  <a:lnTo>
                    <a:pt x="56631" y="104986"/>
                  </a:lnTo>
                  <a:cubicBezTo>
                    <a:pt x="57395" y="105333"/>
                    <a:pt x="58195" y="105497"/>
                    <a:pt x="58982" y="105497"/>
                  </a:cubicBezTo>
                  <a:cubicBezTo>
                    <a:pt x="61142" y="105497"/>
                    <a:pt x="63203" y="104260"/>
                    <a:pt x="64128" y="102166"/>
                  </a:cubicBezTo>
                  <a:lnTo>
                    <a:pt x="95412" y="33178"/>
                  </a:lnTo>
                  <a:cubicBezTo>
                    <a:pt x="96711" y="30320"/>
                    <a:pt x="95449" y="26980"/>
                    <a:pt x="92591" y="25681"/>
                  </a:cubicBezTo>
                  <a:lnTo>
                    <a:pt x="3596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77" name="Google Shape;1077;p36"/>
            <p:cNvGrpSpPr/>
            <p:nvPr/>
          </p:nvGrpSpPr>
          <p:grpSpPr>
            <a:xfrm>
              <a:off x="8109318" y="-75443"/>
              <a:ext cx="420814" cy="757961"/>
              <a:chOff x="7775168" y="-75443"/>
              <a:chExt cx="420814" cy="757961"/>
            </a:xfrm>
          </p:grpSpPr>
          <p:sp>
            <p:nvSpPr>
              <p:cNvPr id="1078" name="Google Shape;1078;p36"/>
              <p:cNvSpPr/>
              <p:nvPr/>
            </p:nvSpPr>
            <p:spPr>
              <a:xfrm>
                <a:off x="8139893" y="-59828"/>
                <a:ext cx="56088" cy="49005"/>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36"/>
              <p:cNvSpPr/>
              <p:nvPr/>
            </p:nvSpPr>
            <p:spPr>
              <a:xfrm>
                <a:off x="8105177" y="17233"/>
                <a:ext cx="55707" cy="49005"/>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36"/>
              <p:cNvSpPr/>
              <p:nvPr/>
            </p:nvSpPr>
            <p:spPr>
              <a:xfrm>
                <a:off x="8070069" y="94294"/>
                <a:ext cx="55718" cy="49005"/>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36"/>
              <p:cNvSpPr/>
              <p:nvPr/>
            </p:nvSpPr>
            <p:spPr>
              <a:xfrm>
                <a:off x="8035353" y="171200"/>
                <a:ext cx="55707" cy="49169"/>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36"/>
              <p:cNvSpPr/>
              <p:nvPr/>
            </p:nvSpPr>
            <p:spPr>
              <a:xfrm>
                <a:off x="8000256" y="248261"/>
                <a:ext cx="56088" cy="49108"/>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36"/>
              <p:cNvSpPr/>
              <p:nvPr/>
            </p:nvSpPr>
            <p:spPr>
              <a:xfrm>
                <a:off x="7965539" y="325270"/>
                <a:ext cx="55707" cy="49159"/>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4" name="Google Shape;1084;p36"/>
              <p:cNvSpPr/>
              <p:nvPr/>
            </p:nvSpPr>
            <p:spPr>
              <a:xfrm>
                <a:off x="7930442" y="402331"/>
                <a:ext cx="55707" cy="49169"/>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5" name="Google Shape;1085;p36"/>
              <p:cNvSpPr/>
              <p:nvPr/>
            </p:nvSpPr>
            <p:spPr>
              <a:xfrm>
                <a:off x="7895725" y="479392"/>
                <a:ext cx="55707" cy="49005"/>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6" name="Google Shape;1086;p36"/>
              <p:cNvSpPr/>
              <p:nvPr/>
            </p:nvSpPr>
            <p:spPr>
              <a:xfrm>
                <a:off x="7860628" y="556452"/>
                <a:ext cx="55707" cy="49005"/>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7" name="Google Shape;1087;p36"/>
              <p:cNvSpPr/>
              <p:nvPr/>
            </p:nvSpPr>
            <p:spPr>
              <a:xfrm>
                <a:off x="7825911" y="633359"/>
                <a:ext cx="55707" cy="49159"/>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88" name="Google Shape;1088;p36"/>
              <p:cNvGrpSpPr/>
              <p:nvPr/>
            </p:nvGrpSpPr>
            <p:grpSpPr>
              <a:xfrm>
                <a:off x="7775168" y="-75443"/>
                <a:ext cx="394865" cy="738871"/>
                <a:chOff x="7775168" y="-75443"/>
                <a:chExt cx="394865" cy="738871"/>
              </a:xfrm>
            </p:grpSpPr>
            <p:sp>
              <p:nvSpPr>
                <p:cNvPr id="1089" name="Google Shape;1089;p36"/>
                <p:cNvSpPr/>
                <p:nvPr/>
              </p:nvSpPr>
              <p:spPr>
                <a:xfrm>
                  <a:off x="8089530" y="-75443"/>
                  <a:ext cx="80503" cy="45674"/>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0" name="Google Shape;1090;p36"/>
                <p:cNvSpPr/>
                <p:nvPr/>
              </p:nvSpPr>
              <p:spPr>
                <a:xfrm>
                  <a:off x="8054433" y="1617"/>
                  <a:ext cx="80883" cy="45674"/>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1" name="Google Shape;1091;p36"/>
                <p:cNvSpPr/>
                <p:nvPr/>
              </p:nvSpPr>
              <p:spPr>
                <a:xfrm>
                  <a:off x="8019716" y="78678"/>
                  <a:ext cx="80503" cy="45520"/>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2" name="Google Shape;1092;p36"/>
                <p:cNvSpPr/>
                <p:nvPr/>
              </p:nvSpPr>
              <p:spPr>
                <a:xfrm>
                  <a:off x="7984619" y="155749"/>
                  <a:ext cx="80883" cy="4551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3" name="Google Shape;1093;p36"/>
                <p:cNvSpPr/>
                <p:nvPr/>
              </p:nvSpPr>
              <p:spPr>
                <a:xfrm>
                  <a:off x="7949902" y="232594"/>
                  <a:ext cx="80503" cy="45725"/>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4" name="Google Shape;1094;p36"/>
                <p:cNvSpPr/>
                <p:nvPr/>
              </p:nvSpPr>
              <p:spPr>
                <a:xfrm>
                  <a:off x="7914795" y="309870"/>
                  <a:ext cx="80893" cy="45520"/>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5" name="Google Shape;1095;p36"/>
                <p:cNvSpPr/>
                <p:nvPr/>
              </p:nvSpPr>
              <p:spPr>
                <a:xfrm>
                  <a:off x="7880078" y="386715"/>
                  <a:ext cx="80513" cy="45520"/>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6" name="Google Shape;1096;p36"/>
                <p:cNvSpPr/>
                <p:nvPr/>
              </p:nvSpPr>
              <p:spPr>
                <a:xfrm>
                  <a:off x="7844981" y="463786"/>
                  <a:ext cx="80513" cy="45571"/>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7" name="Google Shape;1097;p36"/>
                <p:cNvSpPr/>
                <p:nvPr/>
              </p:nvSpPr>
              <p:spPr>
                <a:xfrm>
                  <a:off x="7810265" y="540847"/>
                  <a:ext cx="80513" cy="4551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8" name="Google Shape;1098;p36"/>
                <p:cNvSpPr/>
                <p:nvPr/>
              </p:nvSpPr>
              <p:spPr>
                <a:xfrm>
                  <a:off x="7775168" y="617908"/>
                  <a:ext cx="80503" cy="45520"/>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099" name="Google Shape;1099;p36"/>
            <p:cNvSpPr/>
            <p:nvPr/>
          </p:nvSpPr>
          <p:spPr>
            <a:xfrm>
              <a:off x="8589678" y="93369"/>
              <a:ext cx="394865" cy="227651"/>
            </a:xfrm>
            <a:custGeom>
              <a:avLst/>
              <a:gdLst/>
              <a:ahLst/>
              <a:cxnLst/>
              <a:rect l="l" t="t" r="r" b="b"/>
              <a:pathLst>
                <a:path w="38411" h="22145" extrusionOk="0">
                  <a:moveTo>
                    <a:pt x="5502" y="1"/>
                  </a:moveTo>
                  <a:cubicBezTo>
                    <a:pt x="3677" y="1"/>
                    <a:pt x="1929" y="1050"/>
                    <a:pt x="1114" y="2816"/>
                  </a:cubicBezTo>
                  <a:lnTo>
                    <a:pt x="1077" y="2927"/>
                  </a:lnTo>
                  <a:cubicBezTo>
                    <a:pt x="1" y="5339"/>
                    <a:pt x="1040" y="8159"/>
                    <a:pt x="3489" y="9273"/>
                  </a:cubicBezTo>
                  <a:lnTo>
                    <a:pt x="30914" y="21705"/>
                  </a:lnTo>
                  <a:cubicBezTo>
                    <a:pt x="31561" y="22003"/>
                    <a:pt x="32240" y="22144"/>
                    <a:pt x="32909" y="22144"/>
                  </a:cubicBezTo>
                  <a:cubicBezTo>
                    <a:pt x="34734" y="22144"/>
                    <a:pt x="36482" y="21095"/>
                    <a:pt x="37297" y="19330"/>
                  </a:cubicBezTo>
                  <a:lnTo>
                    <a:pt x="37334" y="19218"/>
                  </a:lnTo>
                  <a:cubicBezTo>
                    <a:pt x="38410" y="16806"/>
                    <a:pt x="37334" y="13949"/>
                    <a:pt x="34922" y="12872"/>
                  </a:cubicBezTo>
                  <a:lnTo>
                    <a:pt x="7497" y="440"/>
                  </a:lnTo>
                  <a:cubicBezTo>
                    <a:pt x="6850" y="142"/>
                    <a:pt x="6171" y="1"/>
                    <a:pt x="55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 name="Freeform 5">
            <a:extLst>
              <a:ext uri="{FF2B5EF4-FFF2-40B4-BE49-F238E27FC236}">
                <a16:creationId xmlns:a16="http://schemas.microsoft.com/office/drawing/2014/main" id="{4AADC8F8-FAB4-BA55-BB07-005023A577C9}"/>
              </a:ext>
            </a:extLst>
          </p:cNvPr>
          <p:cNvSpPr/>
          <p:nvPr/>
        </p:nvSpPr>
        <p:spPr>
          <a:xfrm>
            <a:off x="8045680" y="444612"/>
            <a:ext cx="775924" cy="828657"/>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oogle Shape;492;p28">
            <a:extLst>
              <a:ext uri="{FF2B5EF4-FFF2-40B4-BE49-F238E27FC236}">
                <a16:creationId xmlns:a16="http://schemas.microsoft.com/office/drawing/2014/main" id="{0E4999C3-BFD1-7220-3B38-C584DAA23319}"/>
              </a:ext>
            </a:extLst>
          </p:cNvPr>
          <p:cNvGrpSpPr/>
          <p:nvPr/>
        </p:nvGrpSpPr>
        <p:grpSpPr>
          <a:xfrm>
            <a:off x="7759249" y="3747994"/>
            <a:ext cx="749165" cy="810598"/>
            <a:chOff x="4578694" y="3545867"/>
            <a:chExt cx="749165" cy="810598"/>
          </a:xfrm>
          <a:solidFill>
            <a:srgbClr val="FFF6E8"/>
          </a:solidFill>
        </p:grpSpPr>
        <p:sp>
          <p:nvSpPr>
            <p:cNvPr id="12" name="Google Shape;493;p28">
              <a:extLst>
                <a:ext uri="{FF2B5EF4-FFF2-40B4-BE49-F238E27FC236}">
                  <a16:creationId xmlns:a16="http://schemas.microsoft.com/office/drawing/2014/main" id="{92C71980-C5BB-4D41-87DD-EBBCEF7080C6}"/>
                </a:ext>
              </a:extLst>
            </p:cNvPr>
            <p:cNvSpPr/>
            <p:nvPr/>
          </p:nvSpPr>
          <p:spPr>
            <a:xfrm>
              <a:off x="4578694" y="3545867"/>
              <a:ext cx="749165" cy="810598"/>
            </a:xfrm>
            <a:custGeom>
              <a:avLst/>
              <a:gdLst/>
              <a:ahLst/>
              <a:cxnLst/>
              <a:rect l="l" t="t" r="r" b="b"/>
              <a:pathLst>
                <a:path w="81742" h="88445" extrusionOk="0">
                  <a:moveTo>
                    <a:pt x="32194" y="28557"/>
                  </a:moveTo>
                  <a:lnTo>
                    <a:pt x="38131" y="48536"/>
                  </a:lnTo>
                  <a:lnTo>
                    <a:pt x="32080" y="49792"/>
                  </a:lnTo>
                  <a:lnTo>
                    <a:pt x="29683" y="29014"/>
                  </a:lnTo>
                  <a:lnTo>
                    <a:pt x="32194" y="28557"/>
                  </a:lnTo>
                  <a:close/>
                  <a:moveTo>
                    <a:pt x="40233" y="1"/>
                  </a:moveTo>
                  <a:cubicBezTo>
                    <a:pt x="38504" y="1"/>
                    <a:pt x="36362" y="275"/>
                    <a:pt x="33793" y="816"/>
                  </a:cubicBezTo>
                  <a:cubicBezTo>
                    <a:pt x="27285" y="2186"/>
                    <a:pt x="21235" y="3784"/>
                    <a:pt x="15641" y="5611"/>
                  </a:cubicBezTo>
                  <a:cubicBezTo>
                    <a:pt x="10161" y="7437"/>
                    <a:pt x="7307" y="8807"/>
                    <a:pt x="7079" y="9835"/>
                  </a:cubicBezTo>
                  <a:cubicBezTo>
                    <a:pt x="6850" y="13374"/>
                    <a:pt x="5480" y="26388"/>
                    <a:pt x="3197" y="48992"/>
                  </a:cubicBezTo>
                  <a:cubicBezTo>
                    <a:pt x="1028" y="71711"/>
                    <a:pt x="1" y="83926"/>
                    <a:pt x="457" y="85753"/>
                  </a:cubicBezTo>
                  <a:cubicBezTo>
                    <a:pt x="685" y="87237"/>
                    <a:pt x="2855" y="88150"/>
                    <a:pt x="6850" y="88379"/>
                  </a:cubicBezTo>
                  <a:cubicBezTo>
                    <a:pt x="7585" y="88422"/>
                    <a:pt x="8352" y="88445"/>
                    <a:pt x="9151" y="88445"/>
                  </a:cubicBezTo>
                  <a:cubicBezTo>
                    <a:pt x="12575" y="88445"/>
                    <a:pt x="16585" y="88027"/>
                    <a:pt x="21121" y="87009"/>
                  </a:cubicBezTo>
                  <a:cubicBezTo>
                    <a:pt x="26600" y="85867"/>
                    <a:pt x="30368" y="84725"/>
                    <a:pt x="32423" y="83355"/>
                  </a:cubicBezTo>
                  <a:lnTo>
                    <a:pt x="32423" y="83470"/>
                  </a:lnTo>
                  <a:cubicBezTo>
                    <a:pt x="34364" y="82100"/>
                    <a:pt x="35163" y="80387"/>
                    <a:pt x="34934" y="78218"/>
                  </a:cubicBezTo>
                  <a:lnTo>
                    <a:pt x="34135" y="71711"/>
                  </a:lnTo>
                  <a:lnTo>
                    <a:pt x="44981" y="69542"/>
                  </a:lnTo>
                  <a:lnTo>
                    <a:pt x="47264" y="76620"/>
                  </a:lnTo>
                  <a:cubicBezTo>
                    <a:pt x="47807" y="78310"/>
                    <a:pt x="50043" y="79139"/>
                    <a:pt x="54005" y="79139"/>
                  </a:cubicBezTo>
                  <a:cubicBezTo>
                    <a:pt x="57535" y="79139"/>
                    <a:pt x="62434" y="78482"/>
                    <a:pt x="68727" y="77191"/>
                  </a:cubicBezTo>
                  <a:cubicBezTo>
                    <a:pt x="74891" y="75821"/>
                    <a:pt x="79001" y="74222"/>
                    <a:pt x="80714" y="72053"/>
                  </a:cubicBezTo>
                  <a:cubicBezTo>
                    <a:pt x="81399" y="71140"/>
                    <a:pt x="81741" y="70341"/>
                    <a:pt x="81627" y="69542"/>
                  </a:cubicBezTo>
                  <a:cubicBezTo>
                    <a:pt x="81399" y="68743"/>
                    <a:pt x="69297" y="46253"/>
                    <a:pt x="45323" y="1957"/>
                  </a:cubicBezTo>
                  <a:cubicBezTo>
                    <a:pt x="44563" y="645"/>
                    <a:pt x="42883" y="1"/>
                    <a:pt x="402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94;p28">
              <a:extLst>
                <a:ext uri="{FF2B5EF4-FFF2-40B4-BE49-F238E27FC236}">
                  <a16:creationId xmlns:a16="http://schemas.microsoft.com/office/drawing/2014/main" id="{7C122683-0E71-F381-9BC2-44F58D62C555}"/>
                </a:ext>
              </a:extLst>
            </p:cNvPr>
            <p:cNvSpPr/>
            <p:nvPr/>
          </p:nvSpPr>
          <p:spPr>
            <a:xfrm>
              <a:off x="4799461" y="3545867"/>
              <a:ext cx="528399" cy="662171"/>
            </a:xfrm>
            <a:custGeom>
              <a:avLst/>
              <a:gdLst/>
              <a:ahLst/>
              <a:cxnLst/>
              <a:rect l="l" t="t" r="r" b="b"/>
              <a:pathLst>
                <a:path w="57654" h="72250" extrusionOk="0">
                  <a:moveTo>
                    <a:pt x="16177" y="1"/>
                  </a:moveTo>
                  <a:cubicBezTo>
                    <a:pt x="14434" y="1"/>
                    <a:pt x="12274" y="275"/>
                    <a:pt x="9705" y="816"/>
                  </a:cubicBezTo>
                  <a:cubicBezTo>
                    <a:pt x="6394" y="1501"/>
                    <a:pt x="3083" y="2300"/>
                    <a:pt x="1" y="3099"/>
                  </a:cubicBezTo>
                  <a:cubicBezTo>
                    <a:pt x="832" y="2898"/>
                    <a:pt x="2109" y="2683"/>
                    <a:pt x="3647" y="2683"/>
                  </a:cubicBezTo>
                  <a:cubicBezTo>
                    <a:pt x="8233" y="2683"/>
                    <a:pt x="15133" y="4597"/>
                    <a:pt x="19409" y="14515"/>
                  </a:cubicBezTo>
                  <a:cubicBezTo>
                    <a:pt x="26002" y="29790"/>
                    <a:pt x="37567" y="72250"/>
                    <a:pt x="54613" y="72250"/>
                  </a:cubicBezTo>
                  <a:cubicBezTo>
                    <a:pt x="55276" y="72250"/>
                    <a:pt x="55946" y="72186"/>
                    <a:pt x="56626" y="72053"/>
                  </a:cubicBezTo>
                  <a:cubicBezTo>
                    <a:pt x="57311" y="71140"/>
                    <a:pt x="57653" y="70227"/>
                    <a:pt x="57539" y="69542"/>
                  </a:cubicBezTo>
                  <a:cubicBezTo>
                    <a:pt x="57311" y="68743"/>
                    <a:pt x="45209" y="46253"/>
                    <a:pt x="21235" y="1957"/>
                  </a:cubicBezTo>
                  <a:cubicBezTo>
                    <a:pt x="20544" y="645"/>
                    <a:pt x="18850" y="1"/>
                    <a:pt x="161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95;p28">
              <a:extLst>
                <a:ext uri="{FF2B5EF4-FFF2-40B4-BE49-F238E27FC236}">
                  <a16:creationId xmlns:a16="http://schemas.microsoft.com/office/drawing/2014/main" id="{46E5D35F-A290-AAF0-5DD1-F025D156381D}"/>
                </a:ext>
              </a:extLst>
            </p:cNvPr>
            <p:cNvSpPr/>
            <p:nvPr/>
          </p:nvSpPr>
          <p:spPr>
            <a:xfrm>
              <a:off x="4782725" y="3812825"/>
              <a:ext cx="89991" cy="190751"/>
            </a:xfrm>
            <a:custGeom>
              <a:avLst/>
              <a:gdLst/>
              <a:ahLst/>
              <a:cxnLst/>
              <a:rect l="l" t="t" r="r" b="b"/>
              <a:pathLst>
                <a:path w="9819" h="20813" extrusionOk="0">
                  <a:moveTo>
                    <a:pt x="7421" y="0"/>
                  </a:moveTo>
                  <a:cubicBezTo>
                    <a:pt x="7421" y="0"/>
                    <a:pt x="0" y="2740"/>
                    <a:pt x="1370" y="11645"/>
                  </a:cubicBezTo>
                  <a:cubicBezTo>
                    <a:pt x="2524" y="19142"/>
                    <a:pt x="5781" y="20813"/>
                    <a:pt x="8418" y="20813"/>
                  </a:cubicBezTo>
                  <a:cubicBezTo>
                    <a:pt x="8912" y="20813"/>
                    <a:pt x="9385" y="20754"/>
                    <a:pt x="9818" y="20664"/>
                  </a:cubicBezTo>
                  <a:lnTo>
                    <a:pt x="74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96;p28">
              <a:extLst>
                <a:ext uri="{FF2B5EF4-FFF2-40B4-BE49-F238E27FC236}">
                  <a16:creationId xmlns:a16="http://schemas.microsoft.com/office/drawing/2014/main" id="{066A226B-57D2-5A5E-1CDF-93F46A896C2A}"/>
                </a:ext>
              </a:extLst>
            </p:cNvPr>
            <p:cNvSpPr/>
            <p:nvPr/>
          </p:nvSpPr>
          <p:spPr>
            <a:xfrm>
              <a:off x="4580784" y="4203089"/>
              <a:ext cx="320179" cy="153294"/>
            </a:xfrm>
            <a:custGeom>
              <a:avLst/>
              <a:gdLst/>
              <a:ahLst/>
              <a:cxnLst/>
              <a:rect l="l" t="t" r="r" b="b"/>
              <a:pathLst>
                <a:path w="34935" h="16726" extrusionOk="0">
                  <a:moveTo>
                    <a:pt x="33907" y="1"/>
                  </a:moveTo>
                  <a:lnTo>
                    <a:pt x="33907" y="1"/>
                  </a:lnTo>
                  <a:cubicBezTo>
                    <a:pt x="33907" y="2"/>
                    <a:pt x="34363" y="8449"/>
                    <a:pt x="20208" y="11303"/>
                  </a:cubicBezTo>
                  <a:cubicBezTo>
                    <a:pt x="18466" y="11651"/>
                    <a:pt x="16807" y="11805"/>
                    <a:pt x="15236" y="11805"/>
                  </a:cubicBezTo>
                  <a:cubicBezTo>
                    <a:pt x="8570" y="11805"/>
                    <a:pt x="3485" y="9046"/>
                    <a:pt x="343" y="6736"/>
                  </a:cubicBezTo>
                  <a:cubicBezTo>
                    <a:pt x="115" y="10846"/>
                    <a:pt x="1" y="13244"/>
                    <a:pt x="229" y="13929"/>
                  </a:cubicBezTo>
                  <a:cubicBezTo>
                    <a:pt x="572" y="15527"/>
                    <a:pt x="2627" y="16440"/>
                    <a:pt x="6622" y="16669"/>
                  </a:cubicBezTo>
                  <a:cubicBezTo>
                    <a:pt x="7269" y="16707"/>
                    <a:pt x="7942" y="16726"/>
                    <a:pt x="8639" y="16726"/>
                  </a:cubicBezTo>
                  <a:cubicBezTo>
                    <a:pt x="12124" y="16726"/>
                    <a:pt x="16231" y="16250"/>
                    <a:pt x="20893" y="15299"/>
                  </a:cubicBezTo>
                  <a:cubicBezTo>
                    <a:pt x="26372" y="14157"/>
                    <a:pt x="30254" y="12901"/>
                    <a:pt x="32195" y="11645"/>
                  </a:cubicBezTo>
                  <a:cubicBezTo>
                    <a:pt x="34136" y="10390"/>
                    <a:pt x="34935" y="8677"/>
                    <a:pt x="34706" y="6394"/>
                  </a:cubicBezTo>
                  <a:lnTo>
                    <a:pt x="339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408E85CC-D9C0-4775-7F88-039B2A794B35}"/>
              </a:ext>
            </a:extLst>
          </p:cNvPr>
          <p:cNvSpPr txBox="1"/>
          <p:nvPr/>
        </p:nvSpPr>
        <p:spPr>
          <a:xfrm>
            <a:off x="837196" y="485138"/>
            <a:ext cx="7216075" cy="923330"/>
          </a:xfrm>
          <a:prstGeom prst="rect">
            <a:avLst/>
          </a:prstGeom>
          <a:noFill/>
        </p:spPr>
        <p:txBody>
          <a:bodyPr wrap="square">
            <a:spAutoFit/>
          </a:bodyPr>
          <a:lstStyle/>
          <a:p>
            <a:r>
              <a:rPr lang="en-US" sz="5400">
                <a:solidFill>
                  <a:schemeClr val="accent4">
                    <a:lumMod val="75000"/>
                  </a:schemeClr>
                </a:solidFill>
                <a:effectLst>
                  <a:outerShdw blurRad="38100" dist="38100" dir="2700000" algn="tl">
                    <a:srgbClr val="000000">
                      <a:alpha val="43137"/>
                    </a:srgbClr>
                  </a:outerShdw>
                </a:effectLst>
                <a:latin typeface="BigApple" pitchFamily="2" charset="0"/>
              </a:rPr>
              <a:t>Pass the ball game </a:t>
            </a:r>
          </a:p>
        </p:txBody>
      </p:sp>
    </p:spTree>
    <p:extLst>
      <p:ext uri="{BB962C8B-B14F-4D97-AF65-F5344CB8AC3E}">
        <p14:creationId xmlns:p14="http://schemas.microsoft.com/office/powerpoint/2010/main" val="2555013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7243D47-EC8A-BE74-7420-B4EBEF47C779}"/>
              </a:ext>
            </a:extLst>
          </p:cNvPr>
          <p:cNvSpPr>
            <a:spLocks noGrp="1"/>
          </p:cNvSpPr>
          <p:nvPr>
            <p:ph type="title"/>
          </p:nvPr>
        </p:nvSpPr>
        <p:spPr/>
        <p:txBody>
          <a:bodyPr/>
          <a:lstStyle/>
          <a:p>
            <a:r>
              <a:rPr lang="en-VN" dirty="0"/>
              <a:t>VOCABULARY</a:t>
            </a:r>
          </a:p>
        </p:txBody>
      </p:sp>
      <p:sp>
        <p:nvSpPr>
          <p:cNvPr id="13" name="Title 11">
            <a:extLst>
              <a:ext uri="{FF2B5EF4-FFF2-40B4-BE49-F238E27FC236}">
                <a16:creationId xmlns:a16="http://schemas.microsoft.com/office/drawing/2014/main" id="{A2856DEA-7F1B-B69F-BF9A-8469DDDE7806}"/>
              </a:ext>
            </a:extLst>
          </p:cNvPr>
          <p:cNvSpPr txBox="1">
            <a:spLocks/>
          </p:cNvSpPr>
          <p:nvPr/>
        </p:nvSpPr>
        <p:spPr>
          <a:xfrm>
            <a:off x="4875379" y="1738048"/>
            <a:ext cx="397767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marL="0" marR="0" lvl="0" indent="0" algn="ctr" defTabSz="914400" rtl="0" eaLnBrk="1" fontAlgn="auto" latinLnBrk="0" hangingPunct="1">
              <a:lnSpc>
                <a:spcPct val="100000"/>
              </a:lnSpc>
              <a:spcBef>
                <a:spcPts val="0"/>
              </a:spcBef>
              <a:spcAft>
                <a:spcPts val="0"/>
              </a:spcAft>
              <a:buClr>
                <a:srgbClr val="A63102"/>
              </a:buClr>
              <a:buSzPts val="3500"/>
              <a:buFont typeface="DM Serif Display"/>
              <a:buNone/>
              <a:tabLst/>
              <a:defRPr/>
            </a:pPr>
            <a:r>
              <a:rPr lang="en-US" sz="3000">
                <a:solidFill>
                  <a:srgbClr val="E9D4C1">
                    <a:lumMod val="25000"/>
                  </a:srgbClr>
                </a:solidFill>
              </a:rPr>
              <a:t>Communal house</a:t>
            </a:r>
            <a:r>
              <a:rPr lang="en-US" sz="3000" noProof="0">
                <a:solidFill>
                  <a:srgbClr val="E9D4C1">
                    <a:lumMod val="25000"/>
                  </a:srgbClr>
                </a:solidFill>
              </a:rPr>
              <a:t> </a:t>
            </a:r>
            <a:r>
              <a:rPr lang="en-US" sz="3000" noProof="0" dirty="0">
                <a:solidFill>
                  <a:srgbClr val="E9D4C1">
                    <a:lumMod val="25000"/>
                  </a:srgbClr>
                </a:solidFill>
              </a:rPr>
              <a:t>(n)</a:t>
            </a:r>
            <a:endParaRPr kumimoji="0" lang="en-VN" sz="3000" b="1" i="0" u="none" strike="noStrike" kern="0" cap="none" spc="0" normalizeH="0" baseline="0" noProof="0" dirty="0">
              <a:ln>
                <a:noFill/>
              </a:ln>
              <a:solidFill>
                <a:srgbClr val="E9D4C1">
                  <a:lumMod val="25000"/>
                </a:srgbClr>
              </a:solidFill>
              <a:effectLst/>
              <a:uLnTx/>
              <a:uFillTx/>
              <a:sym typeface="DM Serif Display"/>
            </a:endParaRPr>
          </a:p>
        </p:txBody>
      </p:sp>
      <p:sp>
        <p:nvSpPr>
          <p:cNvPr id="15" name="Rectangle 14">
            <a:extLst>
              <a:ext uri="{FF2B5EF4-FFF2-40B4-BE49-F238E27FC236}">
                <a16:creationId xmlns:a16="http://schemas.microsoft.com/office/drawing/2014/main" id="{8CC853E4-2C6A-E8B2-FC8C-5089DB068D61}"/>
              </a:ext>
            </a:extLst>
          </p:cNvPr>
          <p:cNvSpPr/>
          <p:nvPr/>
        </p:nvSpPr>
        <p:spPr>
          <a:xfrm>
            <a:off x="4719623" y="2460285"/>
            <a:ext cx="3281377" cy="584775"/>
          </a:xfrm>
          <a:prstGeom prst="rect">
            <a:avLst/>
          </a:prstGeom>
        </p:spPr>
        <p:txBody>
          <a:bodyPr wrap="square">
            <a:spAutoFit/>
          </a:bodyPr>
          <a:lstStyle/>
          <a:p>
            <a:pPr lvl="0" algn="ctr">
              <a:buClrTx/>
            </a:pPr>
            <a:r>
              <a:rPr lang="en-US" sz="2500" kern="1200">
                <a:solidFill>
                  <a:srgbClr val="4472C4">
                    <a:lumMod val="50000"/>
                  </a:srgbClr>
                </a:solidFill>
                <a:latin typeface="Calibri"/>
                <a:ea typeface="+mn-ea"/>
              </a:rPr>
              <a:t>/</a:t>
            </a:r>
            <a:r>
              <a:rPr lang="en-US" sz="3200"/>
              <a:t>kəˈmjuːnl haʊs</a:t>
            </a:r>
            <a:r>
              <a:rPr lang="en-US" sz="2500" kern="1200">
                <a:solidFill>
                  <a:srgbClr val="4472C4">
                    <a:lumMod val="50000"/>
                  </a:srgbClr>
                </a:solidFill>
                <a:latin typeface="Calibri"/>
                <a:ea typeface="+mn-ea"/>
              </a:rPr>
              <a:t>/ </a:t>
            </a:r>
            <a:endParaRPr lang="en-US" sz="2500" kern="1200" dirty="0">
              <a:solidFill>
                <a:srgbClr val="4472C4">
                  <a:lumMod val="50000"/>
                </a:srgbClr>
              </a:solidFill>
              <a:latin typeface="Calibri"/>
              <a:ea typeface="+mn-ea"/>
            </a:endParaRPr>
          </a:p>
        </p:txBody>
      </p:sp>
      <p:sp>
        <p:nvSpPr>
          <p:cNvPr id="16" name="Rectangle 15">
            <a:extLst>
              <a:ext uri="{FF2B5EF4-FFF2-40B4-BE49-F238E27FC236}">
                <a16:creationId xmlns:a16="http://schemas.microsoft.com/office/drawing/2014/main" id="{911AADB1-E549-C8CC-FBC2-33BE12FCF405}"/>
              </a:ext>
            </a:extLst>
          </p:cNvPr>
          <p:cNvSpPr/>
          <p:nvPr/>
        </p:nvSpPr>
        <p:spPr>
          <a:xfrm>
            <a:off x="5302390" y="3191134"/>
            <a:ext cx="2616544" cy="4770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kern="1200" noProof="0">
                <a:solidFill>
                  <a:srgbClr val="4472C4">
                    <a:lumMod val="50000"/>
                  </a:srgbClr>
                </a:solidFill>
                <a:latin typeface="Calibri"/>
                <a:ea typeface="+mn-ea"/>
              </a:rPr>
              <a:t>Nhà rông</a:t>
            </a:r>
            <a:endParaRPr kumimoji="0" lang="en-US" sz="2500" b="1" i="0" u="none" strike="noStrike" kern="1200" cap="none" spc="0" normalizeH="0" baseline="0" noProof="0" dirty="0">
              <a:ln>
                <a:noFill/>
              </a:ln>
              <a:solidFill>
                <a:srgbClr val="4472C4">
                  <a:lumMod val="50000"/>
                </a:srgbClr>
              </a:solidFill>
              <a:effectLst/>
              <a:uLnTx/>
              <a:uFillTx/>
              <a:latin typeface="Calibri"/>
              <a:ea typeface="+mn-ea"/>
              <a:cs typeface="Arial"/>
              <a:sym typeface="Arial"/>
            </a:endParaRPr>
          </a:p>
        </p:txBody>
      </p:sp>
      <p:pic>
        <p:nvPicPr>
          <p:cNvPr id="2050" name="Picture 2" descr="Communal Houses in Vietnam - Vietnam Vacation">
            <a:extLst>
              <a:ext uri="{FF2B5EF4-FFF2-40B4-BE49-F238E27FC236}">
                <a16:creationId xmlns:a16="http://schemas.microsoft.com/office/drawing/2014/main" id="{07D9B392-1D08-8613-1E74-CB0DDABA99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02" y="1632526"/>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 name="communal house">
            <a:hlinkClick r:id="" action="ppaction://media"/>
            <a:extLst>
              <a:ext uri="{FF2B5EF4-FFF2-40B4-BE49-F238E27FC236}">
                <a16:creationId xmlns:a16="http://schemas.microsoft.com/office/drawing/2014/main" id="{557C4FB8-2C98-2AE0-E182-EA17A7DC03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14604" y="2571750"/>
            <a:ext cx="487363" cy="487363"/>
          </a:xfrm>
          <a:prstGeom prst="rect">
            <a:avLst/>
          </a:prstGeom>
        </p:spPr>
      </p:pic>
    </p:spTree>
    <p:extLst>
      <p:ext uri="{BB962C8B-B14F-4D97-AF65-F5344CB8AC3E}">
        <p14:creationId xmlns:p14="http://schemas.microsoft.com/office/powerpoint/2010/main" val="143522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strips(down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trips(down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trips(down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4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
                </p:tgtEl>
              </p:cMediaNode>
            </p:audio>
          </p:childTnLst>
        </p:cTn>
      </p:par>
    </p:tnLst>
    <p:bldLst>
      <p:bldP spid="13"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807258535"/>
              </p:ext>
            </p:extLst>
          </p:nvPr>
        </p:nvGraphicFramePr>
        <p:xfrm>
          <a:off x="540258" y="176900"/>
          <a:ext cx="7875652" cy="3059219"/>
        </p:xfrm>
        <a:graphic>
          <a:graphicData uri="http://schemas.openxmlformats.org/drawingml/2006/table">
            <a:tbl>
              <a:tblPr firstRow="1" bandRow="1">
                <a:tableStyleId>{5DA37D80-6434-44D0-A028-1B22A696006F}</a:tableStyleId>
              </a:tblPr>
              <a:tblGrid>
                <a:gridCol w="2533990">
                  <a:extLst>
                    <a:ext uri="{9D8B030D-6E8A-4147-A177-3AD203B41FA5}">
                      <a16:colId xmlns:a16="http://schemas.microsoft.com/office/drawing/2014/main" val="20000"/>
                    </a:ext>
                  </a:extLst>
                </a:gridCol>
                <a:gridCol w="2917041">
                  <a:extLst>
                    <a:ext uri="{9D8B030D-6E8A-4147-A177-3AD203B41FA5}">
                      <a16:colId xmlns:a16="http://schemas.microsoft.com/office/drawing/2014/main" val="20001"/>
                    </a:ext>
                  </a:extLst>
                </a:gridCol>
                <a:gridCol w="2424621">
                  <a:extLst>
                    <a:ext uri="{9D8B030D-6E8A-4147-A177-3AD203B41FA5}">
                      <a16:colId xmlns:a16="http://schemas.microsoft.com/office/drawing/2014/main" val="20002"/>
                    </a:ext>
                  </a:extLst>
                </a:gridCol>
              </a:tblGrid>
              <a:tr h="688216">
                <a:tc>
                  <a:txBody>
                    <a:bodyPr/>
                    <a:lstStyle/>
                    <a:p>
                      <a:pPr algn="ctr"/>
                      <a:r>
                        <a:rPr lang="en-US" sz="1900" b="1" dirty="0">
                          <a:solidFill>
                            <a:srgbClr val="0070C0"/>
                          </a:solidFill>
                        </a:rPr>
                        <a:t>New words</a:t>
                      </a:r>
                    </a:p>
                  </a:txBody>
                  <a:tcPr marL="68580" marR="68580" marT="34290" marB="34290" anchor="ctr"/>
                </a:tc>
                <a:tc>
                  <a:txBody>
                    <a:bodyPr/>
                    <a:lstStyle/>
                    <a:p>
                      <a:pPr algn="ctr"/>
                      <a:r>
                        <a:rPr lang="en-US" sz="1900" b="1" dirty="0">
                          <a:solidFill>
                            <a:srgbClr val="0070C0"/>
                          </a:solidFill>
                        </a:rPr>
                        <a:t>Pronunciation</a:t>
                      </a:r>
                    </a:p>
                  </a:txBody>
                  <a:tcPr marL="68580" marR="68580" marT="34290" marB="34290" anchor="ctr"/>
                </a:tc>
                <a:tc>
                  <a:txBody>
                    <a:bodyPr/>
                    <a:lstStyle/>
                    <a:p>
                      <a:pPr algn="ctr"/>
                      <a:r>
                        <a:rPr lang="en-US" sz="1900" b="1" dirty="0">
                          <a:solidFill>
                            <a:srgbClr val="0070C0"/>
                          </a:solidFill>
                        </a:rPr>
                        <a:t>Meaning</a:t>
                      </a:r>
                    </a:p>
                  </a:txBody>
                  <a:tcPr marL="68580" marR="68580" marT="34290" marB="34290" anchor="ctr"/>
                </a:tc>
                <a:extLst>
                  <a:ext uri="{0D108BD9-81ED-4DB2-BD59-A6C34878D82A}">
                    <a16:rowId xmlns:a16="http://schemas.microsoft.com/office/drawing/2014/main" val="10000"/>
                  </a:ext>
                </a:extLst>
              </a:tr>
              <a:tr h="529702">
                <a:tc>
                  <a:txBody>
                    <a:bodyPr/>
                    <a:lstStyle/>
                    <a:p>
                      <a:pPr marL="144145" marR="0" indent="-144145">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admire (v)</a:t>
                      </a:r>
                    </a:p>
                  </a:txBody>
                  <a:tcPr marL="53816" marR="53816" marT="53816" marB="53816" anchor="ct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/ədˈmaɪər/</a:t>
                      </a:r>
                    </a:p>
                  </a:txBody>
                  <a:tcPr marL="27146" marR="27146" marT="53816" marB="53816" anchor="ct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khâm phục</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146" marR="27146" marT="53816" marB="53816" anchor="ctr"/>
                </a:tc>
                <a:extLst>
                  <a:ext uri="{0D108BD9-81ED-4DB2-BD59-A6C34878D82A}">
                    <a16:rowId xmlns:a16="http://schemas.microsoft.com/office/drawing/2014/main" val="10001"/>
                  </a:ext>
                </a:extLst>
              </a:tr>
              <a:tr h="457200">
                <a:tc>
                  <a:txBody>
                    <a:bodyPr/>
                    <a:lstStyle/>
                    <a:p>
                      <a:pPr marL="144145" marR="0" indent="-144145">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2. chase away </a:t>
                      </a:r>
                      <a:endParaRPr lang="en-US"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53816" marR="53816" marT="53816" marB="53816" anchor="ct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/tʃeɪs/</a:t>
                      </a:r>
                    </a:p>
                  </a:txBody>
                  <a:tcPr marL="27146" marR="27146" marT="53816" marB="53816" anchor="ct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xua đuổi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27146" marR="27146" marT="53816" marB="53816" anchor="ctr"/>
                </a:tc>
                <a:extLst>
                  <a:ext uri="{0D108BD9-81ED-4DB2-BD59-A6C34878D82A}">
                    <a16:rowId xmlns:a16="http://schemas.microsoft.com/office/drawing/2014/main" val="10002"/>
                  </a:ext>
                </a:extLst>
              </a:tr>
              <a:tr h="442913">
                <a:tc>
                  <a:txBody>
                    <a:bodyPr/>
                    <a:lstStyle/>
                    <a:p>
                      <a:pPr marL="144145" marR="0" indent="-144145">
                        <a:lnSpc>
                          <a:spcPct val="107000"/>
                        </a:lnSpc>
                        <a:spcBef>
                          <a:spcPts val="0"/>
                        </a:spcBef>
                        <a:spcAft>
                          <a:spcPts val="0"/>
                        </a:spcAft>
                        <a:buNone/>
                      </a:pPr>
                      <a:r>
                        <a:rPr lang="en-US" sz="1800" b="1">
                          <a:effectLst/>
                          <a:latin typeface="Calibri" panose="020F0502020204030204" pitchFamily="34" charset="0"/>
                          <a:ea typeface="Times New Roman" panose="02020603050405020304" pitchFamily="18" charset="0"/>
                          <a:cs typeface="Times New Roman" panose="02020603050405020304" pitchFamily="18" charset="0"/>
                        </a:rPr>
                        <a:t>3. pray (v)</a:t>
                      </a:r>
                    </a:p>
                  </a:txBody>
                  <a:tcPr marL="53816" marR="53816" marT="53816" marB="53816" anchor="ctr"/>
                </a:tc>
                <a:tc>
                  <a:txBody>
                    <a:bodyPr/>
                    <a:lstStyle/>
                    <a:p>
                      <a:pPr marL="0" marR="0" algn="ctr">
                        <a:lnSpc>
                          <a:spcPct val="107000"/>
                        </a:lnSpc>
                        <a:spcBef>
                          <a:spcPts val="0"/>
                        </a:spcBef>
                        <a:spcAft>
                          <a:spcPts val="0"/>
                        </a:spcAft>
                        <a:buNone/>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/preɪ/</a:t>
                      </a:r>
                    </a:p>
                  </a:txBody>
                  <a:tcPr marL="27146" marR="27146" marT="53816" marB="53816" anchor="ctr"/>
                </a:tc>
                <a:tc>
                  <a:txBody>
                    <a:bodyPr/>
                    <a:lstStyle/>
                    <a:p>
                      <a:pPr marL="0" marR="0" algn="ctr">
                        <a:lnSpc>
                          <a:spcPct val="107000"/>
                        </a:lnSpc>
                        <a:spcBef>
                          <a:spcPts val="0"/>
                        </a:spcBef>
                        <a:spcAft>
                          <a:spcPts val="0"/>
                        </a:spcAft>
                        <a:buNone/>
                      </a:pPr>
                      <a:r>
                        <a:rPr lang="en-US" sz="1800">
                          <a:effectLst/>
                          <a:latin typeface="Calibri" panose="020F0502020204030204" pitchFamily="34" charset="0"/>
                          <a:ea typeface="Times New Roman" panose="02020603050405020304" pitchFamily="18" charset="0"/>
                          <a:cs typeface="Times New Roman" panose="02020603050405020304" pitchFamily="18" charset="0"/>
                        </a:rPr>
                        <a:t>cầu nguyện</a:t>
                      </a:r>
                    </a:p>
                  </a:txBody>
                  <a:tcPr marL="27146" marR="27146" marT="53816" marB="53816" anchor="ctr"/>
                </a:tc>
                <a:extLst>
                  <a:ext uri="{0D108BD9-81ED-4DB2-BD59-A6C34878D82A}">
                    <a16:rowId xmlns:a16="http://schemas.microsoft.com/office/drawing/2014/main" val="10003"/>
                  </a:ext>
                </a:extLst>
              </a:tr>
              <a:tr h="471487">
                <a:tc>
                  <a:txBody>
                    <a:bodyPr/>
                    <a:lstStyle/>
                    <a:p>
                      <a:pPr marL="144145" marR="0" indent="-144145">
                        <a:lnSpc>
                          <a:spcPct val="107000"/>
                        </a:lnSpc>
                        <a:spcBef>
                          <a:spcPts val="0"/>
                        </a:spcBef>
                        <a:spcAft>
                          <a:spcPts val="0"/>
                        </a:spcAft>
                        <a:buNone/>
                      </a:pPr>
                      <a:r>
                        <a:rPr lang="en-US" sz="1800" b="1">
                          <a:effectLst/>
                          <a:latin typeface="Calibri" panose="020F0502020204030204" pitchFamily="34" charset="0"/>
                          <a:ea typeface="Times New Roman" panose="02020603050405020304" pitchFamily="18" charset="0"/>
                          <a:cs typeface="Times New Roman" panose="02020603050405020304" pitchFamily="18" charset="0"/>
                        </a:rPr>
                        <a:t>4. offering (n)</a:t>
                      </a:r>
                    </a:p>
                  </a:txBody>
                  <a:tcPr marL="53816" marR="53816" marT="53816" marB="53816" anchor="ctr"/>
                </a:tc>
                <a:tc>
                  <a:txBody>
                    <a:bodyPr/>
                    <a:lstStyle/>
                    <a:p>
                      <a:pPr marL="0" marR="0" algn="ctr">
                        <a:lnSpc>
                          <a:spcPct val="107000"/>
                        </a:lnSpc>
                        <a:spcBef>
                          <a:spcPts val="0"/>
                        </a:spcBef>
                        <a:spcAft>
                          <a:spcPts val="0"/>
                        </a:spcAft>
                        <a:buNone/>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/ˈɒfərɪŋ/</a:t>
                      </a:r>
                    </a:p>
                  </a:txBody>
                  <a:tcPr marL="27146" marR="27146" marT="53816" marB="53816" anchor="ctr"/>
                </a:tc>
                <a:tc>
                  <a:txBody>
                    <a:bodyPr/>
                    <a:lstStyle/>
                    <a:p>
                      <a:pPr marL="0" marR="0" algn="ctr">
                        <a:lnSpc>
                          <a:spcPct val="107000"/>
                        </a:lnSpc>
                        <a:spcBef>
                          <a:spcPts val="0"/>
                        </a:spcBef>
                        <a:spcAft>
                          <a:spcPts val="0"/>
                        </a:spcAft>
                        <a:buNone/>
                      </a:pPr>
                      <a:r>
                        <a:rPr lang="en-US" sz="1800">
                          <a:effectLst/>
                          <a:latin typeface="Calibri" panose="020F0502020204030204" pitchFamily="34" charset="0"/>
                          <a:ea typeface="Times New Roman" panose="02020603050405020304" pitchFamily="18" charset="0"/>
                          <a:cs typeface="Times New Roman" panose="02020603050405020304" pitchFamily="18" charset="0"/>
                        </a:rPr>
                        <a:t>đồ thờ</a:t>
                      </a:r>
                      <a:r>
                        <a:rPr lang="en-US" sz="1800" baseline="0">
                          <a:effectLst/>
                          <a:latin typeface="Calibri" panose="020F0502020204030204" pitchFamily="34" charset="0"/>
                          <a:ea typeface="Times New Roman" panose="02020603050405020304" pitchFamily="18" charset="0"/>
                          <a:cs typeface="Times New Roman" panose="02020603050405020304" pitchFamily="18" charset="0"/>
                        </a:rPr>
                        <a:t> cúng</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27146" marR="27146" marT="53816" marB="53816" anchor="ctr"/>
                </a:tc>
                <a:extLst>
                  <a:ext uri="{0D108BD9-81ED-4DB2-BD59-A6C34878D82A}">
                    <a16:rowId xmlns:a16="http://schemas.microsoft.com/office/drawing/2014/main" val="10006"/>
                  </a:ext>
                </a:extLst>
              </a:tr>
              <a:tr h="469701">
                <a:tc>
                  <a:txBody>
                    <a:bodyPr/>
                    <a:lstStyle/>
                    <a:p>
                      <a:pPr marL="144145" marR="0" indent="-144145">
                        <a:lnSpc>
                          <a:spcPct val="107000"/>
                        </a:lnSpc>
                        <a:spcBef>
                          <a:spcPts val="0"/>
                        </a:spcBef>
                        <a:spcAft>
                          <a:spcPts val="0"/>
                        </a:spcAft>
                        <a:buNone/>
                      </a:pPr>
                      <a:r>
                        <a:rPr lang="en-US" sz="1800" b="1">
                          <a:effectLst/>
                          <a:latin typeface="Calibri" panose="020F0502020204030204" pitchFamily="34" charset="0"/>
                          <a:ea typeface="Times New Roman" panose="02020603050405020304" pitchFamily="18" charset="0"/>
                          <a:cs typeface="Times New Roman" panose="02020603050405020304" pitchFamily="18" charset="0"/>
                        </a:rPr>
                        <a:t>5. ornamental tree</a:t>
                      </a:r>
                    </a:p>
                  </a:txBody>
                  <a:tcPr marL="53816" marR="53816" marT="53816" marB="53816" anchor="ctr"/>
                </a:tc>
                <a:tc>
                  <a:txBody>
                    <a:bodyPr/>
                    <a:lstStyle/>
                    <a:p>
                      <a:pPr marL="0" marR="0" algn="ctr">
                        <a:lnSpc>
                          <a:spcPct val="107000"/>
                        </a:lnSpc>
                        <a:spcBef>
                          <a:spcPts val="0"/>
                        </a:spcBef>
                        <a:spcAft>
                          <a:spcPts val="0"/>
                        </a:spcAft>
                        <a:buNone/>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/ɔːnəˈmentl triː/</a:t>
                      </a:r>
                    </a:p>
                  </a:txBody>
                  <a:tcPr marL="27146" marR="27146" marT="53816" marB="53816" anchor="ctr"/>
                </a:tc>
                <a:tc>
                  <a:txBody>
                    <a:bodyPr/>
                    <a:lstStyle/>
                    <a:p>
                      <a:pPr marL="0" marR="0" algn="ctr">
                        <a:lnSpc>
                          <a:spcPct val="107000"/>
                        </a:lnSpc>
                        <a:spcBef>
                          <a:spcPts val="0"/>
                        </a:spcBef>
                        <a:spcAft>
                          <a:spcPts val="0"/>
                        </a:spcAft>
                        <a:buNone/>
                      </a:pPr>
                      <a:r>
                        <a:rPr lang="en-US" sz="1800">
                          <a:effectLst/>
                          <a:latin typeface="Calibri" panose="020F0502020204030204" pitchFamily="34" charset="0"/>
                          <a:ea typeface="Times New Roman" panose="02020603050405020304" pitchFamily="18" charset="0"/>
                          <a:cs typeface="Times New Roman" panose="02020603050405020304" pitchFamily="18" charset="0"/>
                        </a:rPr>
                        <a:t>cây cảnh</a:t>
                      </a:r>
                    </a:p>
                  </a:txBody>
                  <a:tcPr marL="27146" marR="27146" marT="53816" marB="53816" anchor="ctr"/>
                </a:tc>
                <a:extLst>
                  <a:ext uri="{0D108BD9-81ED-4DB2-BD59-A6C34878D82A}">
                    <a16:rowId xmlns:a16="http://schemas.microsoft.com/office/drawing/2014/main" val="10007"/>
                  </a:ext>
                </a:extLst>
              </a:tr>
            </a:tbl>
          </a:graphicData>
        </a:graphic>
      </p:graphicFrame>
      <p:pic>
        <p:nvPicPr>
          <p:cNvPr id="3" name="admire">
            <a:hlinkClick r:id="" action="ppaction://media"/>
          </p:cNvPr>
          <p:cNvPicPr>
            <a:picLocks noGrp="1" noChangeAspect="1"/>
          </p:cNvPicPr>
          <p:nvPr>
            <p:ph sz="half" idx="1"/>
            <a:audioFile r:link="rId2"/>
            <p:extLst>
              <p:ext uri="{DAA4B4D4-6D71-4841-9C94-3DE7FCFB9230}">
                <p14:media xmlns:p14="http://schemas.microsoft.com/office/powerpoint/2010/main" r:embed="rId1"/>
              </p:ext>
            </p:extLst>
          </p:nvPr>
        </p:nvPicPr>
        <p:blipFill>
          <a:blip r:embed="rId17"/>
          <a:stretch>
            <a:fillRect/>
          </a:stretch>
        </p:blipFill>
        <p:spPr>
          <a:xfrm>
            <a:off x="164401" y="893784"/>
            <a:ext cx="464344" cy="464344"/>
          </a:xfrm>
          <a:prstGeom prst="rect">
            <a:avLst/>
          </a:prstGeom>
        </p:spPr>
      </p:pic>
      <p:pic>
        <p:nvPicPr>
          <p:cNvPr id="5" name="chase away">
            <a:hlinkClick r:id="" action="ppaction://media"/>
          </p:cNvPr>
          <p:cNvPicPr>
            <a:picLocks noGrp="1" noChangeAspect="1"/>
          </p:cNvPicPr>
          <p:nvPr>
            <p:ph sz="half" idx="2"/>
            <a:audioFile r:link="rId4"/>
            <p:extLst>
              <p:ext uri="{DAA4B4D4-6D71-4841-9C94-3DE7FCFB9230}">
                <p14:media xmlns:p14="http://schemas.microsoft.com/office/powerpoint/2010/main" r:embed="rId3"/>
              </p:ext>
            </p:extLst>
          </p:nvPr>
        </p:nvPicPr>
        <p:blipFill>
          <a:blip r:embed="rId17"/>
          <a:stretch>
            <a:fillRect/>
          </a:stretch>
        </p:blipFill>
        <p:spPr>
          <a:xfrm>
            <a:off x="164401" y="1455671"/>
            <a:ext cx="464344" cy="464344"/>
          </a:xfrm>
          <a:prstGeom prst="rect">
            <a:avLst/>
          </a:prstGeom>
        </p:spPr>
      </p:pic>
      <p:pic>
        <p:nvPicPr>
          <p:cNvPr id="7" name="pray">
            <a:hlinkClick r:id="" action="ppaction://media"/>
          </p:cNvPr>
          <p:cNvPicPr/>
          <p:nvPr>
            <a:audioFile r:link="rId6"/>
            <p:extLst>
              <p:ext uri="{DAA4B4D4-6D71-4841-9C94-3DE7FCFB9230}">
                <p14:media xmlns:p14="http://schemas.microsoft.com/office/powerpoint/2010/main" r:embed="rId5"/>
              </p:ext>
            </p:extLst>
          </p:nvPr>
        </p:nvPicPr>
        <p:blipFill>
          <a:blip r:embed="rId17"/>
          <a:stretch>
            <a:fillRect/>
          </a:stretch>
        </p:blipFill>
        <p:spPr>
          <a:xfrm>
            <a:off x="115611" y="1931487"/>
            <a:ext cx="484346" cy="484346"/>
          </a:xfrm>
          <a:prstGeom prst="rect">
            <a:avLst/>
          </a:prstGeom>
        </p:spPr>
      </p:pic>
      <p:pic>
        <p:nvPicPr>
          <p:cNvPr id="9" name="offering">
            <a:hlinkClick r:id="" action="ppaction://media"/>
          </p:cNvPr>
          <p:cNvPicPr/>
          <p:nvPr>
            <a:audioFile r:link="rId8"/>
            <p:extLst>
              <p:ext uri="{DAA4B4D4-6D71-4841-9C94-3DE7FCFB9230}">
                <p14:media xmlns:p14="http://schemas.microsoft.com/office/powerpoint/2010/main" r:embed="rId7"/>
              </p:ext>
            </p:extLst>
          </p:nvPr>
        </p:nvPicPr>
        <p:blipFill>
          <a:blip r:embed="rId17"/>
          <a:stretch>
            <a:fillRect/>
          </a:stretch>
        </p:blipFill>
        <p:spPr>
          <a:xfrm>
            <a:off x="141017" y="2382425"/>
            <a:ext cx="475774" cy="475774"/>
          </a:xfrm>
          <a:prstGeom prst="rect">
            <a:avLst/>
          </a:prstGeom>
        </p:spPr>
      </p:pic>
      <p:pic>
        <p:nvPicPr>
          <p:cNvPr id="10" name="ornamental tree ">
            <a:hlinkClick r:id="" action="ppaction://media"/>
          </p:cNvPr>
          <p:cNvPicPr/>
          <p:nvPr>
            <a:audioFile r:link="rId10"/>
            <p:extLst>
              <p:ext uri="{DAA4B4D4-6D71-4841-9C94-3DE7FCFB9230}">
                <p14:media xmlns:p14="http://schemas.microsoft.com/office/powerpoint/2010/main" r:embed="rId9"/>
              </p:ext>
            </p:extLst>
          </p:nvPr>
        </p:nvPicPr>
        <p:blipFill>
          <a:blip r:embed="rId17"/>
          <a:stretch>
            <a:fillRect/>
          </a:stretch>
        </p:blipFill>
        <p:spPr>
          <a:xfrm>
            <a:off x="177047" y="2822937"/>
            <a:ext cx="422910" cy="422910"/>
          </a:xfrm>
          <a:prstGeom prst="rect">
            <a:avLst/>
          </a:prstGeom>
        </p:spPr>
      </p:pic>
      <p:graphicFrame>
        <p:nvGraphicFramePr>
          <p:cNvPr id="2" name="Table 1">
            <a:extLst>
              <a:ext uri="{FF2B5EF4-FFF2-40B4-BE49-F238E27FC236}">
                <a16:creationId xmlns:a16="http://schemas.microsoft.com/office/drawing/2014/main" id="{42A94F48-1513-32BF-E794-9B2E45D059C6}"/>
              </a:ext>
            </a:extLst>
          </p:cNvPr>
          <p:cNvGraphicFramePr>
            <a:graphicFrameLocks noGrp="1"/>
          </p:cNvGraphicFramePr>
          <p:nvPr>
            <p:extLst>
              <p:ext uri="{D42A27DB-BD31-4B8C-83A1-F6EECF244321}">
                <p14:modId xmlns:p14="http://schemas.microsoft.com/office/powerpoint/2010/main" val="4087564960"/>
              </p:ext>
            </p:extLst>
          </p:nvPr>
        </p:nvGraphicFramePr>
        <p:xfrm>
          <a:off x="540258" y="3236119"/>
          <a:ext cx="7875652" cy="1201893"/>
        </p:xfrm>
        <a:graphic>
          <a:graphicData uri="http://schemas.openxmlformats.org/drawingml/2006/table">
            <a:tbl>
              <a:tblPr firstRow="1" bandRow="1">
                <a:tableStyleId>{5DA37D80-6434-44D0-A028-1B22A696006F}</a:tableStyleId>
              </a:tblPr>
              <a:tblGrid>
                <a:gridCol w="2533990">
                  <a:extLst>
                    <a:ext uri="{9D8B030D-6E8A-4147-A177-3AD203B41FA5}">
                      <a16:colId xmlns:a16="http://schemas.microsoft.com/office/drawing/2014/main" val="3602361958"/>
                    </a:ext>
                  </a:extLst>
                </a:gridCol>
                <a:gridCol w="2917041">
                  <a:extLst>
                    <a:ext uri="{9D8B030D-6E8A-4147-A177-3AD203B41FA5}">
                      <a16:colId xmlns:a16="http://schemas.microsoft.com/office/drawing/2014/main" val="708323806"/>
                    </a:ext>
                  </a:extLst>
                </a:gridCol>
                <a:gridCol w="2424621">
                  <a:extLst>
                    <a:ext uri="{9D8B030D-6E8A-4147-A177-3AD203B41FA5}">
                      <a16:colId xmlns:a16="http://schemas.microsoft.com/office/drawing/2014/main" val="3523517186"/>
                    </a:ext>
                  </a:extLst>
                </a:gridCol>
              </a:tblGrid>
              <a:tr h="528402">
                <a:tc>
                  <a:txBody>
                    <a:bodyPr/>
                    <a:lstStyle/>
                    <a:p>
                      <a:pPr marL="144145" marR="0" indent="-144145">
                        <a:lnSpc>
                          <a:spcPct val="107000"/>
                        </a:lnSpc>
                        <a:spcBef>
                          <a:spcPts val="0"/>
                        </a:spcBef>
                        <a:spcAft>
                          <a:spcPts val="0"/>
                        </a:spcAft>
                        <a:buNone/>
                      </a:pPr>
                      <a:r>
                        <a:rPr lang="en-US" sz="1800" b="1">
                          <a:effectLst/>
                          <a:latin typeface="Calibri" panose="020F0502020204030204" pitchFamily="34" charset="0"/>
                          <a:ea typeface="Times New Roman" panose="02020603050405020304" pitchFamily="18" charset="0"/>
                          <a:cs typeface="Times New Roman" panose="02020603050405020304" pitchFamily="18" charset="0"/>
                        </a:rPr>
                        <a:t>4. Bamboo pole (n)</a:t>
                      </a:r>
                    </a:p>
                  </a:txBody>
                  <a:tcPr marL="53816" marR="53816" marT="53816" marB="53816" anchor="ctr"/>
                </a:tc>
                <a:tc>
                  <a:txBody>
                    <a:bodyPr/>
                    <a:lstStyle/>
                    <a:p>
                      <a:pPr marL="0" marR="0" algn="ctr">
                        <a:lnSpc>
                          <a:spcPct val="107000"/>
                        </a:lnSpc>
                        <a:spcBef>
                          <a:spcPts val="0"/>
                        </a:spcBef>
                        <a:spcAft>
                          <a:spcPts val="0"/>
                        </a:spcAft>
                        <a:buNone/>
                      </a:pPr>
                      <a:r>
                        <a:rPr lang="en-US" sz="1800" b="0">
                          <a:latin typeface="Calibri" panose="020F0502020204030204" pitchFamily="34" charset="0"/>
                          <a:cs typeface="Calibri" panose="020F0502020204030204" pitchFamily="34" charset="0"/>
                        </a:rPr>
                        <a:t>/bæmˈbuː   pəʊl/</a:t>
                      </a:r>
                      <a:endParaRPr lang="en-US" sz="1800" b="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7146" marR="27146" marT="53816" marB="53816" anchor="ctr"/>
                </a:tc>
                <a:tc>
                  <a:txBody>
                    <a:bodyPr/>
                    <a:lstStyle/>
                    <a:p>
                      <a:pPr marL="0" marR="0" algn="ctr">
                        <a:lnSpc>
                          <a:spcPct val="107000"/>
                        </a:lnSpc>
                        <a:spcBef>
                          <a:spcPts val="0"/>
                        </a:spcBef>
                        <a:spcAft>
                          <a:spcPts val="0"/>
                        </a:spcAft>
                        <a:buNone/>
                      </a:pPr>
                      <a:r>
                        <a:rPr lang="en-US" sz="1800" b="0">
                          <a:effectLst/>
                          <a:latin typeface="Calibri" panose="020F0502020204030204" pitchFamily="34" charset="0"/>
                          <a:ea typeface="Times New Roman" panose="02020603050405020304" pitchFamily="18" charset="0"/>
                          <a:cs typeface="Times New Roman" panose="02020603050405020304" pitchFamily="18" charset="0"/>
                        </a:rPr>
                        <a:t>Cây sào tre</a:t>
                      </a:r>
                    </a:p>
                  </a:txBody>
                  <a:tcPr marL="27146" marR="27146" marT="53816" marB="53816" anchor="ctr"/>
                </a:tc>
                <a:extLst>
                  <a:ext uri="{0D108BD9-81ED-4DB2-BD59-A6C34878D82A}">
                    <a16:rowId xmlns:a16="http://schemas.microsoft.com/office/drawing/2014/main" val="115166624"/>
                  </a:ext>
                </a:extLst>
              </a:tr>
              <a:tr h="673491">
                <a:tc>
                  <a:txBody>
                    <a:bodyPr/>
                    <a:lstStyle/>
                    <a:p>
                      <a:pPr marL="144145" marR="0" indent="-144145">
                        <a:lnSpc>
                          <a:spcPct val="107000"/>
                        </a:lnSpc>
                        <a:spcBef>
                          <a:spcPts val="0"/>
                        </a:spcBef>
                        <a:spcAft>
                          <a:spcPts val="0"/>
                        </a:spcAft>
                        <a:buNone/>
                      </a:pPr>
                      <a:r>
                        <a:rPr lang="en-US" sz="1800" b="1">
                          <a:effectLst/>
                          <a:latin typeface="Calibri" panose="020F0502020204030204" pitchFamily="34" charset="0"/>
                          <a:ea typeface="Times New Roman" panose="02020603050405020304" pitchFamily="18" charset="0"/>
                          <a:cs typeface="Times New Roman" panose="02020603050405020304" pitchFamily="18" charset="0"/>
                        </a:rPr>
                        <a:t>5. Communal house (n )</a:t>
                      </a:r>
                    </a:p>
                  </a:txBody>
                  <a:tcPr marL="53816" marR="53816" marT="53816" marB="53816" anchor="ctr"/>
                </a:tc>
                <a:tc>
                  <a:txBody>
                    <a:bodyPr/>
                    <a:lstStyle/>
                    <a:p>
                      <a:pPr marL="0" marR="0" algn="ctr">
                        <a:lnSpc>
                          <a:spcPct val="107000"/>
                        </a:lnSpc>
                        <a:spcBef>
                          <a:spcPts val="0"/>
                        </a:spcBef>
                        <a:spcAft>
                          <a:spcPts val="0"/>
                        </a:spcAft>
                        <a:buNone/>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a:t>kəˈmjuːnl haʊs/</a:t>
                      </a: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7146" marR="27146" marT="53816" marB="53816" anchor="ctr"/>
                </a:tc>
                <a:tc>
                  <a:txBody>
                    <a:bodyPr/>
                    <a:lstStyle/>
                    <a:p>
                      <a:pPr marL="0" marR="0" algn="ctr">
                        <a:lnSpc>
                          <a:spcPct val="107000"/>
                        </a:lnSpc>
                        <a:spcBef>
                          <a:spcPts val="0"/>
                        </a:spcBef>
                        <a:spcAft>
                          <a:spcPts val="0"/>
                        </a:spcAft>
                        <a:buNone/>
                      </a:pPr>
                      <a:r>
                        <a:rPr lang="en-US" sz="1800">
                          <a:effectLst/>
                          <a:latin typeface="Calibri" panose="020F0502020204030204" pitchFamily="34" charset="0"/>
                          <a:ea typeface="Times New Roman" panose="02020603050405020304" pitchFamily="18" charset="0"/>
                          <a:cs typeface="Times New Roman" panose="02020603050405020304" pitchFamily="18" charset="0"/>
                        </a:rPr>
                        <a:t>Nhà rông</a:t>
                      </a:r>
                    </a:p>
                  </a:txBody>
                  <a:tcPr marL="27146" marR="27146" marT="53816" marB="53816" anchor="ctr"/>
                </a:tc>
                <a:extLst>
                  <a:ext uri="{0D108BD9-81ED-4DB2-BD59-A6C34878D82A}">
                    <a16:rowId xmlns:a16="http://schemas.microsoft.com/office/drawing/2014/main" val="3077987906"/>
                  </a:ext>
                </a:extLst>
              </a:tr>
            </a:tbl>
          </a:graphicData>
        </a:graphic>
      </p:graphicFrame>
      <p:pic>
        <p:nvPicPr>
          <p:cNvPr id="4" name="bamboo pole">
            <a:hlinkClick r:id="" action="ppaction://media"/>
            <a:extLst>
              <a:ext uri="{FF2B5EF4-FFF2-40B4-BE49-F238E27FC236}">
                <a16:creationId xmlns:a16="http://schemas.microsoft.com/office/drawing/2014/main" id="{EF3234A6-0AF5-1AD0-6512-65F568696009}"/>
              </a:ext>
            </a:extLst>
          </p:cNvPr>
          <p:cNvPicPr>
            <a:picLocks noChangeAspect="1"/>
          </p:cNvPicPr>
          <p:nvPr>
            <a:audioFile r:link="rId12"/>
            <p:extLst>
              <p:ext uri="{DAA4B4D4-6D71-4841-9C94-3DE7FCFB9230}">
                <p14:media xmlns:p14="http://schemas.microsoft.com/office/powerpoint/2010/main" r:embed="rId11"/>
              </p:ext>
            </p:extLst>
          </p:nvPr>
        </p:nvPicPr>
        <p:blipFill>
          <a:blip r:embed="rId18"/>
          <a:stretch>
            <a:fillRect/>
          </a:stretch>
        </p:blipFill>
        <p:spPr>
          <a:xfrm>
            <a:off x="155820" y="3320609"/>
            <a:ext cx="367604" cy="367604"/>
          </a:xfrm>
          <a:prstGeom prst="rect">
            <a:avLst/>
          </a:prstGeom>
        </p:spPr>
      </p:pic>
      <p:pic>
        <p:nvPicPr>
          <p:cNvPr id="6" name="communal house">
            <a:hlinkClick r:id="" action="ppaction://media"/>
            <a:extLst>
              <a:ext uri="{FF2B5EF4-FFF2-40B4-BE49-F238E27FC236}">
                <a16:creationId xmlns:a16="http://schemas.microsoft.com/office/drawing/2014/main" id="{43CA83AF-9C39-8C41-6C4C-2905BA1E3388}"/>
              </a:ext>
            </a:extLst>
          </p:cNvPr>
          <p:cNvPicPr>
            <a:picLocks noChangeAspect="1"/>
          </p:cNvPicPr>
          <p:nvPr>
            <a:audioFile r:link="rId14"/>
            <p:extLst>
              <p:ext uri="{DAA4B4D4-6D71-4841-9C94-3DE7FCFB9230}">
                <p14:media xmlns:p14="http://schemas.microsoft.com/office/powerpoint/2010/main" r:embed="rId13"/>
              </p:ext>
            </p:extLst>
          </p:nvPr>
        </p:nvPicPr>
        <p:blipFill>
          <a:blip r:embed="rId18"/>
          <a:stretch>
            <a:fillRect/>
          </a:stretch>
        </p:blipFill>
        <p:spPr>
          <a:xfrm>
            <a:off x="144051" y="3933283"/>
            <a:ext cx="367604" cy="3676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5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1104"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additive="base">
                                        <p:cTn id="14" dur="768"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936" fill="hold"/>
                                        <p:tgtEl>
                                          <p:spTgt spid="9"/>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additive="base">
                                        <p:cTn id="22" dur="1440" fill="hold"/>
                                        <p:tgtEl>
                                          <p:spTgt spid="10"/>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272" fill="hold"/>
                                        <p:tgtEl>
                                          <p:spTgt spid="4"/>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4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1" fill="hold" display="1">
                  <p:stCondLst>
                    <p:cond delay="indefinite"/>
                  </p:stCondLst>
                  <p:endCondLst>
                    <p:cond evt="onStopAudio" delay="0">
                      <p:tgtEl>
                        <p:sldTgt/>
                      </p:tgtEl>
                    </p:cond>
                  </p:endCondLst>
                </p:cTn>
                <p:tgtEl>
                  <p:spTgt spid="3"/>
                </p:tgtEl>
              </p:cMediaNode>
            </p:audio>
            <p:audio>
              <p:cMediaNode vol="100000">
                <p:cTn id="32" fill="hold" display="1">
                  <p:stCondLst>
                    <p:cond delay="indefinite"/>
                  </p:stCondLst>
                  <p:endCondLst>
                    <p:cond evt="onStopAudio" delay="0">
                      <p:tgtEl>
                        <p:sldTgt/>
                      </p:tgtEl>
                    </p:cond>
                  </p:endCondLst>
                </p:cTn>
                <p:tgtEl>
                  <p:spTgt spid="5"/>
                </p:tgtEl>
              </p:cMediaNode>
            </p:audio>
            <p:audio>
              <p:cMediaNode vol="100000">
                <p:cTn id="33" fill="hold" display="1">
                  <p:stCondLst>
                    <p:cond delay="indefinite"/>
                  </p:stCondLst>
                  <p:endCondLst>
                    <p:cond evt="onStopAudio" delay="0">
                      <p:tgtEl>
                        <p:sldTgt/>
                      </p:tgtEl>
                    </p:cond>
                  </p:endCondLst>
                </p:cTn>
                <p:tgtEl>
                  <p:spTgt spid="7"/>
                </p:tgtEl>
              </p:cMediaNode>
            </p:audio>
            <p:audio>
              <p:cMediaNode vol="100000">
                <p:cTn id="34" fill="hold" display="1">
                  <p:stCondLst>
                    <p:cond delay="indefinite"/>
                  </p:stCondLst>
                  <p:endCondLst>
                    <p:cond evt="onStopAudio" delay="0">
                      <p:tgtEl>
                        <p:sldTgt/>
                      </p:tgtEl>
                    </p:cond>
                  </p:endCondLst>
                </p:cTn>
                <p:tgtEl>
                  <p:spTgt spid="9"/>
                </p:tgtEl>
              </p:cMediaNode>
            </p:audio>
            <p:audio>
              <p:cMediaNode vol="100000">
                <p:cTn id="35" fill="hold" display="1">
                  <p:stCondLst>
                    <p:cond delay="indefinite"/>
                  </p:stCondLst>
                  <p:endCondLst>
                    <p:cond evt="onStopAudio" delay="0">
                      <p:tgtEl>
                        <p:sldTgt/>
                      </p:tgtEl>
                    </p:cond>
                  </p:endCondLst>
                </p:cTn>
                <p:tgtEl>
                  <p:spTgt spid="10"/>
                </p:tgtEl>
              </p:cMediaNode>
            </p:audio>
            <p:audio>
              <p:cMediaNode vol="80000">
                <p:cTn id="36" fill="hold" display="0">
                  <p:stCondLst>
                    <p:cond delay="indefinite"/>
                  </p:stCondLst>
                  <p:endCondLst>
                    <p:cond evt="onStopAudio" delay="0">
                      <p:tgtEl>
                        <p:sldTgt/>
                      </p:tgtEl>
                    </p:cond>
                  </p:endCondLst>
                </p:cTn>
                <p:tgtEl>
                  <p:spTgt spid="4"/>
                </p:tgtEl>
              </p:cMediaNode>
            </p:audio>
            <p:audio>
              <p:cMediaNode vol="80000">
                <p:cTn id="3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8EC406-C583-EFDB-D9B0-0C779F98844E}"/>
              </a:ext>
            </a:extLst>
          </p:cNvPr>
          <p:cNvSpPr>
            <a:spLocks noGrp="1"/>
          </p:cNvSpPr>
          <p:nvPr>
            <p:ph type="title"/>
          </p:nvPr>
        </p:nvSpPr>
        <p:spPr/>
        <p:txBody>
          <a:bodyPr/>
          <a:lstStyle/>
          <a:p>
            <a:r>
              <a:rPr lang="en-VN" sz="3000" dirty="0"/>
              <a:t>Exercise 1. Listen and read (pg 50)</a:t>
            </a:r>
          </a:p>
        </p:txBody>
      </p:sp>
      <p:sp>
        <p:nvSpPr>
          <p:cNvPr id="15" name="Subtitle 14">
            <a:extLst>
              <a:ext uri="{FF2B5EF4-FFF2-40B4-BE49-F238E27FC236}">
                <a16:creationId xmlns:a16="http://schemas.microsoft.com/office/drawing/2014/main" id="{77A03EEF-AC0D-A8B9-CA09-95DFDB5B9CEC}"/>
              </a:ext>
            </a:extLst>
          </p:cNvPr>
          <p:cNvSpPr>
            <a:spLocks noGrp="1"/>
          </p:cNvSpPr>
          <p:nvPr>
            <p:ph type="subTitle" idx="2"/>
          </p:nvPr>
        </p:nvSpPr>
        <p:spPr>
          <a:xfrm>
            <a:off x="418665" y="1462750"/>
            <a:ext cx="5649627" cy="2330386"/>
          </a:xfrm>
        </p:spPr>
        <p:txBody>
          <a:bodyPr/>
          <a:lstStyle/>
          <a:p>
            <a:pPr marL="0" indent="0" algn="l">
              <a:buNone/>
            </a:pPr>
            <a:r>
              <a:rPr lang="en-US" sz="2200" b="1" dirty="0">
                <a:sym typeface="+mn-ea"/>
              </a:rPr>
              <a:t>1. What can you see in each picture?</a:t>
            </a:r>
            <a:r>
              <a:rPr lang="en-US" sz="2200" dirty="0">
                <a:sym typeface="+mn-ea"/>
              </a:rPr>
              <a:t> </a:t>
            </a:r>
          </a:p>
          <a:p>
            <a:pPr marL="0" indent="0" algn="l">
              <a:buNone/>
            </a:pPr>
            <a:endParaRPr lang="en-US" sz="2200" dirty="0">
              <a:sym typeface="+mn-ea"/>
            </a:endParaRPr>
          </a:p>
          <a:p>
            <a:pPr marL="0" indent="0" algn="l">
              <a:buNone/>
            </a:pPr>
            <a:endParaRPr lang="en-US" sz="2200" dirty="0">
              <a:sym typeface="+mn-ea"/>
            </a:endParaRPr>
          </a:p>
          <a:p>
            <a:pPr marL="0" indent="0" algn="l">
              <a:buNone/>
            </a:pPr>
            <a:r>
              <a:rPr lang="en-US" sz="2200" b="1" dirty="0">
                <a:sym typeface="+mn-ea"/>
              </a:rPr>
              <a:t>2. Can you guess the places that the picture show?</a:t>
            </a:r>
          </a:p>
        </p:txBody>
      </p:sp>
      <p:pic>
        <p:nvPicPr>
          <p:cNvPr id="9" name="Picture 8">
            <a:extLst>
              <a:ext uri="{FF2B5EF4-FFF2-40B4-BE49-F238E27FC236}">
                <a16:creationId xmlns:a16="http://schemas.microsoft.com/office/drawing/2014/main" id="{03779902-D64F-91B2-FC1A-36E82302F83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592" b="94140" l="4611" r="95101">
                        <a14:foregroundMark x1="34006" y1="16635" x2="34006" y2="16635"/>
                        <a14:foregroundMark x1="23919" y1="12287" x2="70029" y2="14745"/>
                        <a14:foregroundMark x1="69741" y1="5104" x2="76945" y2="16635"/>
                        <a14:foregroundMark x1="67147" y1="5293" x2="76657" y2="22306"/>
                        <a14:foregroundMark x1="18732" y1="26654" x2="14986" y2="31947"/>
                        <a14:foregroundMark x1="7493" y1="45747" x2="7493" y2="53686"/>
                        <a14:foregroundMark x1="85303" y1="39887" x2="86167" y2="44234"/>
                        <a14:foregroundMark x1="88184" y1="45747" x2="88184" y2="45747"/>
                        <a14:foregroundMark x1="80692" y1="84877" x2="80692" y2="84877"/>
                        <a14:foregroundMark x1="77522" y1="62571" x2="77522" y2="90926"/>
                        <a14:foregroundMark x1="20173" y1="84877" x2="36023" y2="85822"/>
                        <a14:foregroundMark x1="14986" y1="84499" x2="14986" y2="84499"/>
                        <a14:foregroundMark x1="95965" y1="56522" x2="95965" y2="79584"/>
                        <a14:foregroundMark x1="83573" y1="86578" x2="93372" y2="90548"/>
                        <a14:foregroundMark x1="21326" y1="66730" x2="47262" y2="77127"/>
                        <a14:foregroundMark x1="40058" y1="68998" x2="54755" y2="73346"/>
                        <a14:foregroundMark x1="27954" y1="77127" x2="56772" y2="77316"/>
                        <a14:foregroundMark x1="49280" y1="85822" x2="75216" y2="86011"/>
                        <a14:foregroundMark x1="74928" y1="93951" x2="86167" y2="94140"/>
                        <a14:foregroundMark x1="4899" y1="62949" x2="4899" y2="62949"/>
                        <a14:foregroundMark x1="35159" y1="20605" x2="35159" y2="20605"/>
                        <a14:foregroundMark x1="31988" y1="18715" x2="37464" y2="20605"/>
                        <a14:foregroundMark x1="80403" y1="18715" x2="80692" y2="24386"/>
                        <a14:foregroundMark x1="85591" y1="18526" x2="85591" y2="23629"/>
                        <a14:foregroundMark x1="64553" y1="22684" x2="64553" y2="22684"/>
                        <a14:foregroundMark x1="62248" y1="21361" x2="62248" y2="21361"/>
                        <a14:foregroundMark x1="62248" y1="24575" x2="62248" y2="24575"/>
                        <a14:foregroundMark x1="72911" y1="3592" x2="72911" y2="3592"/>
                      </a14:backgroundRemoval>
                    </a14:imgEffect>
                  </a14:imgLayer>
                </a14:imgProps>
              </a:ext>
            </a:extLst>
          </a:blip>
          <a:stretch>
            <a:fillRect/>
          </a:stretch>
        </p:blipFill>
        <p:spPr>
          <a:xfrm>
            <a:off x="6068292" y="850102"/>
            <a:ext cx="2853762" cy="4350548"/>
          </a:xfrm>
          <a:prstGeom prst="rect">
            <a:avLst/>
          </a:prstGeom>
        </p:spPr>
      </p:pic>
      <p:sp>
        <p:nvSpPr>
          <p:cNvPr id="10" name="Freeform 8">
            <a:extLst>
              <a:ext uri="{FF2B5EF4-FFF2-40B4-BE49-F238E27FC236}">
                <a16:creationId xmlns:a16="http://schemas.microsoft.com/office/drawing/2014/main" id="{62671EDA-9F4E-3F7D-DCC6-BE56328B4793}"/>
              </a:ext>
            </a:extLst>
          </p:cNvPr>
          <p:cNvSpPr/>
          <p:nvPr/>
        </p:nvSpPr>
        <p:spPr>
          <a:xfrm flipH="1">
            <a:off x="7138554" y="0"/>
            <a:ext cx="1911927" cy="1347845"/>
          </a:xfrm>
          <a:custGeom>
            <a:avLst/>
            <a:gdLst/>
            <a:ahLst/>
            <a:cxnLst/>
            <a:rect l="l" t="t" r="r" b="b"/>
            <a:pathLst>
              <a:path w="5017676" h="3769529">
                <a:moveTo>
                  <a:pt x="0" y="0"/>
                </a:moveTo>
                <a:lnTo>
                  <a:pt x="5017677" y="0"/>
                </a:lnTo>
                <a:lnTo>
                  <a:pt x="5017677" y="3769529"/>
                </a:lnTo>
                <a:lnTo>
                  <a:pt x="0" y="3769529"/>
                </a:lnTo>
                <a:lnTo>
                  <a:pt x="0" y="0"/>
                </a:lnTo>
                <a:close/>
              </a:path>
            </a:pathLst>
          </a:custGeom>
          <a:blipFill>
            <a:blip r:embed="rId4"/>
            <a:stretch>
              <a:fillRect/>
            </a:stretch>
          </a:blipFill>
        </p:spPr>
        <p:txBody>
          <a:bodyPr/>
          <a:lstStyle/>
          <a:p>
            <a:endParaRPr lang="en-US"/>
          </a:p>
        </p:txBody>
      </p:sp>
      <p:pic>
        <p:nvPicPr>
          <p:cNvPr id="19" name="Picture 18">
            <a:extLst>
              <a:ext uri="{FF2B5EF4-FFF2-40B4-BE49-F238E27FC236}">
                <a16:creationId xmlns:a16="http://schemas.microsoft.com/office/drawing/2014/main" id="{DB1D689C-DEB4-626B-A82E-1FC05C3C56B6}"/>
              </a:ext>
            </a:extLst>
          </p:cNvPr>
          <p:cNvPicPr>
            <a:picLocks noChangeAspect="1"/>
          </p:cNvPicPr>
          <p:nvPr/>
        </p:nvPicPr>
        <p:blipFill>
          <a:blip r:embed="rId5"/>
          <a:stretch>
            <a:fillRect/>
          </a:stretch>
        </p:blipFill>
        <p:spPr>
          <a:xfrm>
            <a:off x="543651" y="3477135"/>
            <a:ext cx="2786128" cy="1522051"/>
          </a:xfrm>
          <a:prstGeom prst="rect">
            <a:avLst/>
          </a:prstGeom>
        </p:spPr>
      </p:pic>
      <p:pic>
        <p:nvPicPr>
          <p:cNvPr id="21" name="Picture 20">
            <a:extLst>
              <a:ext uri="{FF2B5EF4-FFF2-40B4-BE49-F238E27FC236}">
                <a16:creationId xmlns:a16="http://schemas.microsoft.com/office/drawing/2014/main" id="{98761E61-331B-11AD-33BE-8D884F73CCE6}"/>
              </a:ext>
            </a:extLst>
          </p:cNvPr>
          <p:cNvPicPr>
            <a:picLocks noChangeAspect="1"/>
          </p:cNvPicPr>
          <p:nvPr/>
        </p:nvPicPr>
        <p:blipFill>
          <a:blip r:embed="rId6"/>
          <a:stretch>
            <a:fillRect/>
          </a:stretch>
        </p:blipFill>
        <p:spPr>
          <a:xfrm>
            <a:off x="3774273" y="3121960"/>
            <a:ext cx="2038274" cy="1987316"/>
          </a:xfrm>
          <a:prstGeom prst="rect">
            <a:avLst/>
          </a:prstGeom>
        </p:spPr>
      </p:pic>
    </p:spTree>
    <p:extLst>
      <p:ext uri="{BB962C8B-B14F-4D97-AF65-F5344CB8AC3E}">
        <p14:creationId xmlns:p14="http://schemas.microsoft.com/office/powerpoint/2010/main" val="86557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strips(down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5">
                                            <p:txEl>
                                              <p:pRg st="3" end="3"/>
                                            </p:txEl>
                                          </p:spTgt>
                                        </p:tgtEl>
                                        <p:attrNameLst>
                                          <p:attrName>style.visibility</p:attrName>
                                        </p:attrNameLst>
                                      </p:cBhvr>
                                      <p:to>
                                        <p:strVal val="visible"/>
                                      </p:to>
                                    </p:set>
                                    <p:animEffect transition="in" filter="strips(downLeft)">
                                      <p:cBhvr>
                                        <p:cTn id="12" dur="500"/>
                                        <p:tgtEl>
                                          <p:spTgt spid="15">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5E1EAFEF-678D-EB68-7C5D-F8F1928AE351}"/>
              </a:ext>
            </a:extLst>
          </p:cNvPr>
          <p:cNvSpPr>
            <a:spLocks noGrp="1"/>
          </p:cNvSpPr>
          <p:nvPr>
            <p:ph type="title"/>
          </p:nvPr>
        </p:nvSpPr>
        <p:spPr>
          <a:xfrm>
            <a:off x="424579" y="262145"/>
            <a:ext cx="7704000" cy="572700"/>
          </a:xfrm>
        </p:spPr>
        <p:txBody>
          <a:bodyPr/>
          <a:lstStyle/>
          <a:p>
            <a:pPr algn="l"/>
            <a:r>
              <a:rPr lang="en-VN" sz="3000" dirty="0"/>
              <a:t>Exercise 1. Listen and read (pg 50)</a:t>
            </a:r>
          </a:p>
        </p:txBody>
      </p:sp>
      <p:pic>
        <p:nvPicPr>
          <p:cNvPr id="10" name="Track 26">
            <a:hlinkClick r:id="" action="ppaction://media"/>
            <a:extLst>
              <a:ext uri="{FF2B5EF4-FFF2-40B4-BE49-F238E27FC236}">
                <a16:creationId xmlns:a16="http://schemas.microsoft.com/office/drawing/2014/main" id="{527D592B-B14F-CC86-78A3-D1FF4E48CFA2}"/>
              </a:ext>
            </a:extLst>
          </p:cNvPr>
          <p:cNvPicPr>
            <a:picLocks noChangeAspect="1"/>
          </p:cNvPicPr>
          <p:nvPr>
            <a:audioFile r:link="rId1"/>
            <p:extLst>
              <p:ext uri="{DAA4B4D4-6D71-4841-9C94-3DE7FCFB9230}">
                <p14:media xmlns:p14="http://schemas.microsoft.com/office/powerpoint/2010/main" r:embed="rId2">
                  <p14:trim end="36030.3878"/>
                </p14:media>
              </p:ext>
            </p:extLst>
          </p:nvPr>
        </p:nvPicPr>
        <p:blipFill>
          <a:blip r:embed="rId4"/>
          <a:stretch>
            <a:fillRect/>
          </a:stretch>
        </p:blipFill>
        <p:spPr>
          <a:xfrm>
            <a:off x="6438314" y="239087"/>
            <a:ext cx="609600" cy="609600"/>
          </a:xfrm>
          <a:prstGeom prst="rect">
            <a:avLst/>
          </a:prstGeom>
        </p:spPr>
      </p:pic>
      <p:sp>
        <p:nvSpPr>
          <p:cNvPr id="15" name="Freeform 6">
            <a:extLst>
              <a:ext uri="{FF2B5EF4-FFF2-40B4-BE49-F238E27FC236}">
                <a16:creationId xmlns:a16="http://schemas.microsoft.com/office/drawing/2014/main" id="{0E5AFCCF-C9A6-64D0-6927-EE9DDFE0DAB8}"/>
              </a:ext>
            </a:extLst>
          </p:cNvPr>
          <p:cNvSpPr/>
          <p:nvPr/>
        </p:nvSpPr>
        <p:spPr>
          <a:xfrm>
            <a:off x="7193077" y="2260824"/>
            <a:ext cx="1871003" cy="2631307"/>
          </a:xfrm>
          <a:custGeom>
            <a:avLst/>
            <a:gdLst/>
            <a:ahLst/>
            <a:cxnLst/>
            <a:rect l="l" t="t" r="r" b="b"/>
            <a:pathLst>
              <a:path w="3312414" h="4114800">
                <a:moveTo>
                  <a:pt x="0" y="0"/>
                </a:moveTo>
                <a:lnTo>
                  <a:pt x="3312414" y="0"/>
                </a:lnTo>
                <a:lnTo>
                  <a:pt x="331241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4A685358-7EE5-66F8-A175-A232C17BECA1}"/>
              </a:ext>
            </a:extLst>
          </p:cNvPr>
          <p:cNvSpPr txBox="1"/>
          <p:nvPr/>
        </p:nvSpPr>
        <p:spPr>
          <a:xfrm>
            <a:off x="424579" y="825628"/>
            <a:ext cx="6623335" cy="4154984"/>
          </a:xfrm>
          <a:prstGeom prst="rect">
            <a:avLst/>
          </a:prstGeom>
          <a:solidFill>
            <a:schemeClr val="bg2">
              <a:lumMod val="90000"/>
            </a:schemeClr>
          </a:solidFill>
        </p:spPr>
        <p:txBody>
          <a:bodyPr wrap="square" rtlCol="0">
            <a:spAutoFit/>
          </a:bodyPr>
          <a:lstStyle/>
          <a:p>
            <a:pPr algn="just"/>
            <a:r>
              <a:rPr lang="en-US" sz="2400" b="1" i="1" dirty="0">
                <a:latin typeface="Cabin" pitchFamily="2" charset="77"/>
              </a:rPr>
              <a:t>Elena:</a:t>
            </a:r>
            <a:r>
              <a:rPr lang="en-US" sz="2400" dirty="0">
                <a:latin typeface="Cabin" pitchFamily="2" charset="77"/>
              </a:rPr>
              <a:t> Wow, this girl looks so cute.</a:t>
            </a:r>
          </a:p>
          <a:p>
            <a:pPr algn="just"/>
            <a:r>
              <a:rPr lang="en-US" sz="2400" b="1" i="1" dirty="0">
                <a:latin typeface="Cabin" pitchFamily="2" charset="77"/>
              </a:rPr>
              <a:t>Trang: </a:t>
            </a:r>
            <a:r>
              <a:rPr lang="en-US" sz="2400" dirty="0">
                <a:latin typeface="Cabin" pitchFamily="2" charset="77"/>
              </a:rPr>
              <a:t>Yeah ... She’s my cousin. She’s at Sa Dec Flower Village. Tet is coming soon, so many people visit flower villages to take pictures with the blooming flowers.</a:t>
            </a:r>
          </a:p>
          <a:p>
            <a:pPr algn="just"/>
            <a:r>
              <a:rPr lang="en-US" sz="2400" b="1" i="1" dirty="0">
                <a:latin typeface="Cabin" pitchFamily="2" charset="77"/>
              </a:rPr>
              <a:t>Elena:</a:t>
            </a:r>
            <a:r>
              <a:rPr lang="en-US" sz="2400" dirty="0">
                <a:latin typeface="Cabin" pitchFamily="2" charset="77"/>
              </a:rPr>
              <a:t> Oh, I’m fond of admiring the flowers. Does your family visit places like this too?</a:t>
            </a:r>
          </a:p>
          <a:p>
            <a:pPr algn="just"/>
            <a:r>
              <a:rPr lang="en-US" sz="2400" b="1" i="1" dirty="0">
                <a:latin typeface="Cabin" pitchFamily="2" charset="77"/>
              </a:rPr>
              <a:t>Trang:</a:t>
            </a:r>
            <a:r>
              <a:rPr lang="en-US" sz="2400" dirty="0">
                <a:latin typeface="Cabin" pitchFamily="2" charset="77"/>
              </a:rPr>
              <a:t> Yes, we do. We usually visit </a:t>
            </a:r>
            <a:r>
              <a:rPr lang="en-US" sz="2400" dirty="0" err="1">
                <a:latin typeface="Cabin" pitchFamily="2" charset="77"/>
              </a:rPr>
              <a:t>Nhat</a:t>
            </a:r>
            <a:r>
              <a:rPr lang="en-US" sz="2400" dirty="0">
                <a:latin typeface="Cabin" pitchFamily="2" charset="77"/>
              </a:rPr>
              <a:t> Tan Village to buy kumquat trees and peach blossoms.</a:t>
            </a:r>
          </a:p>
          <a:p>
            <a:pPr algn="just"/>
            <a:r>
              <a:rPr lang="en-US" sz="2400" b="1" i="1" dirty="0">
                <a:latin typeface="Cabin" pitchFamily="2" charset="77"/>
              </a:rPr>
              <a:t>Elena:</a:t>
            </a:r>
            <a:r>
              <a:rPr lang="en-US" sz="2400" dirty="0">
                <a:latin typeface="Cabin" pitchFamily="2" charset="77"/>
              </a:rPr>
              <a:t> I see flowers and ornamental trees everywhere these days. What are they for?</a:t>
            </a:r>
          </a:p>
        </p:txBody>
      </p:sp>
    </p:spTree>
    <p:extLst>
      <p:ext uri="{BB962C8B-B14F-4D97-AF65-F5344CB8AC3E}">
        <p14:creationId xmlns:p14="http://schemas.microsoft.com/office/powerpoint/2010/main" val="16793364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365"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5E1EAFEF-678D-EB68-7C5D-F8F1928AE351}"/>
              </a:ext>
            </a:extLst>
          </p:cNvPr>
          <p:cNvSpPr>
            <a:spLocks noGrp="1"/>
          </p:cNvSpPr>
          <p:nvPr>
            <p:ph type="title"/>
          </p:nvPr>
        </p:nvSpPr>
        <p:spPr>
          <a:xfrm>
            <a:off x="424579" y="262145"/>
            <a:ext cx="7704000" cy="572700"/>
          </a:xfrm>
        </p:spPr>
        <p:txBody>
          <a:bodyPr/>
          <a:lstStyle/>
          <a:p>
            <a:pPr algn="l"/>
            <a:r>
              <a:rPr lang="en-VN" sz="3000" dirty="0"/>
              <a:t>Exercise 1. Listen and read (pg 50)</a:t>
            </a:r>
          </a:p>
        </p:txBody>
      </p:sp>
      <p:sp>
        <p:nvSpPr>
          <p:cNvPr id="9" name="TextBox 8">
            <a:extLst>
              <a:ext uri="{FF2B5EF4-FFF2-40B4-BE49-F238E27FC236}">
                <a16:creationId xmlns:a16="http://schemas.microsoft.com/office/drawing/2014/main" id="{1A20D068-CE85-C7AE-52B0-F0AA8F222EB6}"/>
              </a:ext>
            </a:extLst>
          </p:cNvPr>
          <p:cNvSpPr txBox="1"/>
          <p:nvPr/>
        </p:nvSpPr>
        <p:spPr>
          <a:xfrm>
            <a:off x="424579" y="947386"/>
            <a:ext cx="6623335" cy="3794308"/>
          </a:xfrm>
          <a:prstGeom prst="rect">
            <a:avLst/>
          </a:prstGeom>
          <a:solidFill>
            <a:schemeClr val="bg2">
              <a:lumMod val="90000"/>
            </a:schemeClr>
          </a:solidFill>
        </p:spPr>
        <p:txBody>
          <a:bodyPr wrap="square" rtlCol="0">
            <a:spAutoFit/>
          </a:bodyPr>
          <a:lstStyle/>
          <a:p>
            <a:pPr algn="just">
              <a:lnSpc>
                <a:spcPts val="2900"/>
              </a:lnSpc>
            </a:pPr>
            <a:r>
              <a:rPr lang="en-US" sz="2400" b="1" i="1" dirty="0">
                <a:latin typeface="Cabin" pitchFamily="2" charset="77"/>
              </a:rPr>
              <a:t>Trang:</a:t>
            </a:r>
            <a:r>
              <a:rPr lang="en-US" sz="2400" dirty="0">
                <a:latin typeface="Cabin" pitchFamily="2" charset="77"/>
              </a:rPr>
              <a:t> We, Vietnamese, use plants and flowers for decorations and for oﬀerings. They are an important part of our Tet tradition.</a:t>
            </a:r>
          </a:p>
          <a:p>
            <a:pPr algn="just">
              <a:lnSpc>
                <a:spcPts val="2900"/>
              </a:lnSpc>
            </a:pPr>
            <a:r>
              <a:rPr lang="en-US" sz="2400" b="1" i="1" dirty="0">
                <a:latin typeface="Cabin" pitchFamily="2" charset="77"/>
              </a:rPr>
              <a:t>Elena:</a:t>
            </a:r>
            <a:r>
              <a:rPr lang="en-US" sz="2400" dirty="0">
                <a:latin typeface="Cabin" pitchFamily="2" charset="77"/>
              </a:rPr>
              <a:t> And what’s that tall tree in the photo?</a:t>
            </a:r>
          </a:p>
          <a:p>
            <a:pPr algn="just">
              <a:lnSpc>
                <a:spcPts val="2900"/>
              </a:lnSpc>
            </a:pPr>
            <a:r>
              <a:rPr lang="en-US" sz="2400" b="1" i="1" dirty="0">
                <a:latin typeface="Cabin" pitchFamily="2" charset="77"/>
              </a:rPr>
              <a:t>Trang:</a:t>
            </a:r>
            <a:r>
              <a:rPr lang="en-US" sz="2400" dirty="0">
                <a:latin typeface="Cabin" pitchFamily="2" charset="77"/>
              </a:rPr>
              <a:t> Well, it’s actually a bamboo pole. People place it in the yard of the communal house. They hang decorative items like small bells and lanterns on it. They want to chase away bad luck and pray for a lucky new year.</a:t>
            </a:r>
          </a:p>
          <a:p>
            <a:pPr algn="just">
              <a:lnSpc>
                <a:spcPts val="2900"/>
              </a:lnSpc>
            </a:pPr>
            <a:r>
              <a:rPr lang="en-US" sz="2400" b="1" i="1" dirty="0">
                <a:latin typeface="Cabin" pitchFamily="2" charset="77"/>
              </a:rPr>
              <a:t>Elena:</a:t>
            </a:r>
            <a:r>
              <a:rPr lang="en-US" sz="2400" dirty="0">
                <a:latin typeface="Cabin" pitchFamily="2" charset="77"/>
              </a:rPr>
              <a:t> Interesting! I didn’t know that.</a:t>
            </a:r>
          </a:p>
        </p:txBody>
      </p:sp>
      <p:pic>
        <p:nvPicPr>
          <p:cNvPr id="3" name="Track 26">
            <a:hlinkClick r:id="" action="ppaction://media"/>
            <a:extLst>
              <a:ext uri="{FF2B5EF4-FFF2-40B4-BE49-F238E27FC236}">
                <a16:creationId xmlns:a16="http://schemas.microsoft.com/office/drawing/2014/main" id="{FACDF361-8BDE-21DA-BDB5-9D61084F5099}"/>
              </a:ext>
            </a:extLst>
          </p:cNvPr>
          <p:cNvPicPr>
            <a:picLocks noChangeAspect="1"/>
          </p:cNvPicPr>
          <p:nvPr>
            <a:audioFile r:link="rId1"/>
            <p:extLst>
              <p:ext uri="{DAA4B4D4-6D71-4841-9C94-3DE7FCFB9230}">
                <p14:media xmlns:p14="http://schemas.microsoft.com/office/powerpoint/2010/main" r:embed="rId2">
                  <p14:trim st="63365.5305"/>
                </p14:media>
              </p:ext>
            </p:extLst>
          </p:nvPr>
        </p:nvPicPr>
        <p:blipFill>
          <a:blip r:embed="rId4"/>
          <a:stretch>
            <a:fillRect/>
          </a:stretch>
        </p:blipFill>
        <p:spPr>
          <a:xfrm>
            <a:off x="6438314" y="239087"/>
            <a:ext cx="609600" cy="609600"/>
          </a:xfrm>
          <a:prstGeom prst="rect">
            <a:avLst/>
          </a:prstGeom>
        </p:spPr>
      </p:pic>
      <p:grpSp>
        <p:nvGrpSpPr>
          <p:cNvPr id="4" name="Google Shape;1073;p36">
            <a:extLst>
              <a:ext uri="{FF2B5EF4-FFF2-40B4-BE49-F238E27FC236}">
                <a16:creationId xmlns:a16="http://schemas.microsoft.com/office/drawing/2014/main" id="{FC42F84F-553F-83A8-37BC-D3C035996DF7}"/>
              </a:ext>
            </a:extLst>
          </p:cNvPr>
          <p:cNvGrpSpPr/>
          <p:nvPr/>
        </p:nvGrpSpPr>
        <p:grpSpPr>
          <a:xfrm>
            <a:off x="7901836" y="249189"/>
            <a:ext cx="1034675" cy="1165774"/>
            <a:chOff x="8109318" y="-118425"/>
            <a:chExt cx="1034675" cy="1165774"/>
          </a:xfrm>
        </p:grpSpPr>
        <p:sp>
          <p:nvSpPr>
            <p:cNvPr id="5" name="Google Shape;1074;p36">
              <a:extLst>
                <a:ext uri="{FF2B5EF4-FFF2-40B4-BE49-F238E27FC236}">
                  <a16:creationId xmlns:a16="http://schemas.microsoft.com/office/drawing/2014/main" id="{16AF911A-1F3B-D5A2-C651-1A261D0C9A93}"/>
                </a:ext>
              </a:extLst>
            </p:cNvPr>
            <p:cNvSpPr/>
            <p:nvPr/>
          </p:nvSpPr>
          <p:spPr>
            <a:xfrm>
              <a:off x="8149803" y="-37160"/>
              <a:ext cx="994189" cy="1084509"/>
            </a:xfrm>
            <a:custGeom>
              <a:avLst/>
              <a:gdLst/>
              <a:ahLst/>
              <a:cxnLst/>
              <a:rect l="l" t="t" r="r" b="b"/>
              <a:pathLst>
                <a:path w="96711" h="105497" extrusionOk="0">
                  <a:moveTo>
                    <a:pt x="35961" y="0"/>
                  </a:moveTo>
                  <a:lnTo>
                    <a:pt x="1" y="79305"/>
                  </a:lnTo>
                  <a:lnTo>
                    <a:pt x="56631" y="104985"/>
                  </a:lnTo>
                  <a:cubicBezTo>
                    <a:pt x="57394" y="105332"/>
                    <a:pt x="58192" y="105497"/>
                    <a:pt x="58976" y="105497"/>
                  </a:cubicBezTo>
                  <a:cubicBezTo>
                    <a:pt x="61127" y="105497"/>
                    <a:pt x="63175" y="104259"/>
                    <a:pt x="64127" y="102165"/>
                  </a:cubicBezTo>
                  <a:lnTo>
                    <a:pt x="95411" y="33177"/>
                  </a:lnTo>
                  <a:cubicBezTo>
                    <a:pt x="96710" y="30320"/>
                    <a:pt x="95411" y="26943"/>
                    <a:pt x="92591" y="25681"/>
                  </a:cubicBezTo>
                  <a:lnTo>
                    <a:pt x="359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75;p36">
              <a:extLst>
                <a:ext uri="{FF2B5EF4-FFF2-40B4-BE49-F238E27FC236}">
                  <a16:creationId xmlns:a16="http://schemas.microsoft.com/office/drawing/2014/main" id="{7BCEE06E-A205-0630-18FF-14ED03D2A19D}"/>
                </a:ext>
              </a:extLst>
            </p:cNvPr>
            <p:cNvSpPr/>
            <p:nvPr/>
          </p:nvSpPr>
          <p:spPr>
            <a:xfrm>
              <a:off x="8140643" y="-76451"/>
              <a:ext cx="994189" cy="1084509"/>
            </a:xfrm>
            <a:custGeom>
              <a:avLst/>
              <a:gdLst/>
              <a:ahLst/>
              <a:cxnLst/>
              <a:rect l="l" t="t" r="r" b="b"/>
              <a:pathLst>
                <a:path w="96711" h="105497" extrusionOk="0">
                  <a:moveTo>
                    <a:pt x="35961" y="0"/>
                  </a:moveTo>
                  <a:lnTo>
                    <a:pt x="1" y="79305"/>
                  </a:lnTo>
                  <a:lnTo>
                    <a:pt x="56631" y="104985"/>
                  </a:lnTo>
                  <a:cubicBezTo>
                    <a:pt x="57394" y="105332"/>
                    <a:pt x="58192" y="105496"/>
                    <a:pt x="58976" y="105496"/>
                  </a:cubicBezTo>
                  <a:cubicBezTo>
                    <a:pt x="61127" y="105496"/>
                    <a:pt x="63176" y="104259"/>
                    <a:pt x="64128" y="102165"/>
                  </a:cubicBezTo>
                  <a:lnTo>
                    <a:pt x="95412" y="33177"/>
                  </a:lnTo>
                  <a:cubicBezTo>
                    <a:pt x="96711" y="30319"/>
                    <a:pt x="95449" y="26979"/>
                    <a:pt x="92591" y="25680"/>
                  </a:cubicBezTo>
                  <a:lnTo>
                    <a:pt x="359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76;p36">
              <a:extLst>
                <a:ext uri="{FF2B5EF4-FFF2-40B4-BE49-F238E27FC236}">
                  <a16:creationId xmlns:a16="http://schemas.microsoft.com/office/drawing/2014/main" id="{439FB61D-813F-406D-1F98-B1422114F47E}"/>
                </a:ext>
              </a:extLst>
            </p:cNvPr>
            <p:cNvSpPr/>
            <p:nvPr/>
          </p:nvSpPr>
          <p:spPr>
            <a:xfrm>
              <a:off x="8123475" y="-118425"/>
              <a:ext cx="994189" cy="1084519"/>
            </a:xfrm>
            <a:custGeom>
              <a:avLst/>
              <a:gdLst/>
              <a:ahLst/>
              <a:cxnLst/>
              <a:rect l="l" t="t" r="r" b="b"/>
              <a:pathLst>
                <a:path w="96711" h="105498" extrusionOk="0">
                  <a:moveTo>
                    <a:pt x="35961" y="1"/>
                  </a:moveTo>
                  <a:lnTo>
                    <a:pt x="1" y="79306"/>
                  </a:lnTo>
                  <a:lnTo>
                    <a:pt x="56631" y="104986"/>
                  </a:lnTo>
                  <a:cubicBezTo>
                    <a:pt x="57395" y="105333"/>
                    <a:pt x="58195" y="105497"/>
                    <a:pt x="58982" y="105497"/>
                  </a:cubicBezTo>
                  <a:cubicBezTo>
                    <a:pt x="61142" y="105497"/>
                    <a:pt x="63203" y="104260"/>
                    <a:pt x="64128" y="102166"/>
                  </a:cubicBezTo>
                  <a:lnTo>
                    <a:pt x="95412" y="33178"/>
                  </a:lnTo>
                  <a:cubicBezTo>
                    <a:pt x="96711" y="30320"/>
                    <a:pt x="95449" y="26980"/>
                    <a:pt x="92591" y="25681"/>
                  </a:cubicBezTo>
                  <a:lnTo>
                    <a:pt x="359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77;p36">
              <a:extLst>
                <a:ext uri="{FF2B5EF4-FFF2-40B4-BE49-F238E27FC236}">
                  <a16:creationId xmlns:a16="http://schemas.microsoft.com/office/drawing/2014/main" id="{3431E58D-363E-57DF-D668-EF9D1D6820AD}"/>
                </a:ext>
              </a:extLst>
            </p:cNvPr>
            <p:cNvGrpSpPr/>
            <p:nvPr/>
          </p:nvGrpSpPr>
          <p:grpSpPr>
            <a:xfrm>
              <a:off x="8109318" y="-75443"/>
              <a:ext cx="420814" cy="757961"/>
              <a:chOff x="7775168" y="-75443"/>
              <a:chExt cx="420814" cy="757961"/>
            </a:xfrm>
          </p:grpSpPr>
          <p:sp>
            <p:nvSpPr>
              <p:cNvPr id="12" name="Google Shape;1078;p36">
                <a:extLst>
                  <a:ext uri="{FF2B5EF4-FFF2-40B4-BE49-F238E27FC236}">
                    <a16:creationId xmlns:a16="http://schemas.microsoft.com/office/drawing/2014/main" id="{F6B36D1D-88C6-626A-A7B5-BA4AF6AEFFE1}"/>
                  </a:ext>
                </a:extLst>
              </p:cNvPr>
              <p:cNvSpPr/>
              <p:nvPr/>
            </p:nvSpPr>
            <p:spPr>
              <a:xfrm>
                <a:off x="8139893" y="-59828"/>
                <a:ext cx="56088" cy="49005"/>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79;p36">
                <a:extLst>
                  <a:ext uri="{FF2B5EF4-FFF2-40B4-BE49-F238E27FC236}">
                    <a16:creationId xmlns:a16="http://schemas.microsoft.com/office/drawing/2014/main" id="{EBF0AD53-421A-B11F-3B95-FD4442D565DA}"/>
                  </a:ext>
                </a:extLst>
              </p:cNvPr>
              <p:cNvSpPr/>
              <p:nvPr/>
            </p:nvSpPr>
            <p:spPr>
              <a:xfrm>
                <a:off x="8105177" y="17233"/>
                <a:ext cx="55707" cy="49005"/>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80;p36">
                <a:extLst>
                  <a:ext uri="{FF2B5EF4-FFF2-40B4-BE49-F238E27FC236}">
                    <a16:creationId xmlns:a16="http://schemas.microsoft.com/office/drawing/2014/main" id="{B5CBDA26-E1F6-F6CF-53D7-30AE5CD57D2D}"/>
                  </a:ext>
                </a:extLst>
              </p:cNvPr>
              <p:cNvSpPr/>
              <p:nvPr/>
            </p:nvSpPr>
            <p:spPr>
              <a:xfrm>
                <a:off x="8070069" y="94294"/>
                <a:ext cx="55718" cy="49005"/>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81;p36">
                <a:extLst>
                  <a:ext uri="{FF2B5EF4-FFF2-40B4-BE49-F238E27FC236}">
                    <a16:creationId xmlns:a16="http://schemas.microsoft.com/office/drawing/2014/main" id="{66C6C855-34BD-116B-94C8-88DBFE6AB405}"/>
                  </a:ext>
                </a:extLst>
              </p:cNvPr>
              <p:cNvSpPr/>
              <p:nvPr/>
            </p:nvSpPr>
            <p:spPr>
              <a:xfrm>
                <a:off x="8035353" y="171200"/>
                <a:ext cx="55707" cy="49169"/>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82;p36">
                <a:extLst>
                  <a:ext uri="{FF2B5EF4-FFF2-40B4-BE49-F238E27FC236}">
                    <a16:creationId xmlns:a16="http://schemas.microsoft.com/office/drawing/2014/main" id="{55B637A4-2B46-E1B9-E3BB-0621E6F682EB}"/>
                  </a:ext>
                </a:extLst>
              </p:cNvPr>
              <p:cNvSpPr/>
              <p:nvPr/>
            </p:nvSpPr>
            <p:spPr>
              <a:xfrm>
                <a:off x="8000256" y="248261"/>
                <a:ext cx="56088" cy="49108"/>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83;p36">
                <a:extLst>
                  <a:ext uri="{FF2B5EF4-FFF2-40B4-BE49-F238E27FC236}">
                    <a16:creationId xmlns:a16="http://schemas.microsoft.com/office/drawing/2014/main" id="{57BC1E66-553D-4C83-11CA-8E364CF07B07}"/>
                  </a:ext>
                </a:extLst>
              </p:cNvPr>
              <p:cNvSpPr/>
              <p:nvPr/>
            </p:nvSpPr>
            <p:spPr>
              <a:xfrm>
                <a:off x="7965539" y="325270"/>
                <a:ext cx="55707" cy="49159"/>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84;p36">
                <a:extLst>
                  <a:ext uri="{FF2B5EF4-FFF2-40B4-BE49-F238E27FC236}">
                    <a16:creationId xmlns:a16="http://schemas.microsoft.com/office/drawing/2014/main" id="{3CC311DA-A3B2-B2AD-198C-7F3B70204D2A}"/>
                  </a:ext>
                </a:extLst>
              </p:cNvPr>
              <p:cNvSpPr/>
              <p:nvPr/>
            </p:nvSpPr>
            <p:spPr>
              <a:xfrm>
                <a:off x="7930442" y="402331"/>
                <a:ext cx="55707" cy="49169"/>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85;p36">
                <a:extLst>
                  <a:ext uri="{FF2B5EF4-FFF2-40B4-BE49-F238E27FC236}">
                    <a16:creationId xmlns:a16="http://schemas.microsoft.com/office/drawing/2014/main" id="{D5DD85FF-7EE6-3A06-B9BF-E3689858B5B5}"/>
                  </a:ext>
                </a:extLst>
              </p:cNvPr>
              <p:cNvSpPr/>
              <p:nvPr/>
            </p:nvSpPr>
            <p:spPr>
              <a:xfrm>
                <a:off x="7895725" y="479392"/>
                <a:ext cx="55707" cy="49005"/>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86;p36">
                <a:extLst>
                  <a:ext uri="{FF2B5EF4-FFF2-40B4-BE49-F238E27FC236}">
                    <a16:creationId xmlns:a16="http://schemas.microsoft.com/office/drawing/2014/main" id="{8FB2250B-3852-3EF6-CB44-F4A31FBC3B2A}"/>
                  </a:ext>
                </a:extLst>
              </p:cNvPr>
              <p:cNvSpPr/>
              <p:nvPr/>
            </p:nvSpPr>
            <p:spPr>
              <a:xfrm>
                <a:off x="7860628" y="556452"/>
                <a:ext cx="55707" cy="49005"/>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87;p36">
                <a:extLst>
                  <a:ext uri="{FF2B5EF4-FFF2-40B4-BE49-F238E27FC236}">
                    <a16:creationId xmlns:a16="http://schemas.microsoft.com/office/drawing/2014/main" id="{CC91A93B-480D-2D4F-2548-F36E3A341995}"/>
                  </a:ext>
                </a:extLst>
              </p:cNvPr>
              <p:cNvSpPr/>
              <p:nvPr/>
            </p:nvSpPr>
            <p:spPr>
              <a:xfrm>
                <a:off x="7825911" y="633359"/>
                <a:ext cx="55707" cy="49159"/>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1088;p36">
                <a:extLst>
                  <a:ext uri="{FF2B5EF4-FFF2-40B4-BE49-F238E27FC236}">
                    <a16:creationId xmlns:a16="http://schemas.microsoft.com/office/drawing/2014/main" id="{467142F4-BF18-381E-89F8-0F424DA59506}"/>
                  </a:ext>
                </a:extLst>
              </p:cNvPr>
              <p:cNvGrpSpPr/>
              <p:nvPr/>
            </p:nvGrpSpPr>
            <p:grpSpPr>
              <a:xfrm>
                <a:off x="7775168" y="-75443"/>
                <a:ext cx="394865" cy="738871"/>
                <a:chOff x="7775168" y="-75443"/>
                <a:chExt cx="394865" cy="738871"/>
              </a:xfrm>
            </p:grpSpPr>
            <p:sp>
              <p:nvSpPr>
                <p:cNvPr id="23" name="Google Shape;1089;p36">
                  <a:extLst>
                    <a:ext uri="{FF2B5EF4-FFF2-40B4-BE49-F238E27FC236}">
                      <a16:creationId xmlns:a16="http://schemas.microsoft.com/office/drawing/2014/main" id="{527C6DB9-5231-8F03-EC31-A2437DAE7CBE}"/>
                    </a:ext>
                  </a:extLst>
                </p:cNvPr>
                <p:cNvSpPr/>
                <p:nvPr/>
              </p:nvSpPr>
              <p:spPr>
                <a:xfrm>
                  <a:off x="8089530" y="-75443"/>
                  <a:ext cx="80503" cy="45674"/>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90;p36">
                  <a:extLst>
                    <a:ext uri="{FF2B5EF4-FFF2-40B4-BE49-F238E27FC236}">
                      <a16:creationId xmlns:a16="http://schemas.microsoft.com/office/drawing/2014/main" id="{A3311D2F-1E8A-59FC-0FB5-672CDEA98BF9}"/>
                    </a:ext>
                  </a:extLst>
                </p:cNvPr>
                <p:cNvSpPr/>
                <p:nvPr/>
              </p:nvSpPr>
              <p:spPr>
                <a:xfrm>
                  <a:off x="8054433" y="1617"/>
                  <a:ext cx="80883" cy="45674"/>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91;p36">
                  <a:extLst>
                    <a:ext uri="{FF2B5EF4-FFF2-40B4-BE49-F238E27FC236}">
                      <a16:creationId xmlns:a16="http://schemas.microsoft.com/office/drawing/2014/main" id="{7F0273E4-C025-91A2-42DB-2CCD13194968}"/>
                    </a:ext>
                  </a:extLst>
                </p:cNvPr>
                <p:cNvSpPr/>
                <p:nvPr/>
              </p:nvSpPr>
              <p:spPr>
                <a:xfrm>
                  <a:off x="8019716" y="78678"/>
                  <a:ext cx="80503" cy="45520"/>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92;p36">
                  <a:extLst>
                    <a:ext uri="{FF2B5EF4-FFF2-40B4-BE49-F238E27FC236}">
                      <a16:creationId xmlns:a16="http://schemas.microsoft.com/office/drawing/2014/main" id="{679CDC4D-93B9-320E-3E63-BB7F4BE18562}"/>
                    </a:ext>
                  </a:extLst>
                </p:cNvPr>
                <p:cNvSpPr/>
                <p:nvPr/>
              </p:nvSpPr>
              <p:spPr>
                <a:xfrm>
                  <a:off x="7984619" y="155749"/>
                  <a:ext cx="80883" cy="4551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93;p36">
                  <a:extLst>
                    <a:ext uri="{FF2B5EF4-FFF2-40B4-BE49-F238E27FC236}">
                      <a16:creationId xmlns:a16="http://schemas.microsoft.com/office/drawing/2014/main" id="{035F21E2-2580-4741-6EF2-B040B8066702}"/>
                    </a:ext>
                  </a:extLst>
                </p:cNvPr>
                <p:cNvSpPr/>
                <p:nvPr/>
              </p:nvSpPr>
              <p:spPr>
                <a:xfrm>
                  <a:off x="7949902" y="232594"/>
                  <a:ext cx="80503" cy="45725"/>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94;p36">
                  <a:extLst>
                    <a:ext uri="{FF2B5EF4-FFF2-40B4-BE49-F238E27FC236}">
                      <a16:creationId xmlns:a16="http://schemas.microsoft.com/office/drawing/2014/main" id="{CB943200-332E-270B-84B9-1D6DA171AE72}"/>
                    </a:ext>
                  </a:extLst>
                </p:cNvPr>
                <p:cNvSpPr/>
                <p:nvPr/>
              </p:nvSpPr>
              <p:spPr>
                <a:xfrm>
                  <a:off x="7914795" y="309870"/>
                  <a:ext cx="80893" cy="45520"/>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95;p36">
                  <a:extLst>
                    <a:ext uri="{FF2B5EF4-FFF2-40B4-BE49-F238E27FC236}">
                      <a16:creationId xmlns:a16="http://schemas.microsoft.com/office/drawing/2014/main" id="{B861544D-6EE3-F1B5-BB3E-979928D58DA9}"/>
                    </a:ext>
                  </a:extLst>
                </p:cNvPr>
                <p:cNvSpPr/>
                <p:nvPr/>
              </p:nvSpPr>
              <p:spPr>
                <a:xfrm>
                  <a:off x="7880078" y="386715"/>
                  <a:ext cx="80513" cy="45520"/>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96;p36">
                  <a:extLst>
                    <a:ext uri="{FF2B5EF4-FFF2-40B4-BE49-F238E27FC236}">
                      <a16:creationId xmlns:a16="http://schemas.microsoft.com/office/drawing/2014/main" id="{DD7F5F3C-7883-FCF6-9A4B-5ED9E0E301FC}"/>
                    </a:ext>
                  </a:extLst>
                </p:cNvPr>
                <p:cNvSpPr/>
                <p:nvPr/>
              </p:nvSpPr>
              <p:spPr>
                <a:xfrm>
                  <a:off x="7844981" y="463786"/>
                  <a:ext cx="80513" cy="45571"/>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97;p36">
                  <a:extLst>
                    <a:ext uri="{FF2B5EF4-FFF2-40B4-BE49-F238E27FC236}">
                      <a16:creationId xmlns:a16="http://schemas.microsoft.com/office/drawing/2014/main" id="{860F8A8D-908F-2DE3-374E-A5A3C7796AAE}"/>
                    </a:ext>
                  </a:extLst>
                </p:cNvPr>
                <p:cNvSpPr/>
                <p:nvPr/>
              </p:nvSpPr>
              <p:spPr>
                <a:xfrm>
                  <a:off x="7810265" y="540847"/>
                  <a:ext cx="80513" cy="4551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98;p36">
                  <a:extLst>
                    <a:ext uri="{FF2B5EF4-FFF2-40B4-BE49-F238E27FC236}">
                      <a16:creationId xmlns:a16="http://schemas.microsoft.com/office/drawing/2014/main" id="{DDDD5517-C6F8-E1E3-7759-D80B15DAE803}"/>
                    </a:ext>
                  </a:extLst>
                </p:cNvPr>
                <p:cNvSpPr/>
                <p:nvPr/>
              </p:nvSpPr>
              <p:spPr>
                <a:xfrm>
                  <a:off x="7775168" y="617908"/>
                  <a:ext cx="80503" cy="45520"/>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Google Shape;1099;p36">
              <a:extLst>
                <a:ext uri="{FF2B5EF4-FFF2-40B4-BE49-F238E27FC236}">
                  <a16:creationId xmlns:a16="http://schemas.microsoft.com/office/drawing/2014/main" id="{0A96864C-2A55-710B-884C-CBD5DCDA6916}"/>
                </a:ext>
              </a:extLst>
            </p:cNvPr>
            <p:cNvSpPr/>
            <p:nvPr/>
          </p:nvSpPr>
          <p:spPr>
            <a:xfrm>
              <a:off x="8589678" y="93369"/>
              <a:ext cx="394865" cy="227651"/>
            </a:xfrm>
            <a:custGeom>
              <a:avLst/>
              <a:gdLst/>
              <a:ahLst/>
              <a:cxnLst/>
              <a:rect l="l" t="t" r="r" b="b"/>
              <a:pathLst>
                <a:path w="38411" h="22145" extrusionOk="0">
                  <a:moveTo>
                    <a:pt x="5502" y="1"/>
                  </a:moveTo>
                  <a:cubicBezTo>
                    <a:pt x="3677" y="1"/>
                    <a:pt x="1929" y="1050"/>
                    <a:pt x="1114" y="2816"/>
                  </a:cubicBezTo>
                  <a:lnTo>
                    <a:pt x="1077" y="2927"/>
                  </a:lnTo>
                  <a:cubicBezTo>
                    <a:pt x="1" y="5339"/>
                    <a:pt x="1040" y="8159"/>
                    <a:pt x="3489" y="9273"/>
                  </a:cubicBezTo>
                  <a:lnTo>
                    <a:pt x="30914" y="21705"/>
                  </a:lnTo>
                  <a:cubicBezTo>
                    <a:pt x="31561" y="22003"/>
                    <a:pt x="32240" y="22144"/>
                    <a:pt x="32909" y="22144"/>
                  </a:cubicBezTo>
                  <a:cubicBezTo>
                    <a:pt x="34734" y="22144"/>
                    <a:pt x="36482" y="21095"/>
                    <a:pt x="37297" y="19330"/>
                  </a:cubicBezTo>
                  <a:lnTo>
                    <a:pt x="37334" y="19218"/>
                  </a:lnTo>
                  <a:cubicBezTo>
                    <a:pt x="38410" y="16806"/>
                    <a:pt x="37334" y="13949"/>
                    <a:pt x="34922" y="12872"/>
                  </a:cubicBezTo>
                  <a:lnTo>
                    <a:pt x="7497" y="440"/>
                  </a:lnTo>
                  <a:cubicBezTo>
                    <a:pt x="6850" y="142"/>
                    <a:pt x="6171" y="1"/>
                    <a:pt x="5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100;p36">
            <a:extLst>
              <a:ext uri="{FF2B5EF4-FFF2-40B4-BE49-F238E27FC236}">
                <a16:creationId xmlns:a16="http://schemas.microsoft.com/office/drawing/2014/main" id="{F187E2BC-8DBE-2DCA-2514-2F7B169F197F}"/>
              </a:ext>
            </a:extLst>
          </p:cNvPr>
          <p:cNvGrpSpPr/>
          <p:nvPr/>
        </p:nvGrpSpPr>
        <p:grpSpPr>
          <a:xfrm rot="-1021041">
            <a:off x="7374339" y="3766113"/>
            <a:ext cx="1404458" cy="949314"/>
            <a:chOff x="5131350" y="539500"/>
            <a:chExt cx="3299425" cy="2385800"/>
          </a:xfrm>
        </p:grpSpPr>
        <p:sp>
          <p:nvSpPr>
            <p:cNvPr id="34" name="Google Shape;1101;p36">
              <a:extLst>
                <a:ext uri="{FF2B5EF4-FFF2-40B4-BE49-F238E27FC236}">
                  <a16:creationId xmlns:a16="http://schemas.microsoft.com/office/drawing/2014/main" id="{DBB3D589-E4DE-671F-6897-BE1E24258047}"/>
                </a:ext>
              </a:extLst>
            </p:cNvPr>
            <p:cNvSpPr/>
            <p:nvPr/>
          </p:nvSpPr>
          <p:spPr>
            <a:xfrm>
              <a:off x="6771925" y="891300"/>
              <a:ext cx="1658850" cy="1930375"/>
            </a:xfrm>
            <a:custGeom>
              <a:avLst/>
              <a:gdLst/>
              <a:ahLst/>
              <a:cxnLst/>
              <a:rect l="l" t="t" r="r" b="b"/>
              <a:pathLst>
                <a:path w="66354" h="77215" extrusionOk="0">
                  <a:moveTo>
                    <a:pt x="21216" y="1"/>
                  </a:moveTo>
                  <a:cubicBezTo>
                    <a:pt x="13520" y="1"/>
                    <a:pt x="6066" y="700"/>
                    <a:pt x="0" y="2596"/>
                  </a:cubicBezTo>
                  <a:lnTo>
                    <a:pt x="0" y="77214"/>
                  </a:lnTo>
                  <a:lnTo>
                    <a:pt x="63277" y="77214"/>
                  </a:lnTo>
                  <a:lnTo>
                    <a:pt x="66354" y="5516"/>
                  </a:lnTo>
                  <a:cubicBezTo>
                    <a:pt x="66354" y="5516"/>
                    <a:pt x="42832" y="1"/>
                    <a:pt x="21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02;p36">
              <a:extLst>
                <a:ext uri="{FF2B5EF4-FFF2-40B4-BE49-F238E27FC236}">
                  <a16:creationId xmlns:a16="http://schemas.microsoft.com/office/drawing/2014/main" id="{ACA92746-535A-4358-16B9-64B82846C16C}"/>
                </a:ext>
              </a:extLst>
            </p:cNvPr>
            <p:cNvSpPr/>
            <p:nvPr/>
          </p:nvSpPr>
          <p:spPr>
            <a:xfrm>
              <a:off x="6781050" y="810200"/>
              <a:ext cx="1588475" cy="1976925"/>
            </a:xfrm>
            <a:custGeom>
              <a:avLst/>
              <a:gdLst/>
              <a:ahLst/>
              <a:cxnLst/>
              <a:rect l="l" t="t" r="r" b="b"/>
              <a:pathLst>
                <a:path w="63539" h="79077" extrusionOk="0">
                  <a:moveTo>
                    <a:pt x="57542" y="0"/>
                  </a:moveTo>
                  <a:lnTo>
                    <a:pt x="0" y="9073"/>
                  </a:lnTo>
                  <a:lnTo>
                    <a:pt x="0" y="76782"/>
                  </a:lnTo>
                  <a:cubicBezTo>
                    <a:pt x="0" y="76782"/>
                    <a:pt x="1825" y="77069"/>
                    <a:pt x="6153" y="79077"/>
                  </a:cubicBezTo>
                  <a:cubicBezTo>
                    <a:pt x="11374" y="76876"/>
                    <a:pt x="19668" y="76170"/>
                    <a:pt x="28171" y="76170"/>
                  </a:cubicBezTo>
                  <a:cubicBezTo>
                    <a:pt x="43446" y="76170"/>
                    <a:pt x="59393" y="78451"/>
                    <a:pt x="59393" y="78451"/>
                  </a:cubicBezTo>
                  <a:lnTo>
                    <a:pt x="63538" y="9986"/>
                  </a:lnTo>
                  <a:cubicBezTo>
                    <a:pt x="58011" y="8004"/>
                    <a:pt x="57542" y="0"/>
                    <a:pt x="57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03;p36">
              <a:extLst>
                <a:ext uri="{FF2B5EF4-FFF2-40B4-BE49-F238E27FC236}">
                  <a16:creationId xmlns:a16="http://schemas.microsoft.com/office/drawing/2014/main" id="{E44E587F-310D-7478-1C80-E1801F8B9EF0}"/>
                </a:ext>
              </a:extLst>
            </p:cNvPr>
            <p:cNvSpPr/>
            <p:nvPr/>
          </p:nvSpPr>
          <p:spPr>
            <a:xfrm>
              <a:off x="6781050" y="754000"/>
              <a:ext cx="1438550" cy="1906025"/>
            </a:xfrm>
            <a:custGeom>
              <a:avLst/>
              <a:gdLst/>
              <a:ahLst/>
              <a:cxnLst/>
              <a:rect l="l" t="t" r="r" b="b"/>
              <a:pathLst>
                <a:path w="57542" h="76241" extrusionOk="0">
                  <a:moveTo>
                    <a:pt x="39230" y="1"/>
                  </a:moveTo>
                  <a:cubicBezTo>
                    <a:pt x="20089" y="1"/>
                    <a:pt x="0" y="5325"/>
                    <a:pt x="0" y="5325"/>
                  </a:cubicBezTo>
                  <a:cubicBezTo>
                    <a:pt x="0" y="5325"/>
                    <a:pt x="157" y="34395"/>
                    <a:pt x="157" y="76241"/>
                  </a:cubicBezTo>
                  <a:cubicBezTo>
                    <a:pt x="12340" y="70274"/>
                    <a:pt x="23749" y="68534"/>
                    <a:pt x="32912" y="68534"/>
                  </a:cubicBezTo>
                  <a:cubicBezTo>
                    <a:pt x="45729" y="68534"/>
                    <a:pt x="54152" y="71939"/>
                    <a:pt x="54152" y="71939"/>
                  </a:cubicBezTo>
                  <a:lnTo>
                    <a:pt x="57542" y="2248"/>
                  </a:lnTo>
                  <a:cubicBezTo>
                    <a:pt x="52092" y="612"/>
                    <a:pt x="45715" y="1"/>
                    <a:pt x="39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04;p36">
              <a:extLst>
                <a:ext uri="{FF2B5EF4-FFF2-40B4-BE49-F238E27FC236}">
                  <a16:creationId xmlns:a16="http://schemas.microsoft.com/office/drawing/2014/main" id="{587997FC-3845-7D62-E2CC-71188DD62AB0}"/>
                </a:ext>
              </a:extLst>
            </p:cNvPr>
            <p:cNvSpPr/>
            <p:nvPr/>
          </p:nvSpPr>
          <p:spPr>
            <a:xfrm>
              <a:off x="6784950" y="753950"/>
              <a:ext cx="1368175" cy="1906075"/>
            </a:xfrm>
            <a:custGeom>
              <a:avLst/>
              <a:gdLst/>
              <a:ahLst/>
              <a:cxnLst/>
              <a:rect l="l" t="t" r="r" b="b"/>
              <a:pathLst>
                <a:path w="54727" h="76243" extrusionOk="0">
                  <a:moveTo>
                    <a:pt x="39049" y="1"/>
                  </a:moveTo>
                  <a:cubicBezTo>
                    <a:pt x="20828" y="1"/>
                    <a:pt x="1766" y="4813"/>
                    <a:pt x="1" y="5274"/>
                  </a:cubicBezTo>
                  <a:lnTo>
                    <a:pt x="1" y="76243"/>
                  </a:lnTo>
                  <a:cubicBezTo>
                    <a:pt x="12523" y="68286"/>
                    <a:pt x="25530" y="66345"/>
                    <a:pt x="35243" y="66345"/>
                  </a:cubicBezTo>
                  <a:cubicBezTo>
                    <a:pt x="44499" y="66345"/>
                    <a:pt x="50763" y="68108"/>
                    <a:pt x="50763" y="68108"/>
                  </a:cubicBezTo>
                  <a:lnTo>
                    <a:pt x="50763" y="68082"/>
                  </a:lnTo>
                  <a:lnTo>
                    <a:pt x="54726" y="1546"/>
                  </a:lnTo>
                  <a:cubicBezTo>
                    <a:pt x="49902" y="433"/>
                    <a:pt x="44513" y="1"/>
                    <a:pt x="3904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05;p36">
              <a:extLst>
                <a:ext uri="{FF2B5EF4-FFF2-40B4-BE49-F238E27FC236}">
                  <a16:creationId xmlns:a16="http://schemas.microsoft.com/office/drawing/2014/main" id="{8D575A70-EE0B-A4CF-801C-412EFC5FAE33}"/>
                </a:ext>
              </a:extLst>
            </p:cNvPr>
            <p:cNvSpPr/>
            <p:nvPr/>
          </p:nvSpPr>
          <p:spPr>
            <a:xfrm>
              <a:off x="6781050" y="539500"/>
              <a:ext cx="1334250" cy="2120525"/>
            </a:xfrm>
            <a:custGeom>
              <a:avLst/>
              <a:gdLst/>
              <a:ahLst/>
              <a:cxnLst/>
              <a:rect l="l" t="t" r="r" b="b"/>
              <a:pathLst>
                <a:path w="53370" h="84821" extrusionOk="0">
                  <a:moveTo>
                    <a:pt x="35732" y="0"/>
                  </a:moveTo>
                  <a:cubicBezTo>
                    <a:pt x="12918" y="0"/>
                    <a:pt x="0" y="9889"/>
                    <a:pt x="0" y="9889"/>
                  </a:cubicBezTo>
                  <a:cubicBezTo>
                    <a:pt x="0" y="9889"/>
                    <a:pt x="157" y="30982"/>
                    <a:pt x="157" y="84821"/>
                  </a:cubicBezTo>
                  <a:cubicBezTo>
                    <a:pt x="16773" y="72472"/>
                    <a:pt x="37769" y="71205"/>
                    <a:pt x="45691" y="71205"/>
                  </a:cubicBezTo>
                  <a:cubicBezTo>
                    <a:pt x="47738" y="71205"/>
                    <a:pt x="48912" y="71289"/>
                    <a:pt x="48912" y="71289"/>
                  </a:cubicBezTo>
                  <a:lnTo>
                    <a:pt x="53370" y="1885"/>
                  </a:lnTo>
                  <a:cubicBezTo>
                    <a:pt x="46973" y="544"/>
                    <a:pt x="41081" y="0"/>
                    <a:pt x="35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06;p36">
              <a:extLst>
                <a:ext uri="{FF2B5EF4-FFF2-40B4-BE49-F238E27FC236}">
                  <a16:creationId xmlns:a16="http://schemas.microsoft.com/office/drawing/2014/main" id="{CF5CEA9B-8350-3EF2-41A0-FA3FBD8B4E49}"/>
                </a:ext>
              </a:extLst>
            </p:cNvPr>
            <p:cNvSpPr/>
            <p:nvPr/>
          </p:nvSpPr>
          <p:spPr>
            <a:xfrm>
              <a:off x="6765400" y="2821650"/>
              <a:ext cx="1588475" cy="103650"/>
            </a:xfrm>
            <a:custGeom>
              <a:avLst/>
              <a:gdLst/>
              <a:ahLst/>
              <a:cxnLst/>
              <a:rect l="l" t="t" r="r" b="b"/>
              <a:pathLst>
                <a:path w="63539" h="4146" extrusionOk="0">
                  <a:moveTo>
                    <a:pt x="626" y="0"/>
                  </a:moveTo>
                  <a:cubicBezTo>
                    <a:pt x="626" y="0"/>
                    <a:pt x="1" y="991"/>
                    <a:pt x="496" y="4146"/>
                  </a:cubicBezTo>
                  <a:cubicBezTo>
                    <a:pt x="4642" y="4146"/>
                    <a:pt x="7379" y="3077"/>
                    <a:pt x="7379" y="3077"/>
                  </a:cubicBezTo>
                  <a:lnTo>
                    <a:pt x="62157" y="3077"/>
                  </a:lnTo>
                  <a:lnTo>
                    <a:pt x="635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07;p36">
              <a:extLst>
                <a:ext uri="{FF2B5EF4-FFF2-40B4-BE49-F238E27FC236}">
                  <a16:creationId xmlns:a16="http://schemas.microsoft.com/office/drawing/2014/main" id="{7178F6D3-C32F-6A7B-75AE-03413D27111C}"/>
                </a:ext>
              </a:extLst>
            </p:cNvPr>
            <p:cNvSpPr/>
            <p:nvPr/>
          </p:nvSpPr>
          <p:spPr>
            <a:xfrm>
              <a:off x="8234575" y="1179100"/>
              <a:ext cx="92575" cy="1404025"/>
            </a:xfrm>
            <a:custGeom>
              <a:avLst/>
              <a:gdLst/>
              <a:ahLst/>
              <a:cxnLst/>
              <a:rect l="l" t="t" r="r" b="b"/>
              <a:pathLst>
                <a:path w="3703" h="56161" extrusionOk="0">
                  <a:moveTo>
                    <a:pt x="3702" y="1"/>
                  </a:moveTo>
                  <a:lnTo>
                    <a:pt x="3702" y="1"/>
                  </a:lnTo>
                  <a:cubicBezTo>
                    <a:pt x="3494" y="2347"/>
                    <a:pt x="3311" y="4694"/>
                    <a:pt x="3129" y="7014"/>
                  </a:cubicBezTo>
                  <a:lnTo>
                    <a:pt x="2607" y="14028"/>
                  </a:lnTo>
                  <a:lnTo>
                    <a:pt x="1617" y="28080"/>
                  </a:lnTo>
                  <a:lnTo>
                    <a:pt x="756" y="42107"/>
                  </a:lnTo>
                  <a:lnTo>
                    <a:pt x="365" y="49147"/>
                  </a:lnTo>
                  <a:cubicBezTo>
                    <a:pt x="235" y="51467"/>
                    <a:pt x="104" y="53814"/>
                    <a:pt x="0" y="56160"/>
                  </a:cubicBezTo>
                  <a:cubicBezTo>
                    <a:pt x="209" y="53840"/>
                    <a:pt x="391" y="51493"/>
                    <a:pt x="574" y="49147"/>
                  </a:cubicBezTo>
                  <a:lnTo>
                    <a:pt x="1121" y="42133"/>
                  </a:lnTo>
                  <a:lnTo>
                    <a:pt x="2086" y="28107"/>
                  </a:lnTo>
                  <a:lnTo>
                    <a:pt x="2946" y="14054"/>
                  </a:lnTo>
                  <a:lnTo>
                    <a:pt x="3363" y="7040"/>
                  </a:lnTo>
                  <a:cubicBezTo>
                    <a:pt x="3468" y="4694"/>
                    <a:pt x="3598" y="2347"/>
                    <a:pt x="370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08;p36">
              <a:extLst>
                <a:ext uri="{FF2B5EF4-FFF2-40B4-BE49-F238E27FC236}">
                  <a16:creationId xmlns:a16="http://schemas.microsoft.com/office/drawing/2014/main" id="{39742468-D42C-6696-9BEB-45F43234FD86}"/>
                </a:ext>
              </a:extLst>
            </p:cNvPr>
            <p:cNvSpPr/>
            <p:nvPr/>
          </p:nvSpPr>
          <p:spPr>
            <a:xfrm>
              <a:off x="8234575" y="1090475"/>
              <a:ext cx="46300" cy="723525"/>
            </a:xfrm>
            <a:custGeom>
              <a:avLst/>
              <a:gdLst/>
              <a:ahLst/>
              <a:cxnLst/>
              <a:rect l="l" t="t" r="r" b="b"/>
              <a:pathLst>
                <a:path w="1852" h="28941" extrusionOk="0">
                  <a:moveTo>
                    <a:pt x="1851" y="0"/>
                  </a:moveTo>
                  <a:lnTo>
                    <a:pt x="1851" y="0"/>
                  </a:lnTo>
                  <a:cubicBezTo>
                    <a:pt x="1721" y="1225"/>
                    <a:pt x="1617" y="2425"/>
                    <a:pt x="1512" y="3624"/>
                  </a:cubicBezTo>
                  <a:lnTo>
                    <a:pt x="1226" y="7222"/>
                  </a:lnTo>
                  <a:cubicBezTo>
                    <a:pt x="1017" y="9647"/>
                    <a:pt x="887" y="12045"/>
                    <a:pt x="704" y="14470"/>
                  </a:cubicBezTo>
                  <a:cubicBezTo>
                    <a:pt x="574" y="16869"/>
                    <a:pt x="417" y="19293"/>
                    <a:pt x="287" y="21692"/>
                  </a:cubicBezTo>
                  <a:lnTo>
                    <a:pt x="131" y="25316"/>
                  </a:lnTo>
                  <a:cubicBezTo>
                    <a:pt x="78" y="26515"/>
                    <a:pt x="26" y="27741"/>
                    <a:pt x="0" y="28940"/>
                  </a:cubicBezTo>
                  <a:cubicBezTo>
                    <a:pt x="131" y="27741"/>
                    <a:pt x="235" y="26541"/>
                    <a:pt x="365" y="25342"/>
                  </a:cubicBezTo>
                  <a:lnTo>
                    <a:pt x="652" y="21718"/>
                  </a:lnTo>
                  <a:cubicBezTo>
                    <a:pt x="834" y="19319"/>
                    <a:pt x="991" y="16895"/>
                    <a:pt x="1173" y="14496"/>
                  </a:cubicBezTo>
                  <a:cubicBezTo>
                    <a:pt x="1304" y="12071"/>
                    <a:pt x="1460" y="9673"/>
                    <a:pt x="1565" y="7248"/>
                  </a:cubicBezTo>
                  <a:lnTo>
                    <a:pt x="1747" y="3624"/>
                  </a:lnTo>
                  <a:cubicBezTo>
                    <a:pt x="1773" y="2425"/>
                    <a:pt x="1825" y="1225"/>
                    <a:pt x="185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09;p36">
              <a:extLst>
                <a:ext uri="{FF2B5EF4-FFF2-40B4-BE49-F238E27FC236}">
                  <a16:creationId xmlns:a16="http://schemas.microsoft.com/office/drawing/2014/main" id="{1493E860-EC5E-3833-95AF-133B99152DB8}"/>
                </a:ext>
              </a:extLst>
            </p:cNvPr>
            <p:cNvSpPr/>
            <p:nvPr/>
          </p:nvSpPr>
          <p:spPr>
            <a:xfrm>
              <a:off x="8134850" y="2552450"/>
              <a:ext cx="131025" cy="219025"/>
            </a:xfrm>
            <a:custGeom>
              <a:avLst/>
              <a:gdLst/>
              <a:ahLst/>
              <a:cxnLst/>
              <a:rect l="l" t="t" r="r" b="b"/>
              <a:pathLst>
                <a:path w="5241" h="8761" extrusionOk="0">
                  <a:moveTo>
                    <a:pt x="0" y="1"/>
                  </a:moveTo>
                  <a:lnTo>
                    <a:pt x="0" y="1"/>
                  </a:lnTo>
                  <a:cubicBezTo>
                    <a:pt x="78" y="861"/>
                    <a:pt x="287" y="1721"/>
                    <a:pt x="548" y="2556"/>
                  </a:cubicBezTo>
                  <a:cubicBezTo>
                    <a:pt x="834" y="3390"/>
                    <a:pt x="1199" y="4198"/>
                    <a:pt x="1643" y="4954"/>
                  </a:cubicBezTo>
                  <a:cubicBezTo>
                    <a:pt x="1851" y="5345"/>
                    <a:pt x="2112" y="5710"/>
                    <a:pt x="2347" y="6075"/>
                  </a:cubicBezTo>
                  <a:cubicBezTo>
                    <a:pt x="2477" y="6258"/>
                    <a:pt x="2633" y="6414"/>
                    <a:pt x="2764" y="6597"/>
                  </a:cubicBezTo>
                  <a:lnTo>
                    <a:pt x="2972" y="6858"/>
                  </a:lnTo>
                  <a:cubicBezTo>
                    <a:pt x="3051" y="6936"/>
                    <a:pt x="3129" y="7014"/>
                    <a:pt x="3207" y="7092"/>
                  </a:cubicBezTo>
                  <a:cubicBezTo>
                    <a:pt x="3781" y="7744"/>
                    <a:pt x="4485" y="8292"/>
                    <a:pt x="5241" y="8761"/>
                  </a:cubicBezTo>
                  <a:cubicBezTo>
                    <a:pt x="4615" y="8135"/>
                    <a:pt x="3989" y="7535"/>
                    <a:pt x="3468" y="6858"/>
                  </a:cubicBezTo>
                  <a:cubicBezTo>
                    <a:pt x="2946" y="6180"/>
                    <a:pt x="2451" y="5476"/>
                    <a:pt x="2034" y="4746"/>
                  </a:cubicBezTo>
                  <a:cubicBezTo>
                    <a:pt x="1199" y="3260"/>
                    <a:pt x="522" y="166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10;p36">
              <a:extLst>
                <a:ext uri="{FF2B5EF4-FFF2-40B4-BE49-F238E27FC236}">
                  <a16:creationId xmlns:a16="http://schemas.microsoft.com/office/drawing/2014/main" id="{1E954815-C8E8-8245-8B45-CECAD8BA8C37}"/>
                </a:ext>
              </a:extLst>
            </p:cNvPr>
            <p:cNvSpPr/>
            <p:nvPr/>
          </p:nvSpPr>
          <p:spPr>
            <a:xfrm>
              <a:off x="6969425" y="2506050"/>
              <a:ext cx="1100250" cy="135075"/>
            </a:xfrm>
            <a:custGeom>
              <a:avLst/>
              <a:gdLst/>
              <a:ahLst/>
              <a:cxnLst/>
              <a:rect l="l" t="t" r="r" b="b"/>
              <a:pathLst>
                <a:path w="44010" h="5403" extrusionOk="0">
                  <a:moveTo>
                    <a:pt x="22226" y="1"/>
                  </a:moveTo>
                  <a:cubicBezTo>
                    <a:pt x="12475" y="1"/>
                    <a:pt x="4371" y="2020"/>
                    <a:pt x="0" y="5402"/>
                  </a:cubicBezTo>
                  <a:cubicBezTo>
                    <a:pt x="0" y="5402"/>
                    <a:pt x="7915" y="1110"/>
                    <a:pt x="23986" y="1110"/>
                  </a:cubicBezTo>
                  <a:cubicBezTo>
                    <a:pt x="29645" y="1110"/>
                    <a:pt x="36317" y="1643"/>
                    <a:pt x="44010" y="3082"/>
                  </a:cubicBezTo>
                  <a:cubicBezTo>
                    <a:pt x="36422" y="957"/>
                    <a:pt x="28934" y="1"/>
                    <a:pt x="22226"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11;p36">
              <a:extLst>
                <a:ext uri="{FF2B5EF4-FFF2-40B4-BE49-F238E27FC236}">
                  <a16:creationId xmlns:a16="http://schemas.microsoft.com/office/drawing/2014/main" id="{CD1F09F1-02E0-C4FC-B883-7AF48308DB97}"/>
                </a:ext>
              </a:extLst>
            </p:cNvPr>
            <p:cNvSpPr/>
            <p:nvPr/>
          </p:nvSpPr>
          <p:spPr>
            <a:xfrm>
              <a:off x="6945950" y="2605825"/>
              <a:ext cx="629675" cy="100475"/>
            </a:xfrm>
            <a:custGeom>
              <a:avLst/>
              <a:gdLst/>
              <a:ahLst/>
              <a:cxnLst/>
              <a:rect l="l" t="t" r="r" b="b"/>
              <a:pathLst>
                <a:path w="25187" h="4019" extrusionOk="0">
                  <a:moveTo>
                    <a:pt x="19842" y="1"/>
                  </a:moveTo>
                  <a:cubicBezTo>
                    <a:pt x="19485" y="1"/>
                    <a:pt x="19129" y="4"/>
                    <a:pt x="18773" y="4"/>
                  </a:cubicBezTo>
                  <a:cubicBezTo>
                    <a:pt x="16635" y="56"/>
                    <a:pt x="14497" y="290"/>
                    <a:pt x="12385" y="629"/>
                  </a:cubicBezTo>
                  <a:cubicBezTo>
                    <a:pt x="10273" y="994"/>
                    <a:pt x="8161" y="1438"/>
                    <a:pt x="6102" y="2011"/>
                  </a:cubicBezTo>
                  <a:cubicBezTo>
                    <a:pt x="4042" y="2585"/>
                    <a:pt x="1982" y="3210"/>
                    <a:pt x="1" y="4019"/>
                  </a:cubicBezTo>
                  <a:cubicBezTo>
                    <a:pt x="1044" y="3706"/>
                    <a:pt x="2060" y="3393"/>
                    <a:pt x="3103" y="3132"/>
                  </a:cubicBezTo>
                  <a:cubicBezTo>
                    <a:pt x="4120" y="2845"/>
                    <a:pt x="5163" y="2585"/>
                    <a:pt x="6180" y="2350"/>
                  </a:cubicBezTo>
                  <a:cubicBezTo>
                    <a:pt x="8266" y="1855"/>
                    <a:pt x="10351" y="1438"/>
                    <a:pt x="12463" y="1073"/>
                  </a:cubicBezTo>
                  <a:cubicBezTo>
                    <a:pt x="14549" y="734"/>
                    <a:pt x="16661" y="499"/>
                    <a:pt x="18799" y="342"/>
                  </a:cubicBezTo>
                  <a:cubicBezTo>
                    <a:pt x="19536" y="325"/>
                    <a:pt x="20261" y="294"/>
                    <a:pt x="20991" y="294"/>
                  </a:cubicBezTo>
                  <a:cubicBezTo>
                    <a:pt x="21319" y="294"/>
                    <a:pt x="21648" y="300"/>
                    <a:pt x="21979" y="316"/>
                  </a:cubicBezTo>
                  <a:cubicBezTo>
                    <a:pt x="22129" y="309"/>
                    <a:pt x="22278" y="306"/>
                    <a:pt x="22427" y="306"/>
                  </a:cubicBezTo>
                  <a:cubicBezTo>
                    <a:pt x="23347" y="306"/>
                    <a:pt x="24267" y="428"/>
                    <a:pt x="25186" y="473"/>
                  </a:cubicBezTo>
                  <a:cubicBezTo>
                    <a:pt x="24117" y="316"/>
                    <a:pt x="23074" y="134"/>
                    <a:pt x="22006" y="82"/>
                  </a:cubicBezTo>
                  <a:cubicBezTo>
                    <a:pt x="21275" y="12"/>
                    <a:pt x="20557" y="1"/>
                    <a:pt x="1984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12;p36">
              <a:extLst>
                <a:ext uri="{FF2B5EF4-FFF2-40B4-BE49-F238E27FC236}">
                  <a16:creationId xmlns:a16="http://schemas.microsoft.com/office/drawing/2014/main" id="{92C355D8-1B30-5D40-E6C0-B573C5903A23}"/>
                </a:ext>
              </a:extLst>
            </p:cNvPr>
            <p:cNvSpPr/>
            <p:nvPr/>
          </p:nvSpPr>
          <p:spPr>
            <a:xfrm>
              <a:off x="5131350" y="891300"/>
              <a:ext cx="1646475" cy="1930375"/>
            </a:xfrm>
            <a:custGeom>
              <a:avLst/>
              <a:gdLst/>
              <a:ahLst/>
              <a:cxnLst/>
              <a:rect l="l" t="t" r="r" b="b"/>
              <a:pathLst>
                <a:path w="65859" h="77215" extrusionOk="0">
                  <a:moveTo>
                    <a:pt x="44805" y="1"/>
                  </a:moveTo>
                  <a:cubicBezTo>
                    <a:pt x="23352" y="1"/>
                    <a:pt x="0" y="5516"/>
                    <a:pt x="0" y="5516"/>
                  </a:cubicBezTo>
                  <a:lnTo>
                    <a:pt x="3077" y="77214"/>
                  </a:lnTo>
                  <a:lnTo>
                    <a:pt x="65858" y="77214"/>
                  </a:lnTo>
                  <a:lnTo>
                    <a:pt x="65858" y="2596"/>
                  </a:lnTo>
                  <a:cubicBezTo>
                    <a:pt x="59841" y="700"/>
                    <a:pt x="52443" y="1"/>
                    <a:pt x="44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13;p36">
              <a:extLst>
                <a:ext uri="{FF2B5EF4-FFF2-40B4-BE49-F238E27FC236}">
                  <a16:creationId xmlns:a16="http://schemas.microsoft.com/office/drawing/2014/main" id="{38EA4A8A-8769-413C-A0F8-2E1A7AF04245}"/>
                </a:ext>
              </a:extLst>
            </p:cNvPr>
            <p:cNvSpPr/>
            <p:nvPr/>
          </p:nvSpPr>
          <p:spPr>
            <a:xfrm>
              <a:off x="5192600" y="810200"/>
              <a:ext cx="1588475" cy="1976925"/>
            </a:xfrm>
            <a:custGeom>
              <a:avLst/>
              <a:gdLst/>
              <a:ahLst/>
              <a:cxnLst/>
              <a:rect l="l" t="t" r="r" b="b"/>
              <a:pathLst>
                <a:path w="63539" h="79077" extrusionOk="0">
                  <a:moveTo>
                    <a:pt x="6023" y="0"/>
                  </a:moveTo>
                  <a:cubicBezTo>
                    <a:pt x="6023" y="0"/>
                    <a:pt x="5554" y="8004"/>
                    <a:pt x="1" y="9986"/>
                  </a:cubicBezTo>
                  <a:lnTo>
                    <a:pt x="4172" y="78451"/>
                  </a:lnTo>
                  <a:cubicBezTo>
                    <a:pt x="4172" y="78451"/>
                    <a:pt x="20108" y="76170"/>
                    <a:pt x="35383" y="76170"/>
                  </a:cubicBezTo>
                  <a:cubicBezTo>
                    <a:pt x="43884" y="76170"/>
                    <a:pt x="52181" y="76876"/>
                    <a:pt x="57412" y="79077"/>
                  </a:cubicBezTo>
                  <a:cubicBezTo>
                    <a:pt x="61713" y="77069"/>
                    <a:pt x="63538" y="76782"/>
                    <a:pt x="63538" y="76782"/>
                  </a:cubicBezTo>
                  <a:lnTo>
                    <a:pt x="63538" y="9073"/>
                  </a:lnTo>
                  <a:lnTo>
                    <a:pt x="6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14;p36">
              <a:extLst>
                <a:ext uri="{FF2B5EF4-FFF2-40B4-BE49-F238E27FC236}">
                  <a16:creationId xmlns:a16="http://schemas.microsoft.com/office/drawing/2014/main" id="{3430C57C-0C84-D115-B35D-05E4A8E9851E}"/>
                </a:ext>
              </a:extLst>
            </p:cNvPr>
            <p:cNvSpPr/>
            <p:nvPr/>
          </p:nvSpPr>
          <p:spPr>
            <a:xfrm>
              <a:off x="5343175" y="754000"/>
              <a:ext cx="1437900" cy="1906025"/>
            </a:xfrm>
            <a:custGeom>
              <a:avLst/>
              <a:gdLst/>
              <a:ahLst/>
              <a:cxnLst/>
              <a:rect l="l" t="t" r="r" b="b"/>
              <a:pathLst>
                <a:path w="57516" h="76241" extrusionOk="0">
                  <a:moveTo>
                    <a:pt x="18308" y="1"/>
                  </a:moveTo>
                  <a:cubicBezTo>
                    <a:pt x="11825" y="1"/>
                    <a:pt x="5450" y="612"/>
                    <a:pt x="0" y="2248"/>
                  </a:cubicBezTo>
                  <a:lnTo>
                    <a:pt x="3364" y="71939"/>
                  </a:lnTo>
                  <a:cubicBezTo>
                    <a:pt x="3364" y="71939"/>
                    <a:pt x="11795" y="68534"/>
                    <a:pt x="24620" y="68534"/>
                  </a:cubicBezTo>
                  <a:cubicBezTo>
                    <a:pt x="33789" y="68534"/>
                    <a:pt x="45202" y="70274"/>
                    <a:pt x="57385" y="76241"/>
                  </a:cubicBezTo>
                  <a:cubicBezTo>
                    <a:pt x="57385" y="34395"/>
                    <a:pt x="57515" y="5325"/>
                    <a:pt x="57515" y="5325"/>
                  </a:cubicBezTo>
                  <a:cubicBezTo>
                    <a:pt x="57515" y="5325"/>
                    <a:pt x="37442" y="1"/>
                    <a:pt x="18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15;p36">
              <a:extLst>
                <a:ext uri="{FF2B5EF4-FFF2-40B4-BE49-F238E27FC236}">
                  <a16:creationId xmlns:a16="http://schemas.microsoft.com/office/drawing/2014/main" id="{F7E8F351-C9D9-1888-CEB0-E19FC0B23756}"/>
                </a:ext>
              </a:extLst>
            </p:cNvPr>
            <p:cNvSpPr/>
            <p:nvPr/>
          </p:nvSpPr>
          <p:spPr>
            <a:xfrm>
              <a:off x="5409650" y="753950"/>
              <a:ext cx="1368175" cy="1906075"/>
            </a:xfrm>
            <a:custGeom>
              <a:avLst/>
              <a:gdLst/>
              <a:ahLst/>
              <a:cxnLst/>
              <a:rect l="l" t="t" r="r" b="b"/>
              <a:pathLst>
                <a:path w="54727" h="76243" extrusionOk="0">
                  <a:moveTo>
                    <a:pt x="15675" y="1"/>
                  </a:moveTo>
                  <a:cubicBezTo>
                    <a:pt x="10212" y="1"/>
                    <a:pt x="4825" y="433"/>
                    <a:pt x="1" y="1546"/>
                  </a:cubicBezTo>
                  <a:lnTo>
                    <a:pt x="3938" y="68082"/>
                  </a:lnTo>
                  <a:lnTo>
                    <a:pt x="3938" y="68108"/>
                  </a:lnTo>
                  <a:cubicBezTo>
                    <a:pt x="3938" y="68108"/>
                    <a:pt x="10208" y="66345"/>
                    <a:pt x="19471" y="66345"/>
                  </a:cubicBezTo>
                  <a:cubicBezTo>
                    <a:pt x="29190" y="66345"/>
                    <a:pt x="42204" y="68286"/>
                    <a:pt x="54726" y="76243"/>
                  </a:cubicBezTo>
                  <a:lnTo>
                    <a:pt x="54726" y="5274"/>
                  </a:lnTo>
                  <a:cubicBezTo>
                    <a:pt x="52941" y="4813"/>
                    <a:pt x="33890" y="1"/>
                    <a:pt x="1567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16;p36">
              <a:extLst>
                <a:ext uri="{FF2B5EF4-FFF2-40B4-BE49-F238E27FC236}">
                  <a16:creationId xmlns:a16="http://schemas.microsoft.com/office/drawing/2014/main" id="{FAB51D36-2BFD-24C0-A106-5C389F1BF1C8}"/>
                </a:ext>
              </a:extLst>
            </p:cNvPr>
            <p:cNvSpPr/>
            <p:nvPr/>
          </p:nvSpPr>
          <p:spPr>
            <a:xfrm>
              <a:off x="5446800" y="539500"/>
              <a:ext cx="1334275" cy="2120525"/>
            </a:xfrm>
            <a:custGeom>
              <a:avLst/>
              <a:gdLst/>
              <a:ahLst/>
              <a:cxnLst/>
              <a:rect l="l" t="t" r="r" b="b"/>
              <a:pathLst>
                <a:path w="53371" h="84821" extrusionOk="0">
                  <a:moveTo>
                    <a:pt x="17638" y="0"/>
                  </a:moveTo>
                  <a:cubicBezTo>
                    <a:pt x="12290" y="0"/>
                    <a:pt x="6398" y="544"/>
                    <a:pt x="1" y="1885"/>
                  </a:cubicBezTo>
                  <a:lnTo>
                    <a:pt x="4459" y="71289"/>
                  </a:lnTo>
                  <a:cubicBezTo>
                    <a:pt x="4459" y="71289"/>
                    <a:pt x="5633" y="71205"/>
                    <a:pt x="7680" y="71205"/>
                  </a:cubicBezTo>
                  <a:cubicBezTo>
                    <a:pt x="15603" y="71205"/>
                    <a:pt x="36603" y="72472"/>
                    <a:pt x="53240" y="84821"/>
                  </a:cubicBezTo>
                  <a:cubicBezTo>
                    <a:pt x="53240" y="30982"/>
                    <a:pt x="53370" y="9889"/>
                    <a:pt x="53370" y="9889"/>
                  </a:cubicBezTo>
                  <a:cubicBezTo>
                    <a:pt x="53370" y="9889"/>
                    <a:pt x="40453" y="0"/>
                    <a:pt x="17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17;p36">
              <a:extLst>
                <a:ext uri="{FF2B5EF4-FFF2-40B4-BE49-F238E27FC236}">
                  <a16:creationId xmlns:a16="http://schemas.microsoft.com/office/drawing/2014/main" id="{BBC8D4A5-5F67-49F3-5D97-206ABC454304}"/>
                </a:ext>
              </a:extLst>
            </p:cNvPr>
            <p:cNvSpPr/>
            <p:nvPr/>
          </p:nvSpPr>
          <p:spPr>
            <a:xfrm>
              <a:off x="5208250" y="2821650"/>
              <a:ext cx="1572825" cy="103650"/>
            </a:xfrm>
            <a:custGeom>
              <a:avLst/>
              <a:gdLst/>
              <a:ahLst/>
              <a:cxnLst/>
              <a:rect l="l" t="t" r="r" b="b"/>
              <a:pathLst>
                <a:path w="62913" h="4146" extrusionOk="0">
                  <a:moveTo>
                    <a:pt x="1" y="0"/>
                  </a:moveTo>
                  <a:lnTo>
                    <a:pt x="1382" y="3077"/>
                  </a:lnTo>
                  <a:lnTo>
                    <a:pt x="56160" y="3077"/>
                  </a:lnTo>
                  <a:cubicBezTo>
                    <a:pt x="56160" y="3077"/>
                    <a:pt x="58611" y="4146"/>
                    <a:pt x="62782" y="4146"/>
                  </a:cubicBezTo>
                  <a:cubicBezTo>
                    <a:pt x="62782" y="913"/>
                    <a:pt x="62912" y="0"/>
                    <a:pt x="62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18;p36">
              <a:extLst>
                <a:ext uri="{FF2B5EF4-FFF2-40B4-BE49-F238E27FC236}">
                  <a16:creationId xmlns:a16="http://schemas.microsoft.com/office/drawing/2014/main" id="{C0FF5971-F83A-581A-5BFE-1B86261BA538}"/>
                </a:ext>
              </a:extLst>
            </p:cNvPr>
            <p:cNvSpPr/>
            <p:nvPr/>
          </p:nvSpPr>
          <p:spPr>
            <a:xfrm>
              <a:off x="5234975" y="1179100"/>
              <a:ext cx="92575" cy="1404025"/>
            </a:xfrm>
            <a:custGeom>
              <a:avLst/>
              <a:gdLst/>
              <a:ahLst/>
              <a:cxnLst/>
              <a:rect l="l" t="t" r="r" b="b"/>
              <a:pathLst>
                <a:path w="3703" h="56161" extrusionOk="0">
                  <a:moveTo>
                    <a:pt x="0" y="1"/>
                  </a:moveTo>
                  <a:lnTo>
                    <a:pt x="0" y="1"/>
                  </a:lnTo>
                  <a:cubicBezTo>
                    <a:pt x="105" y="2347"/>
                    <a:pt x="235" y="4694"/>
                    <a:pt x="339" y="7040"/>
                  </a:cubicBezTo>
                  <a:lnTo>
                    <a:pt x="757" y="14054"/>
                  </a:lnTo>
                  <a:lnTo>
                    <a:pt x="1617" y="28107"/>
                  </a:lnTo>
                  <a:lnTo>
                    <a:pt x="2608" y="42133"/>
                  </a:lnTo>
                  <a:lnTo>
                    <a:pt x="3129" y="49147"/>
                  </a:lnTo>
                  <a:cubicBezTo>
                    <a:pt x="3312" y="51493"/>
                    <a:pt x="3494" y="53814"/>
                    <a:pt x="3703" y="56160"/>
                  </a:cubicBezTo>
                  <a:cubicBezTo>
                    <a:pt x="3598" y="53814"/>
                    <a:pt x="3468" y="51467"/>
                    <a:pt x="3364" y="49147"/>
                  </a:cubicBezTo>
                  <a:lnTo>
                    <a:pt x="2947" y="42107"/>
                  </a:lnTo>
                  <a:lnTo>
                    <a:pt x="2086" y="28080"/>
                  </a:lnTo>
                  <a:lnTo>
                    <a:pt x="1122" y="14028"/>
                  </a:lnTo>
                  <a:lnTo>
                    <a:pt x="574" y="7014"/>
                  </a:lnTo>
                  <a:cubicBezTo>
                    <a:pt x="392" y="4694"/>
                    <a:pt x="209" y="2347"/>
                    <a:pt x="0"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9;p36">
              <a:extLst>
                <a:ext uri="{FF2B5EF4-FFF2-40B4-BE49-F238E27FC236}">
                  <a16:creationId xmlns:a16="http://schemas.microsoft.com/office/drawing/2014/main" id="{FD282F85-649C-087A-3DCE-FBFCD59B329F}"/>
                </a:ext>
              </a:extLst>
            </p:cNvPr>
            <p:cNvSpPr/>
            <p:nvPr/>
          </p:nvSpPr>
          <p:spPr>
            <a:xfrm>
              <a:off x="5281250" y="1090475"/>
              <a:ext cx="46300" cy="723525"/>
            </a:xfrm>
            <a:custGeom>
              <a:avLst/>
              <a:gdLst/>
              <a:ahLst/>
              <a:cxnLst/>
              <a:rect l="l" t="t" r="r" b="b"/>
              <a:pathLst>
                <a:path w="1852" h="28941" extrusionOk="0">
                  <a:moveTo>
                    <a:pt x="1" y="0"/>
                  </a:moveTo>
                  <a:cubicBezTo>
                    <a:pt x="27" y="1225"/>
                    <a:pt x="79" y="2425"/>
                    <a:pt x="131" y="3624"/>
                  </a:cubicBezTo>
                  <a:lnTo>
                    <a:pt x="287" y="7248"/>
                  </a:lnTo>
                  <a:cubicBezTo>
                    <a:pt x="392" y="9673"/>
                    <a:pt x="574" y="12071"/>
                    <a:pt x="705" y="14496"/>
                  </a:cubicBezTo>
                  <a:cubicBezTo>
                    <a:pt x="861" y="16895"/>
                    <a:pt x="1017" y="19319"/>
                    <a:pt x="1200" y="21718"/>
                  </a:cubicBezTo>
                  <a:lnTo>
                    <a:pt x="1513" y="25342"/>
                  </a:lnTo>
                  <a:cubicBezTo>
                    <a:pt x="1617" y="26541"/>
                    <a:pt x="1721" y="27741"/>
                    <a:pt x="1852" y="28940"/>
                  </a:cubicBezTo>
                  <a:cubicBezTo>
                    <a:pt x="1826" y="27741"/>
                    <a:pt x="1773" y="26515"/>
                    <a:pt x="1747" y="25316"/>
                  </a:cubicBezTo>
                  <a:lnTo>
                    <a:pt x="1565" y="21692"/>
                  </a:lnTo>
                  <a:cubicBezTo>
                    <a:pt x="1461" y="19293"/>
                    <a:pt x="1304" y="16869"/>
                    <a:pt x="1174" y="14470"/>
                  </a:cubicBezTo>
                  <a:cubicBezTo>
                    <a:pt x="991" y="12045"/>
                    <a:pt x="835" y="9647"/>
                    <a:pt x="652" y="7222"/>
                  </a:cubicBezTo>
                  <a:lnTo>
                    <a:pt x="340" y="3624"/>
                  </a:lnTo>
                  <a:cubicBezTo>
                    <a:pt x="235" y="2425"/>
                    <a:pt x="131" y="1225"/>
                    <a:pt x="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20;p36">
              <a:extLst>
                <a:ext uri="{FF2B5EF4-FFF2-40B4-BE49-F238E27FC236}">
                  <a16:creationId xmlns:a16="http://schemas.microsoft.com/office/drawing/2014/main" id="{4835DF01-1D9A-025B-8B50-AB10724FF7B6}"/>
                </a:ext>
              </a:extLst>
            </p:cNvPr>
            <p:cNvSpPr/>
            <p:nvPr/>
          </p:nvSpPr>
          <p:spPr>
            <a:xfrm>
              <a:off x="5296900" y="2552450"/>
              <a:ext cx="130375" cy="219025"/>
            </a:xfrm>
            <a:custGeom>
              <a:avLst/>
              <a:gdLst/>
              <a:ahLst/>
              <a:cxnLst/>
              <a:rect l="l" t="t" r="r" b="b"/>
              <a:pathLst>
                <a:path w="5215" h="8761" extrusionOk="0">
                  <a:moveTo>
                    <a:pt x="5215" y="1"/>
                  </a:moveTo>
                  <a:lnTo>
                    <a:pt x="5215" y="1"/>
                  </a:lnTo>
                  <a:cubicBezTo>
                    <a:pt x="4693" y="1669"/>
                    <a:pt x="4041" y="3260"/>
                    <a:pt x="3181" y="4746"/>
                  </a:cubicBezTo>
                  <a:cubicBezTo>
                    <a:pt x="2764" y="5476"/>
                    <a:pt x="2269" y="6180"/>
                    <a:pt x="1747" y="6858"/>
                  </a:cubicBezTo>
                  <a:cubicBezTo>
                    <a:pt x="1226" y="7562"/>
                    <a:pt x="600" y="8161"/>
                    <a:pt x="0" y="8761"/>
                  </a:cubicBezTo>
                  <a:cubicBezTo>
                    <a:pt x="730" y="8318"/>
                    <a:pt x="1434" y="7770"/>
                    <a:pt x="2008" y="7092"/>
                  </a:cubicBezTo>
                  <a:cubicBezTo>
                    <a:pt x="2086" y="7014"/>
                    <a:pt x="2164" y="6936"/>
                    <a:pt x="2243" y="6858"/>
                  </a:cubicBezTo>
                  <a:lnTo>
                    <a:pt x="2451" y="6597"/>
                  </a:lnTo>
                  <a:cubicBezTo>
                    <a:pt x="2581" y="6414"/>
                    <a:pt x="2738" y="6258"/>
                    <a:pt x="2868" y="6075"/>
                  </a:cubicBezTo>
                  <a:cubicBezTo>
                    <a:pt x="3129" y="5710"/>
                    <a:pt x="3364" y="5345"/>
                    <a:pt x="3572" y="4980"/>
                  </a:cubicBezTo>
                  <a:cubicBezTo>
                    <a:pt x="4015" y="4198"/>
                    <a:pt x="4380" y="3390"/>
                    <a:pt x="4667" y="2556"/>
                  </a:cubicBezTo>
                  <a:cubicBezTo>
                    <a:pt x="4954" y="1721"/>
                    <a:pt x="5163" y="861"/>
                    <a:pt x="5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1;p36">
              <a:extLst>
                <a:ext uri="{FF2B5EF4-FFF2-40B4-BE49-F238E27FC236}">
                  <a16:creationId xmlns:a16="http://schemas.microsoft.com/office/drawing/2014/main" id="{3F0D21EB-57D4-57E9-3F80-3FD9FF0A7639}"/>
                </a:ext>
              </a:extLst>
            </p:cNvPr>
            <p:cNvSpPr/>
            <p:nvPr/>
          </p:nvSpPr>
          <p:spPr>
            <a:xfrm>
              <a:off x="5493100" y="2506050"/>
              <a:ext cx="1100250" cy="135075"/>
            </a:xfrm>
            <a:custGeom>
              <a:avLst/>
              <a:gdLst/>
              <a:ahLst/>
              <a:cxnLst/>
              <a:rect l="l" t="t" r="r" b="b"/>
              <a:pathLst>
                <a:path w="44010" h="5403" extrusionOk="0">
                  <a:moveTo>
                    <a:pt x="21777" y="1"/>
                  </a:moveTo>
                  <a:cubicBezTo>
                    <a:pt x="15071" y="1"/>
                    <a:pt x="7588" y="957"/>
                    <a:pt x="0" y="3082"/>
                  </a:cubicBezTo>
                  <a:cubicBezTo>
                    <a:pt x="7693" y="1643"/>
                    <a:pt x="14365" y="1110"/>
                    <a:pt x="20024" y="1110"/>
                  </a:cubicBezTo>
                  <a:cubicBezTo>
                    <a:pt x="36095" y="1110"/>
                    <a:pt x="44010" y="5402"/>
                    <a:pt x="44010" y="5402"/>
                  </a:cubicBezTo>
                  <a:cubicBezTo>
                    <a:pt x="39623" y="2020"/>
                    <a:pt x="31522" y="1"/>
                    <a:pt x="21777"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2;p36">
              <a:extLst>
                <a:ext uri="{FF2B5EF4-FFF2-40B4-BE49-F238E27FC236}">
                  <a16:creationId xmlns:a16="http://schemas.microsoft.com/office/drawing/2014/main" id="{9D87A440-D8D8-01C6-6C8D-81AE8DFC1F01}"/>
                </a:ext>
              </a:extLst>
            </p:cNvPr>
            <p:cNvSpPr/>
            <p:nvPr/>
          </p:nvSpPr>
          <p:spPr>
            <a:xfrm>
              <a:off x="5987150" y="2605825"/>
              <a:ext cx="629025" cy="100475"/>
            </a:xfrm>
            <a:custGeom>
              <a:avLst/>
              <a:gdLst/>
              <a:ahLst/>
              <a:cxnLst/>
              <a:rect l="l" t="t" r="r" b="b"/>
              <a:pathLst>
                <a:path w="25161" h="4019" extrusionOk="0">
                  <a:moveTo>
                    <a:pt x="5319" y="1"/>
                  </a:moveTo>
                  <a:cubicBezTo>
                    <a:pt x="4607" y="1"/>
                    <a:pt x="3894" y="12"/>
                    <a:pt x="3181" y="82"/>
                  </a:cubicBezTo>
                  <a:cubicBezTo>
                    <a:pt x="2112" y="134"/>
                    <a:pt x="1044" y="316"/>
                    <a:pt x="1" y="473"/>
                  </a:cubicBezTo>
                  <a:cubicBezTo>
                    <a:pt x="974" y="425"/>
                    <a:pt x="1926" y="313"/>
                    <a:pt x="2896" y="313"/>
                  </a:cubicBezTo>
                  <a:cubicBezTo>
                    <a:pt x="2991" y="313"/>
                    <a:pt x="3086" y="314"/>
                    <a:pt x="3181" y="316"/>
                  </a:cubicBezTo>
                  <a:cubicBezTo>
                    <a:pt x="3495" y="301"/>
                    <a:pt x="3808" y="295"/>
                    <a:pt x="4121" y="295"/>
                  </a:cubicBezTo>
                  <a:cubicBezTo>
                    <a:pt x="4877" y="295"/>
                    <a:pt x="5632" y="332"/>
                    <a:pt x="6388" y="369"/>
                  </a:cubicBezTo>
                  <a:cubicBezTo>
                    <a:pt x="8500" y="499"/>
                    <a:pt x="10612" y="734"/>
                    <a:pt x="12724" y="1073"/>
                  </a:cubicBezTo>
                  <a:cubicBezTo>
                    <a:pt x="14810" y="1438"/>
                    <a:pt x="16895" y="1855"/>
                    <a:pt x="18981" y="2350"/>
                  </a:cubicBezTo>
                  <a:cubicBezTo>
                    <a:pt x="20024" y="2585"/>
                    <a:pt x="21067" y="2845"/>
                    <a:pt x="22084" y="3132"/>
                  </a:cubicBezTo>
                  <a:cubicBezTo>
                    <a:pt x="23127" y="3393"/>
                    <a:pt x="24143" y="3706"/>
                    <a:pt x="25160" y="4019"/>
                  </a:cubicBezTo>
                  <a:cubicBezTo>
                    <a:pt x="23179" y="3210"/>
                    <a:pt x="21145" y="2585"/>
                    <a:pt x="19085" y="2011"/>
                  </a:cubicBezTo>
                  <a:cubicBezTo>
                    <a:pt x="17000" y="1438"/>
                    <a:pt x="14914" y="994"/>
                    <a:pt x="12802" y="629"/>
                  </a:cubicBezTo>
                  <a:cubicBezTo>
                    <a:pt x="10690" y="290"/>
                    <a:pt x="8552" y="56"/>
                    <a:pt x="6388" y="4"/>
                  </a:cubicBezTo>
                  <a:cubicBezTo>
                    <a:pt x="6032" y="4"/>
                    <a:pt x="5676" y="1"/>
                    <a:pt x="531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3;p36">
              <a:extLst>
                <a:ext uri="{FF2B5EF4-FFF2-40B4-BE49-F238E27FC236}">
                  <a16:creationId xmlns:a16="http://schemas.microsoft.com/office/drawing/2014/main" id="{4C42AE4C-FB05-53F7-0126-C346008B32D0}"/>
                </a:ext>
              </a:extLst>
            </p:cNvPr>
            <p:cNvSpPr/>
            <p:nvPr/>
          </p:nvSpPr>
          <p:spPr>
            <a:xfrm>
              <a:off x="6781050" y="2729100"/>
              <a:ext cx="149950" cy="80850"/>
            </a:xfrm>
            <a:custGeom>
              <a:avLst/>
              <a:gdLst/>
              <a:ahLst/>
              <a:cxnLst/>
              <a:rect l="l" t="t" r="r" b="b"/>
              <a:pathLst>
                <a:path w="5998" h="3234" fill="none" extrusionOk="0">
                  <a:moveTo>
                    <a:pt x="5997" y="3233"/>
                  </a:moveTo>
                  <a:cubicBezTo>
                    <a:pt x="5997" y="3233"/>
                    <a:pt x="3703" y="0"/>
                    <a:pt x="0" y="0"/>
                  </a:cubicBezTo>
                </a:path>
              </a:pathLst>
            </a:custGeom>
            <a:noFill/>
            <a:ln w="952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24;p36">
              <a:extLst>
                <a:ext uri="{FF2B5EF4-FFF2-40B4-BE49-F238E27FC236}">
                  <a16:creationId xmlns:a16="http://schemas.microsoft.com/office/drawing/2014/main" id="{C556CF34-6937-C794-BC2F-073F4DA3EAA7}"/>
                </a:ext>
              </a:extLst>
            </p:cNvPr>
            <p:cNvSpPr/>
            <p:nvPr/>
          </p:nvSpPr>
          <p:spPr>
            <a:xfrm>
              <a:off x="6631775" y="2729100"/>
              <a:ext cx="149300" cy="80850"/>
            </a:xfrm>
            <a:custGeom>
              <a:avLst/>
              <a:gdLst/>
              <a:ahLst/>
              <a:cxnLst/>
              <a:rect l="l" t="t" r="r" b="b"/>
              <a:pathLst>
                <a:path w="5972" h="3234" fill="none" extrusionOk="0">
                  <a:moveTo>
                    <a:pt x="1" y="3233"/>
                  </a:moveTo>
                  <a:cubicBezTo>
                    <a:pt x="1" y="3233"/>
                    <a:pt x="2269" y="0"/>
                    <a:pt x="5971" y="0"/>
                  </a:cubicBezTo>
                </a:path>
              </a:pathLst>
            </a:custGeom>
            <a:noFill/>
            <a:ln w="952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25;p36">
              <a:extLst>
                <a:ext uri="{FF2B5EF4-FFF2-40B4-BE49-F238E27FC236}">
                  <a16:creationId xmlns:a16="http://schemas.microsoft.com/office/drawing/2014/main" id="{202ACCA5-EE47-4AD0-CF31-036D18322A17}"/>
                </a:ext>
              </a:extLst>
            </p:cNvPr>
            <p:cNvSpPr/>
            <p:nvPr/>
          </p:nvSpPr>
          <p:spPr>
            <a:xfrm>
              <a:off x="6781050" y="786725"/>
              <a:ext cx="25" cy="1873300"/>
            </a:xfrm>
            <a:custGeom>
              <a:avLst/>
              <a:gdLst/>
              <a:ahLst/>
              <a:cxnLst/>
              <a:rect l="l" t="t" r="r" b="b"/>
              <a:pathLst>
                <a:path w="1" h="74932" fill="none" extrusionOk="0">
                  <a:moveTo>
                    <a:pt x="0" y="74932"/>
                  </a:moveTo>
                  <a:lnTo>
                    <a:pt x="0" y="0"/>
                  </a:lnTo>
                </a:path>
              </a:pathLst>
            </a:custGeom>
            <a:noFill/>
            <a:ln w="11725" cap="flat" cmpd="sng">
              <a:solidFill>
                <a:schemeClr val="lt2"/>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26;p36">
              <a:extLst>
                <a:ext uri="{FF2B5EF4-FFF2-40B4-BE49-F238E27FC236}">
                  <a16:creationId xmlns:a16="http://schemas.microsoft.com/office/drawing/2014/main" id="{F10984F4-8B6E-7F61-6872-64AFCDDFCC7F}"/>
                </a:ext>
              </a:extLst>
            </p:cNvPr>
            <p:cNvSpPr/>
            <p:nvPr/>
          </p:nvSpPr>
          <p:spPr>
            <a:xfrm>
              <a:off x="5604550" y="692225"/>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27;p36">
              <a:extLst>
                <a:ext uri="{FF2B5EF4-FFF2-40B4-BE49-F238E27FC236}">
                  <a16:creationId xmlns:a16="http://schemas.microsoft.com/office/drawing/2014/main" id="{C12B38E4-23F7-6C05-FD27-FA0E93E3B025}"/>
                </a:ext>
              </a:extLst>
            </p:cNvPr>
            <p:cNvSpPr/>
            <p:nvPr/>
          </p:nvSpPr>
          <p:spPr>
            <a:xfrm>
              <a:off x="5622800" y="919050"/>
              <a:ext cx="1083325" cy="239875"/>
            </a:xfrm>
            <a:custGeom>
              <a:avLst/>
              <a:gdLst/>
              <a:ahLst/>
              <a:cxnLst/>
              <a:rect l="l" t="t" r="r" b="b"/>
              <a:pathLst>
                <a:path w="43333" h="9595" fill="none" extrusionOk="0">
                  <a:moveTo>
                    <a:pt x="0" y="3311"/>
                  </a:moveTo>
                  <a:cubicBezTo>
                    <a:pt x="0" y="3311"/>
                    <a:pt x="26151" y="0"/>
                    <a:pt x="43332"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28;p36">
              <a:extLst>
                <a:ext uri="{FF2B5EF4-FFF2-40B4-BE49-F238E27FC236}">
                  <a16:creationId xmlns:a16="http://schemas.microsoft.com/office/drawing/2014/main" id="{3CA204E8-29C4-31F9-8832-B9C8EB4E8782}"/>
                </a:ext>
              </a:extLst>
            </p:cNvPr>
            <p:cNvSpPr/>
            <p:nvPr/>
          </p:nvSpPr>
          <p:spPr>
            <a:xfrm>
              <a:off x="5640400" y="1145225"/>
              <a:ext cx="1083975" cy="239875"/>
            </a:xfrm>
            <a:custGeom>
              <a:avLst/>
              <a:gdLst/>
              <a:ahLst/>
              <a:cxnLst/>
              <a:rect l="l" t="t" r="r" b="b"/>
              <a:pathLst>
                <a:path w="43359" h="9595" fill="none" extrusionOk="0">
                  <a:moveTo>
                    <a:pt x="0" y="3311"/>
                  </a:moveTo>
                  <a:cubicBezTo>
                    <a:pt x="0" y="3311"/>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29;p36">
              <a:extLst>
                <a:ext uri="{FF2B5EF4-FFF2-40B4-BE49-F238E27FC236}">
                  <a16:creationId xmlns:a16="http://schemas.microsoft.com/office/drawing/2014/main" id="{B9BFB147-6C0C-D64D-6AFC-F08D65F20066}"/>
                </a:ext>
              </a:extLst>
            </p:cNvPr>
            <p:cNvSpPr/>
            <p:nvPr/>
          </p:nvSpPr>
          <p:spPr>
            <a:xfrm>
              <a:off x="5658000" y="1371400"/>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30;p36">
              <a:extLst>
                <a:ext uri="{FF2B5EF4-FFF2-40B4-BE49-F238E27FC236}">
                  <a16:creationId xmlns:a16="http://schemas.microsoft.com/office/drawing/2014/main" id="{C8D78253-2AAF-97C3-747F-0844E2A62F91}"/>
                </a:ext>
              </a:extLst>
            </p:cNvPr>
            <p:cNvSpPr/>
            <p:nvPr/>
          </p:nvSpPr>
          <p:spPr>
            <a:xfrm>
              <a:off x="5675600" y="1639925"/>
              <a:ext cx="1083975" cy="239900"/>
            </a:xfrm>
            <a:custGeom>
              <a:avLst/>
              <a:gdLst/>
              <a:ahLst/>
              <a:cxnLst/>
              <a:rect l="l" t="t" r="r" b="b"/>
              <a:pathLst>
                <a:path w="43359" h="9596" fill="none" extrusionOk="0">
                  <a:moveTo>
                    <a:pt x="0" y="1643"/>
                  </a:moveTo>
                  <a:cubicBezTo>
                    <a:pt x="0" y="1643"/>
                    <a:pt x="26150" y="1"/>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31;p36">
              <a:extLst>
                <a:ext uri="{FF2B5EF4-FFF2-40B4-BE49-F238E27FC236}">
                  <a16:creationId xmlns:a16="http://schemas.microsoft.com/office/drawing/2014/main" id="{1DB2D3EF-1BFD-0EDB-2014-86E75B518C33}"/>
                </a:ext>
              </a:extLst>
            </p:cNvPr>
            <p:cNvSpPr/>
            <p:nvPr/>
          </p:nvSpPr>
          <p:spPr>
            <a:xfrm>
              <a:off x="5693200" y="1866750"/>
              <a:ext cx="1085275" cy="239900"/>
            </a:xfrm>
            <a:custGeom>
              <a:avLst/>
              <a:gdLst/>
              <a:ahLst/>
              <a:cxnLst/>
              <a:rect l="l" t="t" r="r" b="b"/>
              <a:pathLst>
                <a:path w="43411" h="9596" fill="none" extrusionOk="0">
                  <a:moveTo>
                    <a:pt x="0" y="1617"/>
                  </a:moveTo>
                  <a:cubicBezTo>
                    <a:pt x="0" y="1617"/>
                    <a:pt x="26203" y="1"/>
                    <a:pt x="4341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32;p36">
              <a:extLst>
                <a:ext uri="{FF2B5EF4-FFF2-40B4-BE49-F238E27FC236}">
                  <a16:creationId xmlns:a16="http://schemas.microsoft.com/office/drawing/2014/main" id="{3D4EAC0C-9C11-F962-CDCB-3B79431778DA}"/>
                </a:ext>
              </a:extLst>
            </p:cNvPr>
            <p:cNvSpPr/>
            <p:nvPr/>
          </p:nvSpPr>
          <p:spPr>
            <a:xfrm>
              <a:off x="5711450" y="2107275"/>
              <a:ext cx="1073525" cy="239875"/>
            </a:xfrm>
            <a:custGeom>
              <a:avLst/>
              <a:gdLst/>
              <a:ahLst/>
              <a:cxnLst/>
              <a:rect l="l" t="t" r="r" b="b"/>
              <a:pathLst>
                <a:path w="42941" h="9595" fill="none" extrusionOk="0">
                  <a:moveTo>
                    <a:pt x="0" y="1069"/>
                  </a:moveTo>
                  <a:cubicBezTo>
                    <a:pt x="0" y="1069"/>
                    <a:pt x="25733" y="0"/>
                    <a:pt x="4294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33;p36">
              <a:extLst>
                <a:ext uri="{FF2B5EF4-FFF2-40B4-BE49-F238E27FC236}">
                  <a16:creationId xmlns:a16="http://schemas.microsoft.com/office/drawing/2014/main" id="{FD643350-7A2F-CB3C-A054-C771507DE9B3}"/>
                </a:ext>
              </a:extLst>
            </p:cNvPr>
            <p:cNvSpPr/>
            <p:nvPr/>
          </p:nvSpPr>
          <p:spPr>
            <a:xfrm>
              <a:off x="6873600" y="692225"/>
              <a:ext cx="1083975" cy="239875"/>
            </a:xfrm>
            <a:custGeom>
              <a:avLst/>
              <a:gdLst/>
              <a:ahLst/>
              <a:cxnLst/>
              <a:rect l="l" t="t" r="r" b="b"/>
              <a:pathLst>
                <a:path w="43359" h="9595" fill="none" extrusionOk="0">
                  <a:moveTo>
                    <a:pt x="43359" y="3337"/>
                  </a:moveTo>
                  <a:cubicBezTo>
                    <a:pt x="43359"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34;p36">
              <a:extLst>
                <a:ext uri="{FF2B5EF4-FFF2-40B4-BE49-F238E27FC236}">
                  <a16:creationId xmlns:a16="http://schemas.microsoft.com/office/drawing/2014/main" id="{156EBDB3-A177-435C-5D77-82E51307D060}"/>
                </a:ext>
              </a:extLst>
            </p:cNvPr>
            <p:cNvSpPr/>
            <p:nvPr/>
          </p:nvSpPr>
          <p:spPr>
            <a:xfrm>
              <a:off x="6856000" y="919050"/>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35;p36">
              <a:extLst>
                <a:ext uri="{FF2B5EF4-FFF2-40B4-BE49-F238E27FC236}">
                  <a16:creationId xmlns:a16="http://schemas.microsoft.com/office/drawing/2014/main" id="{7E0CC555-5A75-C6E7-B1BE-3B96567AAFF8}"/>
                </a:ext>
              </a:extLst>
            </p:cNvPr>
            <p:cNvSpPr/>
            <p:nvPr/>
          </p:nvSpPr>
          <p:spPr>
            <a:xfrm>
              <a:off x="6838400" y="1145225"/>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36;p36">
              <a:extLst>
                <a:ext uri="{FF2B5EF4-FFF2-40B4-BE49-F238E27FC236}">
                  <a16:creationId xmlns:a16="http://schemas.microsoft.com/office/drawing/2014/main" id="{0CF6A5A3-13F6-D4EB-2799-A57A1226CDE5}"/>
                </a:ext>
              </a:extLst>
            </p:cNvPr>
            <p:cNvSpPr/>
            <p:nvPr/>
          </p:nvSpPr>
          <p:spPr>
            <a:xfrm>
              <a:off x="6820800" y="1371400"/>
              <a:ext cx="1083325" cy="239875"/>
            </a:xfrm>
            <a:custGeom>
              <a:avLst/>
              <a:gdLst/>
              <a:ahLst/>
              <a:cxnLst/>
              <a:rect l="l" t="t" r="r" b="b"/>
              <a:pathLst>
                <a:path w="43333" h="9595" fill="none" extrusionOk="0">
                  <a:moveTo>
                    <a:pt x="43333" y="3337"/>
                  </a:moveTo>
                  <a:cubicBezTo>
                    <a:pt x="43333"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37;p36">
              <a:extLst>
                <a:ext uri="{FF2B5EF4-FFF2-40B4-BE49-F238E27FC236}">
                  <a16:creationId xmlns:a16="http://schemas.microsoft.com/office/drawing/2014/main" id="{27ACDD2C-4992-6461-871F-4548203A0958}"/>
                </a:ext>
              </a:extLst>
            </p:cNvPr>
            <p:cNvSpPr/>
            <p:nvPr/>
          </p:nvSpPr>
          <p:spPr>
            <a:xfrm>
              <a:off x="6803200" y="1639925"/>
              <a:ext cx="1083325" cy="239900"/>
            </a:xfrm>
            <a:custGeom>
              <a:avLst/>
              <a:gdLst/>
              <a:ahLst/>
              <a:cxnLst/>
              <a:rect l="l" t="t" r="r" b="b"/>
              <a:pathLst>
                <a:path w="43333" h="9596" fill="none" extrusionOk="0">
                  <a:moveTo>
                    <a:pt x="43333" y="1643"/>
                  </a:moveTo>
                  <a:cubicBezTo>
                    <a:pt x="43333" y="1643"/>
                    <a:pt x="17182"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38;p36">
              <a:extLst>
                <a:ext uri="{FF2B5EF4-FFF2-40B4-BE49-F238E27FC236}">
                  <a16:creationId xmlns:a16="http://schemas.microsoft.com/office/drawing/2014/main" id="{3082053A-6940-2BFF-A316-9C3F1B498D83}"/>
                </a:ext>
              </a:extLst>
            </p:cNvPr>
            <p:cNvSpPr/>
            <p:nvPr/>
          </p:nvSpPr>
          <p:spPr>
            <a:xfrm>
              <a:off x="6784300" y="1866750"/>
              <a:ext cx="1084625" cy="239900"/>
            </a:xfrm>
            <a:custGeom>
              <a:avLst/>
              <a:gdLst/>
              <a:ahLst/>
              <a:cxnLst/>
              <a:rect l="l" t="t" r="r" b="b"/>
              <a:pathLst>
                <a:path w="43385" h="9596" fill="none" extrusionOk="0">
                  <a:moveTo>
                    <a:pt x="43385" y="1617"/>
                  </a:moveTo>
                  <a:cubicBezTo>
                    <a:pt x="43385" y="1617"/>
                    <a:pt x="17208"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39;p36">
              <a:extLst>
                <a:ext uri="{FF2B5EF4-FFF2-40B4-BE49-F238E27FC236}">
                  <a16:creationId xmlns:a16="http://schemas.microsoft.com/office/drawing/2014/main" id="{172B40D3-C36C-7D46-0CA6-55FB7E582D12}"/>
                </a:ext>
              </a:extLst>
            </p:cNvPr>
            <p:cNvSpPr/>
            <p:nvPr/>
          </p:nvSpPr>
          <p:spPr>
            <a:xfrm>
              <a:off x="6777150" y="2107275"/>
              <a:ext cx="1074175" cy="239875"/>
            </a:xfrm>
            <a:custGeom>
              <a:avLst/>
              <a:gdLst/>
              <a:ahLst/>
              <a:cxnLst/>
              <a:rect l="l" t="t" r="r" b="b"/>
              <a:pathLst>
                <a:path w="42967" h="9595" fill="none" extrusionOk="0">
                  <a:moveTo>
                    <a:pt x="42967" y="1069"/>
                  </a:moveTo>
                  <a:cubicBezTo>
                    <a:pt x="42967" y="1069"/>
                    <a:pt x="17208" y="0"/>
                    <a:pt x="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70299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3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grpSp>
        <p:nvGrpSpPr>
          <p:cNvPr id="1334" name="Google Shape;1334;p41"/>
          <p:cNvGrpSpPr/>
          <p:nvPr/>
        </p:nvGrpSpPr>
        <p:grpSpPr>
          <a:xfrm>
            <a:off x="-3451331" y="1523370"/>
            <a:ext cx="2689478" cy="2935379"/>
            <a:chOff x="6028456" y="1701113"/>
            <a:chExt cx="2247600" cy="2453100"/>
          </a:xfrm>
        </p:grpSpPr>
        <p:sp>
          <p:nvSpPr>
            <p:cNvPr id="1335" name="Google Shape;1335;p41"/>
            <p:cNvSpPr/>
            <p:nvPr/>
          </p:nvSpPr>
          <p:spPr>
            <a:xfrm rot="5400000">
              <a:off x="5925706" y="1803863"/>
              <a:ext cx="2453100" cy="22476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36" name="Google Shape;1336;p41"/>
            <p:cNvGrpSpPr/>
            <p:nvPr/>
          </p:nvGrpSpPr>
          <p:grpSpPr>
            <a:xfrm>
              <a:off x="6066470" y="1783293"/>
              <a:ext cx="255756" cy="2263067"/>
              <a:chOff x="2308246" y="2925325"/>
              <a:chExt cx="83723" cy="740823"/>
            </a:xfrm>
          </p:grpSpPr>
          <p:sp>
            <p:nvSpPr>
              <p:cNvPr id="1337" name="Google Shape;1337;p41"/>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41"/>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41"/>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41"/>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41"/>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41"/>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41"/>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41"/>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345" name="Google Shape;1345;p41"/>
          <p:cNvSpPr txBox="1">
            <a:spLocks noGrp="1"/>
          </p:cNvSpPr>
          <p:nvPr>
            <p:ph type="title"/>
          </p:nvPr>
        </p:nvSpPr>
        <p:spPr>
          <a:xfrm>
            <a:off x="919432" y="42065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Exercise 2. Read again and tick T (true) or F (false)</a:t>
            </a:r>
            <a:endParaRPr sz="2400" dirty="0"/>
          </a:p>
        </p:txBody>
      </p:sp>
      <p:graphicFrame>
        <p:nvGraphicFramePr>
          <p:cNvPr id="1374" name="Google Shape;1374;p41"/>
          <p:cNvGraphicFramePr/>
          <p:nvPr>
            <p:extLst>
              <p:ext uri="{D42A27DB-BD31-4B8C-83A1-F6EECF244321}">
                <p14:modId xmlns:p14="http://schemas.microsoft.com/office/powerpoint/2010/main" val="1105130311"/>
              </p:ext>
            </p:extLst>
          </p:nvPr>
        </p:nvGraphicFramePr>
        <p:xfrm>
          <a:off x="536903" y="1067339"/>
          <a:ext cx="8278741" cy="3655502"/>
        </p:xfrm>
        <a:graphic>
          <a:graphicData uri="http://schemas.openxmlformats.org/drawingml/2006/table">
            <a:tbl>
              <a:tblPr>
                <a:noFill/>
                <a:tableStyleId>{7ADD97C0-A81E-48A2-B2DC-67260C698082}</a:tableStyleId>
              </a:tblPr>
              <a:tblGrid>
                <a:gridCol w="6384892">
                  <a:extLst>
                    <a:ext uri="{9D8B030D-6E8A-4147-A177-3AD203B41FA5}">
                      <a16:colId xmlns:a16="http://schemas.microsoft.com/office/drawing/2014/main" val="20000"/>
                    </a:ext>
                  </a:extLst>
                </a:gridCol>
                <a:gridCol w="946298">
                  <a:extLst>
                    <a:ext uri="{9D8B030D-6E8A-4147-A177-3AD203B41FA5}">
                      <a16:colId xmlns:a16="http://schemas.microsoft.com/office/drawing/2014/main" val="20001"/>
                    </a:ext>
                  </a:extLst>
                </a:gridCol>
                <a:gridCol w="947551">
                  <a:extLst>
                    <a:ext uri="{9D8B030D-6E8A-4147-A177-3AD203B41FA5}">
                      <a16:colId xmlns:a16="http://schemas.microsoft.com/office/drawing/2014/main" val="20002"/>
                    </a:ext>
                  </a:extLst>
                </a:gridCol>
              </a:tblGrid>
              <a:tr h="478091">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Sentences</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True</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False</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549161">
                <a:tc>
                  <a:txBody>
                    <a:bodyPr/>
                    <a:lstStyle/>
                    <a:p>
                      <a:pPr marL="0" lvl="0" indent="0" algn="l" rtl="0">
                        <a:spcBef>
                          <a:spcPts val="0"/>
                        </a:spcBef>
                        <a:spcAft>
                          <a:spcPts val="0"/>
                        </a:spcAft>
                        <a:buNone/>
                      </a:pPr>
                      <a:r>
                        <a:rPr lang="en-US" sz="1800" dirty="0">
                          <a:latin typeface="Cabin" pitchFamily="2" charset="77"/>
                        </a:rPr>
                        <a:t>1. </a:t>
                      </a:r>
                      <a:r>
                        <a:rPr lang="en-US" sz="1800" b="0" i="0" u="none" strike="noStrike" cap="none" dirty="0">
                          <a:solidFill>
                            <a:srgbClr val="000000"/>
                          </a:solidFill>
                          <a:latin typeface="Cabin" pitchFamily="2" charset="77"/>
                          <a:ea typeface="Arial"/>
                          <a:cs typeface="Arial"/>
                          <a:sym typeface="Arial"/>
                        </a:rPr>
                        <a:t>Elena and Trang are at Sa Dec Flower Village.</a:t>
                      </a:r>
                      <a:endParaRPr sz="1800" dirty="0">
                        <a:latin typeface="Cabin" pitchFamily="2" charset="77"/>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49161">
                <a:tc>
                  <a:txBody>
                    <a:bodyPr/>
                    <a:lstStyle/>
                    <a:p>
                      <a:pPr marL="0" lvl="0" indent="0" algn="l" rtl="0">
                        <a:spcBef>
                          <a:spcPts val="0"/>
                        </a:spcBef>
                        <a:spcAft>
                          <a:spcPts val="0"/>
                        </a:spcAft>
                        <a:buNone/>
                      </a:pPr>
                      <a:r>
                        <a:rPr lang="en-US" sz="1800" dirty="0">
                          <a:latin typeface="Cabin" pitchFamily="2" charset="77"/>
                        </a:rPr>
                        <a:t>2. Many people visit flower villages to take photos.</a:t>
                      </a:r>
                      <a:endParaRPr sz="1800" dirty="0">
                        <a:latin typeface="Cabin" pitchFamily="2" charset="77"/>
                      </a:endParaRPr>
                    </a:p>
                  </a:txBody>
                  <a:tcPr marL="91425" marR="91425" marT="91425" marB="91425">
                    <a:lnL w="9525" cap="flat" cmpd="sng">
                      <a:solidFill>
                        <a:schemeClr val="accent6"/>
                      </a:solidFill>
                      <a:prstDash val="solid"/>
                      <a:round/>
                      <a:headEnd type="none" w="sm" len="sm"/>
                      <a:tailEnd type="none" w="sm" len="sm"/>
                    </a:lnL>
                    <a:lnR w="9525" cap="flat" cmpd="sng" algn="ctr">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lgn="ctr">
                      <a:solidFill>
                        <a:schemeClr val="accent6"/>
                      </a:solidFill>
                      <a:prstDash val="solid"/>
                      <a:round/>
                      <a:headEnd type="none" w="sm" len="sm"/>
                      <a:tailEnd type="none" w="sm" len="sm"/>
                    </a:lnL>
                    <a:lnR w="9525" cap="flat" cmpd="sng" algn="ctr">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lgn="ctr">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4041225422"/>
                  </a:ext>
                </a:extLst>
              </a:tr>
              <a:tr h="764964">
                <a:tc>
                  <a:txBody>
                    <a:bodyPr/>
                    <a:lstStyle/>
                    <a:p>
                      <a:pPr marL="0" lvl="0" indent="0" algn="l" rtl="0">
                        <a:spcBef>
                          <a:spcPts val="0"/>
                        </a:spcBef>
                        <a:spcAft>
                          <a:spcPts val="0"/>
                        </a:spcAft>
                        <a:buNone/>
                      </a:pPr>
                      <a:r>
                        <a:rPr lang="en-US" sz="1800" dirty="0">
                          <a:latin typeface="Cabin" pitchFamily="2" charset="77"/>
                        </a:rPr>
                        <a:t>3. Trang’s family usually buys kumquat trees and peach blossoms at </a:t>
                      </a:r>
                      <a:r>
                        <a:rPr lang="en-US" sz="1800" dirty="0" err="1">
                          <a:latin typeface="Cabin" pitchFamily="2" charset="77"/>
                        </a:rPr>
                        <a:t>Nhat</a:t>
                      </a:r>
                      <a:r>
                        <a:rPr lang="en-US" sz="1800" dirty="0">
                          <a:latin typeface="Cabin" pitchFamily="2" charset="77"/>
                        </a:rPr>
                        <a:t> Tan village.</a:t>
                      </a:r>
                      <a:endParaRPr sz="1800" dirty="0">
                        <a:latin typeface="Cabin" pitchFamily="2" charset="77"/>
                      </a:endParaRPr>
                    </a:p>
                  </a:txBody>
                  <a:tcPr marL="91425" marR="91425" marT="91425" marB="91425">
                    <a:lnL w="9525" cap="flat" cmpd="sng">
                      <a:solidFill>
                        <a:schemeClr val="accent6"/>
                      </a:solidFill>
                      <a:prstDash val="solid"/>
                      <a:round/>
                      <a:headEnd type="none" w="sm" len="sm"/>
                      <a:tailEnd type="none" w="sm" len="sm"/>
                    </a:lnL>
                    <a:lnR w="9525" cap="flat" cmpd="sng" algn="ctr">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lgn="ctr">
                      <a:solidFill>
                        <a:schemeClr val="accent6"/>
                      </a:solidFill>
                      <a:prstDash val="solid"/>
                      <a:round/>
                      <a:headEnd type="none" w="sm" len="sm"/>
                      <a:tailEnd type="none" w="sm" len="sm"/>
                    </a:lnL>
                    <a:lnR w="9525" cap="flat" cmpd="sng" algn="ctr">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lgn="ctr">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3162706808"/>
                  </a:ext>
                </a:extLst>
              </a:tr>
              <a:tr h="549161">
                <a:tc>
                  <a:txBody>
                    <a:bodyPr/>
                    <a:lstStyle/>
                    <a:p>
                      <a:pPr marL="0" lvl="0" indent="0" algn="l" rtl="0">
                        <a:spcBef>
                          <a:spcPts val="0"/>
                        </a:spcBef>
                        <a:spcAft>
                          <a:spcPts val="0"/>
                        </a:spcAft>
                        <a:buNone/>
                      </a:pPr>
                      <a:r>
                        <a:rPr lang="en-US" sz="1800" dirty="0">
                          <a:latin typeface="Cabin" pitchFamily="2" charset="77"/>
                        </a:rPr>
                        <a:t>4. Flowers are not part of any Vietnamese tradition.</a:t>
                      </a:r>
                      <a:endParaRPr sz="1800" dirty="0">
                        <a:latin typeface="Cabin" pitchFamily="2" charset="77"/>
                      </a:endParaRPr>
                    </a:p>
                  </a:txBody>
                  <a:tcPr marL="91425" marR="91425" marT="91425" marB="91425">
                    <a:lnL w="9525" cap="flat" cmpd="sng">
                      <a:solidFill>
                        <a:schemeClr val="accent6"/>
                      </a:solidFill>
                      <a:prstDash val="solid"/>
                      <a:round/>
                      <a:headEnd type="none" w="sm" len="sm"/>
                      <a:tailEnd type="none" w="sm" len="sm"/>
                    </a:lnL>
                    <a:lnR w="9525" cap="flat" cmpd="sng" algn="ctr">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lgn="ctr">
                      <a:solidFill>
                        <a:schemeClr val="accent6"/>
                      </a:solidFill>
                      <a:prstDash val="solid"/>
                      <a:round/>
                      <a:headEnd type="none" w="sm" len="sm"/>
                      <a:tailEnd type="none" w="sm" len="sm"/>
                    </a:lnL>
                    <a:lnR w="9525" cap="flat" cmpd="sng" algn="ctr">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lgn="ctr">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373969217"/>
                  </a:ext>
                </a:extLst>
              </a:tr>
              <a:tr h="764964">
                <a:tc>
                  <a:txBody>
                    <a:bodyPr/>
                    <a:lstStyle/>
                    <a:p>
                      <a:pPr marL="0" lvl="0" indent="0" algn="l" rtl="0">
                        <a:spcBef>
                          <a:spcPts val="0"/>
                        </a:spcBef>
                        <a:spcAft>
                          <a:spcPts val="0"/>
                        </a:spcAft>
                        <a:buNone/>
                      </a:pPr>
                      <a:r>
                        <a:rPr lang="en-US" sz="1800" dirty="0">
                          <a:latin typeface="Cabin" pitchFamily="2" charset="77"/>
                        </a:rPr>
                        <a:t>5. People decorate bamboo poles with small bells and lanterns for New Years.</a:t>
                      </a:r>
                      <a:endParaRPr sz="1800" dirty="0">
                        <a:latin typeface="Cabin" pitchFamily="2" charset="77"/>
                      </a:endParaRPr>
                    </a:p>
                  </a:txBody>
                  <a:tcPr marL="91425" marR="91425" marT="91425" marB="91425">
                    <a:lnL w="9525" cap="flat" cmpd="sng">
                      <a:solidFill>
                        <a:schemeClr val="accent6"/>
                      </a:solidFill>
                      <a:prstDash val="solid"/>
                      <a:round/>
                      <a:headEnd type="none" w="sm" len="sm"/>
                      <a:tailEnd type="none" w="sm" len="sm"/>
                    </a:lnL>
                    <a:lnR w="9525" cap="flat" cmpd="sng" algn="ctr">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lgn="ctr">
                      <a:solidFill>
                        <a:schemeClr val="accent6"/>
                      </a:solidFill>
                      <a:prstDash val="solid"/>
                      <a:round/>
                      <a:headEnd type="none" w="sm" len="sm"/>
                      <a:tailEnd type="none" w="sm" len="sm"/>
                    </a:lnL>
                    <a:lnR w="9525" cap="flat" cmpd="sng" algn="ctr">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lgn="ctr">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419710042"/>
                  </a:ext>
                </a:extLst>
              </a:tr>
            </a:tbl>
          </a:graphicData>
        </a:graphic>
      </p:graphicFrame>
      <p:cxnSp>
        <p:nvCxnSpPr>
          <p:cNvPr id="4" name="Straight Connector 3">
            <a:extLst>
              <a:ext uri="{FF2B5EF4-FFF2-40B4-BE49-F238E27FC236}">
                <a16:creationId xmlns:a16="http://schemas.microsoft.com/office/drawing/2014/main" id="{5233A7BF-CF34-9B3F-57B4-F6B6533D6879}"/>
              </a:ext>
            </a:extLst>
          </p:cNvPr>
          <p:cNvCxnSpPr/>
          <p:nvPr/>
        </p:nvCxnSpPr>
        <p:spPr>
          <a:xfrm>
            <a:off x="808892" y="1903761"/>
            <a:ext cx="52050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9B0F287-D366-0A92-3412-BB25C165D379}"/>
              </a:ext>
            </a:extLst>
          </p:cNvPr>
          <p:cNvCxnSpPr/>
          <p:nvPr/>
        </p:nvCxnSpPr>
        <p:spPr>
          <a:xfrm>
            <a:off x="1800664" y="1910795"/>
            <a:ext cx="52050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B59294A-6ED9-BE05-46F4-65C41A44F77F}"/>
              </a:ext>
            </a:extLst>
          </p:cNvPr>
          <p:cNvCxnSpPr>
            <a:cxnSpLocks/>
          </p:cNvCxnSpPr>
          <p:nvPr/>
        </p:nvCxnSpPr>
        <p:spPr>
          <a:xfrm>
            <a:off x="2961249" y="1924863"/>
            <a:ext cx="2103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1DB120C-903D-2499-DF7F-3D36ED35F401}"/>
              </a:ext>
            </a:extLst>
          </p:cNvPr>
          <p:cNvCxnSpPr>
            <a:cxnSpLocks/>
          </p:cNvCxnSpPr>
          <p:nvPr/>
        </p:nvCxnSpPr>
        <p:spPr>
          <a:xfrm>
            <a:off x="837027" y="2480537"/>
            <a:ext cx="12238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ABE4A86-AC99-06B5-8D42-431518C05784}"/>
              </a:ext>
            </a:extLst>
          </p:cNvPr>
          <p:cNvCxnSpPr>
            <a:cxnSpLocks/>
          </p:cNvCxnSpPr>
          <p:nvPr/>
        </p:nvCxnSpPr>
        <p:spPr>
          <a:xfrm>
            <a:off x="2588454" y="2480537"/>
            <a:ext cx="13575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0F6A74-E970-90E8-5874-6F45A581BAFD}"/>
              </a:ext>
            </a:extLst>
          </p:cNvPr>
          <p:cNvCxnSpPr>
            <a:cxnSpLocks/>
          </p:cNvCxnSpPr>
          <p:nvPr/>
        </p:nvCxnSpPr>
        <p:spPr>
          <a:xfrm>
            <a:off x="4276577" y="2480537"/>
            <a:ext cx="111838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360342-8216-2601-D5F0-7AA54F590CDE}"/>
              </a:ext>
            </a:extLst>
          </p:cNvPr>
          <p:cNvCxnSpPr>
            <a:cxnSpLocks/>
          </p:cNvCxnSpPr>
          <p:nvPr/>
        </p:nvCxnSpPr>
        <p:spPr>
          <a:xfrm>
            <a:off x="865162" y="3015109"/>
            <a:ext cx="119575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0E83E71-980B-CD64-4DCB-64AF4C34695C}"/>
              </a:ext>
            </a:extLst>
          </p:cNvPr>
          <p:cNvCxnSpPr>
            <a:cxnSpLocks/>
          </p:cNvCxnSpPr>
          <p:nvPr/>
        </p:nvCxnSpPr>
        <p:spPr>
          <a:xfrm>
            <a:off x="3467685" y="3008075"/>
            <a:ext cx="136808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8A845A-019A-E062-78FD-75C0B4EBC40F}"/>
              </a:ext>
            </a:extLst>
          </p:cNvPr>
          <p:cNvCxnSpPr>
            <a:cxnSpLocks/>
          </p:cNvCxnSpPr>
          <p:nvPr/>
        </p:nvCxnSpPr>
        <p:spPr>
          <a:xfrm>
            <a:off x="5303519" y="3008075"/>
            <a:ext cx="59787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70665C-094F-9E74-6A34-BA57248B4F7E}"/>
              </a:ext>
            </a:extLst>
          </p:cNvPr>
          <p:cNvCxnSpPr>
            <a:cxnSpLocks/>
          </p:cNvCxnSpPr>
          <p:nvPr/>
        </p:nvCxnSpPr>
        <p:spPr>
          <a:xfrm>
            <a:off x="618978" y="3282395"/>
            <a:ext cx="89329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3F589A-F036-792F-DCCA-39F38BDD659C}"/>
              </a:ext>
            </a:extLst>
          </p:cNvPr>
          <p:cNvCxnSpPr>
            <a:cxnSpLocks/>
          </p:cNvCxnSpPr>
          <p:nvPr/>
        </p:nvCxnSpPr>
        <p:spPr>
          <a:xfrm>
            <a:off x="1828800" y="3289428"/>
            <a:ext cx="1561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FFFCBFE-D0D9-2D8B-6E10-5111BCADE016}"/>
              </a:ext>
            </a:extLst>
          </p:cNvPr>
          <p:cNvCxnSpPr>
            <a:cxnSpLocks/>
          </p:cNvCxnSpPr>
          <p:nvPr/>
        </p:nvCxnSpPr>
        <p:spPr>
          <a:xfrm>
            <a:off x="851095" y="3795865"/>
            <a:ext cx="7315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2226B8B-63DA-8F66-7143-2BD7F0881B5A}"/>
              </a:ext>
            </a:extLst>
          </p:cNvPr>
          <p:cNvCxnSpPr>
            <a:cxnSpLocks/>
          </p:cNvCxnSpPr>
          <p:nvPr/>
        </p:nvCxnSpPr>
        <p:spPr>
          <a:xfrm>
            <a:off x="1969477" y="3802899"/>
            <a:ext cx="3516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052A33B-6E4C-D087-3091-5064A9E2EB8B}"/>
              </a:ext>
            </a:extLst>
          </p:cNvPr>
          <p:cNvCxnSpPr>
            <a:cxnSpLocks/>
          </p:cNvCxnSpPr>
          <p:nvPr/>
        </p:nvCxnSpPr>
        <p:spPr>
          <a:xfrm>
            <a:off x="2377440" y="3809933"/>
            <a:ext cx="3516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B9487F-04AE-A99C-8A3F-41572BFCC09E}"/>
              </a:ext>
            </a:extLst>
          </p:cNvPr>
          <p:cNvCxnSpPr>
            <a:cxnSpLocks/>
          </p:cNvCxnSpPr>
          <p:nvPr/>
        </p:nvCxnSpPr>
        <p:spPr>
          <a:xfrm>
            <a:off x="3509890" y="3809933"/>
            <a:ext cx="200464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78D07AF-DE89-DF71-AE09-046F01C0BF0B}"/>
              </a:ext>
            </a:extLst>
          </p:cNvPr>
          <p:cNvCxnSpPr>
            <a:cxnSpLocks/>
          </p:cNvCxnSpPr>
          <p:nvPr/>
        </p:nvCxnSpPr>
        <p:spPr>
          <a:xfrm>
            <a:off x="829995" y="4309336"/>
            <a:ext cx="68228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CD9BFF4-914A-99DC-99F3-477932A91577}"/>
              </a:ext>
            </a:extLst>
          </p:cNvPr>
          <p:cNvCxnSpPr>
            <a:cxnSpLocks/>
          </p:cNvCxnSpPr>
          <p:nvPr/>
        </p:nvCxnSpPr>
        <p:spPr>
          <a:xfrm>
            <a:off x="1575582" y="4316370"/>
            <a:ext cx="801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936502B-E264-8903-6092-0B6E88F16522}"/>
              </a:ext>
            </a:extLst>
          </p:cNvPr>
          <p:cNvCxnSpPr>
            <a:cxnSpLocks/>
          </p:cNvCxnSpPr>
          <p:nvPr/>
        </p:nvCxnSpPr>
        <p:spPr>
          <a:xfrm>
            <a:off x="2461847" y="4323404"/>
            <a:ext cx="138566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72A17A-B880-2EF5-E4D9-EDC124F6F28B}"/>
              </a:ext>
            </a:extLst>
          </p:cNvPr>
          <p:cNvCxnSpPr>
            <a:cxnSpLocks/>
          </p:cNvCxnSpPr>
          <p:nvPr/>
        </p:nvCxnSpPr>
        <p:spPr>
          <a:xfrm>
            <a:off x="4368019" y="4316370"/>
            <a:ext cx="10269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1B3868A-41F9-CF16-41BC-E736593B5701}"/>
              </a:ext>
            </a:extLst>
          </p:cNvPr>
          <p:cNvCxnSpPr>
            <a:cxnSpLocks/>
          </p:cNvCxnSpPr>
          <p:nvPr/>
        </p:nvCxnSpPr>
        <p:spPr>
          <a:xfrm>
            <a:off x="5852161" y="4323403"/>
            <a:ext cx="78075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12793E-D93C-78A7-EB75-9384E37A5393}"/>
              </a:ext>
            </a:extLst>
          </p:cNvPr>
          <p:cNvCxnSpPr>
            <a:cxnSpLocks/>
          </p:cNvCxnSpPr>
          <p:nvPr/>
        </p:nvCxnSpPr>
        <p:spPr>
          <a:xfrm>
            <a:off x="939019" y="4604757"/>
            <a:ext cx="103045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58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par>
                                <p:cTn id="22" presetID="18" presetClass="entr" presetSubtype="1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trips(down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trips(downLeft)">
                                      <p:cBhvr>
                                        <p:cTn id="29" dur="500"/>
                                        <p:tgtEl>
                                          <p:spTgt spid="15"/>
                                        </p:tgtEl>
                                      </p:cBhvr>
                                    </p:animEffect>
                                  </p:childTnLst>
                                </p:cTn>
                              </p:par>
                              <p:par>
                                <p:cTn id="30" presetID="18" presetClass="entr" presetSubtype="12"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strips(downLeft)">
                                      <p:cBhvr>
                                        <p:cTn id="32" dur="500"/>
                                        <p:tgtEl>
                                          <p:spTgt spid="17"/>
                                        </p:tgtEl>
                                      </p:cBhvr>
                                    </p:animEffect>
                                  </p:childTnLst>
                                </p:cTn>
                              </p:par>
                              <p:par>
                                <p:cTn id="33" presetID="18" presetClass="entr" presetSubtype="12"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trips(downLeft)">
                                      <p:cBhvr>
                                        <p:cTn id="35" dur="500"/>
                                        <p:tgtEl>
                                          <p:spTgt spid="19"/>
                                        </p:tgtEl>
                                      </p:cBhvr>
                                    </p:animEffect>
                                  </p:childTnLst>
                                </p:cTn>
                              </p:par>
                              <p:par>
                                <p:cTn id="36" presetID="18" presetClass="entr" presetSubtype="12"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strips(downLeft)">
                                      <p:cBhvr>
                                        <p:cTn id="38" dur="500"/>
                                        <p:tgtEl>
                                          <p:spTgt spid="23"/>
                                        </p:tgtEl>
                                      </p:cBhvr>
                                    </p:animEffect>
                                  </p:childTnLst>
                                </p:cTn>
                              </p:par>
                              <p:par>
                                <p:cTn id="39" presetID="18" presetClass="entr" presetSubtype="12"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strips(downLef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strips(downLeft)">
                                      <p:cBhvr>
                                        <p:cTn id="46" dur="500"/>
                                        <p:tgtEl>
                                          <p:spTgt spid="25"/>
                                        </p:tgtEl>
                                      </p:cBhvr>
                                    </p:animEffect>
                                  </p:childTnLst>
                                </p:cTn>
                              </p:par>
                              <p:par>
                                <p:cTn id="47" presetID="18" presetClass="entr" presetSubtype="1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strips(downLeft)">
                                      <p:cBhvr>
                                        <p:cTn id="49" dur="500"/>
                                        <p:tgtEl>
                                          <p:spTgt spid="27"/>
                                        </p:tgtEl>
                                      </p:cBhvr>
                                    </p:animEffect>
                                  </p:childTnLst>
                                </p:cTn>
                              </p:par>
                              <p:par>
                                <p:cTn id="50" presetID="18" presetClass="entr" presetSubtype="12"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strips(downLeft)">
                                      <p:cBhvr>
                                        <p:cTn id="52" dur="500"/>
                                        <p:tgtEl>
                                          <p:spTgt spid="29"/>
                                        </p:tgtEl>
                                      </p:cBhvr>
                                    </p:animEffect>
                                  </p:childTnLst>
                                </p:cTn>
                              </p:par>
                              <p:par>
                                <p:cTn id="53" presetID="18" presetClass="entr" presetSubtype="12"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strips(downLeft)">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strips(downLeft)">
                                      <p:cBhvr>
                                        <p:cTn id="60" dur="500"/>
                                        <p:tgtEl>
                                          <p:spTgt spid="32"/>
                                        </p:tgtEl>
                                      </p:cBhvr>
                                    </p:animEffect>
                                  </p:childTnLst>
                                </p:cTn>
                              </p:par>
                              <p:par>
                                <p:cTn id="61" presetID="18" presetClass="entr" presetSubtype="12"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strips(downLeft)">
                                      <p:cBhvr>
                                        <p:cTn id="63" dur="500"/>
                                        <p:tgtEl>
                                          <p:spTgt spid="34"/>
                                        </p:tgtEl>
                                      </p:cBhvr>
                                    </p:animEffect>
                                  </p:childTnLst>
                                </p:cTn>
                              </p:par>
                              <p:par>
                                <p:cTn id="64" presetID="18" presetClass="entr" presetSubtype="12"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strips(downLeft)">
                                      <p:cBhvr>
                                        <p:cTn id="66" dur="500"/>
                                        <p:tgtEl>
                                          <p:spTgt spid="36"/>
                                        </p:tgtEl>
                                      </p:cBhvr>
                                    </p:animEffect>
                                  </p:childTnLst>
                                </p:cTn>
                              </p:par>
                              <p:par>
                                <p:cTn id="67" presetID="18" presetClass="entr" presetSubtype="12"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strips(downLeft)">
                                      <p:cBhvr>
                                        <p:cTn id="69" dur="500"/>
                                        <p:tgtEl>
                                          <p:spTgt spid="38"/>
                                        </p:tgtEl>
                                      </p:cBhvr>
                                    </p:animEffect>
                                  </p:childTnLst>
                                </p:cTn>
                              </p:par>
                              <p:par>
                                <p:cTn id="70" presetID="18" presetClass="entr" presetSubtype="12"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strips(downLeft)">
                                      <p:cBhvr>
                                        <p:cTn id="72" dur="500"/>
                                        <p:tgtEl>
                                          <p:spTgt spid="41"/>
                                        </p:tgtEl>
                                      </p:cBhvr>
                                    </p:animEffect>
                                  </p:childTnLst>
                                </p:cTn>
                              </p:par>
                              <p:par>
                                <p:cTn id="73" presetID="18" presetClass="entr" presetSubtype="12"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strips(downLeft)">
                                      <p:cBhvr>
                                        <p:cTn id="7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4504-A1B0-C49A-D3DC-6AB998688FC5}"/>
              </a:ext>
            </a:extLst>
          </p:cNvPr>
          <p:cNvSpPr>
            <a:spLocks noGrp="1"/>
          </p:cNvSpPr>
          <p:nvPr>
            <p:ph type="title"/>
          </p:nvPr>
        </p:nvSpPr>
        <p:spPr/>
        <p:txBody>
          <a:bodyPr/>
          <a:lstStyle/>
          <a:p>
            <a:r>
              <a:rPr lang="en-VN" sz="3000" dirty="0"/>
              <a:t>Check your answers.</a:t>
            </a:r>
          </a:p>
        </p:txBody>
      </p:sp>
      <p:graphicFrame>
        <p:nvGraphicFramePr>
          <p:cNvPr id="3" name="Table 2">
            <a:extLst>
              <a:ext uri="{FF2B5EF4-FFF2-40B4-BE49-F238E27FC236}">
                <a16:creationId xmlns:a16="http://schemas.microsoft.com/office/drawing/2014/main" id="{C77743A0-81C1-B97E-2A46-3140DB803739}"/>
              </a:ext>
            </a:extLst>
          </p:cNvPr>
          <p:cNvGraphicFramePr>
            <a:graphicFrameLocks noGrp="1"/>
          </p:cNvGraphicFramePr>
          <p:nvPr/>
        </p:nvGraphicFramePr>
        <p:xfrm>
          <a:off x="712788" y="1152525"/>
          <a:ext cx="8278741" cy="1027252"/>
        </p:xfrm>
        <a:graphic>
          <a:graphicData uri="http://schemas.openxmlformats.org/drawingml/2006/table">
            <a:tbl>
              <a:tblPr>
                <a:noFill/>
                <a:tableStyleId>{7ADD97C0-A81E-48A2-B2DC-67260C698082}</a:tableStyleId>
              </a:tblPr>
              <a:tblGrid>
                <a:gridCol w="6384892">
                  <a:extLst>
                    <a:ext uri="{9D8B030D-6E8A-4147-A177-3AD203B41FA5}">
                      <a16:colId xmlns:a16="http://schemas.microsoft.com/office/drawing/2014/main" val="271648255"/>
                    </a:ext>
                  </a:extLst>
                </a:gridCol>
                <a:gridCol w="946298">
                  <a:extLst>
                    <a:ext uri="{9D8B030D-6E8A-4147-A177-3AD203B41FA5}">
                      <a16:colId xmlns:a16="http://schemas.microsoft.com/office/drawing/2014/main" val="2758297248"/>
                    </a:ext>
                  </a:extLst>
                </a:gridCol>
                <a:gridCol w="947551">
                  <a:extLst>
                    <a:ext uri="{9D8B030D-6E8A-4147-A177-3AD203B41FA5}">
                      <a16:colId xmlns:a16="http://schemas.microsoft.com/office/drawing/2014/main" val="2651428998"/>
                    </a:ext>
                  </a:extLst>
                </a:gridCol>
              </a:tblGrid>
              <a:tr h="478091">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Sentences</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True</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False</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3326001387"/>
                  </a:ext>
                </a:extLst>
              </a:tr>
              <a:tr h="549161">
                <a:tc>
                  <a:txBody>
                    <a:bodyPr/>
                    <a:lstStyle/>
                    <a:p>
                      <a:pPr marL="0" lvl="0" indent="0" algn="l" rtl="0">
                        <a:spcBef>
                          <a:spcPts val="0"/>
                        </a:spcBef>
                        <a:spcAft>
                          <a:spcPts val="0"/>
                        </a:spcAft>
                        <a:buNone/>
                      </a:pPr>
                      <a:r>
                        <a:rPr lang="en-US" sz="1800" dirty="0">
                          <a:latin typeface="Cabin" pitchFamily="2" charset="77"/>
                        </a:rPr>
                        <a:t>1. </a:t>
                      </a:r>
                      <a:r>
                        <a:rPr lang="en-US" sz="1800" b="0" i="0" u="none" strike="noStrike" cap="none" dirty="0">
                          <a:solidFill>
                            <a:srgbClr val="000000"/>
                          </a:solidFill>
                          <a:latin typeface="Cabin" pitchFamily="2" charset="77"/>
                          <a:ea typeface="Arial"/>
                          <a:cs typeface="Arial"/>
                          <a:sym typeface="Arial"/>
                        </a:rPr>
                        <a:t>Elena and Trang are at Sa Dec Flower Village.</a:t>
                      </a:r>
                      <a:endParaRPr sz="1800" dirty="0">
                        <a:latin typeface="Cabin" pitchFamily="2" charset="77"/>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3777594248"/>
                  </a:ext>
                </a:extLst>
              </a:tr>
            </a:tbl>
          </a:graphicData>
        </a:graphic>
      </p:graphicFrame>
      <p:cxnSp>
        <p:nvCxnSpPr>
          <p:cNvPr id="4" name="Straight Connector 3">
            <a:extLst>
              <a:ext uri="{FF2B5EF4-FFF2-40B4-BE49-F238E27FC236}">
                <a16:creationId xmlns:a16="http://schemas.microsoft.com/office/drawing/2014/main" id="{B0F84EB6-8EB4-F06A-7797-FBC887B80DD8}"/>
              </a:ext>
            </a:extLst>
          </p:cNvPr>
          <p:cNvCxnSpPr/>
          <p:nvPr/>
        </p:nvCxnSpPr>
        <p:spPr>
          <a:xfrm>
            <a:off x="986695" y="2005363"/>
            <a:ext cx="52050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5FB7A4A-5785-02F9-A4C9-A0B6E9BED289}"/>
              </a:ext>
            </a:extLst>
          </p:cNvPr>
          <p:cNvCxnSpPr/>
          <p:nvPr/>
        </p:nvCxnSpPr>
        <p:spPr>
          <a:xfrm>
            <a:off x="1978467" y="2012397"/>
            <a:ext cx="52050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EAC02BD-F21D-1DD9-6C41-07A9D8240FDD}"/>
              </a:ext>
            </a:extLst>
          </p:cNvPr>
          <p:cNvCxnSpPr>
            <a:cxnSpLocks/>
          </p:cNvCxnSpPr>
          <p:nvPr/>
        </p:nvCxnSpPr>
        <p:spPr>
          <a:xfrm>
            <a:off x="3139052" y="2026465"/>
            <a:ext cx="2103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5C8389B-468C-8821-0F25-CD898C628920}"/>
              </a:ext>
            </a:extLst>
          </p:cNvPr>
          <p:cNvSpPr txBox="1"/>
          <p:nvPr/>
        </p:nvSpPr>
        <p:spPr>
          <a:xfrm>
            <a:off x="712788" y="2571750"/>
            <a:ext cx="8278741" cy="1886927"/>
          </a:xfrm>
          <a:prstGeom prst="rect">
            <a:avLst/>
          </a:prstGeom>
          <a:solidFill>
            <a:schemeClr val="bg2">
              <a:lumMod val="90000"/>
            </a:schemeClr>
          </a:solidFill>
        </p:spPr>
        <p:txBody>
          <a:bodyPr wrap="square" rtlCol="0">
            <a:spAutoFit/>
          </a:bodyPr>
          <a:lstStyle/>
          <a:p>
            <a:pPr algn="just">
              <a:lnSpc>
                <a:spcPct val="150000"/>
              </a:lnSpc>
            </a:pPr>
            <a:r>
              <a:rPr lang="en-US" sz="2000" b="1" i="1" dirty="0">
                <a:latin typeface="Cabin" pitchFamily="2" charset="77"/>
              </a:rPr>
              <a:t>Elena:</a:t>
            </a:r>
            <a:r>
              <a:rPr lang="en-US" sz="2000" dirty="0">
                <a:latin typeface="Cabin" pitchFamily="2" charset="77"/>
              </a:rPr>
              <a:t> Wow, this girl looks so cute.</a:t>
            </a:r>
          </a:p>
          <a:p>
            <a:pPr algn="just">
              <a:lnSpc>
                <a:spcPct val="150000"/>
              </a:lnSpc>
            </a:pPr>
            <a:r>
              <a:rPr lang="en-US" sz="2000" b="1" i="1" dirty="0">
                <a:latin typeface="Cabin" pitchFamily="2" charset="77"/>
              </a:rPr>
              <a:t>Trang: </a:t>
            </a:r>
            <a:r>
              <a:rPr lang="en-US" sz="2000" dirty="0">
                <a:latin typeface="Cabin" pitchFamily="2" charset="77"/>
              </a:rPr>
              <a:t>Yeah ... </a:t>
            </a:r>
            <a:r>
              <a:rPr lang="en-US" sz="2000" b="1" dirty="0">
                <a:solidFill>
                  <a:srgbClr val="C00000"/>
                </a:solidFill>
                <a:latin typeface="Cabin" pitchFamily="2" charset="77"/>
              </a:rPr>
              <a:t>She’s my cousin</a:t>
            </a:r>
            <a:r>
              <a:rPr lang="en-US" sz="2000" dirty="0">
                <a:solidFill>
                  <a:srgbClr val="C00000"/>
                </a:solidFill>
                <a:latin typeface="Cabin" pitchFamily="2" charset="77"/>
              </a:rPr>
              <a:t>. </a:t>
            </a:r>
            <a:r>
              <a:rPr lang="en-US" sz="2000" b="1" dirty="0">
                <a:solidFill>
                  <a:srgbClr val="C00000"/>
                </a:solidFill>
                <a:latin typeface="Cabin" pitchFamily="2" charset="77"/>
              </a:rPr>
              <a:t>She’s at Sa Dec Flower Village</a:t>
            </a:r>
            <a:r>
              <a:rPr lang="en-US" sz="2000" dirty="0">
                <a:latin typeface="Cabin" pitchFamily="2" charset="77"/>
              </a:rPr>
              <a:t>. Tet is coming soon, so many people visit flower villages to take pictures with the blooming flowers.</a:t>
            </a:r>
          </a:p>
        </p:txBody>
      </p:sp>
      <p:sp>
        <p:nvSpPr>
          <p:cNvPr id="8" name="Freeform 9">
            <a:extLst>
              <a:ext uri="{FF2B5EF4-FFF2-40B4-BE49-F238E27FC236}">
                <a16:creationId xmlns:a16="http://schemas.microsoft.com/office/drawing/2014/main" id="{50AEB799-4BA2-95B0-7BA5-27785405AA42}"/>
              </a:ext>
            </a:extLst>
          </p:cNvPr>
          <p:cNvSpPr/>
          <p:nvPr/>
        </p:nvSpPr>
        <p:spPr>
          <a:xfrm>
            <a:off x="8359517" y="1697125"/>
            <a:ext cx="422065" cy="409499"/>
          </a:xfrm>
          <a:custGeom>
            <a:avLst/>
            <a:gdLst/>
            <a:ahLst/>
            <a:cxnLst/>
            <a:rect l="l" t="t" r="r" b="b"/>
            <a:pathLst>
              <a:path w="1317066" h="1317066">
                <a:moveTo>
                  <a:pt x="0" y="0"/>
                </a:moveTo>
                <a:lnTo>
                  <a:pt x="1317066" y="0"/>
                </a:lnTo>
                <a:lnTo>
                  <a:pt x="1317066" y="1317066"/>
                </a:lnTo>
                <a:lnTo>
                  <a:pt x="0" y="13170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40130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4504-A1B0-C49A-D3DC-6AB998688FC5}"/>
              </a:ext>
            </a:extLst>
          </p:cNvPr>
          <p:cNvSpPr>
            <a:spLocks noGrp="1"/>
          </p:cNvSpPr>
          <p:nvPr>
            <p:ph type="title"/>
          </p:nvPr>
        </p:nvSpPr>
        <p:spPr/>
        <p:txBody>
          <a:bodyPr/>
          <a:lstStyle/>
          <a:p>
            <a:r>
              <a:rPr lang="en-VN" sz="3000" dirty="0"/>
              <a:t>Check your answers.</a:t>
            </a:r>
          </a:p>
        </p:txBody>
      </p:sp>
      <p:graphicFrame>
        <p:nvGraphicFramePr>
          <p:cNvPr id="3" name="Table 2">
            <a:extLst>
              <a:ext uri="{FF2B5EF4-FFF2-40B4-BE49-F238E27FC236}">
                <a16:creationId xmlns:a16="http://schemas.microsoft.com/office/drawing/2014/main" id="{C77743A0-81C1-B97E-2A46-3140DB803739}"/>
              </a:ext>
            </a:extLst>
          </p:cNvPr>
          <p:cNvGraphicFramePr>
            <a:graphicFrameLocks noGrp="1"/>
          </p:cNvGraphicFramePr>
          <p:nvPr/>
        </p:nvGraphicFramePr>
        <p:xfrm>
          <a:off x="712788" y="1152525"/>
          <a:ext cx="8278741" cy="1027252"/>
        </p:xfrm>
        <a:graphic>
          <a:graphicData uri="http://schemas.openxmlformats.org/drawingml/2006/table">
            <a:tbl>
              <a:tblPr>
                <a:noFill/>
                <a:tableStyleId>{7ADD97C0-A81E-48A2-B2DC-67260C698082}</a:tableStyleId>
              </a:tblPr>
              <a:tblGrid>
                <a:gridCol w="6384892">
                  <a:extLst>
                    <a:ext uri="{9D8B030D-6E8A-4147-A177-3AD203B41FA5}">
                      <a16:colId xmlns:a16="http://schemas.microsoft.com/office/drawing/2014/main" val="271648255"/>
                    </a:ext>
                  </a:extLst>
                </a:gridCol>
                <a:gridCol w="946298">
                  <a:extLst>
                    <a:ext uri="{9D8B030D-6E8A-4147-A177-3AD203B41FA5}">
                      <a16:colId xmlns:a16="http://schemas.microsoft.com/office/drawing/2014/main" val="2758297248"/>
                    </a:ext>
                  </a:extLst>
                </a:gridCol>
                <a:gridCol w="947551">
                  <a:extLst>
                    <a:ext uri="{9D8B030D-6E8A-4147-A177-3AD203B41FA5}">
                      <a16:colId xmlns:a16="http://schemas.microsoft.com/office/drawing/2014/main" val="2651428998"/>
                    </a:ext>
                  </a:extLst>
                </a:gridCol>
              </a:tblGrid>
              <a:tr h="478091">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Sentences</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True</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False</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3326001387"/>
                  </a:ext>
                </a:extLst>
              </a:tr>
              <a:tr h="549161">
                <a:tc>
                  <a:txBody>
                    <a:bodyPr/>
                    <a:lstStyle/>
                    <a:p>
                      <a:pPr marL="0" lvl="0" indent="0" algn="l" rtl="0">
                        <a:spcBef>
                          <a:spcPts val="0"/>
                        </a:spcBef>
                        <a:spcAft>
                          <a:spcPts val="0"/>
                        </a:spcAft>
                        <a:buNone/>
                      </a:pPr>
                      <a:r>
                        <a:rPr lang="en-US" sz="1800" dirty="0">
                          <a:latin typeface="Cabin" pitchFamily="2" charset="77"/>
                        </a:rPr>
                        <a:t>2. Many people visit flower villages to take photos.</a:t>
                      </a: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3777594248"/>
                  </a:ext>
                </a:extLst>
              </a:tr>
            </a:tbl>
          </a:graphicData>
        </a:graphic>
      </p:graphicFrame>
      <p:sp>
        <p:nvSpPr>
          <p:cNvPr id="7" name="TextBox 6">
            <a:extLst>
              <a:ext uri="{FF2B5EF4-FFF2-40B4-BE49-F238E27FC236}">
                <a16:creationId xmlns:a16="http://schemas.microsoft.com/office/drawing/2014/main" id="{85C8389B-468C-8821-0F25-CD898C628920}"/>
              </a:ext>
            </a:extLst>
          </p:cNvPr>
          <p:cNvSpPr txBox="1"/>
          <p:nvPr/>
        </p:nvSpPr>
        <p:spPr>
          <a:xfrm>
            <a:off x="712788" y="2571750"/>
            <a:ext cx="8278741" cy="1886927"/>
          </a:xfrm>
          <a:prstGeom prst="rect">
            <a:avLst/>
          </a:prstGeom>
          <a:solidFill>
            <a:schemeClr val="bg2">
              <a:lumMod val="90000"/>
            </a:schemeClr>
          </a:solidFill>
        </p:spPr>
        <p:txBody>
          <a:bodyPr wrap="square" rtlCol="0">
            <a:spAutoFit/>
          </a:bodyPr>
          <a:lstStyle/>
          <a:p>
            <a:pPr algn="just">
              <a:lnSpc>
                <a:spcPct val="150000"/>
              </a:lnSpc>
            </a:pPr>
            <a:r>
              <a:rPr lang="en-US" sz="2000" b="1" i="1" dirty="0">
                <a:latin typeface="Cabin" pitchFamily="2" charset="77"/>
              </a:rPr>
              <a:t>Elena:</a:t>
            </a:r>
            <a:r>
              <a:rPr lang="en-US" sz="2000" dirty="0">
                <a:latin typeface="Cabin" pitchFamily="2" charset="77"/>
              </a:rPr>
              <a:t> Wow, this girl looks so cute.</a:t>
            </a:r>
          </a:p>
          <a:p>
            <a:pPr algn="just">
              <a:lnSpc>
                <a:spcPct val="150000"/>
              </a:lnSpc>
            </a:pPr>
            <a:r>
              <a:rPr lang="en-US" sz="2000" b="1" i="1" dirty="0">
                <a:latin typeface="Cabin" pitchFamily="2" charset="77"/>
              </a:rPr>
              <a:t>Trang: </a:t>
            </a:r>
            <a:r>
              <a:rPr lang="en-US" sz="2000" dirty="0">
                <a:latin typeface="Cabin" pitchFamily="2" charset="77"/>
              </a:rPr>
              <a:t>Yeah ... She’s my cousin. She’s at Sa Dec Flower Village. Tet is coming soon, so </a:t>
            </a:r>
            <a:r>
              <a:rPr lang="en-US" sz="2000" b="1" dirty="0">
                <a:solidFill>
                  <a:srgbClr val="C00000"/>
                </a:solidFill>
                <a:latin typeface="Cabin" pitchFamily="2" charset="77"/>
              </a:rPr>
              <a:t>many people </a:t>
            </a:r>
            <a:r>
              <a:rPr lang="en-US" sz="2000" dirty="0">
                <a:latin typeface="Cabin" pitchFamily="2" charset="77"/>
              </a:rPr>
              <a:t>visit </a:t>
            </a:r>
            <a:r>
              <a:rPr lang="en-US" sz="2000" b="1" dirty="0">
                <a:solidFill>
                  <a:srgbClr val="C00000"/>
                </a:solidFill>
                <a:latin typeface="Cabin" pitchFamily="2" charset="77"/>
              </a:rPr>
              <a:t>flower villages </a:t>
            </a:r>
            <a:r>
              <a:rPr lang="en-US" sz="2000" dirty="0">
                <a:latin typeface="Cabin" pitchFamily="2" charset="77"/>
              </a:rPr>
              <a:t>to </a:t>
            </a:r>
            <a:r>
              <a:rPr lang="en-US" sz="2000" b="1" dirty="0">
                <a:solidFill>
                  <a:srgbClr val="C00000"/>
                </a:solidFill>
                <a:latin typeface="Cabin" pitchFamily="2" charset="77"/>
              </a:rPr>
              <a:t>take </a:t>
            </a:r>
            <a:r>
              <a:rPr lang="en-US" sz="2000" b="1" u="sng" dirty="0">
                <a:solidFill>
                  <a:srgbClr val="C00000"/>
                </a:solidFill>
                <a:latin typeface="Cabin" pitchFamily="2" charset="77"/>
              </a:rPr>
              <a:t>pictures (= photos)</a:t>
            </a:r>
            <a:r>
              <a:rPr lang="en-US" sz="2000" b="1" dirty="0">
                <a:solidFill>
                  <a:srgbClr val="C00000"/>
                </a:solidFill>
                <a:latin typeface="Cabin" pitchFamily="2" charset="77"/>
              </a:rPr>
              <a:t> </a:t>
            </a:r>
            <a:r>
              <a:rPr lang="en-US" sz="2000" dirty="0">
                <a:latin typeface="Cabin" pitchFamily="2" charset="77"/>
              </a:rPr>
              <a:t>with the blooming flowers.</a:t>
            </a:r>
          </a:p>
        </p:txBody>
      </p:sp>
      <p:sp>
        <p:nvSpPr>
          <p:cNvPr id="8" name="Freeform 9">
            <a:extLst>
              <a:ext uri="{FF2B5EF4-FFF2-40B4-BE49-F238E27FC236}">
                <a16:creationId xmlns:a16="http://schemas.microsoft.com/office/drawing/2014/main" id="{50AEB799-4BA2-95B0-7BA5-27785405AA42}"/>
              </a:ext>
            </a:extLst>
          </p:cNvPr>
          <p:cNvSpPr/>
          <p:nvPr/>
        </p:nvSpPr>
        <p:spPr>
          <a:xfrm>
            <a:off x="7358031" y="1698809"/>
            <a:ext cx="422065" cy="409499"/>
          </a:xfrm>
          <a:custGeom>
            <a:avLst/>
            <a:gdLst/>
            <a:ahLst/>
            <a:cxnLst/>
            <a:rect l="l" t="t" r="r" b="b"/>
            <a:pathLst>
              <a:path w="1317066" h="1317066">
                <a:moveTo>
                  <a:pt x="0" y="0"/>
                </a:moveTo>
                <a:lnTo>
                  <a:pt x="1317066" y="0"/>
                </a:lnTo>
                <a:lnTo>
                  <a:pt x="1317066" y="1317066"/>
                </a:lnTo>
                <a:lnTo>
                  <a:pt x="0" y="13170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cxnSp>
        <p:nvCxnSpPr>
          <p:cNvPr id="13" name="Straight Connector 12">
            <a:extLst>
              <a:ext uri="{FF2B5EF4-FFF2-40B4-BE49-F238E27FC236}">
                <a16:creationId xmlns:a16="http://schemas.microsoft.com/office/drawing/2014/main" id="{ABA7B3D4-F826-6F5E-4644-6E3D473C9DCA}"/>
              </a:ext>
            </a:extLst>
          </p:cNvPr>
          <p:cNvCxnSpPr>
            <a:cxnSpLocks/>
          </p:cNvCxnSpPr>
          <p:nvPr/>
        </p:nvCxnSpPr>
        <p:spPr>
          <a:xfrm>
            <a:off x="1032970" y="1990680"/>
            <a:ext cx="12238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9CD49AA-E61E-0010-D980-AE357222AAA5}"/>
              </a:ext>
            </a:extLst>
          </p:cNvPr>
          <p:cNvCxnSpPr>
            <a:cxnSpLocks/>
          </p:cNvCxnSpPr>
          <p:nvPr/>
        </p:nvCxnSpPr>
        <p:spPr>
          <a:xfrm>
            <a:off x="2784397" y="1990680"/>
            <a:ext cx="13575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27386E3-8E94-4EA6-0102-805D2B0BC2F3}"/>
              </a:ext>
            </a:extLst>
          </p:cNvPr>
          <p:cNvCxnSpPr>
            <a:cxnSpLocks/>
          </p:cNvCxnSpPr>
          <p:nvPr/>
        </p:nvCxnSpPr>
        <p:spPr>
          <a:xfrm>
            <a:off x="4472520" y="1990680"/>
            <a:ext cx="111838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86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par>
                                <p:cTn id="22" presetID="18" presetClass="entr" presetSubtype="12"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strips(downLeft)">
                                      <p:cBhvr>
                                        <p:cTn id="24" dur="500"/>
                                        <p:tgtEl>
                                          <p:spTgt spid="14"/>
                                        </p:tgtEl>
                                      </p:cBhvr>
                                    </p:animEffect>
                                  </p:childTnLst>
                                </p:cTn>
                              </p:par>
                              <p:par>
                                <p:cTn id="25" presetID="18" presetClass="entr" presetSubtype="12"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4504-A1B0-C49A-D3DC-6AB998688FC5}"/>
              </a:ext>
            </a:extLst>
          </p:cNvPr>
          <p:cNvSpPr>
            <a:spLocks noGrp="1"/>
          </p:cNvSpPr>
          <p:nvPr>
            <p:ph type="title"/>
          </p:nvPr>
        </p:nvSpPr>
        <p:spPr/>
        <p:txBody>
          <a:bodyPr/>
          <a:lstStyle/>
          <a:p>
            <a:r>
              <a:rPr lang="en-VN" sz="3000" dirty="0"/>
              <a:t>Check your answers.</a:t>
            </a:r>
          </a:p>
        </p:txBody>
      </p:sp>
      <p:graphicFrame>
        <p:nvGraphicFramePr>
          <p:cNvPr id="3" name="Table 2">
            <a:extLst>
              <a:ext uri="{FF2B5EF4-FFF2-40B4-BE49-F238E27FC236}">
                <a16:creationId xmlns:a16="http://schemas.microsoft.com/office/drawing/2014/main" id="{C77743A0-81C1-B97E-2A46-3140DB803739}"/>
              </a:ext>
            </a:extLst>
          </p:cNvPr>
          <p:cNvGraphicFramePr>
            <a:graphicFrameLocks noGrp="1"/>
          </p:cNvGraphicFramePr>
          <p:nvPr>
            <p:extLst>
              <p:ext uri="{D42A27DB-BD31-4B8C-83A1-F6EECF244321}">
                <p14:modId xmlns:p14="http://schemas.microsoft.com/office/powerpoint/2010/main" val="870400266"/>
              </p:ext>
            </p:extLst>
          </p:nvPr>
        </p:nvGraphicFramePr>
        <p:xfrm>
          <a:off x="712788" y="1152525"/>
          <a:ext cx="8278741" cy="1483901"/>
        </p:xfrm>
        <a:graphic>
          <a:graphicData uri="http://schemas.openxmlformats.org/drawingml/2006/table">
            <a:tbl>
              <a:tblPr>
                <a:noFill/>
                <a:tableStyleId>{7ADD97C0-A81E-48A2-B2DC-67260C698082}</a:tableStyleId>
              </a:tblPr>
              <a:tblGrid>
                <a:gridCol w="6384892">
                  <a:extLst>
                    <a:ext uri="{9D8B030D-6E8A-4147-A177-3AD203B41FA5}">
                      <a16:colId xmlns:a16="http://schemas.microsoft.com/office/drawing/2014/main" val="271648255"/>
                    </a:ext>
                  </a:extLst>
                </a:gridCol>
                <a:gridCol w="946298">
                  <a:extLst>
                    <a:ext uri="{9D8B030D-6E8A-4147-A177-3AD203B41FA5}">
                      <a16:colId xmlns:a16="http://schemas.microsoft.com/office/drawing/2014/main" val="2758297248"/>
                    </a:ext>
                  </a:extLst>
                </a:gridCol>
                <a:gridCol w="947551">
                  <a:extLst>
                    <a:ext uri="{9D8B030D-6E8A-4147-A177-3AD203B41FA5}">
                      <a16:colId xmlns:a16="http://schemas.microsoft.com/office/drawing/2014/main" val="2651428998"/>
                    </a:ext>
                  </a:extLst>
                </a:gridCol>
              </a:tblGrid>
              <a:tr h="478091">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Sentences</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True</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False</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3326001387"/>
                  </a:ext>
                </a:extLst>
              </a:tr>
              <a:tr h="549161">
                <a:tc>
                  <a:txBody>
                    <a:bodyPr/>
                    <a:lstStyle/>
                    <a:p>
                      <a:pPr marL="0" lvl="0" indent="0" algn="l" rtl="0">
                        <a:spcBef>
                          <a:spcPts val="0"/>
                        </a:spcBef>
                        <a:spcAft>
                          <a:spcPts val="0"/>
                        </a:spcAft>
                        <a:buNone/>
                      </a:pPr>
                      <a:r>
                        <a:rPr lang="en-US" sz="1800" dirty="0">
                          <a:latin typeface="Cabin" pitchFamily="2" charset="77"/>
                        </a:rPr>
                        <a:t>3. Trang’s family usually buys kumquat trees and peach </a:t>
                      </a:r>
                    </a:p>
                    <a:p>
                      <a:pPr marL="0" lvl="0" indent="0" algn="l" rtl="0">
                        <a:spcBef>
                          <a:spcPts val="0"/>
                        </a:spcBef>
                        <a:spcAft>
                          <a:spcPts val="0"/>
                        </a:spcAft>
                        <a:buNone/>
                      </a:pPr>
                      <a:endParaRPr lang="en-US" sz="1800" dirty="0">
                        <a:latin typeface="Cabin" pitchFamily="2" charset="77"/>
                      </a:endParaRPr>
                    </a:p>
                    <a:p>
                      <a:pPr marL="0" lvl="0" indent="0" algn="l" rtl="0">
                        <a:spcBef>
                          <a:spcPts val="0"/>
                        </a:spcBef>
                        <a:spcAft>
                          <a:spcPts val="0"/>
                        </a:spcAft>
                        <a:buNone/>
                      </a:pPr>
                      <a:r>
                        <a:rPr lang="en-US" sz="1800" dirty="0">
                          <a:latin typeface="Cabin" pitchFamily="2" charset="77"/>
                        </a:rPr>
                        <a:t>blossoms at </a:t>
                      </a:r>
                      <a:r>
                        <a:rPr lang="en-US" sz="1800" dirty="0" err="1">
                          <a:latin typeface="Cabin" pitchFamily="2" charset="77"/>
                        </a:rPr>
                        <a:t>Nhat</a:t>
                      </a:r>
                      <a:r>
                        <a:rPr lang="en-US" sz="1800" dirty="0">
                          <a:latin typeface="Cabin" pitchFamily="2" charset="77"/>
                        </a:rPr>
                        <a:t> Tan village.</a:t>
                      </a: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3777594248"/>
                  </a:ext>
                </a:extLst>
              </a:tr>
            </a:tbl>
          </a:graphicData>
        </a:graphic>
      </p:graphicFrame>
      <p:sp>
        <p:nvSpPr>
          <p:cNvPr id="7" name="TextBox 6">
            <a:extLst>
              <a:ext uri="{FF2B5EF4-FFF2-40B4-BE49-F238E27FC236}">
                <a16:creationId xmlns:a16="http://schemas.microsoft.com/office/drawing/2014/main" id="{85C8389B-468C-8821-0F25-CD898C628920}"/>
              </a:ext>
            </a:extLst>
          </p:cNvPr>
          <p:cNvSpPr txBox="1"/>
          <p:nvPr/>
        </p:nvSpPr>
        <p:spPr>
          <a:xfrm>
            <a:off x="712788" y="2944840"/>
            <a:ext cx="7843383" cy="1886927"/>
          </a:xfrm>
          <a:prstGeom prst="rect">
            <a:avLst/>
          </a:prstGeom>
          <a:solidFill>
            <a:schemeClr val="bg2">
              <a:lumMod val="9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1" u="none" strike="noStrike" kern="0" cap="none" spc="0" normalizeH="0" baseline="0" noProof="0" dirty="0">
                <a:ln>
                  <a:noFill/>
                </a:ln>
                <a:solidFill>
                  <a:srgbClr val="000000"/>
                </a:solidFill>
                <a:effectLst/>
                <a:uLnTx/>
                <a:uFillTx/>
                <a:latin typeface="Cabin" pitchFamily="2" charset="77"/>
                <a:cs typeface="Arial"/>
                <a:sym typeface="Arial"/>
              </a:rPr>
              <a:t>Elena:</a:t>
            </a:r>
            <a:r>
              <a:rPr kumimoji="0" lang="en-US" sz="2000" b="0" i="0" u="none" strike="noStrike" kern="0" cap="none" spc="0" normalizeH="0" baseline="0" noProof="0" dirty="0">
                <a:ln>
                  <a:noFill/>
                </a:ln>
                <a:solidFill>
                  <a:srgbClr val="000000"/>
                </a:solidFill>
                <a:effectLst/>
                <a:uLnTx/>
                <a:uFillTx/>
                <a:latin typeface="Cabin" pitchFamily="2" charset="77"/>
                <a:cs typeface="Arial"/>
                <a:sym typeface="Arial"/>
              </a:rPr>
              <a:t> Wow, this girl looks so cute.</a:t>
            </a:r>
            <a:r>
              <a:rPr lang="en-US" sz="2000" b="1" dirty="0">
                <a:latin typeface="Cabin" pitchFamily="2" charset="77"/>
              </a:rPr>
              <a:t>Elena</a:t>
            </a:r>
            <a:r>
              <a:rPr lang="en-US" sz="2000" dirty="0">
                <a:latin typeface="Cabin" pitchFamily="2" charset="77"/>
              </a:rPr>
              <a:t>: Oh, I’m fond of admiring the flowers. Does </a:t>
            </a:r>
            <a:r>
              <a:rPr lang="en-US" sz="2000" b="1" dirty="0">
                <a:solidFill>
                  <a:srgbClr val="C00000"/>
                </a:solidFill>
                <a:latin typeface="Cabin" pitchFamily="2" charset="77"/>
              </a:rPr>
              <a:t>your family </a:t>
            </a:r>
            <a:r>
              <a:rPr lang="en-US" sz="2000" dirty="0">
                <a:latin typeface="Cabin" pitchFamily="2" charset="77"/>
              </a:rPr>
              <a:t>visit places like this too?</a:t>
            </a:r>
          </a:p>
          <a:p>
            <a:pPr algn="just">
              <a:lnSpc>
                <a:spcPct val="150000"/>
              </a:lnSpc>
            </a:pPr>
            <a:r>
              <a:rPr lang="en-US" sz="2000" b="1" dirty="0">
                <a:latin typeface="Cabin" pitchFamily="2" charset="77"/>
              </a:rPr>
              <a:t>Trang: </a:t>
            </a:r>
            <a:r>
              <a:rPr lang="en-US" sz="2000" dirty="0">
                <a:latin typeface="Cabin" pitchFamily="2" charset="77"/>
              </a:rPr>
              <a:t>Yes, we do. </a:t>
            </a:r>
            <a:r>
              <a:rPr lang="en-US" sz="2000" b="1" dirty="0">
                <a:solidFill>
                  <a:srgbClr val="C00000"/>
                </a:solidFill>
                <a:latin typeface="Cabin" pitchFamily="2" charset="77"/>
              </a:rPr>
              <a:t>We</a:t>
            </a:r>
            <a:r>
              <a:rPr lang="en-US" sz="2000" dirty="0">
                <a:latin typeface="Cabin" pitchFamily="2" charset="77"/>
              </a:rPr>
              <a:t> usually </a:t>
            </a:r>
            <a:r>
              <a:rPr lang="en-US" sz="2000" b="1" dirty="0">
                <a:solidFill>
                  <a:srgbClr val="C00000"/>
                </a:solidFill>
                <a:latin typeface="Cabin" pitchFamily="2" charset="77"/>
              </a:rPr>
              <a:t>visit </a:t>
            </a:r>
            <a:r>
              <a:rPr lang="en-US" sz="2000" b="1" dirty="0" err="1">
                <a:solidFill>
                  <a:srgbClr val="C00000"/>
                </a:solidFill>
                <a:latin typeface="Cabin" pitchFamily="2" charset="77"/>
              </a:rPr>
              <a:t>Nhat</a:t>
            </a:r>
            <a:r>
              <a:rPr lang="en-US" sz="2000" b="1" dirty="0">
                <a:solidFill>
                  <a:srgbClr val="C00000"/>
                </a:solidFill>
                <a:latin typeface="Cabin" pitchFamily="2" charset="77"/>
              </a:rPr>
              <a:t> Tan Villag</a:t>
            </a:r>
            <a:r>
              <a:rPr lang="en-US" sz="2000" dirty="0">
                <a:latin typeface="Cabin" pitchFamily="2" charset="77"/>
              </a:rPr>
              <a:t>e to </a:t>
            </a:r>
            <a:r>
              <a:rPr lang="en-US" sz="2000" b="1" dirty="0">
                <a:solidFill>
                  <a:srgbClr val="C00000"/>
                </a:solidFill>
                <a:latin typeface="Cabin" pitchFamily="2" charset="77"/>
              </a:rPr>
              <a:t>buy kumquat trees </a:t>
            </a:r>
            <a:r>
              <a:rPr lang="en-US" sz="2000" dirty="0">
                <a:latin typeface="Cabin" pitchFamily="2" charset="77"/>
              </a:rPr>
              <a:t>and </a:t>
            </a:r>
            <a:r>
              <a:rPr lang="en-US" sz="2000" b="1" dirty="0">
                <a:solidFill>
                  <a:srgbClr val="C00000"/>
                </a:solidFill>
                <a:latin typeface="Cabin" pitchFamily="2" charset="77"/>
              </a:rPr>
              <a:t>peach blossoms</a:t>
            </a:r>
            <a:r>
              <a:rPr lang="en-US" sz="2000" dirty="0">
                <a:latin typeface="Cabin" pitchFamily="2" charset="77"/>
              </a:rPr>
              <a:t>.</a:t>
            </a:r>
            <a:endParaRPr kumimoji="0" lang="en-US" sz="2000" b="0" i="0" u="none" strike="noStrike" kern="0" cap="none" spc="0" normalizeH="0" baseline="0" noProof="0" dirty="0">
              <a:ln>
                <a:noFill/>
              </a:ln>
              <a:solidFill>
                <a:srgbClr val="000000"/>
              </a:solidFill>
              <a:effectLst/>
              <a:uLnTx/>
              <a:uFillTx/>
              <a:latin typeface="Cabin" pitchFamily="2" charset="77"/>
              <a:cs typeface="Arial"/>
              <a:sym typeface="Arial"/>
            </a:endParaRPr>
          </a:p>
        </p:txBody>
      </p:sp>
      <p:sp>
        <p:nvSpPr>
          <p:cNvPr id="8" name="Freeform 9">
            <a:extLst>
              <a:ext uri="{FF2B5EF4-FFF2-40B4-BE49-F238E27FC236}">
                <a16:creationId xmlns:a16="http://schemas.microsoft.com/office/drawing/2014/main" id="{50AEB799-4BA2-95B0-7BA5-27785405AA42}"/>
              </a:ext>
            </a:extLst>
          </p:cNvPr>
          <p:cNvSpPr/>
          <p:nvPr/>
        </p:nvSpPr>
        <p:spPr>
          <a:xfrm>
            <a:off x="7338845" y="1952160"/>
            <a:ext cx="422065" cy="409499"/>
          </a:xfrm>
          <a:custGeom>
            <a:avLst/>
            <a:gdLst/>
            <a:ahLst/>
            <a:cxnLst/>
            <a:rect l="l" t="t" r="r" b="b"/>
            <a:pathLst>
              <a:path w="1317066" h="1317066">
                <a:moveTo>
                  <a:pt x="0" y="0"/>
                </a:moveTo>
                <a:lnTo>
                  <a:pt x="1317066" y="0"/>
                </a:lnTo>
                <a:lnTo>
                  <a:pt x="1317066" y="1317066"/>
                </a:lnTo>
                <a:lnTo>
                  <a:pt x="0" y="13170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cxnSp>
        <p:nvCxnSpPr>
          <p:cNvPr id="4" name="Straight Connector 3">
            <a:extLst>
              <a:ext uri="{FF2B5EF4-FFF2-40B4-BE49-F238E27FC236}">
                <a16:creationId xmlns:a16="http://schemas.microsoft.com/office/drawing/2014/main" id="{5F13FCC6-615C-3D21-D20D-6F5ED7308CC0}"/>
              </a:ext>
            </a:extLst>
          </p:cNvPr>
          <p:cNvCxnSpPr>
            <a:cxnSpLocks/>
          </p:cNvCxnSpPr>
          <p:nvPr/>
        </p:nvCxnSpPr>
        <p:spPr>
          <a:xfrm>
            <a:off x="1071991" y="1991852"/>
            <a:ext cx="119575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F06AF38-5D4D-8910-E5B3-C97DA7531FF1}"/>
              </a:ext>
            </a:extLst>
          </p:cNvPr>
          <p:cNvCxnSpPr>
            <a:cxnSpLocks/>
          </p:cNvCxnSpPr>
          <p:nvPr/>
        </p:nvCxnSpPr>
        <p:spPr>
          <a:xfrm>
            <a:off x="3641856" y="1984818"/>
            <a:ext cx="136808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F569F29-B12C-ACEA-FE5B-C86AB62D82A1}"/>
              </a:ext>
            </a:extLst>
          </p:cNvPr>
          <p:cNvCxnSpPr>
            <a:cxnSpLocks/>
          </p:cNvCxnSpPr>
          <p:nvPr/>
        </p:nvCxnSpPr>
        <p:spPr>
          <a:xfrm>
            <a:off x="5488576" y="1984818"/>
            <a:ext cx="59787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784C627-D653-4101-6CC0-1607DC87F627}"/>
              </a:ext>
            </a:extLst>
          </p:cNvPr>
          <p:cNvCxnSpPr>
            <a:cxnSpLocks/>
          </p:cNvCxnSpPr>
          <p:nvPr/>
        </p:nvCxnSpPr>
        <p:spPr>
          <a:xfrm>
            <a:off x="814921" y="2531280"/>
            <a:ext cx="89329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D9A730C-4754-C9EC-76FA-B882933725F5}"/>
              </a:ext>
            </a:extLst>
          </p:cNvPr>
          <p:cNvCxnSpPr>
            <a:cxnSpLocks/>
          </p:cNvCxnSpPr>
          <p:nvPr/>
        </p:nvCxnSpPr>
        <p:spPr>
          <a:xfrm>
            <a:off x="2024743" y="2538313"/>
            <a:ext cx="156151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56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4504-A1B0-C49A-D3DC-6AB998688FC5}"/>
              </a:ext>
            </a:extLst>
          </p:cNvPr>
          <p:cNvSpPr>
            <a:spLocks noGrp="1"/>
          </p:cNvSpPr>
          <p:nvPr>
            <p:ph type="title"/>
          </p:nvPr>
        </p:nvSpPr>
        <p:spPr/>
        <p:txBody>
          <a:bodyPr/>
          <a:lstStyle/>
          <a:p>
            <a:r>
              <a:rPr lang="en-VN" sz="3000" dirty="0"/>
              <a:t>Check your answers.</a:t>
            </a:r>
          </a:p>
        </p:txBody>
      </p:sp>
      <p:graphicFrame>
        <p:nvGraphicFramePr>
          <p:cNvPr id="3" name="Table 2">
            <a:extLst>
              <a:ext uri="{FF2B5EF4-FFF2-40B4-BE49-F238E27FC236}">
                <a16:creationId xmlns:a16="http://schemas.microsoft.com/office/drawing/2014/main" id="{C77743A0-81C1-B97E-2A46-3140DB803739}"/>
              </a:ext>
            </a:extLst>
          </p:cNvPr>
          <p:cNvGraphicFramePr>
            <a:graphicFrameLocks noGrp="1"/>
          </p:cNvGraphicFramePr>
          <p:nvPr>
            <p:extLst>
              <p:ext uri="{D42A27DB-BD31-4B8C-83A1-F6EECF244321}">
                <p14:modId xmlns:p14="http://schemas.microsoft.com/office/powerpoint/2010/main" val="1095140893"/>
              </p:ext>
            </p:extLst>
          </p:nvPr>
        </p:nvGraphicFramePr>
        <p:xfrm>
          <a:off x="712788" y="1152525"/>
          <a:ext cx="8278741" cy="1027252"/>
        </p:xfrm>
        <a:graphic>
          <a:graphicData uri="http://schemas.openxmlformats.org/drawingml/2006/table">
            <a:tbl>
              <a:tblPr>
                <a:noFill/>
                <a:tableStyleId>{7ADD97C0-A81E-48A2-B2DC-67260C698082}</a:tableStyleId>
              </a:tblPr>
              <a:tblGrid>
                <a:gridCol w="6384892">
                  <a:extLst>
                    <a:ext uri="{9D8B030D-6E8A-4147-A177-3AD203B41FA5}">
                      <a16:colId xmlns:a16="http://schemas.microsoft.com/office/drawing/2014/main" val="271648255"/>
                    </a:ext>
                  </a:extLst>
                </a:gridCol>
                <a:gridCol w="946298">
                  <a:extLst>
                    <a:ext uri="{9D8B030D-6E8A-4147-A177-3AD203B41FA5}">
                      <a16:colId xmlns:a16="http://schemas.microsoft.com/office/drawing/2014/main" val="2758297248"/>
                    </a:ext>
                  </a:extLst>
                </a:gridCol>
                <a:gridCol w="947551">
                  <a:extLst>
                    <a:ext uri="{9D8B030D-6E8A-4147-A177-3AD203B41FA5}">
                      <a16:colId xmlns:a16="http://schemas.microsoft.com/office/drawing/2014/main" val="2651428998"/>
                    </a:ext>
                  </a:extLst>
                </a:gridCol>
              </a:tblGrid>
              <a:tr h="478091">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Sentences</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True</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False</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3326001387"/>
                  </a:ext>
                </a:extLst>
              </a:tr>
              <a:tr h="549161">
                <a:tc>
                  <a:txBody>
                    <a:bodyPr/>
                    <a:lstStyle/>
                    <a:p>
                      <a:pPr marL="0" lvl="0" indent="0" algn="l" rtl="0">
                        <a:spcBef>
                          <a:spcPts val="0"/>
                        </a:spcBef>
                        <a:spcAft>
                          <a:spcPts val="0"/>
                        </a:spcAft>
                        <a:buNone/>
                      </a:pPr>
                      <a:r>
                        <a:rPr lang="en-US" sz="1800" dirty="0">
                          <a:latin typeface="Cabin" pitchFamily="2" charset="77"/>
                        </a:rPr>
                        <a:t>4. Flowers are not part of any Vietnamese tradition.</a:t>
                      </a: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3777594248"/>
                  </a:ext>
                </a:extLst>
              </a:tr>
            </a:tbl>
          </a:graphicData>
        </a:graphic>
      </p:graphicFrame>
      <p:sp>
        <p:nvSpPr>
          <p:cNvPr id="7" name="TextBox 6">
            <a:extLst>
              <a:ext uri="{FF2B5EF4-FFF2-40B4-BE49-F238E27FC236}">
                <a16:creationId xmlns:a16="http://schemas.microsoft.com/office/drawing/2014/main" id="{85C8389B-468C-8821-0F25-CD898C628920}"/>
              </a:ext>
            </a:extLst>
          </p:cNvPr>
          <p:cNvSpPr txBox="1"/>
          <p:nvPr/>
        </p:nvSpPr>
        <p:spPr>
          <a:xfrm>
            <a:off x="712788" y="2571750"/>
            <a:ext cx="8278741" cy="2348592"/>
          </a:xfrm>
          <a:prstGeom prst="rect">
            <a:avLst/>
          </a:prstGeom>
          <a:solidFill>
            <a:schemeClr val="bg2">
              <a:lumMod val="90000"/>
            </a:schemeClr>
          </a:solidFill>
        </p:spPr>
        <p:txBody>
          <a:bodyPr wrap="square" rtlCol="0">
            <a:spAutoFit/>
          </a:bodyPr>
          <a:lstStyle/>
          <a:p>
            <a:pPr algn="just">
              <a:lnSpc>
                <a:spcPct val="150000"/>
              </a:lnSpc>
            </a:pPr>
            <a:r>
              <a:rPr lang="en-US" sz="2000" b="1" i="1" dirty="0">
                <a:latin typeface="Cabin" pitchFamily="2" charset="77"/>
              </a:rPr>
              <a:t>Elena:</a:t>
            </a:r>
            <a:r>
              <a:rPr lang="en-US" sz="2000" dirty="0">
                <a:latin typeface="Cabin" pitchFamily="2" charset="77"/>
              </a:rPr>
              <a:t> I see flowers and ornamental trees everywhere these days. What are they for?</a:t>
            </a:r>
          </a:p>
          <a:p>
            <a:pPr algn="just">
              <a:lnSpc>
                <a:spcPct val="150000"/>
              </a:lnSpc>
            </a:pPr>
            <a:r>
              <a:rPr lang="en-US" sz="2000" b="1" i="1" dirty="0">
                <a:latin typeface="Cabin" pitchFamily="2" charset="77"/>
              </a:rPr>
              <a:t>Trang:</a:t>
            </a:r>
            <a:r>
              <a:rPr lang="en-US" sz="2000" dirty="0">
                <a:latin typeface="Cabin" pitchFamily="2" charset="77"/>
              </a:rPr>
              <a:t> We, Vietnamese, use </a:t>
            </a:r>
            <a:r>
              <a:rPr lang="en-US" sz="2000" b="1" dirty="0">
                <a:solidFill>
                  <a:srgbClr val="C00000"/>
                </a:solidFill>
                <a:latin typeface="Cabin" pitchFamily="2" charset="77"/>
              </a:rPr>
              <a:t>plants and flowers </a:t>
            </a:r>
            <a:r>
              <a:rPr lang="en-US" sz="2000" dirty="0">
                <a:latin typeface="Cabin" pitchFamily="2" charset="77"/>
              </a:rPr>
              <a:t>for decorations and for oﬀerings. </a:t>
            </a:r>
            <a:r>
              <a:rPr lang="en-US" sz="2000" b="1" dirty="0">
                <a:solidFill>
                  <a:srgbClr val="C00000"/>
                </a:solidFill>
                <a:latin typeface="Cabin" pitchFamily="2" charset="77"/>
              </a:rPr>
              <a:t>They</a:t>
            </a:r>
            <a:r>
              <a:rPr lang="en-US" sz="2000" dirty="0">
                <a:latin typeface="Cabin" pitchFamily="2" charset="77"/>
              </a:rPr>
              <a:t> are an </a:t>
            </a:r>
            <a:r>
              <a:rPr lang="en-US" sz="2000" b="1" dirty="0">
                <a:solidFill>
                  <a:srgbClr val="C00000"/>
                </a:solidFill>
                <a:latin typeface="Cabin" pitchFamily="2" charset="77"/>
              </a:rPr>
              <a:t>important part (&gt; &lt; </a:t>
            </a:r>
            <a:r>
              <a:rPr lang="en-US" sz="2000" b="1" i="1" dirty="0">
                <a:solidFill>
                  <a:srgbClr val="C00000"/>
                </a:solidFill>
                <a:latin typeface="Cabin" pitchFamily="2" charset="77"/>
              </a:rPr>
              <a:t>not part</a:t>
            </a:r>
            <a:r>
              <a:rPr lang="en-US" sz="2000" b="1" dirty="0">
                <a:solidFill>
                  <a:srgbClr val="C00000"/>
                </a:solidFill>
                <a:latin typeface="Cabin" pitchFamily="2" charset="77"/>
              </a:rPr>
              <a:t>) </a:t>
            </a:r>
            <a:r>
              <a:rPr lang="en-US" sz="2000" dirty="0">
                <a:latin typeface="Cabin" pitchFamily="2" charset="77"/>
              </a:rPr>
              <a:t>of our </a:t>
            </a:r>
            <a:r>
              <a:rPr lang="en-US" sz="2000" b="1" dirty="0">
                <a:solidFill>
                  <a:srgbClr val="C00000"/>
                </a:solidFill>
                <a:latin typeface="Cabin" pitchFamily="2" charset="77"/>
              </a:rPr>
              <a:t>Tet tradition</a:t>
            </a:r>
            <a:r>
              <a:rPr lang="en-US" sz="2000" dirty="0">
                <a:latin typeface="Cabin" pitchFamily="2" charset="77"/>
              </a:rPr>
              <a:t>.</a:t>
            </a:r>
          </a:p>
          <a:p>
            <a:pPr algn="just">
              <a:lnSpc>
                <a:spcPct val="150000"/>
              </a:lnSpc>
            </a:pPr>
            <a:endParaRPr lang="en-US" sz="2000" dirty="0">
              <a:latin typeface="Cabin" pitchFamily="2" charset="77"/>
            </a:endParaRPr>
          </a:p>
        </p:txBody>
      </p:sp>
      <p:sp>
        <p:nvSpPr>
          <p:cNvPr id="8" name="Freeform 9">
            <a:extLst>
              <a:ext uri="{FF2B5EF4-FFF2-40B4-BE49-F238E27FC236}">
                <a16:creationId xmlns:a16="http://schemas.microsoft.com/office/drawing/2014/main" id="{50AEB799-4BA2-95B0-7BA5-27785405AA42}"/>
              </a:ext>
            </a:extLst>
          </p:cNvPr>
          <p:cNvSpPr/>
          <p:nvPr/>
        </p:nvSpPr>
        <p:spPr>
          <a:xfrm>
            <a:off x="8220179" y="1706444"/>
            <a:ext cx="422065" cy="409499"/>
          </a:xfrm>
          <a:custGeom>
            <a:avLst/>
            <a:gdLst/>
            <a:ahLst/>
            <a:cxnLst/>
            <a:rect l="l" t="t" r="r" b="b"/>
            <a:pathLst>
              <a:path w="1317066" h="1317066">
                <a:moveTo>
                  <a:pt x="0" y="0"/>
                </a:moveTo>
                <a:lnTo>
                  <a:pt x="1317066" y="0"/>
                </a:lnTo>
                <a:lnTo>
                  <a:pt x="1317066" y="1317066"/>
                </a:lnTo>
                <a:lnTo>
                  <a:pt x="0" y="13170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cxnSp>
        <p:nvCxnSpPr>
          <p:cNvPr id="16" name="Straight Connector 15">
            <a:extLst>
              <a:ext uri="{FF2B5EF4-FFF2-40B4-BE49-F238E27FC236}">
                <a16:creationId xmlns:a16="http://schemas.microsoft.com/office/drawing/2014/main" id="{2B5963B3-E489-B9A3-209C-C511DCC80571}"/>
              </a:ext>
            </a:extLst>
          </p:cNvPr>
          <p:cNvCxnSpPr>
            <a:cxnSpLocks/>
          </p:cNvCxnSpPr>
          <p:nvPr/>
        </p:nvCxnSpPr>
        <p:spPr>
          <a:xfrm>
            <a:off x="1057923" y="1999722"/>
            <a:ext cx="7315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AA52D3B-791F-60B0-2B22-91BF69BEEE0E}"/>
              </a:ext>
            </a:extLst>
          </p:cNvPr>
          <p:cNvCxnSpPr>
            <a:cxnSpLocks/>
          </p:cNvCxnSpPr>
          <p:nvPr/>
        </p:nvCxnSpPr>
        <p:spPr>
          <a:xfrm>
            <a:off x="2176305" y="2006756"/>
            <a:ext cx="3516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3F56B4-3821-E72A-2EE1-DD8D5E2AF962}"/>
              </a:ext>
            </a:extLst>
          </p:cNvPr>
          <p:cNvCxnSpPr>
            <a:cxnSpLocks/>
          </p:cNvCxnSpPr>
          <p:nvPr/>
        </p:nvCxnSpPr>
        <p:spPr>
          <a:xfrm>
            <a:off x="2584268" y="2013790"/>
            <a:ext cx="3516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A34645-697B-98C6-3DDF-0D385F1BA5F2}"/>
              </a:ext>
            </a:extLst>
          </p:cNvPr>
          <p:cNvCxnSpPr>
            <a:cxnSpLocks/>
          </p:cNvCxnSpPr>
          <p:nvPr/>
        </p:nvCxnSpPr>
        <p:spPr>
          <a:xfrm>
            <a:off x="3716718" y="2013790"/>
            <a:ext cx="2004645"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6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8"/>
          <p:cNvSpPr txBox="1">
            <a:spLocks noGrp="1"/>
          </p:cNvSpPr>
          <p:nvPr>
            <p:ph type="ctrTitle"/>
          </p:nvPr>
        </p:nvSpPr>
        <p:spPr>
          <a:xfrm>
            <a:off x="981619" y="691819"/>
            <a:ext cx="7185600" cy="27411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0" dirty="0">
                <a:solidFill>
                  <a:schemeClr val="accent6"/>
                </a:solidFill>
              </a:rPr>
              <a:t>Unit 5:</a:t>
            </a:r>
            <a:br>
              <a:rPr lang="en" dirty="0"/>
            </a:br>
            <a:r>
              <a:rPr lang="en" b="0" dirty="0"/>
              <a:t>Our customs </a:t>
            </a:r>
            <a:br>
              <a:rPr lang="en" b="0" dirty="0"/>
            </a:br>
            <a:r>
              <a:rPr lang="en" b="0" dirty="0"/>
              <a:t>and traditions</a:t>
            </a:r>
            <a:endParaRPr b="0" dirty="0"/>
          </a:p>
        </p:txBody>
      </p:sp>
      <p:sp>
        <p:nvSpPr>
          <p:cNvPr id="458" name="Google Shape;458;p28"/>
          <p:cNvSpPr txBox="1">
            <a:spLocks noGrp="1"/>
          </p:cNvSpPr>
          <p:nvPr>
            <p:ph type="subTitle" idx="1"/>
          </p:nvPr>
        </p:nvSpPr>
        <p:spPr>
          <a:xfrm>
            <a:off x="1912544" y="3584024"/>
            <a:ext cx="5620544" cy="119766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t>Lesson 1: Getting Started</a:t>
            </a:r>
          </a:p>
          <a:p>
            <a:pPr marL="0" lvl="0" indent="0" algn="ctr" rtl="0">
              <a:spcBef>
                <a:spcPts val="0"/>
              </a:spcBef>
              <a:spcAft>
                <a:spcPts val="0"/>
              </a:spcAft>
              <a:buNone/>
            </a:pPr>
            <a:r>
              <a:rPr lang="en" sz="2800" dirty="0"/>
              <a:t>(page 50-51)</a:t>
            </a:r>
            <a:endParaRPr sz="2800" dirty="0"/>
          </a:p>
        </p:txBody>
      </p:sp>
      <p:grpSp>
        <p:nvGrpSpPr>
          <p:cNvPr id="459" name="Google Shape;459;p28"/>
          <p:cNvGrpSpPr/>
          <p:nvPr/>
        </p:nvGrpSpPr>
        <p:grpSpPr>
          <a:xfrm>
            <a:off x="-878520" y="2327416"/>
            <a:ext cx="2930339" cy="2849377"/>
            <a:chOff x="3760450" y="1225900"/>
            <a:chExt cx="3428500" cy="3333775"/>
          </a:xfrm>
        </p:grpSpPr>
        <p:sp>
          <p:nvSpPr>
            <p:cNvPr id="460" name="Google Shape;460;p28"/>
            <p:cNvSpPr/>
            <p:nvPr/>
          </p:nvSpPr>
          <p:spPr>
            <a:xfrm>
              <a:off x="4826800" y="1258275"/>
              <a:ext cx="2120325" cy="2871225"/>
            </a:xfrm>
            <a:custGeom>
              <a:avLst/>
              <a:gdLst/>
              <a:ahLst/>
              <a:cxnLst/>
              <a:rect l="l" t="t" r="r" b="b"/>
              <a:pathLst>
                <a:path w="84813" h="114849" extrusionOk="0">
                  <a:moveTo>
                    <a:pt x="76340" y="1"/>
                  </a:moveTo>
                  <a:cubicBezTo>
                    <a:pt x="76340" y="1"/>
                    <a:pt x="59002" y="783"/>
                    <a:pt x="56003" y="1252"/>
                  </a:cubicBezTo>
                  <a:cubicBezTo>
                    <a:pt x="52979" y="1721"/>
                    <a:pt x="40412" y="11029"/>
                    <a:pt x="35354" y="14575"/>
                  </a:cubicBezTo>
                  <a:cubicBezTo>
                    <a:pt x="30296" y="18095"/>
                    <a:pt x="30766" y="21797"/>
                    <a:pt x="30739" y="28941"/>
                  </a:cubicBezTo>
                  <a:cubicBezTo>
                    <a:pt x="30739" y="36111"/>
                    <a:pt x="30896" y="51180"/>
                    <a:pt x="25838" y="59158"/>
                  </a:cubicBezTo>
                  <a:cubicBezTo>
                    <a:pt x="20754" y="67110"/>
                    <a:pt x="0" y="79468"/>
                    <a:pt x="0" y="79468"/>
                  </a:cubicBezTo>
                  <a:lnTo>
                    <a:pt x="17573" y="114848"/>
                  </a:lnTo>
                  <a:lnTo>
                    <a:pt x="51962" y="79208"/>
                  </a:lnTo>
                  <a:cubicBezTo>
                    <a:pt x="55039" y="77174"/>
                    <a:pt x="58324" y="74515"/>
                    <a:pt x="60253" y="69457"/>
                  </a:cubicBezTo>
                  <a:cubicBezTo>
                    <a:pt x="62156" y="64425"/>
                    <a:pt x="58037" y="56082"/>
                    <a:pt x="58037" y="56082"/>
                  </a:cubicBezTo>
                  <a:lnTo>
                    <a:pt x="60774" y="45523"/>
                  </a:lnTo>
                  <a:lnTo>
                    <a:pt x="66041" y="44115"/>
                  </a:lnTo>
                  <a:cubicBezTo>
                    <a:pt x="66303" y="44362"/>
                    <a:pt x="66805" y="44451"/>
                    <a:pt x="67394" y="44451"/>
                  </a:cubicBezTo>
                  <a:cubicBezTo>
                    <a:pt x="68918" y="44451"/>
                    <a:pt x="71021" y="43854"/>
                    <a:pt x="71021" y="43854"/>
                  </a:cubicBezTo>
                  <a:cubicBezTo>
                    <a:pt x="71021" y="43854"/>
                    <a:pt x="72663" y="45418"/>
                    <a:pt x="76340" y="45966"/>
                  </a:cubicBezTo>
                  <a:cubicBezTo>
                    <a:pt x="76617" y="46009"/>
                    <a:pt x="76893" y="46030"/>
                    <a:pt x="77166" y="46030"/>
                  </a:cubicBezTo>
                  <a:cubicBezTo>
                    <a:pt x="80502" y="46030"/>
                    <a:pt x="83293" y="42949"/>
                    <a:pt x="81606" y="40803"/>
                  </a:cubicBezTo>
                  <a:cubicBezTo>
                    <a:pt x="78269" y="40256"/>
                    <a:pt x="75948" y="36632"/>
                    <a:pt x="73758" y="36006"/>
                  </a:cubicBezTo>
                  <a:cubicBezTo>
                    <a:pt x="71594" y="35381"/>
                    <a:pt x="63460" y="33425"/>
                    <a:pt x="63460" y="33425"/>
                  </a:cubicBezTo>
                  <a:lnTo>
                    <a:pt x="65337" y="27950"/>
                  </a:lnTo>
                  <a:lnTo>
                    <a:pt x="72038" y="29462"/>
                  </a:lnTo>
                  <a:cubicBezTo>
                    <a:pt x="72038" y="29462"/>
                    <a:pt x="74384" y="32460"/>
                    <a:pt x="76913" y="33086"/>
                  </a:cubicBezTo>
                  <a:cubicBezTo>
                    <a:pt x="77659" y="33271"/>
                    <a:pt x="78427" y="33383"/>
                    <a:pt x="79142" y="33383"/>
                  </a:cubicBezTo>
                  <a:cubicBezTo>
                    <a:pt x="80851" y="33383"/>
                    <a:pt x="82255" y="32742"/>
                    <a:pt x="82310" y="30922"/>
                  </a:cubicBezTo>
                  <a:cubicBezTo>
                    <a:pt x="82388" y="28315"/>
                    <a:pt x="78165" y="23622"/>
                    <a:pt x="76731" y="22449"/>
                  </a:cubicBezTo>
                  <a:cubicBezTo>
                    <a:pt x="75323" y="21276"/>
                    <a:pt x="69795" y="18408"/>
                    <a:pt x="69795" y="18408"/>
                  </a:cubicBezTo>
                  <a:lnTo>
                    <a:pt x="70682" y="16765"/>
                  </a:lnTo>
                  <a:cubicBezTo>
                    <a:pt x="73957" y="18948"/>
                    <a:pt x="76655" y="19872"/>
                    <a:pt x="78767" y="19872"/>
                  </a:cubicBezTo>
                  <a:cubicBezTo>
                    <a:pt x="80438" y="19872"/>
                    <a:pt x="81742" y="19294"/>
                    <a:pt x="82675" y="18303"/>
                  </a:cubicBezTo>
                  <a:cubicBezTo>
                    <a:pt x="84813" y="16061"/>
                    <a:pt x="82779" y="11968"/>
                    <a:pt x="80407" y="10117"/>
                  </a:cubicBezTo>
                  <a:cubicBezTo>
                    <a:pt x="78034" y="8239"/>
                    <a:pt x="74514" y="7666"/>
                    <a:pt x="74514" y="7666"/>
                  </a:cubicBezTo>
                  <a:cubicBezTo>
                    <a:pt x="74514" y="7666"/>
                    <a:pt x="76313" y="6832"/>
                    <a:pt x="77956" y="4980"/>
                  </a:cubicBezTo>
                  <a:cubicBezTo>
                    <a:pt x="79599" y="3155"/>
                    <a:pt x="76340" y="1"/>
                    <a:pt x="76340" y="1"/>
                  </a:cubicBezTo>
                  <a:close/>
                </a:path>
              </a:pathLst>
            </a:custGeom>
            <a:solidFill>
              <a:srgbClr val="E48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6260775" y="2177975"/>
              <a:ext cx="486250" cy="346775"/>
            </a:xfrm>
            <a:custGeom>
              <a:avLst/>
              <a:gdLst/>
              <a:ahLst/>
              <a:cxnLst/>
              <a:rect l="l" t="t" r="r" b="b"/>
              <a:pathLst>
                <a:path w="19450" h="13871" extrusionOk="0">
                  <a:moveTo>
                    <a:pt x="6909" y="0"/>
                  </a:moveTo>
                  <a:lnTo>
                    <a:pt x="0" y="10925"/>
                  </a:lnTo>
                  <a:lnTo>
                    <a:pt x="2086" y="13871"/>
                  </a:lnTo>
                  <a:lnTo>
                    <a:pt x="3415" y="8735"/>
                  </a:lnTo>
                  <a:lnTo>
                    <a:pt x="8682" y="7327"/>
                  </a:lnTo>
                  <a:cubicBezTo>
                    <a:pt x="8944" y="7574"/>
                    <a:pt x="9446" y="7663"/>
                    <a:pt x="10035" y="7663"/>
                  </a:cubicBezTo>
                  <a:cubicBezTo>
                    <a:pt x="11559" y="7663"/>
                    <a:pt x="13662" y="7066"/>
                    <a:pt x="13662" y="7066"/>
                  </a:cubicBezTo>
                  <a:cubicBezTo>
                    <a:pt x="13662" y="7066"/>
                    <a:pt x="15304" y="8630"/>
                    <a:pt x="18981" y="9204"/>
                  </a:cubicBezTo>
                  <a:cubicBezTo>
                    <a:pt x="19137" y="9204"/>
                    <a:pt x="19293" y="9230"/>
                    <a:pt x="19450" y="9230"/>
                  </a:cubicBezTo>
                  <a:cubicBezTo>
                    <a:pt x="17025" y="6779"/>
                    <a:pt x="15278" y="600"/>
                    <a:pt x="13401" y="365"/>
                  </a:cubicBezTo>
                  <a:lnTo>
                    <a:pt x="13401" y="391"/>
                  </a:lnTo>
                  <a:cubicBezTo>
                    <a:pt x="11211" y="131"/>
                    <a:pt x="6909" y="0"/>
                    <a:pt x="6909"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003950" y="1449900"/>
              <a:ext cx="376775" cy="391250"/>
            </a:xfrm>
            <a:custGeom>
              <a:avLst/>
              <a:gdLst/>
              <a:ahLst/>
              <a:cxnLst/>
              <a:rect l="l" t="t" r="r" b="b"/>
              <a:pathLst>
                <a:path w="15071" h="15650" extrusionOk="0">
                  <a:moveTo>
                    <a:pt x="11055" y="1"/>
                  </a:moveTo>
                  <a:cubicBezTo>
                    <a:pt x="10038" y="340"/>
                    <a:pt x="11916" y="5137"/>
                    <a:pt x="11916" y="5137"/>
                  </a:cubicBezTo>
                  <a:cubicBezTo>
                    <a:pt x="11916" y="5137"/>
                    <a:pt x="10508" y="7431"/>
                    <a:pt x="7562" y="9074"/>
                  </a:cubicBezTo>
                  <a:lnTo>
                    <a:pt x="5033" y="10482"/>
                  </a:lnTo>
                  <a:cubicBezTo>
                    <a:pt x="5033" y="10482"/>
                    <a:pt x="3599" y="7275"/>
                    <a:pt x="1" y="6519"/>
                  </a:cubicBezTo>
                  <a:lnTo>
                    <a:pt x="1" y="6519"/>
                  </a:lnTo>
                  <a:cubicBezTo>
                    <a:pt x="3938" y="9674"/>
                    <a:pt x="4824" y="11785"/>
                    <a:pt x="5971" y="15123"/>
                  </a:cubicBezTo>
                  <a:cubicBezTo>
                    <a:pt x="6098" y="15487"/>
                    <a:pt x="6305" y="15649"/>
                    <a:pt x="6571" y="15649"/>
                  </a:cubicBezTo>
                  <a:cubicBezTo>
                    <a:pt x="8768" y="15649"/>
                    <a:pt x="15070" y="4642"/>
                    <a:pt x="15070" y="4642"/>
                  </a:cubicBezTo>
                  <a:cubicBezTo>
                    <a:pt x="15070" y="4642"/>
                    <a:pt x="12906" y="4042"/>
                    <a:pt x="1105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5841650" y="1731500"/>
              <a:ext cx="286825" cy="132325"/>
            </a:xfrm>
            <a:custGeom>
              <a:avLst/>
              <a:gdLst/>
              <a:ahLst/>
              <a:cxnLst/>
              <a:rect l="l" t="t" r="r" b="b"/>
              <a:pathLst>
                <a:path w="11473" h="5293" fill="none" extrusionOk="0">
                  <a:moveTo>
                    <a:pt x="11472" y="5293"/>
                  </a:moveTo>
                  <a:cubicBezTo>
                    <a:pt x="11472" y="5293"/>
                    <a:pt x="5997" y="1095"/>
                    <a:pt x="1" y="0"/>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6377425" y="1757550"/>
              <a:ext cx="399600" cy="333100"/>
            </a:xfrm>
            <a:custGeom>
              <a:avLst/>
              <a:gdLst/>
              <a:ahLst/>
              <a:cxnLst/>
              <a:rect l="l" t="t" r="r" b="b"/>
              <a:pathLst>
                <a:path w="15984" h="13324" extrusionOk="0">
                  <a:moveTo>
                    <a:pt x="7927" y="1"/>
                  </a:moveTo>
                  <a:cubicBezTo>
                    <a:pt x="4042" y="3390"/>
                    <a:pt x="1" y="10534"/>
                    <a:pt x="1" y="10534"/>
                  </a:cubicBezTo>
                  <a:cubicBezTo>
                    <a:pt x="1" y="10534"/>
                    <a:pt x="887" y="10743"/>
                    <a:pt x="2243" y="11082"/>
                  </a:cubicBezTo>
                  <a:lnTo>
                    <a:pt x="3312" y="7979"/>
                  </a:lnTo>
                  <a:lnTo>
                    <a:pt x="10013" y="9491"/>
                  </a:lnTo>
                  <a:cubicBezTo>
                    <a:pt x="10013" y="9491"/>
                    <a:pt x="12359" y="12489"/>
                    <a:pt x="14888" y="13115"/>
                  </a:cubicBezTo>
                  <a:cubicBezTo>
                    <a:pt x="15253" y="13219"/>
                    <a:pt x="15618" y="13272"/>
                    <a:pt x="15983" y="13324"/>
                  </a:cubicBezTo>
                  <a:cubicBezTo>
                    <a:pt x="13402" y="10065"/>
                    <a:pt x="12151" y="3077"/>
                    <a:pt x="12151" y="3077"/>
                  </a:cubicBezTo>
                  <a:lnTo>
                    <a:pt x="7927"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4826800" y="1602425"/>
              <a:ext cx="1002500" cy="1903950"/>
            </a:xfrm>
            <a:custGeom>
              <a:avLst/>
              <a:gdLst/>
              <a:ahLst/>
              <a:cxnLst/>
              <a:rect l="l" t="t" r="r" b="b"/>
              <a:pathLst>
                <a:path w="40100" h="76158" extrusionOk="0">
                  <a:moveTo>
                    <a:pt x="36475" y="1"/>
                  </a:moveTo>
                  <a:cubicBezTo>
                    <a:pt x="36084" y="288"/>
                    <a:pt x="35693" y="548"/>
                    <a:pt x="35354" y="809"/>
                  </a:cubicBezTo>
                  <a:cubicBezTo>
                    <a:pt x="30296" y="4329"/>
                    <a:pt x="30766" y="8031"/>
                    <a:pt x="30739" y="15175"/>
                  </a:cubicBezTo>
                  <a:cubicBezTo>
                    <a:pt x="30739" y="22345"/>
                    <a:pt x="30896" y="37414"/>
                    <a:pt x="25838" y="45366"/>
                  </a:cubicBezTo>
                  <a:cubicBezTo>
                    <a:pt x="20754" y="53344"/>
                    <a:pt x="0" y="65702"/>
                    <a:pt x="0" y="65702"/>
                  </a:cubicBezTo>
                  <a:lnTo>
                    <a:pt x="5189" y="76157"/>
                  </a:lnTo>
                  <a:cubicBezTo>
                    <a:pt x="20806" y="67215"/>
                    <a:pt x="30296" y="52692"/>
                    <a:pt x="33607" y="42915"/>
                  </a:cubicBezTo>
                  <a:cubicBezTo>
                    <a:pt x="37362" y="31861"/>
                    <a:pt x="40099" y="14106"/>
                    <a:pt x="35954" y="9882"/>
                  </a:cubicBezTo>
                  <a:cubicBezTo>
                    <a:pt x="31809" y="5659"/>
                    <a:pt x="36475" y="1"/>
                    <a:pt x="3647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5596575" y="1522900"/>
              <a:ext cx="865625" cy="325925"/>
            </a:xfrm>
            <a:custGeom>
              <a:avLst/>
              <a:gdLst/>
              <a:ahLst/>
              <a:cxnLst/>
              <a:rect l="l" t="t" r="r" b="b"/>
              <a:pathLst>
                <a:path w="34625" h="13037" extrusionOk="0">
                  <a:moveTo>
                    <a:pt x="30010" y="1"/>
                  </a:moveTo>
                  <a:lnTo>
                    <a:pt x="1226" y="7510"/>
                  </a:lnTo>
                  <a:cubicBezTo>
                    <a:pt x="366" y="9074"/>
                    <a:pt x="79" y="10847"/>
                    <a:pt x="1" y="13037"/>
                  </a:cubicBezTo>
                  <a:cubicBezTo>
                    <a:pt x="5398" y="11864"/>
                    <a:pt x="21275" y="8605"/>
                    <a:pt x="27793" y="5059"/>
                  </a:cubicBezTo>
                  <a:cubicBezTo>
                    <a:pt x="34624" y="262"/>
                    <a:pt x="30010" y="1"/>
                    <a:pt x="30010"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6597100" y="1853375"/>
              <a:ext cx="45650" cy="141475"/>
            </a:xfrm>
            <a:custGeom>
              <a:avLst/>
              <a:gdLst/>
              <a:ahLst/>
              <a:cxnLst/>
              <a:rect l="l" t="t" r="r" b="b"/>
              <a:pathLst>
                <a:path w="1826" h="5659" fill="none" extrusionOk="0">
                  <a:moveTo>
                    <a:pt x="1226" y="5658"/>
                  </a:moveTo>
                  <a:cubicBezTo>
                    <a:pt x="1226" y="5658"/>
                    <a:pt x="0" y="2816"/>
                    <a:pt x="1825" y="1"/>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5690425" y="2578825"/>
              <a:ext cx="730700" cy="1110700"/>
            </a:xfrm>
            <a:custGeom>
              <a:avLst/>
              <a:gdLst/>
              <a:ahLst/>
              <a:cxnLst/>
              <a:rect l="l" t="t" r="r" b="b"/>
              <a:pathLst>
                <a:path w="29228" h="44428" extrusionOk="0">
                  <a:moveTo>
                    <a:pt x="22892" y="1"/>
                  </a:moveTo>
                  <a:lnTo>
                    <a:pt x="19894" y="9517"/>
                  </a:lnTo>
                  <a:cubicBezTo>
                    <a:pt x="19894" y="9517"/>
                    <a:pt x="29228" y="16009"/>
                    <a:pt x="13402" y="26672"/>
                  </a:cubicBezTo>
                  <a:cubicBezTo>
                    <a:pt x="8031" y="32408"/>
                    <a:pt x="3495" y="38848"/>
                    <a:pt x="1" y="44427"/>
                  </a:cubicBezTo>
                  <a:cubicBezTo>
                    <a:pt x="4511" y="39761"/>
                    <a:pt x="10221" y="33868"/>
                    <a:pt x="17417" y="26386"/>
                  </a:cubicBezTo>
                  <a:cubicBezTo>
                    <a:pt x="20494" y="24352"/>
                    <a:pt x="23779" y="21693"/>
                    <a:pt x="25708" y="16661"/>
                  </a:cubicBezTo>
                  <a:cubicBezTo>
                    <a:pt x="27637" y="11603"/>
                    <a:pt x="23492" y="3286"/>
                    <a:pt x="23492" y="3286"/>
                  </a:cubicBezTo>
                  <a:lnTo>
                    <a:pt x="24222" y="444"/>
                  </a:lnTo>
                  <a:lnTo>
                    <a:pt x="22892"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6322675" y="1298050"/>
              <a:ext cx="427625" cy="293975"/>
            </a:xfrm>
            <a:custGeom>
              <a:avLst/>
              <a:gdLst/>
              <a:ahLst/>
              <a:cxnLst/>
              <a:rect l="l" t="t" r="r" b="b"/>
              <a:pathLst>
                <a:path w="17105" h="11759" extrusionOk="0">
                  <a:moveTo>
                    <a:pt x="13871" y="0"/>
                  </a:moveTo>
                  <a:lnTo>
                    <a:pt x="11942" y="365"/>
                  </a:lnTo>
                  <a:cubicBezTo>
                    <a:pt x="11942" y="365"/>
                    <a:pt x="7379" y="4224"/>
                    <a:pt x="1852" y="6805"/>
                  </a:cubicBezTo>
                  <a:cubicBezTo>
                    <a:pt x="1304" y="9934"/>
                    <a:pt x="1" y="11759"/>
                    <a:pt x="1" y="11759"/>
                  </a:cubicBezTo>
                  <a:lnTo>
                    <a:pt x="8240" y="10638"/>
                  </a:lnTo>
                  <a:lnTo>
                    <a:pt x="17104" y="2920"/>
                  </a:lnTo>
                  <a:cubicBezTo>
                    <a:pt x="16009" y="1538"/>
                    <a:pt x="13871" y="0"/>
                    <a:pt x="13871" y="0"/>
                  </a:cubicBezTo>
                  <a:close/>
                </a:path>
              </a:pathLst>
            </a:custGeom>
            <a:solidFill>
              <a:srgbClr val="44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6572325" y="2209900"/>
              <a:ext cx="34575" cy="144725"/>
            </a:xfrm>
            <a:custGeom>
              <a:avLst/>
              <a:gdLst/>
              <a:ahLst/>
              <a:cxnLst/>
              <a:rect l="l" t="t" r="r" b="b"/>
              <a:pathLst>
                <a:path w="1383" h="5789" fill="none" extrusionOk="0">
                  <a:moveTo>
                    <a:pt x="1200" y="5789"/>
                  </a:moveTo>
                  <a:cubicBezTo>
                    <a:pt x="1200" y="5789"/>
                    <a:pt x="0" y="2373"/>
                    <a:pt x="1382" y="1"/>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6500625" y="1478600"/>
              <a:ext cx="370250" cy="256825"/>
            </a:xfrm>
            <a:custGeom>
              <a:avLst/>
              <a:gdLst/>
              <a:ahLst/>
              <a:cxnLst/>
              <a:rect l="l" t="t" r="r" b="b"/>
              <a:pathLst>
                <a:path w="14810" h="10273" extrusionOk="0">
                  <a:moveTo>
                    <a:pt x="11212" y="0"/>
                  </a:moveTo>
                  <a:lnTo>
                    <a:pt x="1070" y="5710"/>
                  </a:lnTo>
                  <a:cubicBezTo>
                    <a:pt x="1070" y="5710"/>
                    <a:pt x="1" y="7352"/>
                    <a:pt x="3025" y="9256"/>
                  </a:cubicBezTo>
                  <a:cubicBezTo>
                    <a:pt x="3155" y="9021"/>
                    <a:pt x="3364" y="8630"/>
                    <a:pt x="3729" y="7952"/>
                  </a:cubicBezTo>
                  <a:cubicBezTo>
                    <a:pt x="5293" y="8995"/>
                    <a:pt x="6753" y="9777"/>
                    <a:pt x="8057" y="10272"/>
                  </a:cubicBezTo>
                  <a:cubicBezTo>
                    <a:pt x="11290" y="9204"/>
                    <a:pt x="13741" y="4902"/>
                    <a:pt x="14810" y="2686"/>
                  </a:cubicBezTo>
                  <a:cubicBezTo>
                    <a:pt x="14392" y="2138"/>
                    <a:pt x="13923" y="1669"/>
                    <a:pt x="13428" y="1278"/>
                  </a:cubicBezTo>
                  <a:cubicBezTo>
                    <a:pt x="12750" y="756"/>
                    <a:pt x="11994" y="339"/>
                    <a:pt x="11212"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5064700" y="1237425"/>
              <a:ext cx="2124250" cy="612725"/>
            </a:xfrm>
            <a:custGeom>
              <a:avLst/>
              <a:gdLst/>
              <a:ahLst/>
              <a:cxnLst/>
              <a:rect l="l" t="t" r="r" b="b"/>
              <a:pathLst>
                <a:path w="84970" h="24509" extrusionOk="0">
                  <a:moveTo>
                    <a:pt x="74150" y="0"/>
                  </a:moveTo>
                  <a:lnTo>
                    <a:pt x="1" y="18512"/>
                  </a:lnTo>
                  <a:lnTo>
                    <a:pt x="731" y="21510"/>
                  </a:lnTo>
                  <a:lnTo>
                    <a:pt x="1487" y="24508"/>
                  </a:lnTo>
                  <a:lnTo>
                    <a:pt x="75662" y="5971"/>
                  </a:lnTo>
                  <a:lnTo>
                    <a:pt x="84657" y="887"/>
                  </a:lnTo>
                  <a:cubicBezTo>
                    <a:pt x="84970" y="730"/>
                    <a:pt x="84839" y="261"/>
                    <a:pt x="84500" y="235"/>
                  </a:cubicBezTo>
                  <a:lnTo>
                    <a:pt x="741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5082950" y="1313025"/>
              <a:ext cx="1873300" cy="537775"/>
            </a:xfrm>
            <a:custGeom>
              <a:avLst/>
              <a:gdLst/>
              <a:ahLst/>
              <a:cxnLst/>
              <a:rect l="l" t="t" r="r" b="b"/>
              <a:pathLst>
                <a:path w="74932" h="21511" extrusionOk="0">
                  <a:moveTo>
                    <a:pt x="74176" y="1"/>
                  </a:moveTo>
                  <a:lnTo>
                    <a:pt x="1" y="18512"/>
                  </a:lnTo>
                  <a:lnTo>
                    <a:pt x="757" y="21510"/>
                  </a:lnTo>
                  <a:lnTo>
                    <a:pt x="74932" y="2973"/>
                  </a:lnTo>
                  <a:lnTo>
                    <a:pt x="74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6858475" y="1237425"/>
              <a:ext cx="260075" cy="149275"/>
            </a:xfrm>
            <a:custGeom>
              <a:avLst/>
              <a:gdLst/>
              <a:ahLst/>
              <a:cxnLst/>
              <a:rect l="l" t="t" r="r" b="b"/>
              <a:pathLst>
                <a:path w="10403" h="5971" extrusionOk="0">
                  <a:moveTo>
                    <a:pt x="2399" y="0"/>
                  </a:moveTo>
                  <a:lnTo>
                    <a:pt x="2399" y="0"/>
                  </a:lnTo>
                  <a:cubicBezTo>
                    <a:pt x="2399" y="0"/>
                    <a:pt x="0" y="1747"/>
                    <a:pt x="3155" y="2999"/>
                  </a:cubicBezTo>
                  <a:cubicBezTo>
                    <a:pt x="939" y="5423"/>
                    <a:pt x="3885" y="5971"/>
                    <a:pt x="3885" y="5971"/>
                  </a:cubicBezTo>
                  <a:lnTo>
                    <a:pt x="10403" y="2295"/>
                  </a:lnTo>
                  <a:lnTo>
                    <a:pt x="9881" y="183"/>
                  </a:lnTo>
                  <a:lnTo>
                    <a:pt x="23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6858475" y="1237425"/>
              <a:ext cx="253575" cy="74975"/>
            </a:xfrm>
            <a:custGeom>
              <a:avLst/>
              <a:gdLst/>
              <a:ahLst/>
              <a:cxnLst/>
              <a:rect l="l" t="t" r="r" b="b"/>
              <a:pathLst>
                <a:path w="10143" h="2999" extrusionOk="0">
                  <a:moveTo>
                    <a:pt x="2399" y="0"/>
                  </a:moveTo>
                  <a:lnTo>
                    <a:pt x="2399" y="0"/>
                  </a:lnTo>
                  <a:cubicBezTo>
                    <a:pt x="2399" y="0"/>
                    <a:pt x="0" y="1747"/>
                    <a:pt x="3155" y="2999"/>
                  </a:cubicBezTo>
                  <a:lnTo>
                    <a:pt x="10142" y="1252"/>
                  </a:lnTo>
                  <a:lnTo>
                    <a:pt x="9881" y="183"/>
                  </a:lnTo>
                  <a:lnTo>
                    <a:pt x="2399"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4998875" y="1700200"/>
              <a:ext cx="103650" cy="166900"/>
            </a:xfrm>
            <a:custGeom>
              <a:avLst/>
              <a:gdLst/>
              <a:ahLst/>
              <a:cxnLst/>
              <a:rect l="l" t="t" r="r" b="b"/>
              <a:pathLst>
                <a:path w="4146" h="6676" extrusionOk="0">
                  <a:moveTo>
                    <a:pt x="2634" y="1"/>
                  </a:moveTo>
                  <a:lnTo>
                    <a:pt x="0" y="652"/>
                  </a:lnTo>
                  <a:lnTo>
                    <a:pt x="1513" y="6675"/>
                  </a:lnTo>
                  <a:lnTo>
                    <a:pt x="4146" y="6023"/>
                  </a:lnTo>
                  <a:lnTo>
                    <a:pt x="26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4998875" y="1700850"/>
              <a:ext cx="84750" cy="91925"/>
            </a:xfrm>
            <a:custGeom>
              <a:avLst/>
              <a:gdLst/>
              <a:ahLst/>
              <a:cxnLst/>
              <a:rect l="l" t="t" r="r" b="b"/>
              <a:pathLst>
                <a:path w="3390" h="3677" extrusionOk="0">
                  <a:moveTo>
                    <a:pt x="2634" y="1"/>
                  </a:moveTo>
                  <a:lnTo>
                    <a:pt x="0" y="652"/>
                  </a:lnTo>
                  <a:lnTo>
                    <a:pt x="757" y="3677"/>
                  </a:lnTo>
                  <a:lnTo>
                    <a:pt x="3390" y="2999"/>
                  </a:lnTo>
                  <a:lnTo>
                    <a:pt x="2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4892625" y="1716500"/>
              <a:ext cx="144075" cy="166700"/>
            </a:xfrm>
            <a:custGeom>
              <a:avLst/>
              <a:gdLst/>
              <a:ahLst/>
              <a:cxnLst/>
              <a:rect l="l" t="t" r="r" b="b"/>
              <a:pathLst>
                <a:path w="5763" h="6668" extrusionOk="0">
                  <a:moveTo>
                    <a:pt x="4250" y="0"/>
                  </a:moveTo>
                  <a:lnTo>
                    <a:pt x="2008" y="574"/>
                  </a:lnTo>
                  <a:cubicBezTo>
                    <a:pt x="757" y="887"/>
                    <a:pt x="1" y="2138"/>
                    <a:pt x="314" y="3390"/>
                  </a:cubicBezTo>
                  <a:lnTo>
                    <a:pt x="705" y="4928"/>
                  </a:lnTo>
                  <a:cubicBezTo>
                    <a:pt x="970" y="5966"/>
                    <a:pt x="1908" y="6667"/>
                    <a:pt x="2934" y="6667"/>
                  </a:cubicBezTo>
                  <a:cubicBezTo>
                    <a:pt x="3119" y="6667"/>
                    <a:pt x="3307" y="6644"/>
                    <a:pt x="3494" y="6597"/>
                  </a:cubicBezTo>
                  <a:lnTo>
                    <a:pt x="5763" y="6049"/>
                  </a:lnTo>
                  <a:lnTo>
                    <a:pt x="4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6441975" y="2250325"/>
              <a:ext cx="35875" cy="110825"/>
            </a:xfrm>
            <a:custGeom>
              <a:avLst/>
              <a:gdLst/>
              <a:ahLst/>
              <a:cxnLst/>
              <a:rect l="l" t="t" r="r" b="b"/>
              <a:pathLst>
                <a:path w="1435" h="4433" fill="none" extrusionOk="0">
                  <a:moveTo>
                    <a:pt x="1434" y="4433"/>
                  </a:moveTo>
                  <a:cubicBezTo>
                    <a:pt x="1434" y="4433"/>
                    <a:pt x="0" y="1565"/>
                    <a:pt x="1095" y="0"/>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5587450" y="2958825"/>
              <a:ext cx="591200" cy="574275"/>
            </a:xfrm>
            <a:custGeom>
              <a:avLst/>
              <a:gdLst/>
              <a:ahLst/>
              <a:cxnLst/>
              <a:rect l="l" t="t" r="r" b="b"/>
              <a:pathLst>
                <a:path w="23648" h="22971" fill="none" extrusionOk="0">
                  <a:moveTo>
                    <a:pt x="23648" y="1"/>
                  </a:moveTo>
                  <a:cubicBezTo>
                    <a:pt x="23648" y="1"/>
                    <a:pt x="19998" y="5137"/>
                    <a:pt x="15201" y="7249"/>
                  </a:cubicBezTo>
                  <a:lnTo>
                    <a:pt x="1" y="22970"/>
                  </a:ln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5684575" y="1226325"/>
              <a:ext cx="1216275" cy="1699675"/>
            </a:xfrm>
            <a:custGeom>
              <a:avLst/>
              <a:gdLst/>
              <a:ahLst/>
              <a:cxnLst/>
              <a:rect l="l" t="t" r="r" b="b"/>
              <a:pathLst>
                <a:path w="48651" h="67987" extrusionOk="0">
                  <a:moveTo>
                    <a:pt x="44686" y="0"/>
                  </a:moveTo>
                  <a:cubicBezTo>
                    <a:pt x="44119" y="0"/>
                    <a:pt x="43494" y="172"/>
                    <a:pt x="42811" y="549"/>
                  </a:cubicBezTo>
                  <a:cubicBezTo>
                    <a:pt x="39760" y="2243"/>
                    <a:pt x="32981" y="6441"/>
                    <a:pt x="30244" y="7797"/>
                  </a:cubicBezTo>
                  <a:cubicBezTo>
                    <a:pt x="27324" y="10117"/>
                    <a:pt x="22866" y="19660"/>
                    <a:pt x="13219" y="27325"/>
                  </a:cubicBezTo>
                  <a:cubicBezTo>
                    <a:pt x="3572" y="35016"/>
                    <a:pt x="0" y="51102"/>
                    <a:pt x="3051" y="59289"/>
                  </a:cubicBezTo>
                  <a:cubicBezTo>
                    <a:pt x="5101" y="64810"/>
                    <a:pt x="10604" y="67986"/>
                    <a:pt x="15219" y="67986"/>
                  </a:cubicBezTo>
                  <a:cubicBezTo>
                    <a:pt x="17469" y="67986"/>
                    <a:pt x="19507" y="67231"/>
                    <a:pt x="20832" y="65625"/>
                  </a:cubicBezTo>
                  <a:cubicBezTo>
                    <a:pt x="24873" y="60723"/>
                    <a:pt x="26802" y="54309"/>
                    <a:pt x="29279" y="45236"/>
                  </a:cubicBezTo>
                  <a:cubicBezTo>
                    <a:pt x="31756" y="36189"/>
                    <a:pt x="31078" y="33113"/>
                    <a:pt x="31078" y="33113"/>
                  </a:cubicBezTo>
                  <a:lnTo>
                    <a:pt x="37596" y="19138"/>
                  </a:lnTo>
                  <a:cubicBezTo>
                    <a:pt x="37596" y="19138"/>
                    <a:pt x="48651" y="12281"/>
                    <a:pt x="48416" y="4929"/>
                  </a:cubicBezTo>
                  <a:cubicBezTo>
                    <a:pt x="47929" y="2110"/>
                    <a:pt x="46670" y="0"/>
                    <a:pt x="44686" y="0"/>
                  </a:cubicBezTo>
                  <a:close/>
                </a:path>
              </a:pathLst>
            </a:custGeom>
            <a:solidFill>
              <a:srgbClr val="E48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6613400" y="1225900"/>
              <a:ext cx="291375" cy="198975"/>
            </a:xfrm>
            <a:custGeom>
              <a:avLst/>
              <a:gdLst/>
              <a:ahLst/>
              <a:cxnLst/>
              <a:rect l="l" t="t" r="r" b="b"/>
              <a:pathLst>
                <a:path w="11655" h="7959" extrusionOk="0">
                  <a:moveTo>
                    <a:pt x="7544" y="1"/>
                  </a:moveTo>
                  <a:cubicBezTo>
                    <a:pt x="6978" y="1"/>
                    <a:pt x="6354" y="176"/>
                    <a:pt x="5684" y="566"/>
                  </a:cubicBezTo>
                  <a:cubicBezTo>
                    <a:pt x="4771" y="1061"/>
                    <a:pt x="3572" y="1765"/>
                    <a:pt x="2242" y="2547"/>
                  </a:cubicBezTo>
                  <a:cubicBezTo>
                    <a:pt x="2242" y="2547"/>
                    <a:pt x="0" y="4216"/>
                    <a:pt x="1356" y="5598"/>
                  </a:cubicBezTo>
                  <a:cubicBezTo>
                    <a:pt x="2343" y="6585"/>
                    <a:pt x="4049" y="7959"/>
                    <a:pt x="5859" y="7959"/>
                  </a:cubicBezTo>
                  <a:cubicBezTo>
                    <a:pt x="6536" y="7959"/>
                    <a:pt x="7226" y="7767"/>
                    <a:pt x="7900" y="7292"/>
                  </a:cubicBezTo>
                  <a:cubicBezTo>
                    <a:pt x="10377" y="5545"/>
                    <a:pt x="11654" y="3251"/>
                    <a:pt x="8604" y="227"/>
                  </a:cubicBezTo>
                  <a:cubicBezTo>
                    <a:pt x="8279" y="80"/>
                    <a:pt x="7924" y="1"/>
                    <a:pt x="7544" y="1"/>
                  </a:cubicBezTo>
                  <a:close/>
                </a:path>
              </a:pathLst>
            </a:custGeom>
            <a:solidFill>
              <a:srgbClr val="CE5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6635550" y="1336225"/>
              <a:ext cx="127775" cy="88375"/>
            </a:xfrm>
            <a:custGeom>
              <a:avLst/>
              <a:gdLst/>
              <a:ahLst/>
              <a:cxnLst/>
              <a:rect l="l" t="t" r="r" b="b"/>
              <a:pathLst>
                <a:path w="5111" h="3535" extrusionOk="0">
                  <a:moveTo>
                    <a:pt x="401" y="1"/>
                  </a:moveTo>
                  <a:cubicBezTo>
                    <a:pt x="277" y="1"/>
                    <a:pt x="160" y="5"/>
                    <a:pt x="53" y="11"/>
                  </a:cubicBezTo>
                  <a:cubicBezTo>
                    <a:pt x="0" y="402"/>
                    <a:pt x="105" y="794"/>
                    <a:pt x="470" y="1185"/>
                  </a:cubicBezTo>
                  <a:cubicBezTo>
                    <a:pt x="1459" y="2174"/>
                    <a:pt x="3165" y="3534"/>
                    <a:pt x="4962" y="3534"/>
                  </a:cubicBezTo>
                  <a:cubicBezTo>
                    <a:pt x="5012" y="3534"/>
                    <a:pt x="5061" y="3533"/>
                    <a:pt x="5111" y="3531"/>
                  </a:cubicBezTo>
                  <a:cubicBezTo>
                    <a:pt x="4130" y="493"/>
                    <a:pt x="1788" y="1"/>
                    <a:pt x="401" y="1"/>
                  </a:cubicBezTo>
                  <a:close/>
                </a:path>
              </a:pathLst>
            </a:custGeom>
            <a:solidFill>
              <a:srgbClr val="6D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5865125" y="1279800"/>
              <a:ext cx="1035725" cy="1644200"/>
            </a:xfrm>
            <a:custGeom>
              <a:avLst/>
              <a:gdLst/>
              <a:ahLst/>
              <a:cxnLst/>
              <a:rect l="l" t="t" r="r" b="b"/>
              <a:pathLst>
                <a:path w="41429" h="65768" extrusionOk="0">
                  <a:moveTo>
                    <a:pt x="40334" y="0"/>
                  </a:moveTo>
                  <a:cubicBezTo>
                    <a:pt x="40308" y="0"/>
                    <a:pt x="33764" y="5710"/>
                    <a:pt x="28367" y="9881"/>
                  </a:cubicBezTo>
                  <a:cubicBezTo>
                    <a:pt x="22944" y="14053"/>
                    <a:pt x="20284" y="21510"/>
                    <a:pt x="17156" y="26802"/>
                  </a:cubicBezTo>
                  <a:cubicBezTo>
                    <a:pt x="14522" y="31287"/>
                    <a:pt x="0" y="47842"/>
                    <a:pt x="1434" y="59392"/>
                  </a:cubicBezTo>
                  <a:cubicBezTo>
                    <a:pt x="1899" y="63111"/>
                    <a:pt x="5052" y="65768"/>
                    <a:pt x="8534" y="65768"/>
                  </a:cubicBezTo>
                  <a:cubicBezTo>
                    <a:pt x="9349" y="65768"/>
                    <a:pt x="10182" y="65622"/>
                    <a:pt x="11003" y="65311"/>
                  </a:cubicBezTo>
                  <a:cubicBezTo>
                    <a:pt x="12020" y="64920"/>
                    <a:pt x="12906" y="64320"/>
                    <a:pt x="13610" y="63486"/>
                  </a:cubicBezTo>
                  <a:cubicBezTo>
                    <a:pt x="17651" y="58584"/>
                    <a:pt x="19580" y="52170"/>
                    <a:pt x="22057" y="43097"/>
                  </a:cubicBezTo>
                  <a:cubicBezTo>
                    <a:pt x="24534" y="34024"/>
                    <a:pt x="23856" y="30974"/>
                    <a:pt x="23856" y="30974"/>
                  </a:cubicBezTo>
                  <a:lnTo>
                    <a:pt x="30374" y="16999"/>
                  </a:lnTo>
                  <a:cubicBezTo>
                    <a:pt x="30374" y="16999"/>
                    <a:pt x="41429" y="10142"/>
                    <a:pt x="41194" y="2764"/>
                  </a:cubicBezTo>
                  <a:cubicBezTo>
                    <a:pt x="41012" y="1721"/>
                    <a:pt x="40725" y="782"/>
                    <a:pt x="40334"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5987000" y="1794050"/>
              <a:ext cx="154500" cy="140175"/>
            </a:xfrm>
            <a:custGeom>
              <a:avLst/>
              <a:gdLst/>
              <a:ahLst/>
              <a:cxnLst/>
              <a:rect l="l" t="t" r="r" b="b"/>
              <a:pathLst>
                <a:path w="6180" h="5607" fill="none" extrusionOk="0">
                  <a:moveTo>
                    <a:pt x="6180" y="1"/>
                  </a:moveTo>
                  <a:cubicBezTo>
                    <a:pt x="6180" y="1"/>
                    <a:pt x="4198" y="2530"/>
                    <a:pt x="1" y="5606"/>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6457275" y="1455775"/>
              <a:ext cx="144400" cy="147150"/>
            </a:xfrm>
            <a:custGeom>
              <a:avLst/>
              <a:gdLst/>
              <a:ahLst/>
              <a:cxnLst/>
              <a:rect l="l" t="t" r="r" b="b"/>
              <a:pathLst>
                <a:path w="5776" h="5886" extrusionOk="0">
                  <a:moveTo>
                    <a:pt x="144" y="1"/>
                  </a:moveTo>
                  <a:lnTo>
                    <a:pt x="144" y="1"/>
                  </a:lnTo>
                  <a:cubicBezTo>
                    <a:pt x="0" y="1728"/>
                    <a:pt x="2374" y="5886"/>
                    <a:pt x="3912" y="5886"/>
                  </a:cubicBezTo>
                  <a:cubicBezTo>
                    <a:pt x="4045" y="5886"/>
                    <a:pt x="4171" y="5855"/>
                    <a:pt x="4290" y="5789"/>
                  </a:cubicBezTo>
                  <a:cubicBezTo>
                    <a:pt x="5776" y="4954"/>
                    <a:pt x="145" y="1"/>
                    <a:pt x="144" y="1"/>
                  </a:cubicBezTo>
                  <a:close/>
                </a:path>
              </a:pathLst>
            </a:custGeom>
            <a:solidFill>
              <a:srgbClr val="A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6169500" y="2712450"/>
              <a:ext cx="130400" cy="185775"/>
            </a:xfrm>
            <a:custGeom>
              <a:avLst/>
              <a:gdLst/>
              <a:ahLst/>
              <a:cxnLst/>
              <a:rect l="l" t="t" r="r" b="b"/>
              <a:pathLst>
                <a:path w="5216" h="7431" fill="none" extrusionOk="0">
                  <a:moveTo>
                    <a:pt x="5215" y="0"/>
                  </a:moveTo>
                  <a:cubicBezTo>
                    <a:pt x="5215" y="0"/>
                    <a:pt x="3547" y="4746"/>
                    <a:pt x="1" y="7431"/>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4826800" y="2944500"/>
              <a:ext cx="824550" cy="1185000"/>
            </a:xfrm>
            <a:custGeom>
              <a:avLst/>
              <a:gdLst/>
              <a:ahLst/>
              <a:cxnLst/>
              <a:rect l="l" t="t" r="r" b="b"/>
              <a:pathLst>
                <a:path w="32982" h="47400" extrusionOk="0">
                  <a:moveTo>
                    <a:pt x="17495" y="0"/>
                  </a:moveTo>
                  <a:cubicBezTo>
                    <a:pt x="9725" y="6231"/>
                    <a:pt x="0" y="12019"/>
                    <a:pt x="0" y="12019"/>
                  </a:cubicBezTo>
                  <a:lnTo>
                    <a:pt x="17573" y="47399"/>
                  </a:lnTo>
                  <a:lnTo>
                    <a:pt x="32982" y="31443"/>
                  </a:lnTo>
                  <a:cubicBezTo>
                    <a:pt x="30870" y="19085"/>
                    <a:pt x="23179" y="7300"/>
                    <a:pt x="17495"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3760450" y="3020750"/>
              <a:ext cx="1869400" cy="1538925"/>
            </a:xfrm>
            <a:custGeom>
              <a:avLst/>
              <a:gdLst/>
              <a:ahLst/>
              <a:cxnLst/>
              <a:rect l="l" t="t" r="r" b="b"/>
              <a:pathLst>
                <a:path w="74776" h="61557" extrusionOk="0">
                  <a:moveTo>
                    <a:pt x="45366" y="1"/>
                  </a:moveTo>
                  <a:lnTo>
                    <a:pt x="1" y="37205"/>
                  </a:lnTo>
                  <a:lnTo>
                    <a:pt x="55430" y="61557"/>
                  </a:lnTo>
                  <a:lnTo>
                    <a:pt x="74775" y="41351"/>
                  </a:lnTo>
                  <a:cubicBezTo>
                    <a:pt x="71959" y="9204"/>
                    <a:pt x="45366" y="1"/>
                    <a:pt x="453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3760450" y="3020750"/>
              <a:ext cx="1507650" cy="1214325"/>
            </a:xfrm>
            <a:custGeom>
              <a:avLst/>
              <a:gdLst/>
              <a:ahLst/>
              <a:cxnLst/>
              <a:rect l="l" t="t" r="r" b="b"/>
              <a:pathLst>
                <a:path w="60306" h="48573" extrusionOk="0">
                  <a:moveTo>
                    <a:pt x="45366" y="1"/>
                  </a:moveTo>
                  <a:lnTo>
                    <a:pt x="1" y="37205"/>
                  </a:lnTo>
                  <a:lnTo>
                    <a:pt x="25864" y="48573"/>
                  </a:lnTo>
                  <a:lnTo>
                    <a:pt x="60305" y="9830"/>
                  </a:lnTo>
                  <a:cubicBezTo>
                    <a:pt x="52849" y="2608"/>
                    <a:pt x="45366" y="1"/>
                    <a:pt x="45366"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5286325" y="3865100"/>
              <a:ext cx="198825" cy="177675"/>
            </a:xfrm>
            <a:custGeom>
              <a:avLst/>
              <a:gdLst/>
              <a:ahLst/>
              <a:cxnLst/>
              <a:rect l="l" t="t" r="r" b="b"/>
              <a:pathLst>
                <a:path w="7953" h="7107" extrusionOk="0">
                  <a:moveTo>
                    <a:pt x="3992" y="1"/>
                  </a:moveTo>
                  <a:cubicBezTo>
                    <a:pt x="2462" y="1"/>
                    <a:pt x="1044" y="979"/>
                    <a:pt x="574" y="2519"/>
                  </a:cubicBezTo>
                  <a:cubicBezTo>
                    <a:pt x="0" y="4396"/>
                    <a:pt x="1069" y="6378"/>
                    <a:pt x="2946" y="6951"/>
                  </a:cubicBezTo>
                  <a:cubicBezTo>
                    <a:pt x="3290" y="7056"/>
                    <a:pt x="3637" y="7106"/>
                    <a:pt x="3979" y="7106"/>
                  </a:cubicBezTo>
                  <a:cubicBezTo>
                    <a:pt x="5502" y="7106"/>
                    <a:pt x="6910" y="6112"/>
                    <a:pt x="7379" y="4579"/>
                  </a:cubicBezTo>
                  <a:cubicBezTo>
                    <a:pt x="7952" y="2701"/>
                    <a:pt x="6883" y="720"/>
                    <a:pt x="5006" y="146"/>
                  </a:cubicBezTo>
                  <a:cubicBezTo>
                    <a:pt x="4669" y="48"/>
                    <a:pt x="4328" y="1"/>
                    <a:pt x="39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28"/>
          <p:cNvGrpSpPr/>
          <p:nvPr/>
        </p:nvGrpSpPr>
        <p:grpSpPr>
          <a:xfrm>
            <a:off x="7727894" y="539492"/>
            <a:ext cx="749165" cy="810598"/>
            <a:chOff x="4578694" y="3545867"/>
            <a:chExt cx="749165" cy="810598"/>
          </a:xfrm>
        </p:grpSpPr>
        <p:sp>
          <p:nvSpPr>
            <p:cNvPr id="493" name="Google Shape;493;p28"/>
            <p:cNvSpPr/>
            <p:nvPr/>
          </p:nvSpPr>
          <p:spPr>
            <a:xfrm>
              <a:off x="4578694" y="3545867"/>
              <a:ext cx="749165" cy="810598"/>
            </a:xfrm>
            <a:custGeom>
              <a:avLst/>
              <a:gdLst/>
              <a:ahLst/>
              <a:cxnLst/>
              <a:rect l="l" t="t" r="r" b="b"/>
              <a:pathLst>
                <a:path w="81742" h="88445" extrusionOk="0">
                  <a:moveTo>
                    <a:pt x="32194" y="28557"/>
                  </a:moveTo>
                  <a:lnTo>
                    <a:pt x="38131" y="48536"/>
                  </a:lnTo>
                  <a:lnTo>
                    <a:pt x="32080" y="49792"/>
                  </a:lnTo>
                  <a:lnTo>
                    <a:pt x="29683" y="29014"/>
                  </a:lnTo>
                  <a:lnTo>
                    <a:pt x="32194" y="28557"/>
                  </a:lnTo>
                  <a:close/>
                  <a:moveTo>
                    <a:pt x="40233" y="1"/>
                  </a:moveTo>
                  <a:cubicBezTo>
                    <a:pt x="38504" y="1"/>
                    <a:pt x="36362" y="275"/>
                    <a:pt x="33793" y="816"/>
                  </a:cubicBezTo>
                  <a:cubicBezTo>
                    <a:pt x="27285" y="2186"/>
                    <a:pt x="21235" y="3784"/>
                    <a:pt x="15641" y="5611"/>
                  </a:cubicBezTo>
                  <a:cubicBezTo>
                    <a:pt x="10161" y="7437"/>
                    <a:pt x="7307" y="8807"/>
                    <a:pt x="7079" y="9835"/>
                  </a:cubicBezTo>
                  <a:cubicBezTo>
                    <a:pt x="6850" y="13374"/>
                    <a:pt x="5480" y="26388"/>
                    <a:pt x="3197" y="48992"/>
                  </a:cubicBezTo>
                  <a:cubicBezTo>
                    <a:pt x="1028" y="71711"/>
                    <a:pt x="1" y="83926"/>
                    <a:pt x="457" y="85753"/>
                  </a:cubicBezTo>
                  <a:cubicBezTo>
                    <a:pt x="685" y="87237"/>
                    <a:pt x="2855" y="88150"/>
                    <a:pt x="6850" y="88379"/>
                  </a:cubicBezTo>
                  <a:cubicBezTo>
                    <a:pt x="7585" y="88422"/>
                    <a:pt x="8352" y="88445"/>
                    <a:pt x="9151" y="88445"/>
                  </a:cubicBezTo>
                  <a:cubicBezTo>
                    <a:pt x="12575" y="88445"/>
                    <a:pt x="16585" y="88027"/>
                    <a:pt x="21121" y="87009"/>
                  </a:cubicBezTo>
                  <a:cubicBezTo>
                    <a:pt x="26600" y="85867"/>
                    <a:pt x="30368" y="84725"/>
                    <a:pt x="32423" y="83355"/>
                  </a:cubicBezTo>
                  <a:lnTo>
                    <a:pt x="32423" y="83470"/>
                  </a:lnTo>
                  <a:cubicBezTo>
                    <a:pt x="34364" y="82100"/>
                    <a:pt x="35163" y="80387"/>
                    <a:pt x="34934" y="78218"/>
                  </a:cubicBezTo>
                  <a:lnTo>
                    <a:pt x="34135" y="71711"/>
                  </a:lnTo>
                  <a:lnTo>
                    <a:pt x="44981" y="69542"/>
                  </a:lnTo>
                  <a:lnTo>
                    <a:pt x="47264" y="76620"/>
                  </a:lnTo>
                  <a:cubicBezTo>
                    <a:pt x="47807" y="78310"/>
                    <a:pt x="50043" y="79139"/>
                    <a:pt x="54005" y="79139"/>
                  </a:cubicBezTo>
                  <a:cubicBezTo>
                    <a:pt x="57535" y="79139"/>
                    <a:pt x="62434" y="78482"/>
                    <a:pt x="68727" y="77191"/>
                  </a:cubicBezTo>
                  <a:cubicBezTo>
                    <a:pt x="74891" y="75821"/>
                    <a:pt x="79001" y="74222"/>
                    <a:pt x="80714" y="72053"/>
                  </a:cubicBezTo>
                  <a:cubicBezTo>
                    <a:pt x="81399" y="71140"/>
                    <a:pt x="81741" y="70341"/>
                    <a:pt x="81627" y="69542"/>
                  </a:cubicBezTo>
                  <a:cubicBezTo>
                    <a:pt x="81399" y="68743"/>
                    <a:pt x="69297" y="46253"/>
                    <a:pt x="45323" y="1957"/>
                  </a:cubicBezTo>
                  <a:cubicBezTo>
                    <a:pt x="44563" y="645"/>
                    <a:pt x="42883" y="1"/>
                    <a:pt x="40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8"/>
            <p:cNvSpPr/>
            <p:nvPr/>
          </p:nvSpPr>
          <p:spPr>
            <a:xfrm>
              <a:off x="4799461" y="3545867"/>
              <a:ext cx="528399" cy="662171"/>
            </a:xfrm>
            <a:custGeom>
              <a:avLst/>
              <a:gdLst/>
              <a:ahLst/>
              <a:cxnLst/>
              <a:rect l="l" t="t" r="r" b="b"/>
              <a:pathLst>
                <a:path w="57654" h="72250" extrusionOk="0">
                  <a:moveTo>
                    <a:pt x="16177" y="1"/>
                  </a:moveTo>
                  <a:cubicBezTo>
                    <a:pt x="14434" y="1"/>
                    <a:pt x="12274" y="275"/>
                    <a:pt x="9705" y="816"/>
                  </a:cubicBezTo>
                  <a:cubicBezTo>
                    <a:pt x="6394" y="1501"/>
                    <a:pt x="3083" y="2300"/>
                    <a:pt x="1" y="3099"/>
                  </a:cubicBezTo>
                  <a:cubicBezTo>
                    <a:pt x="832" y="2898"/>
                    <a:pt x="2109" y="2683"/>
                    <a:pt x="3647" y="2683"/>
                  </a:cubicBezTo>
                  <a:cubicBezTo>
                    <a:pt x="8233" y="2683"/>
                    <a:pt x="15133" y="4597"/>
                    <a:pt x="19409" y="14515"/>
                  </a:cubicBezTo>
                  <a:cubicBezTo>
                    <a:pt x="26002" y="29790"/>
                    <a:pt x="37567" y="72250"/>
                    <a:pt x="54613" y="72250"/>
                  </a:cubicBezTo>
                  <a:cubicBezTo>
                    <a:pt x="55276" y="72250"/>
                    <a:pt x="55946" y="72186"/>
                    <a:pt x="56626" y="72053"/>
                  </a:cubicBezTo>
                  <a:cubicBezTo>
                    <a:pt x="57311" y="71140"/>
                    <a:pt x="57653" y="70227"/>
                    <a:pt x="57539" y="69542"/>
                  </a:cubicBezTo>
                  <a:cubicBezTo>
                    <a:pt x="57311" y="68743"/>
                    <a:pt x="45209" y="46253"/>
                    <a:pt x="21235" y="1957"/>
                  </a:cubicBezTo>
                  <a:cubicBezTo>
                    <a:pt x="20544" y="645"/>
                    <a:pt x="18850" y="1"/>
                    <a:pt x="16177"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p:cNvSpPr/>
            <p:nvPr/>
          </p:nvSpPr>
          <p:spPr>
            <a:xfrm>
              <a:off x="4782725" y="3812825"/>
              <a:ext cx="89991" cy="190751"/>
            </a:xfrm>
            <a:custGeom>
              <a:avLst/>
              <a:gdLst/>
              <a:ahLst/>
              <a:cxnLst/>
              <a:rect l="l" t="t" r="r" b="b"/>
              <a:pathLst>
                <a:path w="9819" h="20813" extrusionOk="0">
                  <a:moveTo>
                    <a:pt x="7421" y="0"/>
                  </a:moveTo>
                  <a:cubicBezTo>
                    <a:pt x="7421" y="0"/>
                    <a:pt x="0" y="2740"/>
                    <a:pt x="1370" y="11645"/>
                  </a:cubicBezTo>
                  <a:cubicBezTo>
                    <a:pt x="2524" y="19142"/>
                    <a:pt x="5781" y="20813"/>
                    <a:pt x="8418" y="20813"/>
                  </a:cubicBezTo>
                  <a:cubicBezTo>
                    <a:pt x="8912" y="20813"/>
                    <a:pt x="9385" y="20754"/>
                    <a:pt x="9818" y="20664"/>
                  </a:cubicBezTo>
                  <a:lnTo>
                    <a:pt x="7421"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4580784" y="4203089"/>
              <a:ext cx="320179" cy="153294"/>
            </a:xfrm>
            <a:custGeom>
              <a:avLst/>
              <a:gdLst/>
              <a:ahLst/>
              <a:cxnLst/>
              <a:rect l="l" t="t" r="r" b="b"/>
              <a:pathLst>
                <a:path w="34935" h="16726" extrusionOk="0">
                  <a:moveTo>
                    <a:pt x="33907" y="1"/>
                  </a:moveTo>
                  <a:lnTo>
                    <a:pt x="33907" y="1"/>
                  </a:lnTo>
                  <a:cubicBezTo>
                    <a:pt x="33907" y="2"/>
                    <a:pt x="34363" y="8449"/>
                    <a:pt x="20208" y="11303"/>
                  </a:cubicBezTo>
                  <a:cubicBezTo>
                    <a:pt x="18466" y="11651"/>
                    <a:pt x="16807" y="11805"/>
                    <a:pt x="15236" y="11805"/>
                  </a:cubicBezTo>
                  <a:cubicBezTo>
                    <a:pt x="8570" y="11805"/>
                    <a:pt x="3485" y="9046"/>
                    <a:pt x="343" y="6736"/>
                  </a:cubicBezTo>
                  <a:cubicBezTo>
                    <a:pt x="115" y="10846"/>
                    <a:pt x="1" y="13244"/>
                    <a:pt x="229" y="13929"/>
                  </a:cubicBezTo>
                  <a:cubicBezTo>
                    <a:pt x="572" y="15527"/>
                    <a:pt x="2627" y="16440"/>
                    <a:pt x="6622" y="16669"/>
                  </a:cubicBezTo>
                  <a:cubicBezTo>
                    <a:pt x="7269" y="16707"/>
                    <a:pt x="7942" y="16726"/>
                    <a:pt x="8639" y="16726"/>
                  </a:cubicBezTo>
                  <a:cubicBezTo>
                    <a:pt x="12124" y="16726"/>
                    <a:pt x="16231" y="16250"/>
                    <a:pt x="20893" y="15299"/>
                  </a:cubicBezTo>
                  <a:cubicBezTo>
                    <a:pt x="26372" y="14157"/>
                    <a:pt x="30254" y="12901"/>
                    <a:pt x="32195" y="11645"/>
                  </a:cubicBezTo>
                  <a:cubicBezTo>
                    <a:pt x="34136" y="10390"/>
                    <a:pt x="34935" y="8677"/>
                    <a:pt x="34706" y="6394"/>
                  </a:cubicBezTo>
                  <a:lnTo>
                    <a:pt x="33907"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28"/>
          <p:cNvGrpSpPr/>
          <p:nvPr/>
        </p:nvGrpSpPr>
        <p:grpSpPr>
          <a:xfrm>
            <a:off x="1008448" y="4331286"/>
            <a:ext cx="592215" cy="545427"/>
            <a:chOff x="6578186" y="3304323"/>
            <a:chExt cx="592215" cy="545427"/>
          </a:xfrm>
        </p:grpSpPr>
        <p:sp>
          <p:nvSpPr>
            <p:cNvPr id="498" name="Google Shape;498;p28"/>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28"/>
          <p:cNvGrpSpPr/>
          <p:nvPr/>
        </p:nvGrpSpPr>
        <p:grpSpPr>
          <a:xfrm>
            <a:off x="7481013" y="282275"/>
            <a:ext cx="104150" cy="104150"/>
            <a:chOff x="7648113" y="3202125"/>
            <a:chExt cx="104150" cy="104150"/>
          </a:xfrm>
        </p:grpSpPr>
        <p:sp>
          <p:nvSpPr>
            <p:cNvPr id="503" name="Google Shape;503;p28"/>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28"/>
          <p:cNvGrpSpPr/>
          <p:nvPr/>
        </p:nvGrpSpPr>
        <p:grpSpPr>
          <a:xfrm>
            <a:off x="8728088" y="2976150"/>
            <a:ext cx="109300" cy="109625"/>
            <a:chOff x="9043313" y="2299825"/>
            <a:chExt cx="109300" cy="109625"/>
          </a:xfrm>
        </p:grpSpPr>
        <p:sp>
          <p:nvSpPr>
            <p:cNvPr id="506" name="Google Shape;506;p28"/>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28"/>
          <p:cNvSpPr/>
          <p:nvPr/>
        </p:nvSpPr>
        <p:spPr>
          <a:xfrm>
            <a:off x="8562188" y="33225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683225" y="1825113"/>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979188" y="4225300"/>
            <a:ext cx="49025" cy="49025"/>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443638" y="1551575"/>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 name="Google Shape;512;p28"/>
          <p:cNvGrpSpPr/>
          <p:nvPr/>
        </p:nvGrpSpPr>
        <p:grpSpPr>
          <a:xfrm>
            <a:off x="788230" y="668249"/>
            <a:ext cx="1032666" cy="810596"/>
            <a:chOff x="5481775" y="3075525"/>
            <a:chExt cx="279825" cy="219650"/>
          </a:xfrm>
        </p:grpSpPr>
        <p:sp>
          <p:nvSpPr>
            <p:cNvPr id="513" name="Google Shape;513;p28"/>
            <p:cNvSpPr/>
            <p:nvPr/>
          </p:nvSpPr>
          <p:spPr>
            <a:xfrm>
              <a:off x="5481775" y="3075525"/>
              <a:ext cx="245325" cy="191550"/>
            </a:xfrm>
            <a:custGeom>
              <a:avLst/>
              <a:gdLst/>
              <a:ahLst/>
              <a:cxnLst/>
              <a:rect l="l" t="t" r="r" b="b"/>
              <a:pathLst>
                <a:path w="9813" h="7662" extrusionOk="0">
                  <a:moveTo>
                    <a:pt x="2243" y="0"/>
                  </a:moveTo>
                  <a:cubicBezTo>
                    <a:pt x="1471" y="0"/>
                    <a:pt x="752" y="484"/>
                    <a:pt x="464" y="1240"/>
                  </a:cubicBezTo>
                  <a:cubicBezTo>
                    <a:pt x="0" y="2465"/>
                    <a:pt x="890" y="3780"/>
                    <a:pt x="2192" y="3819"/>
                  </a:cubicBezTo>
                  <a:cubicBezTo>
                    <a:pt x="4384" y="3883"/>
                    <a:pt x="7453" y="4618"/>
                    <a:pt x="9813" y="7662"/>
                  </a:cubicBezTo>
                  <a:cubicBezTo>
                    <a:pt x="9813" y="7662"/>
                    <a:pt x="8859" y="1704"/>
                    <a:pt x="2734" y="67"/>
                  </a:cubicBezTo>
                  <a:cubicBezTo>
                    <a:pt x="2570" y="22"/>
                    <a:pt x="2405" y="0"/>
                    <a:pt x="2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a:off x="5513050" y="3228000"/>
              <a:ext cx="183425" cy="67175"/>
            </a:xfrm>
            <a:custGeom>
              <a:avLst/>
              <a:gdLst/>
              <a:ahLst/>
              <a:cxnLst/>
              <a:rect l="l" t="t" r="r" b="b"/>
              <a:pathLst>
                <a:path w="7337" h="2687" extrusionOk="0">
                  <a:moveTo>
                    <a:pt x="7322" y="1933"/>
                  </a:moveTo>
                  <a:cubicBezTo>
                    <a:pt x="7332" y="1944"/>
                    <a:pt x="7337" y="1949"/>
                    <a:pt x="7337" y="1949"/>
                  </a:cubicBezTo>
                  <a:lnTo>
                    <a:pt x="7337" y="1937"/>
                  </a:lnTo>
                  <a:cubicBezTo>
                    <a:pt x="7332" y="1935"/>
                    <a:pt x="7327" y="1934"/>
                    <a:pt x="7322" y="1933"/>
                  </a:cubicBezTo>
                  <a:close/>
                  <a:moveTo>
                    <a:pt x="2711" y="0"/>
                  </a:moveTo>
                  <a:cubicBezTo>
                    <a:pt x="2220" y="0"/>
                    <a:pt x="1697" y="59"/>
                    <a:pt x="1148" y="196"/>
                  </a:cubicBezTo>
                  <a:cubicBezTo>
                    <a:pt x="400" y="376"/>
                    <a:pt x="0" y="1202"/>
                    <a:pt x="309" y="1911"/>
                  </a:cubicBezTo>
                  <a:cubicBezTo>
                    <a:pt x="514" y="2400"/>
                    <a:pt x="982" y="2686"/>
                    <a:pt x="1468" y="2686"/>
                  </a:cubicBezTo>
                  <a:cubicBezTo>
                    <a:pt x="1687" y="2686"/>
                    <a:pt x="1910" y="2628"/>
                    <a:pt x="2115" y="2504"/>
                  </a:cubicBezTo>
                  <a:cubicBezTo>
                    <a:pt x="2798" y="2094"/>
                    <a:pt x="3829" y="1716"/>
                    <a:pt x="5289" y="1716"/>
                  </a:cubicBezTo>
                  <a:cubicBezTo>
                    <a:pt x="5892" y="1716"/>
                    <a:pt x="6567" y="1780"/>
                    <a:pt x="7322" y="1933"/>
                  </a:cubicBezTo>
                  <a:lnTo>
                    <a:pt x="7322" y="1933"/>
                  </a:lnTo>
                  <a:cubicBezTo>
                    <a:pt x="7144" y="1748"/>
                    <a:pt x="5396"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p:cNvSpPr/>
            <p:nvPr/>
          </p:nvSpPr>
          <p:spPr>
            <a:xfrm>
              <a:off x="5678100" y="3092750"/>
              <a:ext cx="83500" cy="123075"/>
            </a:xfrm>
            <a:custGeom>
              <a:avLst/>
              <a:gdLst/>
              <a:ahLst/>
              <a:cxnLst/>
              <a:rect l="l" t="t" r="r" b="b"/>
              <a:pathLst>
                <a:path w="3340" h="4923" extrusionOk="0">
                  <a:moveTo>
                    <a:pt x="1022" y="0"/>
                  </a:moveTo>
                  <a:cubicBezTo>
                    <a:pt x="793" y="0"/>
                    <a:pt x="562" y="85"/>
                    <a:pt x="387" y="254"/>
                  </a:cubicBezTo>
                  <a:cubicBezTo>
                    <a:pt x="0" y="641"/>
                    <a:pt x="26" y="1286"/>
                    <a:pt x="464" y="1621"/>
                  </a:cubicBezTo>
                  <a:cubicBezTo>
                    <a:pt x="1096" y="2111"/>
                    <a:pt x="1883" y="3066"/>
                    <a:pt x="2192" y="4922"/>
                  </a:cubicBezTo>
                  <a:cubicBezTo>
                    <a:pt x="2192" y="4922"/>
                    <a:pt x="3340" y="2601"/>
                    <a:pt x="1741" y="371"/>
                  </a:cubicBezTo>
                  <a:cubicBezTo>
                    <a:pt x="1572" y="124"/>
                    <a:pt x="1298"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28"/>
          <p:cNvSpPr/>
          <p:nvPr/>
        </p:nvSpPr>
        <p:spPr>
          <a:xfrm>
            <a:off x="1600663" y="4022750"/>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8855701" y="1092873"/>
            <a:ext cx="104153" cy="117561"/>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oogle Shape;518;p28"/>
          <p:cNvGrpSpPr/>
          <p:nvPr/>
        </p:nvGrpSpPr>
        <p:grpSpPr>
          <a:xfrm rot="-1021041">
            <a:off x="7966858" y="1699059"/>
            <a:ext cx="927840" cy="670917"/>
            <a:chOff x="5131350" y="539500"/>
            <a:chExt cx="3299425" cy="2385800"/>
          </a:xfrm>
        </p:grpSpPr>
        <p:sp>
          <p:nvSpPr>
            <p:cNvPr id="519" name="Google Shape;519;p28"/>
            <p:cNvSpPr/>
            <p:nvPr/>
          </p:nvSpPr>
          <p:spPr>
            <a:xfrm>
              <a:off x="6771925" y="891300"/>
              <a:ext cx="1658850" cy="1930375"/>
            </a:xfrm>
            <a:custGeom>
              <a:avLst/>
              <a:gdLst/>
              <a:ahLst/>
              <a:cxnLst/>
              <a:rect l="l" t="t" r="r" b="b"/>
              <a:pathLst>
                <a:path w="66354" h="77215" extrusionOk="0">
                  <a:moveTo>
                    <a:pt x="21216" y="1"/>
                  </a:moveTo>
                  <a:cubicBezTo>
                    <a:pt x="13520" y="1"/>
                    <a:pt x="6066" y="700"/>
                    <a:pt x="0" y="2596"/>
                  </a:cubicBezTo>
                  <a:lnTo>
                    <a:pt x="0" y="77214"/>
                  </a:lnTo>
                  <a:lnTo>
                    <a:pt x="63277" y="77214"/>
                  </a:lnTo>
                  <a:lnTo>
                    <a:pt x="66354" y="5516"/>
                  </a:lnTo>
                  <a:cubicBezTo>
                    <a:pt x="66354" y="5516"/>
                    <a:pt x="42832" y="1"/>
                    <a:pt x="21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6781050" y="810200"/>
              <a:ext cx="1588475" cy="1976925"/>
            </a:xfrm>
            <a:custGeom>
              <a:avLst/>
              <a:gdLst/>
              <a:ahLst/>
              <a:cxnLst/>
              <a:rect l="l" t="t" r="r" b="b"/>
              <a:pathLst>
                <a:path w="63539" h="79077" extrusionOk="0">
                  <a:moveTo>
                    <a:pt x="57542" y="0"/>
                  </a:moveTo>
                  <a:lnTo>
                    <a:pt x="0" y="9073"/>
                  </a:lnTo>
                  <a:lnTo>
                    <a:pt x="0" y="76782"/>
                  </a:lnTo>
                  <a:cubicBezTo>
                    <a:pt x="0" y="76782"/>
                    <a:pt x="1825" y="77069"/>
                    <a:pt x="6153" y="79077"/>
                  </a:cubicBezTo>
                  <a:cubicBezTo>
                    <a:pt x="11374" y="76876"/>
                    <a:pt x="19668" y="76170"/>
                    <a:pt x="28171" y="76170"/>
                  </a:cubicBezTo>
                  <a:cubicBezTo>
                    <a:pt x="43446" y="76170"/>
                    <a:pt x="59393" y="78451"/>
                    <a:pt x="59393" y="78451"/>
                  </a:cubicBezTo>
                  <a:lnTo>
                    <a:pt x="63538" y="9986"/>
                  </a:lnTo>
                  <a:cubicBezTo>
                    <a:pt x="58011" y="8004"/>
                    <a:pt x="57542" y="0"/>
                    <a:pt x="57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6781050" y="754000"/>
              <a:ext cx="1438550" cy="1906025"/>
            </a:xfrm>
            <a:custGeom>
              <a:avLst/>
              <a:gdLst/>
              <a:ahLst/>
              <a:cxnLst/>
              <a:rect l="l" t="t" r="r" b="b"/>
              <a:pathLst>
                <a:path w="57542" h="76241" extrusionOk="0">
                  <a:moveTo>
                    <a:pt x="39230" y="1"/>
                  </a:moveTo>
                  <a:cubicBezTo>
                    <a:pt x="20089" y="1"/>
                    <a:pt x="0" y="5325"/>
                    <a:pt x="0" y="5325"/>
                  </a:cubicBezTo>
                  <a:cubicBezTo>
                    <a:pt x="0" y="5325"/>
                    <a:pt x="157" y="34395"/>
                    <a:pt x="157" y="76241"/>
                  </a:cubicBezTo>
                  <a:cubicBezTo>
                    <a:pt x="12340" y="70274"/>
                    <a:pt x="23749" y="68534"/>
                    <a:pt x="32912" y="68534"/>
                  </a:cubicBezTo>
                  <a:cubicBezTo>
                    <a:pt x="45729" y="68534"/>
                    <a:pt x="54152" y="71939"/>
                    <a:pt x="54152" y="71939"/>
                  </a:cubicBezTo>
                  <a:lnTo>
                    <a:pt x="57542" y="2248"/>
                  </a:lnTo>
                  <a:cubicBezTo>
                    <a:pt x="52092" y="612"/>
                    <a:pt x="45715" y="1"/>
                    <a:pt x="39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6784950" y="753950"/>
              <a:ext cx="1368175" cy="1906075"/>
            </a:xfrm>
            <a:custGeom>
              <a:avLst/>
              <a:gdLst/>
              <a:ahLst/>
              <a:cxnLst/>
              <a:rect l="l" t="t" r="r" b="b"/>
              <a:pathLst>
                <a:path w="54727" h="76243" extrusionOk="0">
                  <a:moveTo>
                    <a:pt x="39049" y="1"/>
                  </a:moveTo>
                  <a:cubicBezTo>
                    <a:pt x="20828" y="1"/>
                    <a:pt x="1766" y="4813"/>
                    <a:pt x="1" y="5274"/>
                  </a:cubicBezTo>
                  <a:lnTo>
                    <a:pt x="1" y="76243"/>
                  </a:lnTo>
                  <a:cubicBezTo>
                    <a:pt x="12523" y="68286"/>
                    <a:pt x="25530" y="66345"/>
                    <a:pt x="35243" y="66345"/>
                  </a:cubicBezTo>
                  <a:cubicBezTo>
                    <a:pt x="44499" y="66345"/>
                    <a:pt x="50763" y="68108"/>
                    <a:pt x="50763" y="68108"/>
                  </a:cubicBezTo>
                  <a:lnTo>
                    <a:pt x="50763" y="68082"/>
                  </a:lnTo>
                  <a:lnTo>
                    <a:pt x="54726" y="1546"/>
                  </a:lnTo>
                  <a:cubicBezTo>
                    <a:pt x="49902" y="433"/>
                    <a:pt x="44513" y="1"/>
                    <a:pt x="3904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6781050" y="539500"/>
              <a:ext cx="1334250" cy="2120525"/>
            </a:xfrm>
            <a:custGeom>
              <a:avLst/>
              <a:gdLst/>
              <a:ahLst/>
              <a:cxnLst/>
              <a:rect l="l" t="t" r="r" b="b"/>
              <a:pathLst>
                <a:path w="53370" h="84821" extrusionOk="0">
                  <a:moveTo>
                    <a:pt x="35732" y="0"/>
                  </a:moveTo>
                  <a:cubicBezTo>
                    <a:pt x="12918" y="0"/>
                    <a:pt x="0" y="9889"/>
                    <a:pt x="0" y="9889"/>
                  </a:cubicBezTo>
                  <a:cubicBezTo>
                    <a:pt x="0" y="9889"/>
                    <a:pt x="157" y="30982"/>
                    <a:pt x="157" y="84821"/>
                  </a:cubicBezTo>
                  <a:cubicBezTo>
                    <a:pt x="16773" y="72472"/>
                    <a:pt x="37769" y="71205"/>
                    <a:pt x="45691" y="71205"/>
                  </a:cubicBezTo>
                  <a:cubicBezTo>
                    <a:pt x="47738" y="71205"/>
                    <a:pt x="48912" y="71289"/>
                    <a:pt x="48912" y="71289"/>
                  </a:cubicBezTo>
                  <a:lnTo>
                    <a:pt x="53370" y="1885"/>
                  </a:lnTo>
                  <a:cubicBezTo>
                    <a:pt x="46973" y="544"/>
                    <a:pt x="41081" y="0"/>
                    <a:pt x="35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6765400" y="2821650"/>
              <a:ext cx="1588475" cy="103650"/>
            </a:xfrm>
            <a:custGeom>
              <a:avLst/>
              <a:gdLst/>
              <a:ahLst/>
              <a:cxnLst/>
              <a:rect l="l" t="t" r="r" b="b"/>
              <a:pathLst>
                <a:path w="63539" h="4146" extrusionOk="0">
                  <a:moveTo>
                    <a:pt x="626" y="0"/>
                  </a:moveTo>
                  <a:cubicBezTo>
                    <a:pt x="626" y="0"/>
                    <a:pt x="1" y="991"/>
                    <a:pt x="496" y="4146"/>
                  </a:cubicBezTo>
                  <a:cubicBezTo>
                    <a:pt x="4642" y="4146"/>
                    <a:pt x="7379" y="3077"/>
                    <a:pt x="7379" y="3077"/>
                  </a:cubicBezTo>
                  <a:lnTo>
                    <a:pt x="62157" y="3077"/>
                  </a:lnTo>
                  <a:lnTo>
                    <a:pt x="635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8234575" y="1179100"/>
              <a:ext cx="92575" cy="1404025"/>
            </a:xfrm>
            <a:custGeom>
              <a:avLst/>
              <a:gdLst/>
              <a:ahLst/>
              <a:cxnLst/>
              <a:rect l="l" t="t" r="r" b="b"/>
              <a:pathLst>
                <a:path w="3703" h="56161" extrusionOk="0">
                  <a:moveTo>
                    <a:pt x="3702" y="1"/>
                  </a:moveTo>
                  <a:lnTo>
                    <a:pt x="3702" y="1"/>
                  </a:lnTo>
                  <a:cubicBezTo>
                    <a:pt x="3494" y="2347"/>
                    <a:pt x="3311" y="4694"/>
                    <a:pt x="3129" y="7014"/>
                  </a:cubicBezTo>
                  <a:lnTo>
                    <a:pt x="2607" y="14028"/>
                  </a:lnTo>
                  <a:lnTo>
                    <a:pt x="1617" y="28080"/>
                  </a:lnTo>
                  <a:lnTo>
                    <a:pt x="756" y="42107"/>
                  </a:lnTo>
                  <a:lnTo>
                    <a:pt x="365" y="49147"/>
                  </a:lnTo>
                  <a:cubicBezTo>
                    <a:pt x="235" y="51467"/>
                    <a:pt x="104" y="53814"/>
                    <a:pt x="0" y="56160"/>
                  </a:cubicBezTo>
                  <a:cubicBezTo>
                    <a:pt x="209" y="53840"/>
                    <a:pt x="391" y="51493"/>
                    <a:pt x="574" y="49147"/>
                  </a:cubicBezTo>
                  <a:lnTo>
                    <a:pt x="1121" y="42133"/>
                  </a:lnTo>
                  <a:lnTo>
                    <a:pt x="2086" y="28107"/>
                  </a:lnTo>
                  <a:lnTo>
                    <a:pt x="2946" y="14054"/>
                  </a:lnTo>
                  <a:lnTo>
                    <a:pt x="3363" y="7040"/>
                  </a:lnTo>
                  <a:cubicBezTo>
                    <a:pt x="3468" y="4694"/>
                    <a:pt x="3598" y="2347"/>
                    <a:pt x="370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8234575" y="1090475"/>
              <a:ext cx="46300" cy="723525"/>
            </a:xfrm>
            <a:custGeom>
              <a:avLst/>
              <a:gdLst/>
              <a:ahLst/>
              <a:cxnLst/>
              <a:rect l="l" t="t" r="r" b="b"/>
              <a:pathLst>
                <a:path w="1852" h="28941" extrusionOk="0">
                  <a:moveTo>
                    <a:pt x="1851" y="0"/>
                  </a:moveTo>
                  <a:lnTo>
                    <a:pt x="1851" y="0"/>
                  </a:lnTo>
                  <a:cubicBezTo>
                    <a:pt x="1721" y="1225"/>
                    <a:pt x="1617" y="2425"/>
                    <a:pt x="1512" y="3624"/>
                  </a:cubicBezTo>
                  <a:lnTo>
                    <a:pt x="1226" y="7222"/>
                  </a:lnTo>
                  <a:cubicBezTo>
                    <a:pt x="1017" y="9647"/>
                    <a:pt x="887" y="12045"/>
                    <a:pt x="704" y="14470"/>
                  </a:cubicBezTo>
                  <a:cubicBezTo>
                    <a:pt x="574" y="16869"/>
                    <a:pt x="417" y="19293"/>
                    <a:pt x="287" y="21692"/>
                  </a:cubicBezTo>
                  <a:lnTo>
                    <a:pt x="131" y="25316"/>
                  </a:lnTo>
                  <a:cubicBezTo>
                    <a:pt x="78" y="26515"/>
                    <a:pt x="26" y="27741"/>
                    <a:pt x="0" y="28940"/>
                  </a:cubicBezTo>
                  <a:cubicBezTo>
                    <a:pt x="131" y="27741"/>
                    <a:pt x="235" y="26541"/>
                    <a:pt x="365" y="25342"/>
                  </a:cubicBezTo>
                  <a:lnTo>
                    <a:pt x="652" y="21718"/>
                  </a:lnTo>
                  <a:cubicBezTo>
                    <a:pt x="834" y="19319"/>
                    <a:pt x="991" y="16895"/>
                    <a:pt x="1173" y="14496"/>
                  </a:cubicBezTo>
                  <a:cubicBezTo>
                    <a:pt x="1304" y="12071"/>
                    <a:pt x="1460" y="9673"/>
                    <a:pt x="1565" y="7248"/>
                  </a:cubicBezTo>
                  <a:lnTo>
                    <a:pt x="1747" y="3624"/>
                  </a:lnTo>
                  <a:cubicBezTo>
                    <a:pt x="1773" y="2425"/>
                    <a:pt x="1825" y="1225"/>
                    <a:pt x="185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8134850" y="2552450"/>
              <a:ext cx="131025" cy="219025"/>
            </a:xfrm>
            <a:custGeom>
              <a:avLst/>
              <a:gdLst/>
              <a:ahLst/>
              <a:cxnLst/>
              <a:rect l="l" t="t" r="r" b="b"/>
              <a:pathLst>
                <a:path w="5241" h="8761" extrusionOk="0">
                  <a:moveTo>
                    <a:pt x="0" y="1"/>
                  </a:moveTo>
                  <a:lnTo>
                    <a:pt x="0" y="1"/>
                  </a:lnTo>
                  <a:cubicBezTo>
                    <a:pt x="78" y="861"/>
                    <a:pt x="287" y="1721"/>
                    <a:pt x="548" y="2556"/>
                  </a:cubicBezTo>
                  <a:cubicBezTo>
                    <a:pt x="834" y="3390"/>
                    <a:pt x="1199" y="4198"/>
                    <a:pt x="1643" y="4954"/>
                  </a:cubicBezTo>
                  <a:cubicBezTo>
                    <a:pt x="1851" y="5345"/>
                    <a:pt x="2112" y="5710"/>
                    <a:pt x="2347" y="6075"/>
                  </a:cubicBezTo>
                  <a:cubicBezTo>
                    <a:pt x="2477" y="6258"/>
                    <a:pt x="2633" y="6414"/>
                    <a:pt x="2764" y="6597"/>
                  </a:cubicBezTo>
                  <a:lnTo>
                    <a:pt x="2972" y="6858"/>
                  </a:lnTo>
                  <a:cubicBezTo>
                    <a:pt x="3051" y="6936"/>
                    <a:pt x="3129" y="7014"/>
                    <a:pt x="3207" y="7092"/>
                  </a:cubicBezTo>
                  <a:cubicBezTo>
                    <a:pt x="3781" y="7744"/>
                    <a:pt x="4485" y="8292"/>
                    <a:pt x="5241" y="8761"/>
                  </a:cubicBezTo>
                  <a:cubicBezTo>
                    <a:pt x="4615" y="8135"/>
                    <a:pt x="3989" y="7535"/>
                    <a:pt x="3468" y="6858"/>
                  </a:cubicBezTo>
                  <a:cubicBezTo>
                    <a:pt x="2946" y="6180"/>
                    <a:pt x="2451" y="5476"/>
                    <a:pt x="2034" y="4746"/>
                  </a:cubicBezTo>
                  <a:cubicBezTo>
                    <a:pt x="1199" y="3260"/>
                    <a:pt x="522" y="166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6969425" y="2506050"/>
              <a:ext cx="1100250" cy="135075"/>
            </a:xfrm>
            <a:custGeom>
              <a:avLst/>
              <a:gdLst/>
              <a:ahLst/>
              <a:cxnLst/>
              <a:rect l="l" t="t" r="r" b="b"/>
              <a:pathLst>
                <a:path w="44010" h="5403" extrusionOk="0">
                  <a:moveTo>
                    <a:pt x="22226" y="1"/>
                  </a:moveTo>
                  <a:cubicBezTo>
                    <a:pt x="12475" y="1"/>
                    <a:pt x="4371" y="2020"/>
                    <a:pt x="0" y="5402"/>
                  </a:cubicBezTo>
                  <a:cubicBezTo>
                    <a:pt x="0" y="5402"/>
                    <a:pt x="7915" y="1110"/>
                    <a:pt x="23986" y="1110"/>
                  </a:cubicBezTo>
                  <a:cubicBezTo>
                    <a:pt x="29645" y="1110"/>
                    <a:pt x="36317" y="1643"/>
                    <a:pt x="44010" y="3082"/>
                  </a:cubicBezTo>
                  <a:cubicBezTo>
                    <a:pt x="36422" y="957"/>
                    <a:pt x="28934" y="1"/>
                    <a:pt x="22226"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6945950" y="2605825"/>
              <a:ext cx="629675" cy="100475"/>
            </a:xfrm>
            <a:custGeom>
              <a:avLst/>
              <a:gdLst/>
              <a:ahLst/>
              <a:cxnLst/>
              <a:rect l="l" t="t" r="r" b="b"/>
              <a:pathLst>
                <a:path w="25187" h="4019" extrusionOk="0">
                  <a:moveTo>
                    <a:pt x="19842" y="1"/>
                  </a:moveTo>
                  <a:cubicBezTo>
                    <a:pt x="19485" y="1"/>
                    <a:pt x="19129" y="4"/>
                    <a:pt x="18773" y="4"/>
                  </a:cubicBezTo>
                  <a:cubicBezTo>
                    <a:pt x="16635" y="56"/>
                    <a:pt x="14497" y="290"/>
                    <a:pt x="12385" y="629"/>
                  </a:cubicBezTo>
                  <a:cubicBezTo>
                    <a:pt x="10273" y="994"/>
                    <a:pt x="8161" y="1438"/>
                    <a:pt x="6102" y="2011"/>
                  </a:cubicBezTo>
                  <a:cubicBezTo>
                    <a:pt x="4042" y="2585"/>
                    <a:pt x="1982" y="3210"/>
                    <a:pt x="1" y="4019"/>
                  </a:cubicBezTo>
                  <a:cubicBezTo>
                    <a:pt x="1044" y="3706"/>
                    <a:pt x="2060" y="3393"/>
                    <a:pt x="3103" y="3132"/>
                  </a:cubicBezTo>
                  <a:cubicBezTo>
                    <a:pt x="4120" y="2845"/>
                    <a:pt x="5163" y="2585"/>
                    <a:pt x="6180" y="2350"/>
                  </a:cubicBezTo>
                  <a:cubicBezTo>
                    <a:pt x="8266" y="1855"/>
                    <a:pt x="10351" y="1438"/>
                    <a:pt x="12463" y="1073"/>
                  </a:cubicBezTo>
                  <a:cubicBezTo>
                    <a:pt x="14549" y="734"/>
                    <a:pt x="16661" y="499"/>
                    <a:pt x="18799" y="342"/>
                  </a:cubicBezTo>
                  <a:cubicBezTo>
                    <a:pt x="19536" y="325"/>
                    <a:pt x="20261" y="294"/>
                    <a:pt x="20991" y="294"/>
                  </a:cubicBezTo>
                  <a:cubicBezTo>
                    <a:pt x="21319" y="294"/>
                    <a:pt x="21648" y="300"/>
                    <a:pt x="21979" y="316"/>
                  </a:cubicBezTo>
                  <a:cubicBezTo>
                    <a:pt x="22129" y="309"/>
                    <a:pt x="22278" y="306"/>
                    <a:pt x="22427" y="306"/>
                  </a:cubicBezTo>
                  <a:cubicBezTo>
                    <a:pt x="23347" y="306"/>
                    <a:pt x="24267" y="428"/>
                    <a:pt x="25186" y="473"/>
                  </a:cubicBezTo>
                  <a:cubicBezTo>
                    <a:pt x="24117" y="316"/>
                    <a:pt x="23074" y="134"/>
                    <a:pt x="22006" y="82"/>
                  </a:cubicBezTo>
                  <a:cubicBezTo>
                    <a:pt x="21275" y="12"/>
                    <a:pt x="20557" y="1"/>
                    <a:pt x="1984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5131350" y="891300"/>
              <a:ext cx="1646475" cy="1930375"/>
            </a:xfrm>
            <a:custGeom>
              <a:avLst/>
              <a:gdLst/>
              <a:ahLst/>
              <a:cxnLst/>
              <a:rect l="l" t="t" r="r" b="b"/>
              <a:pathLst>
                <a:path w="65859" h="77215" extrusionOk="0">
                  <a:moveTo>
                    <a:pt x="44805" y="1"/>
                  </a:moveTo>
                  <a:cubicBezTo>
                    <a:pt x="23352" y="1"/>
                    <a:pt x="0" y="5516"/>
                    <a:pt x="0" y="5516"/>
                  </a:cubicBezTo>
                  <a:lnTo>
                    <a:pt x="3077" y="77214"/>
                  </a:lnTo>
                  <a:lnTo>
                    <a:pt x="65858" y="77214"/>
                  </a:lnTo>
                  <a:lnTo>
                    <a:pt x="65858" y="2596"/>
                  </a:lnTo>
                  <a:cubicBezTo>
                    <a:pt x="59841" y="700"/>
                    <a:pt x="52443" y="1"/>
                    <a:pt x="44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5192600" y="810200"/>
              <a:ext cx="1588475" cy="1976925"/>
            </a:xfrm>
            <a:custGeom>
              <a:avLst/>
              <a:gdLst/>
              <a:ahLst/>
              <a:cxnLst/>
              <a:rect l="l" t="t" r="r" b="b"/>
              <a:pathLst>
                <a:path w="63539" h="79077" extrusionOk="0">
                  <a:moveTo>
                    <a:pt x="6023" y="0"/>
                  </a:moveTo>
                  <a:cubicBezTo>
                    <a:pt x="6023" y="0"/>
                    <a:pt x="5554" y="8004"/>
                    <a:pt x="1" y="9986"/>
                  </a:cubicBezTo>
                  <a:lnTo>
                    <a:pt x="4172" y="78451"/>
                  </a:lnTo>
                  <a:cubicBezTo>
                    <a:pt x="4172" y="78451"/>
                    <a:pt x="20108" y="76170"/>
                    <a:pt x="35383" y="76170"/>
                  </a:cubicBezTo>
                  <a:cubicBezTo>
                    <a:pt x="43884" y="76170"/>
                    <a:pt x="52181" y="76876"/>
                    <a:pt x="57412" y="79077"/>
                  </a:cubicBezTo>
                  <a:cubicBezTo>
                    <a:pt x="61713" y="77069"/>
                    <a:pt x="63538" y="76782"/>
                    <a:pt x="63538" y="76782"/>
                  </a:cubicBezTo>
                  <a:lnTo>
                    <a:pt x="63538" y="9073"/>
                  </a:lnTo>
                  <a:lnTo>
                    <a:pt x="6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5343175" y="754000"/>
              <a:ext cx="1437900" cy="1906025"/>
            </a:xfrm>
            <a:custGeom>
              <a:avLst/>
              <a:gdLst/>
              <a:ahLst/>
              <a:cxnLst/>
              <a:rect l="l" t="t" r="r" b="b"/>
              <a:pathLst>
                <a:path w="57516" h="76241" extrusionOk="0">
                  <a:moveTo>
                    <a:pt x="18308" y="1"/>
                  </a:moveTo>
                  <a:cubicBezTo>
                    <a:pt x="11825" y="1"/>
                    <a:pt x="5450" y="612"/>
                    <a:pt x="0" y="2248"/>
                  </a:cubicBezTo>
                  <a:lnTo>
                    <a:pt x="3364" y="71939"/>
                  </a:lnTo>
                  <a:cubicBezTo>
                    <a:pt x="3364" y="71939"/>
                    <a:pt x="11795" y="68534"/>
                    <a:pt x="24620" y="68534"/>
                  </a:cubicBezTo>
                  <a:cubicBezTo>
                    <a:pt x="33789" y="68534"/>
                    <a:pt x="45202" y="70274"/>
                    <a:pt x="57385" y="76241"/>
                  </a:cubicBezTo>
                  <a:cubicBezTo>
                    <a:pt x="57385" y="34395"/>
                    <a:pt x="57515" y="5325"/>
                    <a:pt x="57515" y="5325"/>
                  </a:cubicBezTo>
                  <a:cubicBezTo>
                    <a:pt x="57515" y="5325"/>
                    <a:pt x="37442" y="1"/>
                    <a:pt x="18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5409650" y="753950"/>
              <a:ext cx="1368175" cy="1906075"/>
            </a:xfrm>
            <a:custGeom>
              <a:avLst/>
              <a:gdLst/>
              <a:ahLst/>
              <a:cxnLst/>
              <a:rect l="l" t="t" r="r" b="b"/>
              <a:pathLst>
                <a:path w="54727" h="76243" extrusionOk="0">
                  <a:moveTo>
                    <a:pt x="15675" y="1"/>
                  </a:moveTo>
                  <a:cubicBezTo>
                    <a:pt x="10212" y="1"/>
                    <a:pt x="4825" y="433"/>
                    <a:pt x="1" y="1546"/>
                  </a:cubicBezTo>
                  <a:lnTo>
                    <a:pt x="3938" y="68082"/>
                  </a:lnTo>
                  <a:lnTo>
                    <a:pt x="3938" y="68108"/>
                  </a:lnTo>
                  <a:cubicBezTo>
                    <a:pt x="3938" y="68108"/>
                    <a:pt x="10208" y="66345"/>
                    <a:pt x="19471" y="66345"/>
                  </a:cubicBezTo>
                  <a:cubicBezTo>
                    <a:pt x="29190" y="66345"/>
                    <a:pt x="42204" y="68286"/>
                    <a:pt x="54726" y="76243"/>
                  </a:cubicBezTo>
                  <a:lnTo>
                    <a:pt x="54726" y="5274"/>
                  </a:lnTo>
                  <a:cubicBezTo>
                    <a:pt x="52941" y="4813"/>
                    <a:pt x="33890" y="1"/>
                    <a:pt x="1567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a:off x="5446800" y="539500"/>
              <a:ext cx="1334275" cy="2120525"/>
            </a:xfrm>
            <a:custGeom>
              <a:avLst/>
              <a:gdLst/>
              <a:ahLst/>
              <a:cxnLst/>
              <a:rect l="l" t="t" r="r" b="b"/>
              <a:pathLst>
                <a:path w="53371" h="84821" extrusionOk="0">
                  <a:moveTo>
                    <a:pt x="17638" y="0"/>
                  </a:moveTo>
                  <a:cubicBezTo>
                    <a:pt x="12290" y="0"/>
                    <a:pt x="6398" y="544"/>
                    <a:pt x="1" y="1885"/>
                  </a:cubicBezTo>
                  <a:lnTo>
                    <a:pt x="4459" y="71289"/>
                  </a:lnTo>
                  <a:cubicBezTo>
                    <a:pt x="4459" y="71289"/>
                    <a:pt x="5633" y="71205"/>
                    <a:pt x="7680" y="71205"/>
                  </a:cubicBezTo>
                  <a:cubicBezTo>
                    <a:pt x="15603" y="71205"/>
                    <a:pt x="36603" y="72472"/>
                    <a:pt x="53240" y="84821"/>
                  </a:cubicBezTo>
                  <a:cubicBezTo>
                    <a:pt x="53240" y="30982"/>
                    <a:pt x="53370" y="9889"/>
                    <a:pt x="53370" y="9889"/>
                  </a:cubicBezTo>
                  <a:cubicBezTo>
                    <a:pt x="53370" y="9889"/>
                    <a:pt x="40453" y="0"/>
                    <a:pt x="17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a:off x="5208250" y="2821650"/>
              <a:ext cx="1572825" cy="103650"/>
            </a:xfrm>
            <a:custGeom>
              <a:avLst/>
              <a:gdLst/>
              <a:ahLst/>
              <a:cxnLst/>
              <a:rect l="l" t="t" r="r" b="b"/>
              <a:pathLst>
                <a:path w="62913" h="4146" extrusionOk="0">
                  <a:moveTo>
                    <a:pt x="1" y="0"/>
                  </a:moveTo>
                  <a:lnTo>
                    <a:pt x="1382" y="3077"/>
                  </a:lnTo>
                  <a:lnTo>
                    <a:pt x="56160" y="3077"/>
                  </a:lnTo>
                  <a:cubicBezTo>
                    <a:pt x="56160" y="3077"/>
                    <a:pt x="58611" y="4146"/>
                    <a:pt x="62782" y="4146"/>
                  </a:cubicBezTo>
                  <a:cubicBezTo>
                    <a:pt x="62782" y="913"/>
                    <a:pt x="62912" y="0"/>
                    <a:pt x="62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5234975" y="1179100"/>
              <a:ext cx="92575" cy="1404025"/>
            </a:xfrm>
            <a:custGeom>
              <a:avLst/>
              <a:gdLst/>
              <a:ahLst/>
              <a:cxnLst/>
              <a:rect l="l" t="t" r="r" b="b"/>
              <a:pathLst>
                <a:path w="3703" h="56161" extrusionOk="0">
                  <a:moveTo>
                    <a:pt x="0" y="1"/>
                  </a:moveTo>
                  <a:lnTo>
                    <a:pt x="0" y="1"/>
                  </a:lnTo>
                  <a:cubicBezTo>
                    <a:pt x="105" y="2347"/>
                    <a:pt x="235" y="4694"/>
                    <a:pt x="339" y="7040"/>
                  </a:cubicBezTo>
                  <a:lnTo>
                    <a:pt x="757" y="14054"/>
                  </a:lnTo>
                  <a:lnTo>
                    <a:pt x="1617" y="28107"/>
                  </a:lnTo>
                  <a:lnTo>
                    <a:pt x="2608" y="42133"/>
                  </a:lnTo>
                  <a:lnTo>
                    <a:pt x="3129" y="49147"/>
                  </a:lnTo>
                  <a:cubicBezTo>
                    <a:pt x="3312" y="51493"/>
                    <a:pt x="3494" y="53814"/>
                    <a:pt x="3703" y="56160"/>
                  </a:cubicBezTo>
                  <a:cubicBezTo>
                    <a:pt x="3598" y="53814"/>
                    <a:pt x="3468" y="51467"/>
                    <a:pt x="3364" y="49147"/>
                  </a:cubicBezTo>
                  <a:lnTo>
                    <a:pt x="2947" y="42107"/>
                  </a:lnTo>
                  <a:lnTo>
                    <a:pt x="2086" y="28080"/>
                  </a:lnTo>
                  <a:lnTo>
                    <a:pt x="1122" y="14028"/>
                  </a:lnTo>
                  <a:lnTo>
                    <a:pt x="574" y="7014"/>
                  </a:lnTo>
                  <a:cubicBezTo>
                    <a:pt x="392" y="4694"/>
                    <a:pt x="209" y="2347"/>
                    <a:pt x="0"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5281250" y="1090475"/>
              <a:ext cx="46300" cy="723525"/>
            </a:xfrm>
            <a:custGeom>
              <a:avLst/>
              <a:gdLst/>
              <a:ahLst/>
              <a:cxnLst/>
              <a:rect l="l" t="t" r="r" b="b"/>
              <a:pathLst>
                <a:path w="1852" h="28941" extrusionOk="0">
                  <a:moveTo>
                    <a:pt x="1" y="0"/>
                  </a:moveTo>
                  <a:cubicBezTo>
                    <a:pt x="27" y="1225"/>
                    <a:pt x="79" y="2425"/>
                    <a:pt x="131" y="3624"/>
                  </a:cubicBezTo>
                  <a:lnTo>
                    <a:pt x="287" y="7248"/>
                  </a:lnTo>
                  <a:cubicBezTo>
                    <a:pt x="392" y="9673"/>
                    <a:pt x="574" y="12071"/>
                    <a:pt x="705" y="14496"/>
                  </a:cubicBezTo>
                  <a:cubicBezTo>
                    <a:pt x="861" y="16895"/>
                    <a:pt x="1017" y="19319"/>
                    <a:pt x="1200" y="21718"/>
                  </a:cubicBezTo>
                  <a:lnTo>
                    <a:pt x="1513" y="25342"/>
                  </a:lnTo>
                  <a:cubicBezTo>
                    <a:pt x="1617" y="26541"/>
                    <a:pt x="1721" y="27741"/>
                    <a:pt x="1852" y="28940"/>
                  </a:cubicBezTo>
                  <a:cubicBezTo>
                    <a:pt x="1826" y="27741"/>
                    <a:pt x="1773" y="26515"/>
                    <a:pt x="1747" y="25316"/>
                  </a:cubicBezTo>
                  <a:lnTo>
                    <a:pt x="1565" y="21692"/>
                  </a:lnTo>
                  <a:cubicBezTo>
                    <a:pt x="1461" y="19293"/>
                    <a:pt x="1304" y="16869"/>
                    <a:pt x="1174" y="14470"/>
                  </a:cubicBezTo>
                  <a:cubicBezTo>
                    <a:pt x="991" y="12045"/>
                    <a:pt x="835" y="9647"/>
                    <a:pt x="652" y="7222"/>
                  </a:cubicBezTo>
                  <a:lnTo>
                    <a:pt x="340" y="3624"/>
                  </a:lnTo>
                  <a:cubicBezTo>
                    <a:pt x="235" y="2425"/>
                    <a:pt x="131" y="1225"/>
                    <a:pt x="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5296900" y="2552450"/>
              <a:ext cx="130375" cy="219025"/>
            </a:xfrm>
            <a:custGeom>
              <a:avLst/>
              <a:gdLst/>
              <a:ahLst/>
              <a:cxnLst/>
              <a:rect l="l" t="t" r="r" b="b"/>
              <a:pathLst>
                <a:path w="5215" h="8761" extrusionOk="0">
                  <a:moveTo>
                    <a:pt x="5215" y="1"/>
                  </a:moveTo>
                  <a:lnTo>
                    <a:pt x="5215" y="1"/>
                  </a:lnTo>
                  <a:cubicBezTo>
                    <a:pt x="4693" y="1669"/>
                    <a:pt x="4041" y="3260"/>
                    <a:pt x="3181" y="4746"/>
                  </a:cubicBezTo>
                  <a:cubicBezTo>
                    <a:pt x="2764" y="5476"/>
                    <a:pt x="2269" y="6180"/>
                    <a:pt x="1747" y="6858"/>
                  </a:cubicBezTo>
                  <a:cubicBezTo>
                    <a:pt x="1226" y="7562"/>
                    <a:pt x="600" y="8161"/>
                    <a:pt x="0" y="8761"/>
                  </a:cubicBezTo>
                  <a:cubicBezTo>
                    <a:pt x="730" y="8318"/>
                    <a:pt x="1434" y="7770"/>
                    <a:pt x="2008" y="7092"/>
                  </a:cubicBezTo>
                  <a:cubicBezTo>
                    <a:pt x="2086" y="7014"/>
                    <a:pt x="2164" y="6936"/>
                    <a:pt x="2243" y="6858"/>
                  </a:cubicBezTo>
                  <a:lnTo>
                    <a:pt x="2451" y="6597"/>
                  </a:lnTo>
                  <a:cubicBezTo>
                    <a:pt x="2581" y="6414"/>
                    <a:pt x="2738" y="6258"/>
                    <a:pt x="2868" y="6075"/>
                  </a:cubicBezTo>
                  <a:cubicBezTo>
                    <a:pt x="3129" y="5710"/>
                    <a:pt x="3364" y="5345"/>
                    <a:pt x="3572" y="4980"/>
                  </a:cubicBezTo>
                  <a:cubicBezTo>
                    <a:pt x="4015" y="4198"/>
                    <a:pt x="4380" y="3390"/>
                    <a:pt x="4667" y="2556"/>
                  </a:cubicBezTo>
                  <a:cubicBezTo>
                    <a:pt x="4954" y="1721"/>
                    <a:pt x="5163" y="861"/>
                    <a:pt x="5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5493100" y="2506050"/>
              <a:ext cx="1100250" cy="135075"/>
            </a:xfrm>
            <a:custGeom>
              <a:avLst/>
              <a:gdLst/>
              <a:ahLst/>
              <a:cxnLst/>
              <a:rect l="l" t="t" r="r" b="b"/>
              <a:pathLst>
                <a:path w="44010" h="5403" extrusionOk="0">
                  <a:moveTo>
                    <a:pt x="21777" y="1"/>
                  </a:moveTo>
                  <a:cubicBezTo>
                    <a:pt x="15071" y="1"/>
                    <a:pt x="7588" y="957"/>
                    <a:pt x="0" y="3082"/>
                  </a:cubicBezTo>
                  <a:cubicBezTo>
                    <a:pt x="7693" y="1643"/>
                    <a:pt x="14365" y="1110"/>
                    <a:pt x="20024" y="1110"/>
                  </a:cubicBezTo>
                  <a:cubicBezTo>
                    <a:pt x="36095" y="1110"/>
                    <a:pt x="44010" y="5402"/>
                    <a:pt x="44010" y="5402"/>
                  </a:cubicBezTo>
                  <a:cubicBezTo>
                    <a:pt x="39623" y="2020"/>
                    <a:pt x="31522" y="1"/>
                    <a:pt x="21777"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5987150" y="2605825"/>
              <a:ext cx="629025" cy="100475"/>
            </a:xfrm>
            <a:custGeom>
              <a:avLst/>
              <a:gdLst/>
              <a:ahLst/>
              <a:cxnLst/>
              <a:rect l="l" t="t" r="r" b="b"/>
              <a:pathLst>
                <a:path w="25161" h="4019" extrusionOk="0">
                  <a:moveTo>
                    <a:pt x="5319" y="1"/>
                  </a:moveTo>
                  <a:cubicBezTo>
                    <a:pt x="4607" y="1"/>
                    <a:pt x="3894" y="12"/>
                    <a:pt x="3181" y="82"/>
                  </a:cubicBezTo>
                  <a:cubicBezTo>
                    <a:pt x="2112" y="134"/>
                    <a:pt x="1044" y="316"/>
                    <a:pt x="1" y="473"/>
                  </a:cubicBezTo>
                  <a:cubicBezTo>
                    <a:pt x="974" y="425"/>
                    <a:pt x="1926" y="313"/>
                    <a:pt x="2896" y="313"/>
                  </a:cubicBezTo>
                  <a:cubicBezTo>
                    <a:pt x="2991" y="313"/>
                    <a:pt x="3086" y="314"/>
                    <a:pt x="3181" y="316"/>
                  </a:cubicBezTo>
                  <a:cubicBezTo>
                    <a:pt x="3495" y="301"/>
                    <a:pt x="3808" y="295"/>
                    <a:pt x="4121" y="295"/>
                  </a:cubicBezTo>
                  <a:cubicBezTo>
                    <a:pt x="4877" y="295"/>
                    <a:pt x="5632" y="332"/>
                    <a:pt x="6388" y="369"/>
                  </a:cubicBezTo>
                  <a:cubicBezTo>
                    <a:pt x="8500" y="499"/>
                    <a:pt x="10612" y="734"/>
                    <a:pt x="12724" y="1073"/>
                  </a:cubicBezTo>
                  <a:cubicBezTo>
                    <a:pt x="14810" y="1438"/>
                    <a:pt x="16895" y="1855"/>
                    <a:pt x="18981" y="2350"/>
                  </a:cubicBezTo>
                  <a:cubicBezTo>
                    <a:pt x="20024" y="2585"/>
                    <a:pt x="21067" y="2845"/>
                    <a:pt x="22084" y="3132"/>
                  </a:cubicBezTo>
                  <a:cubicBezTo>
                    <a:pt x="23127" y="3393"/>
                    <a:pt x="24143" y="3706"/>
                    <a:pt x="25160" y="4019"/>
                  </a:cubicBezTo>
                  <a:cubicBezTo>
                    <a:pt x="23179" y="3210"/>
                    <a:pt x="21145" y="2585"/>
                    <a:pt x="19085" y="2011"/>
                  </a:cubicBezTo>
                  <a:cubicBezTo>
                    <a:pt x="17000" y="1438"/>
                    <a:pt x="14914" y="994"/>
                    <a:pt x="12802" y="629"/>
                  </a:cubicBezTo>
                  <a:cubicBezTo>
                    <a:pt x="10690" y="290"/>
                    <a:pt x="8552" y="56"/>
                    <a:pt x="6388" y="4"/>
                  </a:cubicBezTo>
                  <a:cubicBezTo>
                    <a:pt x="6032" y="4"/>
                    <a:pt x="5676" y="1"/>
                    <a:pt x="531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6781050" y="2729100"/>
              <a:ext cx="149950" cy="80850"/>
            </a:xfrm>
            <a:custGeom>
              <a:avLst/>
              <a:gdLst/>
              <a:ahLst/>
              <a:cxnLst/>
              <a:rect l="l" t="t" r="r" b="b"/>
              <a:pathLst>
                <a:path w="5998" h="3234" fill="none" extrusionOk="0">
                  <a:moveTo>
                    <a:pt x="5997" y="3233"/>
                  </a:moveTo>
                  <a:cubicBezTo>
                    <a:pt x="5997" y="3233"/>
                    <a:pt x="3703" y="0"/>
                    <a:pt x="0" y="0"/>
                  </a:cubicBezTo>
                </a:path>
              </a:pathLst>
            </a:custGeom>
            <a:noFill/>
            <a:ln w="952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6631775" y="2729100"/>
              <a:ext cx="149300" cy="80850"/>
            </a:xfrm>
            <a:custGeom>
              <a:avLst/>
              <a:gdLst/>
              <a:ahLst/>
              <a:cxnLst/>
              <a:rect l="l" t="t" r="r" b="b"/>
              <a:pathLst>
                <a:path w="5972" h="3234" fill="none" extrusionOk="0">
                  <a:moveTo>
                    <a:pt x="1" y="3233"/>
                  </a:moveTo>
                  <a:cubicBezTo>
                    <a:pt x="1" y="3233"/>
                    <a:pt x="2269" y="0"/>
                    <a:pt x="5971" y="0"/>
                  </a:cubicBezTo>
                </a:path>
              </a:pathLst>
            </a:custGeom>
            <a:noFill/>
            <a:ln w="952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6781050" y="786725"/>
              <a:ext cx="25" cy="1873300"/>
            </a:xfrm>
            <a:custGeom>
              <a:avLst/>
              <a:gdLst/>
              <a:ahLst/>
              <a:cxnLst/>
              <a:rect l="l" t="t" r="r" b="b"/>
              <a:pathLst>
                <a:path w="1" h="74932" fill="none" extrusionOk="0">
                  <a:moveTo>
                    <a:pt x="0" y="74932"/>
                  </a:moveTo>
                  <a:lnTo>
                    <a:pt x="0" y="0"/>
                  </a:lnTo>
                </a:path>
              </a:pathLst>
            </a:custGeom>
            <a:noFill/>
            <a:ln w="11725" cap="flat" cmpd="sng">
              <a:solidFill>
                <a:schemeClr val="lt2"/>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5604550" y="692225"/>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5622800" y="919050"/>
              <a:ext cx="1083325" cy="239875"/>
            </a:xfrm>
            <a:custGeom>
              <a:avLst/>
              <a:gdLst/>
              <a:ahLst/>
              <a:cxnLst/>
              <a:rect l="l" t="t" r="r" b="b"/>
              <a:pathLst>
                <a:path w="43333" h="9595" fill="none" extrusionOk="0">
                  <a:moveTo>
                    <a:pt x="0" y="3311"/>
                  </a:moveTo>
                  <a:cubicBezTo>
                    <a:pt x="0" y="3311"/>
                    <a:pt x="26151" y="0"/>
                    <a:pt x="43332"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5640400" y="1145225"/>
              <a:ext cx="1083975" cy="239875"/>
            </a:xfrm>
            <a:custGeom>
              <a:avLst/>
              <a:gdLst/>
              <a:ahLst/>
              <a:cxnLst/>
              <a:rect l="l" t="t" r="r" b="b"/>
              <a:pathLst>
                <a:path w="43359" h="9595" fill="none" extrusionOk="0">
                  <a:moveTo>
                    <a:pt x="0" y="3311"/>
                  </a:moveTo>
                  <a:cubicBezTo>
                    <a:pt x="0" y="3311"/>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5658000" y="1371400"/>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5675600" y="1639925"/>
              <a:ext cx="1083975" cy="239900"/>
            </a:xfrm>
            <a:custGeom>
              <a:avLst/>
              <a:gdLst/>
              <a:ahLst/>
              <a:cxnLst/>
              <a:rect l="l" t="t" r="r" b="b"/>
              <a:pathLst>
                <a:path w="43359" h="9596" fill="none" extrusionOk="0">
                  <a:moveTo>
                    <a:pt x="0" y="1643"/>
                  </a:moveTo>
                  <a:cubicBezTo>
                    <a:pt x="0" y="1643"/>
                    <a:pt x="26150" y="1"/>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5693200" y="1866750"/>
              <a:ext cx="1085275" cy="239900"/>
            </a:xfrm>
            <a:custGeom>
              <a:avLst/>
              <a:gdLst/>
              <a:ahLst/>
              <a:cxnLst/>
              <a:rect l="l" t="t" r="r" b="b"/>
              <a:pathLst>
                <a:path w="43411" h="9596" fill="none" extrusionOk="0">
                  <a:moveTo>
                    <a:pt x="0" y="1617"/>
                  </a:moveTo>
                  <a:cubicBezTo>
                    <a:pt x="0" y="1617"/>
                    <a:pt x="26203" y="1"/>
                    <a:pt x="4341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a:off x="5711450" y="2107275"/>
              <a:ext cx="1073525" cy="239875"/>
            </a:xfrm>
            <a:custGeom>
              <a:avLst/>
              <a:gdLst/>
              <a:ahLst/>
              <a:cxnLst/>
              <a:rect l="l" t="t" r="r" b="b"/>
              <a:pathLst>
                <a:path w="42941" h="9595" fill="none" extrusionOk="0">
                  <a:moveTo>
                    <a:pt x="0" y="1069"/>
                  </a:moveTo>
                  <a:cubicBezTo>
                    <a:pt x="0" y="1069"/>
                    <a:pt x="25733" y="0"/>
                    <a:pt x="4294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p:cNvSpPr/>
            <p:nvPr/>
          </p:nvSpPr>
          <p:spPr>
            <a:xfrm>
              <a:off x="6873600" y="692225"/>
              <a:ext cx="1083975" cy="239875"/>
            </a:xfrm>
            <a:custGeom>
              <a:avLst/>
              <a:gdLst/>
              <a:ahLst/>
              <a:cxnLst/>
              <a:rect l="l" t="t" r="r" b="b"/>
              <a:pathLst>
                <a:path w="43359" h="9595" fill="none" extrusionOk="0">
                  <a:moveTo>
                    <a:pt x="43359" y="3337"/>
                  </a:moveTo>
                  <a:cubicBezTo>
                    <a:pt x="43359"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a:off x="6856000" y="919050"/>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p:cNvSpPr/>
            <p:nvPr/>
          </p:nvSpPr>
          <p:spPr>
            <a:xfrm>
              <a:off x="6838400" y="1145225"/>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a:off x="6820800" y="1371400"/>
              <a:ext cx="1083325" cy="239875"/>
            </a:xfrm>
            <a:custGeom>
              <a:avLst/>
              <a:gdLst/>
              <a:ahLst/>
              <a:cxnLst/>
              <a:rect l="l" t="t" r="r" b="b"/>
              <a:pathLst>
                <a:path w="43333" h="9595" fill="none" extrusionOk="0">
                  <a:moveTo>
                    <a:pt x="43333" y="3337"/>
                  </a:moveTo>
                  <a:cubicBezTo>
                    <a:pt x="43333"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a:off x="6803200" y="1639925"/>
              <a:ext cx="1083325" cy="239900"/>
            </a:xfrm>
            <a:custGeom>
              <a:avLst/>
              <a:gdLst/>
              <a:ahLst/>
              <a:cxnLst/>
              <a:rect l="l" t="t" r="r" b="b"/>
              <a:pathLst>
                <a:path w="43333" h="9596" fill="none" extrusionOk="0">
                  <a:moveTo>
                    <a:pt x="43333" y="1643"/>
                  </a:moveTo>
                  <a:cubicBezTo>
                    <a:pt x="43333" y="1643"/>
                    <a:pt x="17182"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a:off x="6784300" y="1866750"/>
              <a:ext cx="1084625" cy="239900"/>
            </a:xfrm>
            <a:custGeom>
              <a:avLst/>
              <a:gdLst/>
              <a:ahLst/>
              <a:cxnLst/>
              <a:rect l="l" t="t" r="r" b="b"/>
              <a:pathLst>
                <a:path w="43385" h="9596" fill="none" extrusionOk="0">
                  <a:moveTo>
                    <a:pt x="43385" y="1617"/>
                  </a:moveTo>
                  <a:cubicBezTo>
                    <a:pt x="43385" y="1617"/>
                    <a:pt x="17208"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p:cNvSpPr/>
            <p:nvPr/>
          </p:nvSpPr>
          <p:spPr>
            <a:xfrm>
              <a:off x="6777150" y="2107275"/>
              <a:ext cx="1074175" cy="239875"/>
            </a:xfrm>
            <a:custGeom>
              <a:avLst/>
              <a:gdLst/>
              <a:ahLst/>
              <a:cxnLst/>
              <a:rect l="l" t="t" r="r" b="b"/>
              <a:pathLst>
                <a:path w="42967" h="9595" fill="none" extrusionOk="0">
                  <a:moveTo>
                    <a:pt x="42967" y="1069"/>
                  </a:moveTo>
                  <a:cubicBezTo>
                    <a:pt x="42967" y="1069"/>
                    <a:pt x="17208" y="0"/>
                    <a:pt x="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28"/>
          <p:cNvGrpSpPr/>
          <p:nvPr/>
        </p:nvGrpSpPr>
        <p:grpSpPr>
          <a:xfrm rot="850416">
            <a:off x="8433869" y="123021"/>
            <a:ext cx="473316" cy="435922"/>
            <a:chOff x="6578186" y="3304323"/>
            <a:chExt cx="592215" cy="545427"/>
          </a:xfrm>
        </p:grpSpPr>
        <p:sp>
          <p:nvSpPr>
            <p:cNvPr id="559" name="Google Shape;559;p28"/>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8"/>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4504-A1B0-C49A-D3DC-6AB998688FC5}"/>
              </a:ext>
            </a:extLst>
          </p:cNvPr>
          <p:cNvSpPr>
            <a:spLocks noGrp="1"/>
          </p:cNvSpPr>
          <p:nvPr>
            <p:ph type="title"/>
          </p:nvPr>
        </p:nvSpPr>
        <p:spPr/>
        <p:txBody>
          <a:bodyPr/>
          <a:lstStyle/>
          <a:p>
            <a:r>
              <a:rPr lang="en-VN" sz="3000" dirty="0"/>
              <a:t>Check your answers.</a:t>
            </a:r>
          </a:p>
        </p:txBody>
      </p:sp>
      <p:graphicFrame>
        <p:nvGraphicFramePr>
          <p:cNvPr id="3" name="Table 2">
            <a:extLst>
              <a:ext uri="{FF2B5EF4-FFF2-40B4-BE49-F238E27FC236}">
                <a16:creationId xmlns:a16="http://schemas.microsoft.com/office/drawing/2014/main" id="{C77743A0-81C1-B97E-2A46-3140DB803739}"/>
              </a:ext>
            </a:extLst>
          </p:cNvPr>
          <p:cNvGraphicFramePr>
            <a:graphicFrameLocks noGrp="1"/>
          </p:cNvGraphicFramePr>
          <p:nvPr>
            <p:extLst>
              <p:ext uri="{D42A27DB-BD31-4B8C-83A1-F6EECF244321}">
                <p14:modId xmlns:p14="http://schemas.microsoft.com/office/powerpoint/2010/main" val="2660375550"/>
              </p:ext>
            </p:extLst>
          </p:nvPr>
        </p:nvGraphicFramePr>
        <p:xfrm>
          <a:off x="712788" y="1152525"/>
          <a:ext cx="8278741" cy="1483901"/>
        </p:xfrm>
        <a:graphic>
          <a:graphicData uri="http://schemas.openxmlformats.org/drawingml/2006/table">
            <a:tbl>
              <a:tblPr>
                <a:noFill/>
                <a:tableStyleId>{7ADD97C0-A81E-48A2-B2DC-67260C698082}</a:tableStyleId>
              </a:tblPr>
              <a:tblGrid>
                <a:gridCol w="6384892">
                  <a:extLst>
                    <a:ext uri="{9D8B030D-6E8A-4147-A177-3AD203B41FA5}">
                      <a16:colId xmlns:a16="http://schemas.microsoft.com/office/drawing/2014/main" val="271648255"/>
                    </a:ext>
                  </a:extLst>
                </a:gridCol>
                <a:gridCol w="946298">
                  <a:extLst>
                    <a:ext uri="{9D8B030D-6E8A-4147-A177-3AD203B41FA5}">
                      <a16:colId xmlns:a16="http://schemas.microsoft.com/office/drawing/2014/main" val="2758297248"/>
                    </a:ext>
                  </a:extLst>
                </a:gridCol>
                <a:gridCol w="947551">
                  <a:extLst>
                    <a:ext uri="{9D8B030D-6E8A-4147-A177-3AD203B41FA5}">
                      <a16:colId xmlns:a16="http://schemas.microsoft.com/office/drawing/2014/main" val="2651428998"/>
                    </a:ext>
                  </a:extLst>
                </a:gridCol>
              </a:tblGrid>
              <a:tr h="478091">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Sentences</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True</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False</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3326001387"/>
                  </a:ext>
                </a:extLst>
              </a:tr>
              <a:tr h="549161">
                <a:tc>
                  <a:txBody>
                    <a:bodyPr/>
                    <a:lstStyle/>
                    <a:p>
                      <a:pPr marL="0" lvl="0" indent="0" algn="l" rtl="0">
                        <a:spcBef>
                          <a:spcPts val="0"/>
                        </a:spcBef>
                        <a:spcAft>
                          <a:spcPts val="0"/>
                        </a:spcAft>
                        <a:buNone/>
                      </a:pPr>
                      <a:r>
                        <a:rPr lang="en-US" sz="1800" dirty="0">
                          <a:latin typeface="Cabin" pitchFamily="2" charset="77"/>
                        </a:rPr>
                        <a:t>5. People decorate bamboo poles with small bells and lanterns </a:t>
                      </a:r>
                    </a:p>
                    <a:p>
                      <a:pPr marL="0" lvl="0" indent="0" algn="l" rtl="0">
                        <a:spcBef>
                          <a:spcPts val="0"/>
                        </a:spcBef>
                        <a:spcAft>
                          <a:spcPts val="0"/>
                        </a:spcAft>
                        <a:buNone/>
                      </a:pPr>
                      <a:endParaRPr lang="en-US" sz="1800" dirty="0">
                        <a:latin typeface="Cabin" pitchFamily="2" charset="77"/>
                      </a:endParaRPr>
                    </a:p>
                    <a:p>
                      <a:pPr marL="0" lvl="0" indent="0" algn="l" rtl="0">
                        <a:spcBef>
                          <a:spcPts val="0"/>
                        </a:spcBef>
                        <a:spcAft>
                          <a:spcPts val="0"/>
                        </a:spcAft>
                        <a:buNone/>
                      </a:pPr>
                      <a:r>
                        <a:rPr lang="en-US" sz="1800" dirty="0">
                          <a:latin typeface="Cabin" pitchFamily="2" charset="77"/>
                        </a:rPr>
                        <a:t>for New Years.</a:t>
                      </a:r>
                      <a:endParaRPr sz="1800" dirty="0">
                        <a:latin typeface="Cabin" pitchFamily="2" charset="77"/>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3777594248"/>
                  </a:ext>
                </a:extLst>
              </a:tr>
            </a:tbl>
          </a:graphicData>
        </a:graphic>
      </p:graphicFrame>
      <p:sp>
        <p:nvSpPr>
          <p:cNvPr id="7" name="TextBox 6">
            <a:extLst>
              <a:ext uri="{FF2B5EF4-FFF2-40B4-BE49-F238E27FC236}">
                <a16:creationId xmlns:a16="http://schemas.microsoft.com/office/drawing/2014/main" id="{85C8389B-468C-8821-0F25-CD898C628920}"/>
              </a:ext>
            </a:extLst>
          </p:cNvPr>
          <p:cNvSpPr txBox="1"/>
          <p:nvPr/>
        </p:nvSpPr>
        <p:spPr>
          <a:xfrm>
            <a:off x="502841" y="2958846"/>
            <a:ext cx="8278741" cy="1550296"/>
          </a:xfrm>
          <a:prstGeom prst="rect">
            <a:avLst/>
          </a:prstGeom>
          <a:solidFill>
            <a:schemeClr val="bg2">
              <a:lumMod val="90000"/>
            </a:schemeClr>
          </a:solidFill>
        </p:spPr>
        <p:txBody>
          <a:bodyPr wrap="square" rtlCol="0">
            <a:spAutoFit/>
          </a:bodyPr>
          <a:lstStyle/>
          <a:p>
            <a:pPr algn="just">
              <a:lnSpc>
                <a:spcPts val="2900"/>
              </a:lnSpc>
            </a:pPr>
            <a:r>
              <a:rPr lang="en-US" sz="2000" b="1" i="1" dirty="0">
                <a:latin typeface="Cabin" pitchFamily="2" charset="77"/>
              </a:rPr>
              <a:t>Elena:</a:t>
            </a:r>
            <a:r>
              <a:rPr lang="en-US" sz="2000" dirty="0">
                <a:latin typeface="Cabin" pitchFamily="2" charset="77"/>
              </a:rPr>
              <a:t> And what’s that tall tree in the photo?</a:t>
            </a:r>
          </a:p>
          <a:p>
            <a:pPr algn="just">
              <a:lnSpc>
                <a:spcPts val="2900"/>
              </a:lnSpc>
            </a:pPr>
            <a:r>
              <a:rPr lang="en-US" sz="2000" b="1" i="1" dirty="0">
                <a:latin typeface="Cabin" pitchFamily="2" charset="77"/>
              </a:rPr>
              <a:t>Trang:</a:t>
            </a:r>
            <a:r>
              <a:rPr lang="en-US" sz="2000" dirty="0">
                <a:latin typeface="Cabin" pitchFamily="2" charset="77"/>
              </a:rPr>
              <a:t> Well, it’s actually a </a:t>
            </a:r>
            <a:r>
              <a:rPr lang="en-US" sz="2000" b="1" dirty="0">
                <a:solidFill>
                  <a:srgbClr val="C00000"/>
                </a:solidFill>
                <a:latin typeface="Cabin" pitchFamily="2" charset="77"/>
              </a:rPr>
              <a:t>bamboo pole</a:t>
            </a:r>
            <a:r>
              <a:rPr lang="en-US" sz="2000" dirty="0">
                <a:latin typeface="Cabin" pitchFamily="2" charset="77"/>
              </a:rPr>
              <a:t>. People place it in the yard of the communal house. They hang </a:t>
            </a:r>
            <a:r>
              <a:rPr lang="en-US" sz="2000" b="1" dirty="0">
                <a:solidFill>
                  <a:srgbClr val="C00000"/>
                </a:solidFill>
                <a:latin typeface="Cabin" pitchFamily="2" charset="77"/>
              </a:rPr>
              <a:t>decorative items </a:t>
            </a:r>
            <a:r>
              <a:rPr lang="en-US" sz="2000" dirty="0">
                <a:latin typeface="Cabin" pitchFamily="2" charset="77"/>
              </a:rPr>
              <a:t>like </a:t>
            </a:r>
            <a:r>
              <a:rPr lang="en-US" sz="2000" b="1" dirty="0">
                <a:solidFill>
                  <a:srgbClr val="C00000"/>
                </a:solidFill>
                <a:latin typeface="Cabin" pitchFamily="2" charset="77"/>
              </a:rPr>
              <a:t>small bells </a:t>
            </a:r>
            <a:r>
              <a:rPr lang="en-US" sz="2000" dirty="0">
                <a:latin typeface="Cabin" pitchFamily="2" charset="77"/>
              </a:rPr>
              <a:t>and </a:t>
            </a:r>
            <a:r>
              <a:rPr lang="en-US" sz="2000" b="1" dirty="0">
                <a:solidFill>
                  <a:srgbClr val="C00000"/>
                </a:solidFill>
                <a:latin typeface="Cabin" pitchFamily="2" charset="77"/>
              </a:rPr>
              <a:t>lanterns</a:t>
            </a:r>
            <a:r>
              <a:rPr lang="en-US" sz="2000" dirty="0">
                <a:latin typeface="Cabin" pitchFamily="2" charset="77"/>
              </a:rPr>
              <a:t> on it. They want to chase away bad luck and pray </a:t>
            </a:r>
            <a:r>
              <a:rPr lang="en-US" sz="2000" b="1" dirty="0">
                <a:solidFill>
                  <a:srgbClr val="C00000"/>
                </a:solidFill>
                <a:latin typeface="Cabin" pitchFamily="2" charset="77"/>
              </a:rPr>
              <a:t>for a lucky new year.</a:t>
            </a:r>
          </a:p>
        </p:txBody>
      </p:sp>
      <p:sp>
        <p:nvSpPr>
          <p:cNvPr id="8" name="Freeform 9">
            <a:extLst>
              <a:ext uri="{FF2B5EF4-FFF2-40B4-BE49-F238E27FC236}">
                <a16:creationId xmlns:a16="http://schemas.microsoft.com/office/drawing/2014/main" id="{50AEB799-4BA2-95B0-7BA5-27785405AA42}"/>
              </a:ext>
            </a:extLst>
          </p:cNvPr>
          <p:cNvSpPr/>
          <p:nvPr/>
        </p:nvSpPr>
        <p:spPr>
          <a:xfrm>
            <a:off x="7370449" y="1990680"/>
            <a:ext cx="422065" cy="409499"/>
          </a:xfrm>
          <a:custGeom>
            <a:avLst/>
            <a:gdLst/>
            <a:ahLst/>
            <a:cxnLst/>
            <a:rect l="l" t="t" r="r" b="b"/>
            <a:pathLst>
              <a:path w="1317066" h="1317066">
                <a:moveTo>
                  <a:pt x="0" y="0"/>
                </a:moveTo>
                <a:lnTo>
                  <a:pt x="1317066" y="0"/>
                </a:lnTo>
                <a:lnTo>
                  <a:pt x="1317066" y="1317066"/>
                </a:lnTo>
                <a:lnTo>
                  <a:pt x="0" y="13170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cxnSp>
        <p:nvCxnSpPr>
          <p:cNvPr id="9" name="Straight Connector 8">
            <a:extLst>
              <a:ext uri="{FF2B5EF4-FFF2-40B4-BE49-F238E27FC236}">
                <a16:creationId xmlns:a16="http://schemas.microsoft.com/office/drawing/2014/main" id="{58AFEA6C-B37A-2F42-2567-A04A7B5C8B5C}"/>
              </a:ext>
            </a:extLst>
          </p:cNvPr>
          <p:cNvCxnSpPr>
            <a:cxnSpLocks/>
          </p:cNvCxnSpPr>
          <p:nvPr/>
        </p:nvCxnSpPr>
        <p:spPr>
          <a:xfrm>
            <a:off x="1025938" y="1990680"/>
            <a:ext cx="68228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186D03-B948-02BB-4390-E8B19D8AF25C}"/>
              </a:ext>
            </a:extLst>
          </p:cNvPr>
          <p:cNvCxnSpPr>
            <a:cxnSpLocks/>
          </p:cNvCxnSpPr>
          <p:nvPr/>
        </p:nvCxnSpPr>
        <p:spPr>
          <a:xfrm>
            <a:off x="1771525" y="1997714"/>
            <a:ext cx="801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5FBC718-113E-7571-860A-B1B438BB8C1E}"/>
              </a:ext>
            </a:extLst>
          </p:cNvPr>
          <p:cNvCxnSpPr>
            <a:cxnSpLocks/>
          </p:cNvCxnSpPr>
          <p:nvPr/>
        </p:nvCxnSpPr>
        <p:spPr>
          <a:xfrm>
            <a:off x="2657790" y="2004748"/>
            <a:ext cx="138566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B24870B-DA04-E607-A6ED-D4F59F5ED661}"/>
              </a:ext>
            </a:extLst>
          </p:cNvPr>
          <p:cNvCxnSpPr>
            <a:cxnSpLocks/>
          </p:cNvCxnSpPr>
          <p:nvPr/>
        </p:nvCxnSpPr>
        <p:spPr>
          <a:xfrm>
            <a:off x="4563962" y="1997714"/>
            <a:ext cx="10269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347B57-7B34-5A9F-068F-3CA446B239D6}"/>
              </a:ext>
            </a:extLst>
          </p:cNvPr>
          <p:cNvCxnSpPr>
            <a:cxnSpLocks/>
          </p:cNvCxnSpPr>
          <p:nvPr/>
        </p:nvCxnSpPr>
        <p:spPr>
          <a:xfrm>
            <a:off x="6048104" y="2004747"/>
            <a:ext cx="78075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7BB96B1-0118-029E-2272-694A501CCF54}"/>
              </a:ext>
            </a:extLst>
          </p:cNvPr>
          <p:cNvCxnSpPr>
            <a:cxnSpLocks/>
          </p:cNvCxnSpPr>
          <p:nvPr/>
        </p:nvCxnSpPr>
        <p:spPr>
          <a:xfrm>
            <a:off x="1131110" y="2549978"/>
            <a:ext cx="103045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75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grpSp>
        <p:nvGrpSpPr>
          <p:cNvPr id="1334" name="Google Shape;1334;p41"/>
          <p:cNvGrpSpPr/>
          <p:nvPr/>
        </p:nvGrpSpPr>
        <p:grpSpPr>
          <a:xfrm>
            <a:off x="-3451331" y="1523370"/>
            <a:ext cx="2689478" cy="2935379"/>
            <a:chOff x="6028456" y="1701113"/>
            <a:chExt cx="2247600" cy="2453100"/>
          </a:xfrm>
        </p:grpSpPr>
        <p:sp>
          <p:nvSpPr>
            <p:cNvPr id="1335" name="Google Shape;1335;p41"/>
            <p:cNvSpPr/>
            <p:nvPr/>
          </p:nvSpPr>
          <p:spPr>
            <a:xfrm rot="5400000">
              <a:off x="5925706" y="1803863"/>
              <a:ext cx="2453100" cy="22476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36" name="Google Shape;1336;p41"/>
            <p:cNvGrpSpPr/>
            <p:nvPr/>
          </p:nvGrpSpPr>
          <p:grpSpPr>
            <a:xfrm>
              <a:off x="6066470" y="1783293"/>
              <a:ext cx="255756" cy="2263067"/>
              <a:chOff x="2308246" y="2925325"/>
              <a:chExt cx="83723" cy="740823"/>
            </a:xfrm>
          </p:grpSpPr>
          <p:sp>
            <p:nvSpPr>
              <p:cNvPr id="1337" name="Google Shape;1337;p41"/>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41"/>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41"/>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41"/>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41"/>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41"/>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41"/>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41"/>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345" name="Google Shape;1345;p41"/>
          <p:cNvSpPr txBox="1">
            <a:spLocks noGrp="1"/>
          </p:cNvSpPr>
          <p:nvPr>
            <p:ph type="title"/>
          </p:nvPr>
        </p:nvSpPr>
        <p:spPr>
          <a:xfrm>
            <a:off x="919432" y="42065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Check your answers</a:t>
            </a:r>
            <a:endParaRPr sz="2400" dirty="0"/>
          </a:p>
        </p:txBody>
      </p:sp>
      <p:graphicFrame>
        <p:nvGraphicFramePr>
          <p:cNvPr id="1374" name="Google Shape;1374;p41"/>
          <p:cNvGraphicFramePr/>
          <p:nvPr/>
        </p:nvGraphicFramePr>
        <p:xfrm>
          <a:off x="536903" y="1067339"/>
          <a:ext cx="8278741" cy="3655502"/>
        </p:xfrm>
        <a:graphic>
          <a:graphicData uri="http://schemas.openxmlformats.org/drawingml/2006/table">
            <a:tbl>
              <a:tblPr>
                <a:noFill/>
                <a:tableStyleId>{7ADD97C0-A81E-48A2-B2DC-67260C698082}</a:tableStyleId>
              </a:tblPr>
              <a:tblGrid>
                <a:gridCol w="6384892">
                  <a:extLst>
                    <a:ext uri="{9D8B030D-6E8A-4147-A177-3AD203B41FA5}">
                      <a16:colId xmlns:a16="http://schemas.microsoft.com/office/drawing/2014/main" val="20000"/>
                    </a:ext>
                  </a:extLst>
                </a:gridCol>
                <a:gridCol w="946298">
                  <a:extLst>
                    <a:ext uri="{9D8B030D-6E8A-4147-A177-3AD203B41FA5}">
                      <a16:colId xmlns:a16="http://schemas.microsoft.com/office/drawing/2014/main" val="20001"/>
                    </a:ext>
                  </a:extLst>
                </a:gridCol>
                <a:gridCol w="947551">
                  <a:extLst>
                    <a:ext uri="{9D8B030D-6E8A-4147-A177-3AD203B41FA5}">
                      <a16:colId xmlns:a16="http://schemas.microsoft.com/office/drawing/2014/main" val="20002"/>
                    </a:ext>
                  </a:extLst>
                </a:gridCol>
              </a:tblGrid>
              <a:tr h="478091">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Sentences</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True</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sz="1800" dirty="0">
                          <a:solidFill>
                            <a:schemeClr val="lt1"/>
                          </a:solidFill>
                          <a:latin typeface="DM Serif Display"/>
                          <a:ea typeface="DM Serif Display"/>
                          <a:cs typeface="DM Serif Display"/>
                          <a:sym typeface="DM Serif Display"/>
                        </a:rPr>
                        <a:t>False</a:t>
                      </a:r>
                      <a:endParaRPr sz="1800" dirty="0">
                        <a:solidFill>
                          <a:schemeClr val="lt1"/>
                        </a:solidFill>
                        <a:latin typeface="DM Serif Display"/>
                        <a:ea typeface="DM Serif Display"/>
                        <a:cs typeface="DM Serif Display"/>
                        <a:sym typeface="DM Serif Display"/>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549161">
                <a:tc>
                  <a:txBody>
                    <a:bodyPr/>
                    <a:lstStyle/>
                    <a:p>
                      <a:pPr marL="0" lvl="0" indent="0" algn="l" rtl="0">
                        <a:spcBef>
                          <a:spcPts val="0"/>
                        </a:spcBef>
                        <a:spcAft>
                          <a:spcPts val="0"/>
                        </a:spcAft>
                        <a:buNone/>
                      </a:pPr>
                      <a:r>
                        <a:rPr lang="en-US" sz="1800" dirty="0">
                          <a:latin typeface="Cabin" pitchFamily="2" charset="77"/>
                        </a:rPr>
                        <a:t>1. </a:t>
                      </a:r>
                      <a:r>
                        <a:rPr lang="en-US" sz="1800" b="0" i="0" u="none" strike="noStrike" cap="none" dirty="0">
                          <a:solidFill>
                            <a:srgbClr val="000000"/>
                          </a:solidFill>
                          <a:latin typeface="Cabin" pitchFamily="2" charset="77"/>
                          <a:ea typeface="Arial"/>
                          <a:cs typeface="Arial"/>
                          <a:sym typeface="Arial"/>
                        </a:rPr>
                        <a:t>Elena and Trang are at Sa Dec Flower Village.</a:t>
                      </a:r>
                      <a:endParaRPr sz="1800" dirty="0">
                        <a:latin typeface="Cabin" pitchFamily="2" charset="77"/>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49161">
                <a:tc>
                  <a:txBody>
                    <a:bodyPr/>
                    <a:lstStyle/>
                    <a:p>
                      <a:pPr marL="0" lvl="0" indent="0" algn="l" rtl="0">
                        <a:spcBef>
                          <a:spcPts val="0"/>
                        </a:spcBef>
                        <a:spcAft>
                          <a:spcPts val="0"/>
                        </a:spcAft>
                        <a:buNone/>
                      </a:pPr>
                      <a:r>
                        <a:rPr lang="en-US" sz="1800" dirty="0">
                          <a:latin typeface="Cabin" pitchFamily="2" charset="77"/>
                        </a:rPr>
                        <a:t>2. Many people visit flower villages to take photos.</a:t>
                      </a:r>
                      <a:endParaRPr sz="1800" dirty="0">
                        <a:latin typeface="Cabin" pitchFamily="2" charset="77"/>
                      </a:endParaRPr>
                    </a:p>
                  </a:txBody>
                  <a:tcPr marL="91425" marR="91425" marT="91425" marB="91425">
                    <a:lnL w="9525" cap="flat" cmpd="sng">
                      <a:solidFill>
                        <a:schemeClr val="accent6"/>
                      </a:solidFill>
                      <a:prstDash val="solid"/>
                      <a:round/>
                      <a:headEnd type="none" w="sm" len="sm"/>
                      <a:tailEnd type="none" w="sm" len="sm"/>
                    </a:lnL>
                    <a:lnR w="9525" cap="flat" cmpd="sng" algn="ctr">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lgn="ctr">
                      <a:solidFill>
                        <a:schemeClr val="accent6"/>
                      </a:solidFill>
                      <a:prstDash val="solid"/>
                      <a:round/>
                      <a:headEnd type="none" w="sm" len="sm"/>
                      <a:tailEnd type="none" w="sm" len="sm"/>
                    </a:lnL>
                    <a:lnR w="9525" cap="flat" cmpd="sng" algn="ctr">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lgn="ctr">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4041225422"/>
                  </a:ext>
                </a:extLst>
              </a:tr>
              <a:tr h="764964">
                <a:tc>
                  <a:txBody>
                    <a:bodyPr/>
                    <a:lstStyle/>
                    <a:p>
                      <a:pPr marL="0" lvl="0" indent="0" algn="l" rtl="0">
                        <a:spcBef>
                          <a:spcPts val="0"/>
                        </a:spcBef>
                        <a:spcAft>
                          <a:spcPts val="0"/>
                        </a:spcAft>
                        <a:buNone/>
                      </a:pPr>
                      <a:r>
                        <a:rPr lang="en-US" sz="1800" dirty="0">
                          <a:latin typeface="Cabin" pitchFamily="2" charset="77"/>
                        </a:rPr>
                        <a:t>3. Trang’s family usually buys kumquat trees and peach blossoms at </a:t>
                      </a:r>
                      <a:r>
                        <a:rPr lang="en-US" sz="1800" dirty="0" err="1">
                          <a:latin typeface="Cabin" pitchFamily="2" charset="77"/>
                        </a:rPr>
                        <a:t>Nhat</a:t>
                      </a:r>
                      <a:r>
                        <a:rPr lang="en-US" sz="1800" dirty="0">
                          <a:latin typeface="Cabin" pitchFamily="2" charset="77"/>
                        </a:rPr>
                        <a:t> Tan village.</a:t>
                      </a:r>
                      <a:endParaRPr sz="1800" dirty="0">
                        <a:latin typeface="Cabin" pitchFamily="2" charset="77"/>
                      </a:endParaRPr>
                    </a:p>
                  </a:txBody>
                  <a:tcPr marL="91425" marR="91425" marT="91425" marB="91425">
                    <a:lnL w="9525" cap="flat" cmpd="sng">
                      <a:solidFill>
                        <a:schemeClr val="accent6"/>
                      </a:solidFill>
                      <a:prstDash val="solid"/>
                      <a:round/>
                      <a:headEnd type="none" w="sm" len="sm"/>
                      <a:tailEnd type="none" w="sm" len="sm"/>
                    </a:lnL>
                    <a:lnR w="9525" cap="flat" cmpd="sng" algn="ctr">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lgn="ctr">
                      <a:solidFill>
                        <a:schemeClr val="accent6"/>
                      </a:solidFill>
                      <a:prstDash val="solid"/>
                      <a:round/>
                      <a:headEnd type="none" w="sm" len="sm"/>
                      <a:tailEnd type="none" w="sm" len="sm"/>
                    </a:lnL>
                    <a:lnR w="9525" cap="flat" cmpd="sng" algn="ctr">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lgn="ctr">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3162706808"/>
                  </a:ext>
                </a:extLst>
              </a:tr>
              <a:tr h="549161">
                <a:tc>
                  <a:txBody>
                    <a:bodyPr/>
                    <a:lstStyle/>
                    <a:p>
                      <a:pPr marL="0" lvl="0" indent="0" algn="l" rtl="0">
                        <a:spcBef>
                          <a:spcPts val="0"/>
                        </a:spcBef>
                        <a:spcAft>
                          <a:spcPts val="0"/>
                        </a:spcAft>
                        <a:buNone/>
                      </a:pPr>
                      <a:r>
                        <a:rPr lang="en-US" sz="1800" dirty="0">
                          <a:latin typeface="Cabin" pitchFamily="2" charset="77"/>
                        </a:rPr>
                        <a:t>4. Flowers are not part of any Vietnamese tradition.</a:t>
                      </a:r>
                      <a:endParaRPr sz="1800" dirty="0">
                        <a:latin typeface="Cabin" pitchFamily="2" charset="77"/>
                      </a:endParaRPr>
                    </a:p>
                  </a:txBody>
                  <a:tcPr marL="91425" marR="91425" marT="91425" marB="91425">
                    <a:lnL w="9525" cap="flat" cmpd="sng">
                      <a:solidFill>
                        <a:schemeClr val="accent6"/>
                      </a:solidFill>
                      <a:prstDash val="solid"/>
                      <a:round/>
                      <a:headEnd type="none" w="sm" len="sm"/>
                      <a:tailEnd type="none" w="sm" len="sm"/>
                    </a:lnL>
                    <a:lnR w="9525" cap="flat" cmpd="sng" algn="ctr">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lgn="ctr">
                      <a:solidFill>
                        <a:schemeClr val="accent6"/>
                      </a:solidFill>
                      <a:prstDash val="solid"/>
                      <a:round/>
                      <a:headEnd type="none" w="sm" len="sm"/>
                      <a:tailEnd type="none" w="sm" len="sm"/>
                    </a:lnL>
                    <a:lnR w="9525" cap="flat" cmpd="sng" algn="ctr">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lgn="ctr">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lgn="ctr">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373969217"/>
                  </a:ext>
                </a:extLst>
              </a:tr>
              <a:tr h="764964">
                <a:tc>
                  <a:txBody>
                    <a:bodyPr/>
                    <a:lstStyle/>
                    <a:p>
                      <a:pPr marL="0" lvl="0" indent="0" algn="l" rtl="0">
                        <a:spcBef>
                          <a:spcPts val="0"/>
                        </a:spcBef>
                        <a:spcAft>
                          <a:spcPts val="0"/>
                        </a:spcAft>
                        <a:buNone/>
                      </a:pPr>
                      <a:r>
                        <a:rPr lang="en-US" sz="1800" dirty="0">
                          <a:latin typeface="Cabin" pitchFamily="2" charset="77"/>
                        </a:rPr>
                        <a:t>5. People decorate bamboo poles with small bells and lanterns for New Years.</a:t>
                      </a:r>
                      <a:endParaRPr sz="1800" dirty="0">
                        <a:latin typeface="Cabin" pitchFamily="2" charset="77"/>
                      </a:endParaRPr>
                    </a:p>
                  </a:txBody>
                  <a:tcPr marL="91425" marR="91425" marT="91425" marB="91425">
                    <a:lnL w="9525" cap="flat" cmpd="sng">
                      <a:solidFill>
                        <a:schemeClr val="accent6"/>
                      </a:solidFill>
                      <a:prstDash val="solid"/>
                      <a:round/>
                      <a:headEnd type="none" w="sm" len="sm"/>
                      <a:tailEnd type="none" w="sm" len="sm"/>
                    </a:lnL>
                    <a:lnR w="9525" cap="flat" cmpd="sng" algn="ctr">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lgn="ctr">
                      <a:solidFill>
                        <a:schemeClr val="accent6"/>
                      </a:solidFill>
                      <a:prstDash val="solid"/>
                      <a:round/>
                      <a:headEnd type="none" w="sm" len="sm"/>
                      <a:tailEnd type="none" w="sm" len="sm"/>
                    </a:lnL>
                    <a:lnR w="9525" cap="flat" cmpd="sng" algn="ctr">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600" dirty="0"/>
                    </a:p>
                  </a:txBody>
                  <a:tcPr marL="91425" marR="91425" marT="91425" marB="91425">
                    <a:lnL w="9525" cap="flat" cmpd="sng" algn="ctr">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lt1"/>
                    </a:solidFill>
                  </a:tcPr>
                </a:tc>
                <a:extLst>
                  <a:ext uri="{0D108BD9-81ED-4DB2-BD59-A6C34878D82A}">
                    <a16:rowId xmlns:a16="http://schemas.microsoft.com/office/drawing/2014/main" val="419710042"/>
                  </a:ext>
                </a:extLst>
              </a:tr>
            </a:tbl>
          </a:graphicData>
        </a:graphic>
      </p:graphicFrame>
      <p:cxnSp>
        <p:nvCxnSpPr>
          <p:cNvPr id="4" name="Straight Connector 3">
            <a:extLst>
              <a:ext uri="{FF2B5EF4-FFF2-40B4-BE49-F238E27FC236}">
                <a16:creationId xmlns:a16="http://schemas.microsoft.com/office/drawing/2014/main" id="{5233A7BF-CF34-9B3F-57B4-F6B6533D6879}"/>
              </a:ext>
            </a:extLst>
          </p:cNvPr>
          <p:cNvCxnSpPr/>
          <p:nvPr/>
        </p:nvCxnSpPr>
        <p:spPr>
          <a:xfrm>
            <a:off x="808892" y="1903761"/>
            <a:ext cx="52050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9B0F287-D366-0A92-3412-BB25C165D379}"/>
              </a:ext>
            </a:extLst>
          </p:cNvPr>
          <p:cNvCxnSpPr/>
          <p:nvPr/>
        </p:nvCxnSpPr>
        <p:spPr>
          <a:xfrm>
            <a:off x="1800664" y="1910795"/>
            <a:ext cx="52050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B59294A-6ED9-BE05-46F4-65C41A44F77F}"/>
              </a:ext>
            </a:extLst>
          </p:cNvPr>
          <p:cNvCxnSpPr>
            <a:cxnSpLocks/>
          </p:cNvCxnSpPr>
          <p:nvPr/>
        </p:nvCxnSpPr>
        <p:spPr>
          <a:xfrm>
            <a:off x="2961249" y="1924863"/>
            <a:ext cx="2103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1DB120C-903D-2499-DF7F-3D36ED35F401}"/>
              </a:ext>
            </a:extLst>
          </p:cNvPr>
          <p:cNvCxnSpPr>
            <a:cxnSpLocks/>
          </p:cNvCxnSpPr>
          <p:nvPr/>
        </p:nvCxnSpPr>
        <p:spPr>
          <a:xfrm>
            <a:off x="837027" y="2480537"/>
            <a:ext cx="12238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ABE4A86-AC99-06B5-8D42-431518C05784}"/>
              </a:ext>
            </a:extLst>
          </p:cNvPr>
          <p:cNvCxnSpPr>
            <a:cxnSpLocks/>
          </p:cNvCxnSpPr>
          <p:nvPr/>
        </p:nvCxnSpPr>
        <p:spPr>
          <a:xfrm>
            <a:off x="2588454" y="2480537"/>
            <a:ext cx="135753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0F6A74-E970-90E8-5874-6F45A581BAFD}"/>
              </a:ext>
            </a:extLst>
          </p:cNvPr>
          <p:cNvCxnSpPr>
            <a:cxnSpLocks/>
          </p:cNvCxnSpPr>
          <p:nvPr/>
        </p:nvCxnSpPr>
        <p:spPr>
          <a:xfrm>
            <a:off x="4276577" y="2480537"/>
            <a:ext cx="111838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360342-8216-2601-D5F0-7AA54F590CDE}"/>
              </a:ext>
            </a:extLst>
          </p:cNvPr>
          <p:cNvCxnSpPr>
            <a:cxnSpLocks/>
          </p:cNvCxnSpPr>
          <p:nvPr/>
        </p:nvCxnSpPr>
        <p:spPr>
          <a:xfrm>
            <a:off x="865162" y="3015109"/>
            <a:ext cx="119575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0E83E71-980B-CD64-4DCB-64AF4C34695C}"/>
              </a:ext>
            </a:extLst>
          </p:cNvPr>
          <p:cNvCxnSpPr>
            <a:cxnSpLocks/>
          </p:cNvCxnSpPr>
          <p:nvPr/>
        </p:nvCxnSpPr>
        <p:spPr>
          <a:xfrm>
            <a:off x="3467685" y="3008075"/>
            <a:ext cx="136808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8A845A-019A-E062-78FD-75C0B4EBC40F}"/>
              </a:ext>
            </a:extLst>
          </p:cNvPr>
          <p:cNvCxnSpPr>
            <a:cxnSpLocks/>
          </p:cNvCxnSpPr>
          <p:nvPr/>
        </p:nvCxnSpPr>
        <p:spPr>
          <a:xfrm>
            <a:off x="5303519" y="3008075"/>
            <a:ext cx="59787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70665C-094F-9E74-6A34-BA57248B4F7E}"/>
              </a:ext>
            </a:extLst>
          </p:cNvPr>
          <p:cNvCxnSpPr>
            <a:cxnSpLocks/>
          </p:cNvCxnSpPr>
          <p:nvPr/>
        </p:nvCxnSpPr>
        <p:spPr>
          <a:xfrm>
            <a:off x="618978" y="3282395"/>
            <a:ext cx="89329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C3F589A-F036-792F-DCCA-39F38BDD659C}"/>
              </a:ext>
            </a:extLst>
          </p:cNvPr>
          <p:cNvCxnSpPr>
            <a:cxnSpLocks/>
          </p:cNvCxnSpPr>
          <p:nvPr/>
        </p:nvCxnSpPr>
        <p:spPr>
          <a:xfrm>
            <a:off x="1828800" y="3289428"/>
            <a:ext cx="156151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FFFCBFE-D0D9-2D8B-6E10-5111BCADE016}"/>
              </a:ext>
            </a:extLst>
          </p:cNvPr>
          <p:cNvCxnSpPr>
            <a:cxnSpLocks/>
          </p:cNvCxnSpPr>
          <p:nvPr/>
        </p:nvCxnSpPr>
        <p:spPr>
          <a:xfrm>
            <a:off x="851095" y="3795865"/>
            <a:ext cx="7315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2226B8B-63DA-8F66-7143-2BD7F0881B5A}"/>
              </a:ext>
            </a:extLst>
          </p:cNvPr>
          <p:cNvCxnSpPr>
            <a:cxnSpLocks/>
          </p:cNvCxnSpPr>
          <p:nvPr/>
        </p:nvCxnSpPr>
        <p:spPr>
          <a:xfrm>
            <a:off x="1969477" y="3802899"/>
            <a:ext cx="3516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052A33B-6E4C-D087-3091-5064A9E2EB8B}"/>
              </a:ext>
            </a:extLst>
          </p:cNvPr>
          <p:cNvCxnSpPr>
            <a:cxnSpLocks/>
          </p:cNvCxnSpPr>
          <p:nvPr/>
        </p:nvCxnSpPr>
        <p:spPr>
          <a:xfrm>
            <a:off x="2377440" y="3809933"/>
            <a:ext cx="3516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9B9487F-04AE-A99C-8A3F-41572BFCC09E}"/>
              </a:ext>
            </a:extLst>
          </p:cNvPr>
          <p:cNvCxnSpPr>
            <a:cxnSpLocks/>
          </p:cNvCxnSpPr>
          <p:nvPr/>
        </p:nvCxnSpPr>
        <p:spPr>
          <a:xfrm>
            <a:off x="3509890" y="3809933"/>
            <a:ext cx="200464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78D07AF-DE89-DF71-AE09-046F01C0BF0B}"/>
              </a:ext>
            </a:extLst>
          </p:cNvPr>
          <p:cNvCxnSpPr>
            <a:cxnSpLocks/>
          </p:cNvCxnSpPr>
          <p:nvPr/>
        </p:nvCxnSpPr>
        <p:spPr>
          <a:xfrm>
            <a:off x="829995" y="4309336"/>
            <a:ext cx="68228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CD9BFF4-914A-99DC-99F3-477932A91577}"/>
              </a:ext>
            </a:extLst>
          </p:cNvPr>
          <p:cNvCxnSpPr>
            <a:cxnSpLocks/>
          </p:cNvCxnSpPr>
          <p:nvPr/>
        </p:nvCxnSpPr>
        <p:spPr>
          <a:xfrm>
            <a:off x="1575582" y="4316370"/>
            <a:ext cx="801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936502B-E264-8903-6092-0B6E88F16522}"/>
              </a:ext>
            </a:extLst>
          </p:cNvPr>
          <p:cNvCxnSpPr>
            <a:cxnSpLocks/>
          </p:cNvCxnSpPr>
          <p:nvPr/>
        </p:nvCxnSpPr>
        <p:spPr>
          <a:xfrm>
            <a:off x="2461847" y="4323404"/>
            <a:ext cx="138566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72A17A-B880-2EF5-E4D9-EDC124F6F28B}"/>
              </a:ext>
            </a:extLst>
          </p:cNvPr>
          <p:cNvCxnSpPr>
            <a:cxnSpLocks/>
          </p:cNvCxnSpPr>
          <p:nvPr/>
        </p:nvCxnSpPr>
        <p:spPr>
          <a:xfrm>
            <a:off x="4368019" y="4316370"/>
            <a:ext cx="10269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1B3868A-41F9-CF16-41BC-E736593B5701}"/>
              </a:ext>
            </a:extLst>
          </p:cNvPr>
          <p:cNvCxnSpPr>
            <a:cxnSpLocks/>
          </p:cNvCxnSpPr>
          <p:nvPr/>
        </p:nvCxnSpPr>
        <p:spPr>
          <a:xfrm>
            <a:off x="5852161" y="4323403"/>
            <a:ext cx="78075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12793E-D93C-78A7-EB75-9384E37A5393}"/>
              </a:ext>
            </a:extLst>
          </p:cNvPr>
          <p:cNvCxnSpPr>
            <a:cxnSpLocks/>
          </p:cNvCxnSpPr>
          <p:nvPr/>
        </p:nvCxnSpPr>
        <p:spPr>
          <a:xfrm>
            <a:off x="939019" y="4604757"/>
            <a:ext cx="10304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Freeform 9">
            <a:extLst>
              <a:ext uri="{FF2B5EF4-FFF2-40B4-BE49-F238E27FC236}">
                <a16:creationId xmlns:a16="http://schemas.microsoft.com/office/drawing/2014/main" id="{EF0E1876-EBBD-38FA-D7FA-C7C3CDCF313F}"/>
              </a:ext>
            </a:extLst>
          </p:cNvPr>
          <p:cNvSpPr/>
          <p:nvPr/>
        </p:nvSpPr>
        <p:spPr>
          <a:xfrm>
            <a:off x="8124075" y="1621705"/>
            <a:ext cx="422065" cy="409499"/>
          </a:xfrm>
          <a:custGeom>
            <a:avLst/>
            <a:gdLst/>
            <a:ahLst/>
            <a:cxnLst/>
            <a:rect l="l" t="t" r="r" b="b"/>
            <a:pathLst>
              <a:path w="1317066" h="1317066">
                <a:moveTo>
                  <a:pt x="0" y="0"/>
                </a:moveTo>
                <a:lnTo>
                  <a:pt x="1317066" y="0"/>
                </a:lnTo>
                <a:lnTo>
                  <a:pt x="1317066" y="1317066"/>
                </a:lnTo>
                <a:lnTo>
                  <a:pt x="0" y="13170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9">
            <a:extLst>
              <a:ext uri="{FF2B5EF4-FFF2-40B4-BE49-F238E27FC236}">
                <a16:creationId xmlns:a16="http://schemas.microsoft.com/office/drawing/2014/main" id="{83701C17-BE85-E669-1A1A-8612EA5AC38A}"/>
              </a:ext>
            </a:extLst>
          </p:cNvPr>
          <p:cNvSpPr/>
          <p:nvPr/>
        </p:nvSpPr>
        <p:spPr>
          <a:xfrm>
            <a:off x="7191013" y="2134889"/>
            <a:ext cx="422065" cy="409499"/>
          </a:xfrm>
          <a:custGeom>
            <a:avLst/>
            <a:gdLst/>
            <a:ahLst/>
            <a:cxnLst/>
            <a:rect l="l" t="t" r="r" b="b"/>
            <a:pathLst>
              <a:path w="1317066" h="1317066">
                <a:moveTo>
                  <a:pt x="0" y="0"/>
                </a:moveTo>
                <a:lnTo>
                  <a:pt x="1317066" y="0"/>
                </a:lnTo>
                <a:lnTo>
                  <a:pt x="1317066" y="1317066"/>
                </a:lnTo>
                <a:lnTo>
                  <a:pt x="0" y="13170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9">
            <a:extLst>
              <a:ext uri="{FF2B5EF4-FFF2-40B4-BE49-F238E27FC236}">
                <a16:creationId xmlns:a16="http://schemas.microsoft.com/office/drawing/2014/main" id="{00C353E1-8E2E-CBBC-9AE2-DC82005959A3}"/>
              </a:ext>
            </a:extLst>
          </p:cNvPr>
          <p:cNvSpPr/>
          <p:nvPr/>
        </p:nvSpPr>
        <p:spPr>
          <a:xfrm>
            <a:off x="7172352" y="2844015"/>
            <a:ext cx="422065" cy="409499"/>
          </a:xfrm>
          <a:custGeom>
            <a:avLst/>
            <a:gdLst/>
            <a:ahLst/>
            <a:cxnLst/>
            <a:rect l="l" t="t" r="r" b="b"/>
            <a:pathLst>
              <a:path w="1317066" h="1317066">
                <a:moveTo>
                  <a:pt x="0" y="0"/>
                </a:moveTo>
                <a:lnTo>
                  <a:pt x="1317066" y="0"/>
                </a:lnTo>
                <a:lnTo>
                  <a:pt x="1317066" y="1317066"/>
                </a:lnTo>
                <a:lnTo>
                  <a:pt x="0" y="13170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a:extLst>
              <a:ext uri="{FF2B5EF4-FFF2-40B4-BE49-F238E27FC236}">
                <a16:creationId xmlns:a16="http://schemas.microsoft.com/office/drawing/2014/main" id="{00641BC1-5F98-AE4C-B071-108542A3EEB0}"/>
              </a:ext>
            </a:extLst>
          </p:cNvPr>
          <p:cNvSpPr/>
          <p:nvPr/>
        </p:nvSpPr>
        <p:spPr>
          <a:xfrm>
            <a:off x="8105413" y="3478496"/>
            <a:ext cx="422065" cy="409499"/>
          </a:xfrm>
          <a:custGeom>
            <a:avLst/>
            <a:gdLst/>
            <a:ahLst/>
            <a:cxnLst/>
            <a:rect l="l" t="t" r="r" b="b"/>
            <a:pathLst>
              <a:path w="1317066" h="1317066">
                <a:moveTo>
                  <a:pt x="0" y="0"/>
                </a:moveTo>
                <a:lnTo>
                  <a:pt x="1317066" y="0"/>
                </a:lnTo>
                <a:lnTo>
                  <a:pt x="1317066" y="1317066"/>
                </a:lnTo>
                <a:lnTo>
                  <a:pt x="0" y="13170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9">
            <a:extLst>
              <a:ext uri="{FF2B5EF4-FFF2-40B4-BE49-F238E27FC236}">
                <a16:creationId xmlns:a16="http://schemas.microsoft.com/office/drawing/2014/main" id="{DEAFB99B-024B-0246-3548-02F28DD0F015}"/>
              </a:ext>
            </a:extLst>
          </p:cNvPr>
          <p:cNvSpPr/>
          <p:nvPr/>
        </p:nvSpPr>
        <p:spPr>
          <a:xfrm>
            <a:off x="7163022" y="4103647"/>
            <a:ext cx="422065" cy="409499"/>
          </a:xfrm>
          <a:custGeom>
            <a:avLst/>
            <a:gdLst/>
            <a:ahLst/>
            <a:cxnLst/>
            <a:rect l="l" t="t" r="r" b="b"/>
            <a:pathLst>
              <a:path w="1317066" h="1317066">
                <a:moveTo>
                  <a:pt x="0" y="0"/>
                </a:moveTo>
                <a:lnTo>
                  <a:pt x="1317066" y="0"/>
                </a:lnTo>
                <a:lnTo>
                  <a:pt x="1317066" y="1317066"/>
                </a:lnTo>
                <a:lnTo>
                  <a:pt x="0" y="13170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51791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500"/>
                                        <p:tgtEl>
                                          <p:spTgt spid="3"/>
                                        </p:tgtEl>
                                      </p:cBhvr>
                                    </p:animEffect>
                                  </p:childTnLst>
                                </p:cTn>
                              </p:par>
                            </p:childTnLst>
                          </p:cTn>
                        </p:par>
                        <p:par>
                          <p:cTn id="17" fill="hold">
                            <p:stCondLst>
                              <p:cond delay="500"/>
                            </p:stCondLst>
                            <p:childTnLst>
                              <p:par>
                                <p:cTn id="18" presetID="26" presetClass="emph" presetSubtype="0" fill="hold" nodeType="afterEffect">
                                  <p:stCondLst>
                                    <p:cond delay="0"/>
                                  </p:stCondLst>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Left)">
                                      <p:cBhvr>
                                        <p:cTn id="25" dur="500"/>
                                        <p:tgtEl>
                                          <p:spTgt spid="7"/>
                                        </p:tgtEl>
                                      </p:cBhvr>
                                    </p:animEffect>
                                  </p:childTnLst>
                                </p:cTn>
                              </p:par>
                            </p:childTnLst>
                          </p:cTn>
                        </p:par>
                        <p:par>
                          <p:cTn id="26" fill="hold">
                            <p:stCondLst>
                              <p:cond delay="500"/>
                            </p:stCondLst>
                            <p:childTnLst>
                              <p:par>
                                <p:cTn id="27" presetID="26" presetClass="emph" presetSubtype="0" fill="hold" nodeType="afterEffect">
                                  <p:stCondLst>
                                    <p:cond delay="0"/>
                                  </p:stCondLst>
                                  <p:childTnLst>
                                    <p:animEffect transition="out" filter="fade">
                                      <p:cBhvr>
                                        <p:cTn id="28" dur="500" tmFilter="0, 0; .2, .5; .8, .5; 1, 0"/>
                                        <p:tgtEl>
                                          <p:spTgt spid="7"/>
                                        </p:tgtEl>
                                      </p:cBhvr>
                                    </p:animEffect>
                                    <p:animScale>
                                      <p:cBhvr>
                                        <p:cTn id="29" dur="250" autoRev="1" fill="hold"/>
                                        <p:tgtEl>
                                          <p:spTgt spid="7"/>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par>
                          <p:cTn id="35" fill="hold">
                            <p:stCondLst>
                              <p:cond delay="500"/>
                            </p:stCondLst>
                            <p:childTnLst>
                              <p:par>
                                <p:cTn id="36" presetID="26" presetClass="emph" presetSubtype="0" fill="hold" nodeType="afterEffect">
                                  <p:stCondLst>
                                    <p:cond delay="0"/>
                                  </p:stCondLst>
                                  <p:childTnLst>
                                    <p:animEffect transition="out" filter="fade">
                                      <p:cBhvr>
                                        <p:cTn id="37" dur="500" tmFilter="0, 0; .2, .5; .8, .5; 1, 0"/>
                                        <p:tgtEl>
                                          <p:spTgt spid="9"/>
                                        </p:tgtEl>
                                      </p:cBhvr>
                                    </p:animEffect>
                                    <p:animScale>
                                      <p:cBhvr>
                                        <p:cTn id="38" dur="250" autoRev="1" fill="hold"/>
                                        <p:tgtEl>
                                          <p:spTgt spid="9"/>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trips(downLeft)">
                                      <p:cBhvr>
                                        <p:cTn id="43" dur="500"/>
                                        <p:tgtEl>
                                          <p:spTgt spid="11"/>
                                        </p:tgtEl>
                                      </p:cBhvr>
                                    </p:animEffect>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11"/>
                                        </p:tgtEl>
                                      </p:cBhvr>
                                    </p:animEffect>
                                    <p:animScale>
                                      <p:cBhvr>
                                        <p:cTn id="4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648" y="-5715"/>
            <a:ext cx="9144000" cy="812482"/>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sp>
        <p:nvSpPr>
          <p:cNvPr id="12" name="TextBox 11"/>
          <p:cNvSpPr txBox="1"/>
          <p:nvPr/>
        </p:nvSpPr>
        <p:spPr>
          <a:xfrm>
            <a:off x="815270" y="814442"/>
            <a:ext cx="5721182" cy="738664"/>
          </a:xfrm>
          <a:prstGeom prst="rect">
            <a:avLst/>
          </a:prstGeom>
          <a:noFill/>
          <a:effectLst/>
        </p:spPr>
        <p:txBody>
          <a:bodyPr wrap="square" rtlCol="0">
            <a:spAutoFit/>
          </a:bodyPr>
          <a:lstStyle/>
          <a:p>
            <a:r>
              <a:rPr lang="en-US" sz="2100" b="1" dirty="0">
                <a:effectLst>
                  <a:glow rad="88900">
                    <a:schemeClr val="bg1"/>
                  </a:glow>
                </a:effectLst>
                <a:cs typeface="Arial" panose="020B0604020202020204" pitchFamily="34" charset="0"/>
              </a:rPr>
              <a:t>Match </a:t>
            </a:r>
            <a:r>
              <a:rPr lang="en-US" sz="2100" b="1">
                <a:effectLst>
                  <a:glow rad="88900">
                    <a:schemeClr val="bg1"/>
                  </a:glow>
                </a:effectLst>
                <a:cs typeface="Arial" panose="020B0604020202020204" pitchFamily="34" charset="0"/>
              </a:rPr>
              <a:t>the phrases </a:t>
            </a:r>
            <a:r>
              <a:rPr lang="en-US" sz="2100" b="1" dirty="0">
                <a:effectLst>
                  <a:glow rad="88900">
                    <a:schemeClr val="bg1"/>
                  </a:glow>
                </a:effectLst>
                <a:cs typeface="Arial" panose="020B0604020202020204" pitchFamily="34" charset="0"/>
              </a:rPr>
              <a:t>with the correct pictures. </a:t>
            </a:r>
          </a:p>
        </p:txBody>
      </p:sp>
      <p:sp>
        <p:nvSpPr>
          <p:cNvPr id="16" name="Rounded Rectangle 15"/>
          <p:cNvSpPr/>
          <p:nvPr/>
        </p:nvSpPr>
        <p:spPr>
          <a:xfrm>
            <a:off x="432148" y="831026"/>
            <a:ext cx="376955" cy="376955"/>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48DA4"/>
              </a:solidFill>
            </a:endParaRPr>
          </a:p>
        </p:txBody>
      </p:sp>
      <p:sp>
        <p:nvSpPr>
          <p:cNvPr id="17" name="TextBox 16"/>
          <p:cNvSpPr txBox="1"/>
          <p:nvPr/>
        </p:nvSpPr>
        <p:spPr>
          <a:xfrm>
            <a:off x="471738" y="754046"/>
            <a:ext cx="29777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24" name="TextBox 23"/>
          <p:cNvSpPr txBox="1"/>
          <p:nvPr/>
        </p:nvSpPr>
        <p:spPr>
          <a:xfrm>
            <a:off x="365300" y="129950"/>
            <a:ext cx="3099522" cy="507831"/>
          </a:xfrm>
          <a:prstGeom prst="rect">
            <a:avLst/>
          </a:prstGeom>
          <a:noFill/>
          <a:effectLst/>
        </p:spPr>
        <p:txBody>
          <a:bodyPr wrap="square" rtlCol="0">
            <a:spAutoFit/>
          </a:bodyPr>
          <a:lstStyle/>
          <a:p>
            <a:r>
              <a:rPr lang="en-US" sz="2700" b="1">
                <a:effectLst>
                  <a:glow rad="88900">
                    <a:schemeClr val="bg1"/>
                  </a:glow>
                </a:effectLst>
                <a:latin typeface="Arial" panose="020B0604020202020204" pitchFamily="34" charset="0"/>
                <a:cs typeface="Arial" panose="020B0604020202020204" pitchFamily="34" charset="0"/>
              </a:rPr>
              <a:t>PRACTICE</a:t>
            </a:r>
            <a:endParaRPr lang="en-US" sz="2700" b="1" dirty="0">
              <a:effectLst>
                <a:glow rad="88900">
                  <a:schemeClr val="bg1"/>
                </a:glo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b="81877"/>
          <a:stretch/>
        </p:blipFill>
        <p:spPr>
          <a:xfrm>
            <a:off x="365300" y="1228231"/>
            <a:ext cx="2199443" cy="426116"/>
          </a:xfrm>
          <a:prstGeom prst="rect">
            <a:avLst/>
          </a:prstGeom>
        </p:spPr>
      </p:pic>
      <p:pic>
        <p:nvPicPr>
          <p:cNvPr id="6" name="Picture 5"/>
          <p:cNvPicPr>
            <a:picLocks noChangeAspect="1"/>
          </p:cNvPicPr>
          <p:nvPr/>
        </p:nvPicPr>
        <p:blipFill rotWithShape="1">
          <a:blip r:embed="rId3"/>
          <a:srcRect t="21838" b="62125"/>
          <a:stretch/>
        </p:blipFill>
        <p:spPr>
          <a:xfrm>
            <a:off x="3287477" y="1247188"/>
            <a:ext cx="2199443" cy="410052"/>
          </a:xfrm>
          <a:prstGeom prst="rect">
            <a:avLst/>
          </a:prstGeom>
        </p:spPr>
      </p:pic>
      <p:pic>
        <p:nvPicPr>
          <p:cNvPr id="7" name="Picture 6"/>
          <p:cNvPicPr>
            <a:picLocks noChangeAspect="1"/>
          </p:cNvPicPr>
          <p:nvPr/>
        </p:nvPicPr>
        <p:blipFill rotWithShape="1">
          <a:blip r:embed="rId3"/>
          <a:srcRect l="227" t="42242" r="-227" b="41526"/>
          <a:stretch/>
        </p:blipFill>
        <p:spPr>
          <a:xfrm>
            <a:off x="6536452" y="1244237"/>
            <a:ext cx="2199443" cy="415053"/>
          </a:xfrm>
          <a:prstGeom prst="rect">
            <a:avLst/>
          </a:prstGeom>
        </p:spPr>
      </p:pic>
      <p:pic>
        <p:nvPicPr>
          <p:cNvPr id="8" name="Picture 7"/>
          <p:cNvPicPr>
            <a:picLocks noChangeAspect="1"/>
          </p:cNvPicPr>
          <p:nvPr/>
        </p:nvPicPr>
        <p:blipFill rotWithShape="1">
          <a:blip r:embed="rId3"/>
          <a:srcRect t="61343" b="19491"/>
          <a:stretch/>
        </p:blipFill>
        <p:spPr>
          <a:xfrm>
            <a:off x="1760396" y="1682791"/>
            <a:ext cx="2199443" cy="490061"/>
          </a:xfrm>
          <a:prstGeom prst="rect">
            <a:avLst/>
          </a:prstGeom>
        </p:spPr>
      </p:pic>
      <p:pic>
        <p:nvPicPr>
          <p:cNvPr id="9" name="Picture 8"/>
          <p:cNvPicPr>
            <a:picLocks noChangeAspect="1"/>
          </p:cNvPicPr>
          <p:nvPr/>
        </p:nvPicPr>
        <p:blipFill rotWithShape="1">
          <a:blip r:embed="rId3"/>
          <a:srcRect t="82790"/>
          <a:stretch/>
        </p:blipFill>
        <p:spPr>
          <a:xfrm>
            <a:off x="4911964" y="1682791"/>
            <a:ext cx="2199443" cy="440055"/>
          </a:xfrm>
          <a:prstGeom prst="rect">
            <a:avLst/>
          </a:prstGeom>
        </p:spPr>
      </p:pic>
      <p:pic>
        <p:nvPicPr>
          <p:cNvPr id="10" name="Picture 9"/>
          <p:cNvPicPr>
            <a:picLocks noChangeAspect="1"/>
          </p:cNvPicPr>
          <p:nvPr/>
        </p:nvPicPr>
        <p:blipFill rotWithShape="1">
          <a:blip r:embed="rId4"/>
          <a:srcRect r="54030"/>
          <a:stretch/>
        </p:blipFill>
        <p:spPr>
          <a:xfrm>
            <a:off x="263147" y="2164647"/>
            <a:ext cx="1628285" cy="1135202"/>
          </a:xfrm>
          <a:prstGeom prst="rect">
            <a:avLst/>
          </a:prstGeom>
        </p:spPr>
      </p:pic>
      <p:pic>
        <p:nvPicPr>
          <p:cNvPr id="11" name="Picture 10"/>
          <p:cNvPicPr>
            <a:picLocks noChangeAspect="1"/>
          </p:cNvPicPr>
          <p:nvPr/>
        </p:nvPicPr>
        <p:blipFill rotWithShape="1">
          <a:blip r:embed="rId4"/>
          <a:srcRect l="51896"/>
          <a:stretch/>
        </p:blipFill>
        <p:spPr>
          <a:xfrm>
            <a:off x="3650751" y="2172851"/>
            <a:ext cx="1703852" cy="1135202"/>
          </a:xfrm>
          <a:prstGeom prst="rect">
            <a:avLst/>
          </a:prstGeom>
        </p:spPr>
      </p:pic>
      <p:pic>
        <p:nvPicPr>
          <p:cNvPr id="25" name="Picture 24"/>
          <p:cNvPicPr>
            <a:picLocks noChangeAspect="1"/>
          </p:cNvPicPr>
          <p:nvPr/>
        </p:nvPicPr>
        <p:blipFill rotWithShape="1">
          <a:blip r:embed="rId5"/>
          <a:srcRect b="68685"/>
          <a:stretch/>
        </p:blipFill>
        <p:spPr>
          <a:xfrm>
            <a:off x="7011262" y="2096759"/>
            <a:ext cx="1724633" cy="1131423"/>
          </a:xfrm>
          <a:prstGeom prst="rect">
            <a:avLst/>
          </a:prstGeom>
        </p:spPr>
      </p:pic>
      <p:pic>
        <p:nvPicPr>
          <p:cNvPr id="26" name="Picture 25"/>
          <p:cNvPicPr>
            <a:picLocks noChangeAspect="1"/>
          </p:cNvPicPr>
          <p:nvPr/>
        </p:nvPicPr>
        <p:blipFill rotWithShape="1">
          <a:blip r:embed="rId5"/>
          <a:srcRect t="34337" b="33593"/>
          <a:stretch/>
        </p:blipFill>
        <p:spPr>
          <a:xfrm>
            <a:off x="1915062" y="3599415"/>
            <a:ext cx="1724633" cy="1158712"/>
          </a:xfrm>
          <a:prstGeom prst="rect">
            <a:avLst/>
          </a:prstGeom>
        </p:spPr>
      </p:pic>
      <p:pic>
        <p:nvPicPr>
          <p:cNvPr id="27" name="Picture 26"/>
          <p:cNvPicPr>
            <a:picLocks noChangeAspect="1"/>
          </p:cNvPicPr>
          <p:nvPr/>
        </p:nvPicPr>
        <p:blipFill rotWithShape="1">
          <a:blip r:embed="rId5"/>
          <a:srcRect t="68871"/>
          <a:stretch/>
        </p:blipFill>
        <p:spPr>
          <a:xfrm>
            <a:off x="5429523" y="3594664"/>
            <a:ext cx="1724633" cy="11247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2.59259E-6 L 0.15078 0.67894 " pathEditMode="relative" rAng="0" ptsTypes="AA">
                                      <p:cBhvr>
                                        <p:cTn id="6" dur="2000" fill="hold"/>
                                        <p:tgtEl>
                                          <p:spTgt spid="5"/>
                                        </p:tgtEl>
                                        <p:attrNameLst>
                                          <p:attrName>ppt_x</p:attrName>
                                          <p:attrName>ppt_y</p:attrName>
                                        </p:attrNameLst>
                                      </p:cBhvr>
                                      <p:rCtr x="7539" y="3393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5E-6 2.59259E-6 L -0.36146 0.39583 " pathEditMode="relative" rAng="0" ptsTypes="AA">
                                      <p:cBhvr>
                                        <p:cTn id="10" dur="2000" fill="hold"/>
                                        <p:tgtEl>
                                          <p:spTgt spid="6"/>
                                        </p:tgtEl>
                                        <p:attrNameLst>
                                          <p:attrName>ppt_x</p:attrName>
                                          <p:attrName>ppt_y</p:attrName>
                                        </p:attrNameLst>
                                      </p:cBhvr>
                                      <p:rCtr x="-18073" y="1979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95833E-6 4.07407E-6 L -0.14532 0.66782 " pathEditMode="relative" rAng="0" ptsTypes="AA">
                                      <p:cBhvr>
                                        <p:cTn id="14" dur="2000" fill="hold"/>
                                        <p:tgtEl>
                                          <p:spTgt spid="7"/>
                                        </p:tgtEl>
                                        <p:attrNameLst>
                                          <p:attrName>ppt_x</p:attrName>
                                          <p:attrName>ppt_y</p:attrName>
                                        </p:attrNameLst>
                                      </p:cBhvr>
                                      <p:rCtr x="-7266" y="3338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7 1.48148E-6 L 0.17695 0.30717 " pathEditMode="relative" rAng="0" ptsTypes="AA">
                                      <p:cBhvr>
                                        <p:cTn id="18" dur="2000" fill="hold"/>
                                        <p:tgtEl>
                                          <p:spTgt spid="8"/>
                                        </p:tgtEl>
                                        <p:attrNameLst>
                                          <p:attrName>ppt_x</p:attrName>
                                          <p:attrName>ppt_y</p:attrName>
                                        </p:attrNameLst>
                                      </p:cBhvr>
                                      <p:rCtr x="8841" y="1534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875E-6 2.59259E-6 L 0.20651 0.29282 " pathEditMode="relative" rAng="0" ptsTypes="AA">
                                      <p:cBhvr>
                                        <p:cTn id="22" dur="2000" fill="hold"/>
                                        <p:tgtEl>
                                          <p:spTgt spid="9"/>
                                        </p:tgtEl>
                                        <p:attrNameLst>
                                          <p:attrName>ppt_x</p:attrName>
                                          <p:attrName>ppt_y</p:attrName>
                                        </p:attrNameLst>
                                      </p:cBhvr>
                                      <p:rCtr x="10326" y="1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17" name="Google Shape;817;p33"/>
          <p:cNvSpPr txBox="1">
            <a:spLocks noGrp="1"/>
          </p:cNvSpPr>
          <p:nvPr>
            <p:ph type="title"/>
          </p:nvPr>
        </p:nvSpPr>
        <p:spPr>
          <a:xfrm>
            <a:off x="411847" y="322476"/>
            <a:ext cx="8320305" cy="572700"/>
          </a:xfrm>
          <a:prstGeom prst="rect">
            <a:avLst/>
          </a:prstGeom>
        </p:spPr>
        <p:txBody>
          <a:bodyPr spcFirstLastPara="1" wrap="square" lIns="91425" tIns="91425" rIns="91425" bIns="91425" anchor="t" anchorCtr="0">
            <a:noAutofit/>
          </a:bodyPr>
          <a:lstStyle/>
          <a:p>
            <a:r>
              <a:rPr lang="en" sz="2200" dirty="0">
                <a:effectLst>
                  <a:glow rad="88900">
                    <a:schemeClr val="bg1"/>
                  </a:glow>
                </a:effectLst>
                <a:cs typeface="Arial" panose="020B0604020202020204" pitchFamily="34" charset="0"/>
              </a:rPr>
              <a:t>Exercise 4. </a:t>
            </a:r>
            <a:r>
              <a:rPr lang="en-US" sz="2200" b="1" dirty="0">
                <a:effectLst>
                  <a:glow rad="88900">
                    <a:schemeClr val="bg1"/>
                  </a:glow>
                </a:effectLst>
                <a:cs typeface="Arial" panose="020B0604020202020204" pitchFamily="34" charset="0"/>
              </a:rPr>
              <a:t>Complete the sentences with the verbs from the box.</a:t>
            </a:r>
            <a:br>
              <a:rPr lang="en-US" sz="2200" b="1" dirty="0">
                <a:effectLst>
                  <a:glow rad="88900">
                    <a:schemeClr val="bg1"/>
                  </a:glow>
                </a:effectLst>
                <a:cs typeface="Arial" panose="020B0604020202020204" pitchFamily="34" charset="0"/>
              </a:rPr>
            </a:br>
            <a:endParaRPr sz="2200" dirty="0"/>
          </a:p>
        </p:txBody>
      </p:sp>
      <p:sp>
        <p:nvSpPr>
          <p:cNvPr id="818" name="Google Shape;818;p33"/>
          <p:cNvSpPr txBox="1"/>
          <p:nvPr/>
        </p:nvSpPr>
        <p:spPr>
          <a:xfrm>
            <a:off x="719266" y="945015"/>
            <a:ext cx="7727150" cy="467065"/>
          </a:xfrm>
          <a:prstGeom prst="rect">
            <a:avLst/>
          </a:prstGeom>
          <a:solidFill>
            <a:srgbClr val="D9EBD5"/>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191919"/>
                </a:solidFill>
                <a:effectLst/>
                <a:uLnTx/>
                <a:uFillTx/>
                <a:latin typeface="Montserrat"/>
                <a:ea typeface="Montserrat"/>
                <a:cs typeface="Montserrat"/>
                <a:sym typeface="Montserrat"/>
              </a:rPr>
              <a:t>admire	chase		pray		place</a:t>
            </a:r>
            <a:endParaRPr kumimoji="0" sz="2000" b="0" i="0" u="none" strike="noStrike" kern="0" cap="none" spc="0" normalizeH="0" baseline="0" noProof="0" dirty="0">
              <a:ln>
                <a:noFill/>
              </a:ln>
              <a:solidFill>
                <a:srgbClr val="191919"/>
              </a:solidFill>
              <a:effectLst/>
              <a:uLnTx/>
              <a:uFillTx/>
              <a:latin typeface="Montserrat"/>
              <a:ea typeface="Montserrat"/>
              <a:cs typeface="Montserrat"/>
              <a:sym typeface="Montserrat"/>
            </a:endParaRPr>
          </a:p>
        </p:txBody>
      </p:sp>
      <p:sp>
        <p:nvSpPr>
          <p:cNvPr id="5" name="TextBox 4">
            <a:extLst>
              <a:ext uri="{FF2B5EF4-FFF2-40B4-BE49-F238E27FC236}">
                <a16:creationId xmlns:a16="http://schemas.microsoft.com/office/drawing/2014/main" id="{4C879B2B-BCF5-30C5-5AF0-AECC32B82BCA}"/>
              </a:ext>
            </a:extLst>
          </p:cNvPr>
          <p:cNvSpPr txBox="1"/>
          <p:nvPr/>
        </p:nvSpPr>
        <p:spPr>
          <a:xfrm>
            <a:off x="719266" y="1602557"/>
            <a:ext cx="7727150" cy="2954655"/>
          </a:xfrm>
          <a:prstGeom prst="rect">
            <a:avLst/>
          </a:prstGeom>
          <a:noFill/>
        </p:spPr>
        <p:txBody>
          <a:bodyPr wrap="square" rtlCol="0">
            <a:spAutoFit/>
          </a:bodyPr>
          <a:lstStyle/>
          <a:p>
            <a:r>
              <a:rPr lang="en-US" sz="2400" b="1" dirty="0">
                <a:solidFill>
                  <a:srgbClr val="F7931D"/>
                </a:solidFill>
                <a:latin typeface="Cabin" pitchFamily="2" charset="77"/>
              </a:rPr>
              <a:t>1.</a:t>
            </a:r>
            <a:r>
              <a:rPr lang="en-US" sz="2400" dirty="0">
                <a:latin typeface="Cabin" pitchFamily="2" charset="77"/>
              </a:rPr>
              <a:t> The British decorate their Christmas trees and ______ presents under them.</a:t>
            </a:r>
          </a:p>
          <a:p>
            <a:endParaRPr lang="en-US" sz="600" dirty="0">
              <a:latin typeface="Cabin" pitchFamily="2" charset="77"/>
            </a:endParaRPr>
          </a:p>
          <a:p>
            <a:r>
              <a:rPr lang="en-US" sz="2400" b="1" dirty="0">
                <a:solidFill>
                  <a:srgbClr val="F7931D"/>
                </a:solidFill>
                <a:latin typeface="Cabin" pitchFamily="2" charset="77"/>
              </a:rPr>
              <a:t>2.</a:t>
            </a:r>
            <a:r>
              <a:rPr lang="en-US" sz="2400" dirty="0">
                <a:latin typeface="Cabin" pitchFamily="2" charset="77"/>
              </a:rPr>
              <a:t> Tom likes to ______ the view from the hill.</a:t>
            </a:r>
          </a:p>
          <a:p>
            <a:endParaRPr lang="en-US" sz="600" dirty="0">
              <a:latin typeface="Cabin" pitchFamily="2" charset="77"/>
            </a:endParaRPr>
          </a:p>
          <a:p>
            <a:r>
              <a:rPr lang="en-US" sz="2400" b="1" dirty="0">
                <a:solidFill>
                  <a:srgbClr val="F7931D"/>
                </a:solidFill>
                <a:latin typeface="Cabin" pitchFamily="2" charset="77"/>
              </a:rPr>
              <a:t>3.</a:t>
            </a:r>
            <a:r>
              <a:rPr lang="en-US" sz="2400" dirty="0">
                <a:latin typeface="Cabin" pitchFamily="2" charset="77"/>
              </a:rPr>
              <a:t> In many cultures, knocking on wood is a way to ______ away bad spirits.</a:t>
            </a:r>
          </a:p>
          <a:p>
            <a:endParaRPr lang="en-US" sz="600" dirty="0">
              <a:latin typeface="Cabin" pitchFamily="2" charset="77"/>
            </a:endParaRPr>
          </a:p>
          <a:p>
            <a:r>
              <a:rPr lang="en-US" sz="2400" b="1" dirty="0">
                <a:solidFill>
                  <a:srgbClr val="F7931D"/>
                </a:solidFill>
                <a:latin typeface="Cabin" pitchFamily="2" charset="77"/>
              </a:rPr>
              <a:t>4.</a:t>
            </a:r>
            <a:r>
              <a:rPr lang="en-US" sz="2400" dirty="0">
                <a:latin typeface="Cabin" pitchFamily="2" charset="77"/>
              </a:rPr>
              <a:t> Many Asians go to Buddhist temples to ______ for good luck.</a:t>
            </a:r>
          </a:p>
        </p:txBody>
      </p:sp>
    </p:spTree>
    <p:extLst>
      <p:ext uri="{BB962C8B-B14F-4D97-AF65-F5344CB8AC3E}">
        <p14:creationId xmlns:p14="http://schemas.microsoft.com/office/powerpoint/2010/main" val="2236628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17" name="Google Shape;817;p33"/>
          <p:cNvSpPr txBox="1">
            <a:spLocks noGrp="1"/>
          </p:cNvSpPr>
          <p:nvPr>
            <p:ph type="title"/>
          </p:nvPr>
        </p:nvSpPr>
        <p:spPr>
          <a:xfrm>
            <a:off x="411847" y="322476"/>
            <a:ext cx="8320305" cy="572700"/>
          </a:xfrm>
          <a:prstGeom prst="rect">
            <a:avLst/>
          </a:prstGeom>
        </p:spPr>
        <p:txBody>
          <a:bodyPr spcFirstLastPara="1" wrap="square" lIns="91425" tIns="91425" rIns="91425" bIns="91425" anchor="t" anchorCtr="0">
            <a:noAutofit/>
          </a:bodyPr>
          <a:lstStyle/>
          <a:p>
            <a:r>
              <a:rPr lang="en" sz="2200" dirty="0">
                <a:effectLst>
                  <a:glow rad="88900">
                    <a:schemeClr val="bg1"/>
                  </a:glow>
                </a:effectLst>
                <a:cs typeface="Arial" panose="020B0604020202020204" pitchFamily="34" charset="0"/>
              </a:rPr>
              <a:t>Exercise 4. </a:t>
            </a:r>
            <a:r>
              <a:rPr lang="en-US" sz="2200" dirty="0">
                <a:effectLst>
                  <a:glow rad="88900">
                    <a:schemeClr val="bg1"/>
                  </a:glow>
                </a:effectLst>
                <a:cs typeface="Arial" panose="020B0604020202020204" pitchFamily="34" charset="0"/>
              </a:rPr>
              <a:t>Check your answers</a:t>
            </a:r>
            <a:endParaRPr sz="2200" dirty="0"/>
          </a:p>
        </p:txBody>
      </p:sp>
      <p:sp>
        <p:nvSpPr>
          <p:cNvPr id="818" name="Google Shape;818;p33"/>
          <p:cNvSpPr txBox="1"/>
          <p:nvPr/>
        </p:nvSpPr>
        <p:spPr>
          <a:xfrm>
            <a:off x="719266" y="945015"/>
            <a:ext cx="7727150" cy="467065"/>
          </a:xfrm>
          <a:prstGeom prst="rect">
            <a:avLst/>
          </a:prstGeom>
          <a:solidFill>
            <a:srgbClr val="D9EBD5"/>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rgbClr val="191919"/>
                </a:solidFill>
                <a:effectLst/>
                <a:uLnTx/>
                <a:uFillTx/>
                <a:latin typeface="Montserrat"/>
                <a:ea typeface="Montserrat"/>
                <a:cs typeface="Montserrat"/>
                <a:sym typeface="Montserrat"/>
              </a:rPr>
              <a:t>admire	chase		pray		place</a:t>
            </a:r>
            <a:endParaRPr kumimoji="0" sz="2000" b="0" i="0" u="none" strike="noStrike" kern="0" cap="none" spc="0" normalizeH="0" baseline="0" noProof="0" dirty="0">
              <a:ln>
                <a:noFill/>
              </a:ln>
              <a:solidFill>
                <a:srgbClr val="191919"/>
              </a:solidFill>
              <a:effectLst/>
              <a:uLnTx/>
              <a:uFillTx/>
              <a:latin typeface="Montserrat"/>
              <a:ea typeface="Montserrat"/>
              <a:cs typeface="Montserrat"/>
              <a:sym typeface="Montserrat"/>
            </a:endParaRPr>
          </a:p>
        </p:txBody>
      </p:sp>
      <p:sp>
        <p:nvSpPr>
          <p:cNvPr id="5" name="TextBox 4">
            <a:extLst>
              <a:ext uri="{FF2B5EF4-FFF2-40B4-BE49-F238E27FC236}">
                <a16:creationId xmlns:a16="http://schemas.microsoft.com/office/drawing/2014/main" id="{4C879B2B-BCF5-30C5-5AF0-AECC32B82BCA}"/>
              </a:ext>
            </a:extLst>
          </p:cNvPr>
          <p:cNvSpPr txBox="1"/>
          <p:nvPr/>
        </p:nvSpPr>
        <p:spPr>
          <a:xfrm>
            <a:off x="411847" y="1602557"/>
            <a:ext cx="6224623" cy="2954655"/>
          </a:xfrm>
          <a:prstGeom prst="rect">
            <a:avLst/>
          </a:prstGeom>
          <a:solidFill>
            <a:srgbClr val="FFF6E8"/>
          </a:solidFill>
          <a:ln w="12700">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7931D"/>
                </a:solidFill>
                <a:effectLst/>
                <a:uLnTx/>
                <a:uFillTx/>
                <a:latin typeface="Cabin" pitchFamily="2" charset="77"/>
                <a:cs typeface="Arial"/>
                <a:sym typeface="Arial"/>
              </a:rPr>
              <a:t>1.</a:t>
            </a:r>
            <a:r>
              <a:rPr kumimoji="0" lang="en-US" sz="2400" b="0" i="0" u="none" strike="noStrike" kern="0" cap="none" spc="0" normalizeH="0" baseline="0" noProof="0" dirty="0">
                <a:ln>
                  <a:noFill/>
                </a:ln>
                <a:solidFill>
                  <a:srgbClr val="000000"/>
                </a:solidFill>
                <a:effectLst/>
                <a:uLnTx/>
                <a:uFillTx/>
                <a:latin typeface="Cabin" pitchFamily="2" charset="77"/>
                <a:cs typeface="Arial"/>
                <a:sym typeface="Arial"/>
              </a:rPr>
              <a:t> The British decorate their Christmas trees and ______ </a:t>
            </a:r>
            <a:r>
              <a:rPr kumimoji="0" lang="en-US" sz="2400" b="0" i="0" u="none" strike="noStrike" kern="0" cap="none" spc="0" normalizeH="0" baseline="0" noProof="0" dirty="0">
                <a:ln>
                  <a:noFill/>
                </a:ln>
                <a:solidFill>
                  <a:srgbClr val="000000"/>
                </a:solidFill>
                <a:effectLst/>
                <a:highlight>
                  <a:srgbClr val="D9EBD5"/>
                </a:highlight>
                <a:uLnTx/>
                <a:uFillTx/>
                <a:latin typeface="Cabin" pitchFamily="2" charset="77"/>
                <a:cs typeface="Arial"/>
                <a:sym typeface="Arial"/>
              </a:rPr>
              <a:t>presents</a:t>
            </a:r>
            <a:r>
              <a:rPr kumimoji="0" lang="en-US" sz="2400" b="0" i="0" u="none" strike="noStrike" kern="0" cap="none" spc="0" normalizeH="0" baseline="0" noProof="0" dirty="0">
                <a:ln>
                  <a:noFill/>
                </a:ln>
                <a:solidFill>
                  <a:srgbClr val="000000"/>
                </a:solidFill>
                <a:effectLst/>
                <a:uLnTx/>
                <a:uFillTx/>
                <a:latin typeface="Cabin" pitchFamily="2" charset="77"/>
                <a:cs typeface="Arial"/>
                <a:sym typeface="Arial"/>
              </a:rPr>
              <a:t> under them.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00" b="0" i="0" u="none" strike="noStrike" kern="0" cap="none" spc="0" normalizeH="0" baseline="0" noProof="0" dirty="0">
              <a:ln>
                <a:noFill/>
              </a:ln>
              <a:solidFill>
                <a:srgbClr val="000000"/>
              </a:solidFill>
              <a:effectLst/>
              <a:uLnTx/>
              <a:uFillTx/>
              <a:latin typeface="Cabin" pitchFamily="2"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7931D"/>
                </a:solidFill>
                <a:effectLst/>
                <a:uLnTx/>
                <a:uFillTx/>
                <a:latin typeface="Cabin" pitchFamily="2" charset="77"/>
                <a:cs typeface="Arial"/>
                <a:sym typeface="Arial"/>
              </a:rPr>
              <a:t>2.</a:t>
            </a:r>
            <a:r>
              <a:rPr kumimoji="0" lang="en-US" sz="2400" b="0" i="0" u="none" strike="noStrike" kern="0" cap="none" spc="0" normalizeH="0" baseline="0" noProof="0" dirty="0">
                <a:ln>
                  <a:noFill/>
                </a:ln>
                <a:solidFill>
                  <a:srgbClr val="000000"/>
                </a:solidFill>
                <a:effectLst/>
                <a:uLnTx/>
                <a:uFillTx/>
                <a:latin typeface="Cabin" pitchFamily="2" charset="77"/>
                <a:cs typeface="Arial"/>
                <a:sym typeface="Arial"/>
              </a:rPr>
              <a:t> Tom likes to ______ the </a:t>
            </a:r>
            <a:r>
              <a:rPr kumimoji="0" lang="en-US" sz="2400" b="0" i="0" u="none" strike="noStrike" kern="0" cap="none" spc="0" normalizeH="0" baseline="0" noProof="0" dirty="0">
                <a:ln>
                  <a:noFill/>
                </a:ln>
                <a:solidFill>
                  <a:srgbClr val="000000"/>
                </a:solidFill>
                <a:effectLst/>
                <a:highlight>
                  <a:srgbClr val="D9EBD5"/>
                </a:highlight>
                <a:uLnTx/>
                <a:uFillTx/>
                <a:latin typeface="Cabin" pitchFamily="2" charset="77"/>
                <a:cs typeface="Arial"/>
                <a:sym typeface="Arial"/>
              </a:rPr>
              <a:t>view</a:t>
            </a:r>
            <a:r>
              <a:rPr kumimoji="0" lang="en-US" sz="2400" b="0" i="0" u="none" strike="noStrike" kern="0" cap="none" spc="0" normalizeH="0" baseline="0" noProof="0" dirty="0">
                <a:ln>
                  <a:noFill/>
                </a:ln>
                <a:solidFill>
                  <a:srgbClr val="000000"/>
                </a:solidFill>
                <a:effectLst/>
                <a:uLnTx/>
                <a:uFillTx/>
                <a:latin typeface="Cabin" pitchFamily="2" charset="77"/>
                <a:cs typeface="Arial"/>
                <a:sym typeface="Arial"/>
              </a:rPr>
              <a:t> from the hill.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00" b="0" i="0" u="none" strike="noStrike" kern="0" cap="none" spc="0" normalizeH="0" baseline="0" noProof="0" dirty="0">
              <a:ln>
                <a:noFill/>
              </a:ln>
              <a:solidFill>
                <a:srgbClr val="000000"/>
              </a:solidFill>
              <a:effectLst/>
              <a:uLnTx/>
              <a:uFillTx/>
              <a:latin typeface="Cabin" pitchFamily="2"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7931D"/>
                </a:solidFill>
                <a:effectLst/>
                <a:uLnTx/>
                <a:uFillTx/>
                <a:latin typeface="Cabin" pitchFamily="2" charset="77"/>
                <a:cs typeface="Arial"/>
                <a:sym typeface="Arial"/>
              </a:rPr>
              <a:t>3.</a:t>
            </a:r>
            <a:r>
              <a:rPr kumimoji="0" lang="en-US" sz="2400" b="0" i="0" u="none" strike="noStrike" kern="0" cap="none" spc="0" normalizeH="0" baseline="0" noProof="0" dirty="0">
                <a:ln>
                  <a:noFill/>
                </a:ln>
                <a:solidFill>
                  <a:srgbClr val="000000"/>
                </a:solidFill>
                <a:effectLst/>
                <a:uLnTx/>
                <a:uFillTx/>
                <a:latin typeface="Cabin" pitchFamily="2" charset="77"/>
                <a:cs typeface="Arial"/>
                <a:sym typeface="Arial"/>
              </a:rPr>
              <a:t> In many cultures, knocking on wood is a way to ______ </a:t>
            </a:r>
            <a:r>
              <a:rPr kumimoji="0" lang="en-US" sz="2400" b="0" i="0" u="none" strike="noStrike" kern="0" cap="none" spc="0" normalizeH="0" baseline="0" noProof="0" dirty="0">
                <a:ln>
                  <a:noFill/>
                </a:ln>
                <a:solidFill>
                  <a:srgbClr val="000000"/>
                </a:solidFill>
                <a:effectLst/>
                <a:highlight>
                  <a:srgbClr val="D9EBD5"/>
                </a:highlight>
                <a:uLnTx/>
                <a:uFillTx/>
                <a:latin typeface="Cabin" pitchFamily="2" charset="77"/>
                <a:cs typeface="Arial"/>
                <a:sym typeface="Arial"/>
              </a:rPr>
              <a:t>away</a:t>
            </a:r>
            <a:r>
              <a:rPr kumimoji="0" lang="en-US" sz="2400" b="0" i="0" u="none" strike="noStrike" kern="0" cap="none" spc="0" normalizeH="0" baseline="0" noProof="0" dirty="0">
                <a:ln>
                  <a:noFill/>
                </a:ln>
                <a:solidFill>
                  <a:srgbClr val="000000"/>
                </a:solidFill>
                <a:effectLst/>
                <a:uLnTx/>
                <a:uFillTx/>
                <a:latin typeface="Cabin" pitchFamily="2" charset="77"/>
                <a:cs typeface="Arial"/>
                <a:sym typeface="Arial"/>
              </a:rPr>
              <a:t> bad spirits.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600" b="0" i="0" u="none" strike="noStrike" kern="0" cap="none" spc="0" normalizeH="0" baseline="0" noProof="0" dirty="0">
              <a:ln>
                <a:noFill/>
              </a:ln>
              <a:solidFill>
                <a:srgbClr val="000000"/>
              </a:solidFill>
              <a:effectLst/>
              <a:uLnTx/>
              <a:uFillTx/>
              <a:latin typeface="Cabin" pitchFamily="2" charset="77"/>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7931D"/>
                </a:solidFill>
                <a:effectLst/>
                <a:uLnTx/>
                <a:uFillTx/>
                <a:latin typeface="Cabin" pitchFamily="2" charset="77"/>
                <a:cs typeface="Arial"/>
                <a:sym typeface="Arial"/>
              </a:rPr>
              <a:t>4.</a:t>
            </a:r>
            <a:r>
              <a:rPr kumimoji="0" lang="en-US" sz="2400" b="0" i="0" u="none" strike="noStrike" kern="0" cap="none" spc="0" normalizeH="0" baseline="0" noProof="0" dirty="0">
                <a:ln>
                  <a:noFill/>
                </a:ln>
                <a:solidFill>
                  <a:srgbClr val="000000"/>
                </a:solidFill>
                <a:effectLst/>
                <a:uLnTx/>
                <a:uFillTx/>
                <a:latin typeface="Cabin" pitchFamily="2" charset="77"/>
                <a:cs typeface="Arial"/>
                <a:sym typeface="Arial"/>
              </a:rPr>
              <a:t> Many Asians go to Buddhist temples to ______ </a:t>
            </a:r>
            <a:r>
              <a:rPr kumimoji="0" lang="en-US" sz="2400" b="0" i="0" u="none" strike="noStrike" kern="0" cap="none" spc="0" normalizeH="0" baseline="0" noProof="0" dirty="0">
                <a:ln>
                  <a:noFill/>
                </a:ln>
                <a:solidFill>
                  <a:srgbClr val="000000"/>
                </a:solidFill>
                <a:effectLst/>
                <a:highlight>
                  <a:srgbClr val="D9EBD5"/>
                </a:highlight>
                <a:uLnTx/>
                <a:uFillTx/>
                <a:latin typeface="Cabin" pitchFamily="2" charset="77"/>
                <a:cs typeface="Arial"/>
                <a:sym typeface="Arial"/>
              </a:rPr>
              <a:t>for</a:t>
            </a:r>
            <a:r>
              <a:rPr kumimoji="0" lang="en-US" sz="2400" b="0" i="0" u="none" strike="noStrike" kern="0" cap="none" spc="0" normalizeH="0" baseline="0" noProof="0" dirty="0">
                <a:ln>
                  <a:noFill/>
                </a:ln>
                <a:solidFill>
                  <a:srgbClr val="000000"/>
                </a:solidFill>
                <a:effectLst/>
                <a:uLnTx/>
                <a:uFillTx/>
                <a:latin typeface="Cabin" pitchFamily="2" charset="77"/>
                <a:cs typeface="Arial"/>
                <a:sym typeface="Arial"/>
              </a:rPr>
              <a:t> good luck.</a:t>
            </a:r>
          </a:p>
        </p:txBody>
      </p:sp>
      <p:sp>
        <p:nvSpPr>
          <p:cNvPr id="4" name="TextBox 3">
            <a:extLst>
              <a:ext uri="{FF2B5EF4-FFF2-40B4-BE49-F238E27FC236}">
                <a16:creationId xmlns:a16="http://schemas.microsoft.com/office/drawing/2014/main" id="{517C0242-46BA-161E-5365-F3A673DACD40}"/>
              </a:ext>
            </a:extLst>
          </p:cNvPr>
          <p:cNvSpPr txBox="1"/>
          <p:nvPr/>
        </p:nvSpPr>
        <p:spPr>
          <a:xfrm>
            <a:off x="1175994" y="1960776"/>
            <a:ext cx="897903"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rgbClr val="C00000"/>
                </a:solidFill>
                <a:effectLst/>
                <a:uLnTx/>
                <a:uFillTx/>
                <a:latin typeface="Cabin" pitchFamily="2" charset="77"/>
                <a:cs typeface="Arial"/>
                <a:sym typeface="Arial"/>
              </a:rPr>
              <a:t>place</a:t>
            </a:r>
            <a:endParaRPr lang="en-VN" b="1" dirty="0">
              <a:solidFill>
                <a:srgbClr val="C00000"/>
              </a:solidFill>
            </a:endParaRPr>
          </a:p>
        </p:txBody>
      </p:sp>
      <p:sp>
        <p:nvSpPr>
          <p:cNvPr id="10" name="TextBox 9">
            <a:extLst>
              <a:ext uri="{FF2B5EF4-FFF2-40B4-BE49-F238E27FC236}">
                <a16:creationId xmlns:a16="http://schemas.microsoft.com/office/drawing/2014/main" id="{EDEB638C-416E-467B-0410-759AF4B58007}"/>
              </a:ext>
            </a:extLst>
          </p:cNvPr>
          <p:cNvSpPr txBox="1"/>
          <p:nvPr/>
        </p:nvSpPr>
        <p:spPr>
          <a:xfrm>
            <a:off x="2286890" y="2388927"/>
            <a:ext cx="1237268"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rgbClr val="C00000"/>
                </a:solidFill>
                <a:effectLst/>
                <a:uLnTx/>
                <a:uFillTx/>
                <a:latin typeface="Cabin" pitchFamily="2" charset="77"/>
                <a:cs typeface="Arial"/>
                <a:sym typeface="Arial"/>
              </a:rPr>
              <a:t>admire</a:t>
            </a:r>
            <a:endParaRPr lang="en-VN" b="1" dirty="0">
              <a:solidFill>
                <a:srgbClr val="C00000"/>
              </a:solidFill>
            </a:endParaRPr>
          </a:p>
        </p:txBody>
      </p:sp>
      <p:sp>
        <p:nvSpPr>
          <p:cNvPr id="11" name="TextBox 10">
            <a:extLst>
              <a:ext uri="{FF2B5EF4-FFF2-40B4-BE49-F238E27FC236}">
                <a16:creationId xmlns:a16="http://schemas.microsoft.com/office/drawing/2014/main" id="{373C0079-F656-87B7-F426-D2A918F1B577}"/>
              </a:ext>
            </a:extLst>
          </p:cNvPr>
          <p:cNvSpPr txBox="1"/>
          <p:nvPr/>
        </p:nvSpPr>
        <p:spPr>
          <a:xfrm>
            <a:off x="820133" y="3233394"/>
            <a:ext cx="1055802"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rgbClr val="C00000"/>
                </a:solidFill>
                <a:effectLst/>
                <a:uLnTx/>
                <a:uFillTx/>
                <a:latin typeface="Cabin" pitchFamily="2" charset="77"/>
                <a:cs typeface="Arial"/>
                <a:sym typeface="Arial"/>
              </a:rPr>
              <a:t>chase</a:t>
            </a:r>
            <a:endParaRPr lang="en-VN" b="1" dirty="0">
              <a:solidFill>
                <a:srgbClr val="C00000"/>
              </a:solidFill>
            </a:endParaRPr>
          </a:p>
        </p:txBody>
      </p:sp>
      <p:sp>
        <p:nvSpPr>
          <p:cNvPr id="12" name="TextBox 11">
            <a:extLst>
              <a:ext uri="{FF2B5EF4-FFF2-40B4-BE49-F238E27FC236}">
                <a16:creationId xmlns:a16="http://schemas.microsoft.com/office/drawing/2014/main" id="{33D0F64D-B502-14C9-49A2-7D934E1E2B57}"/>
              </a:ext>
            </a:extLst>
          </p:cNvPr>
          <p:cNvSpPr txBox="1"/>
          <p:nvPr/>
        </p:nvSpPr>
        <p:spPr>
          <a:xfrm>
            <a:off x="600959" y="4044099"/>
            <a:ext cx="897903"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rgbClr val="C00000"/>
                </a:solidFill>
                <a:effectLst/>
                <a:uLnTx/>
                <a:uFillTx/>
                <a:latin typeface="Cabin" pitchFamily="2" charset="77"/>
                <a:cs typeface="Arial"/>
                <a:sym typeface="Arial"/>
              </a:rPr>
              <a:t>pray</a:t>
            </a:r>
            <a:endParaRPr lang="en-VN" b="1" dirty="0">
              <a:solidFill>
                <a:srgbClr val="C00000"/>
              </a:solidFill>
            </a:endParaRPr>
          </a:p>
        </p:txBody>
      </p:sp>
    </p:spTree>
    <p:extLst>
      <p:ext uri="{BB962C8B-B14F-4D97-AF65-F5344CB8AC3E}">
        <p14:creationId xmlns:p14="http://schemas.microsoft.com/office/powerpoint/2010/main" val="402723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17" name="Google Shape;817;p33"/>
          <p:cNvSpPr txBox="1">
            <a:spLocks noGrp="1"/>
          </p:cNvSpPr>
          <p:nvPr>
            <p:ph type="title"/>
          </p:nvPr>
        </p:nvSpPr>
        <p:spPr>
          <a:xfrm>
            <a:off x="411847" y="322476"/>
            <a:ext cx="8320305" cy="572700"/>
          </a:xfrm>
          <a:prstGeom prst="rect">
            <a:avLst/>
          </a:prstGeom>
        </p:spPr>
        <p:txBody>
          <a:bodyPr spcFirstLastPara="1" wrap="square" lIns="91425" tIns="91425" rIns="91425" bIns="91425" anchor="t" anchorCtr="0">
            <a:noAutofit/>
          </a:bodyPr>
          <a:lstStyle/>
          <a:p>
            <a:r>
              <a:rPr lang="en-US" sz="2200" dirty="0">
                <a:effectLst>
                  <a:glow rad="88900">
                    <a:schemeClr val="bg1"/>
                  </a:glow>
                </a:effectLst>
                <a:cs typeface="Arial" panose="020B0604020202020204" pitchFamily="34" charset="0"/>
              </a:rPr>
              <a:t>QUIZTIME: New Years around the world.</a:t>
            </a:r>
            <a:endParaRPr sz="2200" dirty="0"/>
          </a:p>
        </p:txBody>
      </p:sp>
      <p:sp>
        <p:nvSpPr>
          <p:cNvPr id="8" name="Rounded Rectangle 7">
            <a:extLst>
              <a:ext uri="{FF2B5EF4-FFF2-40B4-BE49-F238E27FC236}">
                <a16:creationId xmlns:a16="http://schemas.microsoft.com/office/drawing/2014/main" id="{67108316-0CCC-D32A-A2DC-E0558D5AA243}"/>
              </a:ext>
            </a:extLst>
          </p:cNvPr>
          <p:cNvSpPr/>
          <p:nvPr/>
        </p:nvSpPr>
        <p:spPr>
          <a:xfrm>
            <a:off x="119621" y="2537588"/>
            <a:ext cx="1404594" cy="838987"/>
          </a:xfrm>
          <a:prstGeom prst="roundRect">
            <a:avLst/>
          </a:prstGeom>
          <a:solidFill>
            <a:srgbClr val="FDE1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For example:</a:t>
            </a:r>
            <a:endParaRPr lang="en-VN" sz="2000" dirty="0">
              <a:solidFill>
                <a:srgbClr val="002060"/>
              </a:solidFill>
            </a:endParaRPr>
          </a:p>
        </p:txBody>
      </p:sp>
      <p:sp>
        <p:nvSpPr>
          <p:cNvPr id="9" name="Rounded Rectangle 8">
            <a:extLst>
              <a:ext uri="{FF2B5EF4-FFF2-40B4-BE49-F238E27FC236}">
                <a16:creationId xmlns:a16="http://schemas.microsoft.com/office/drawing/2014/main" id="{59A68B28-E187-B39B-4BAF-B74E8715A7E8}"/>
              </a:ext>
            </a:extLst>
          </p:cNvPr>
          <p:cNvSpPr/>
          <p:nvPr/>
        </p:nvSpPr>
        <p:spPr>
          <a:xfrm>
            <a:off x="1987877" y="2746756"/>
            <a:ext cx="6629975" cy="42064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002060"/>
                </a:solidFill>
              </a:rPr>
              <a:t>Questions 0: wear traditional clothing called Hanbok.</a:t>
            </a:r>
            <a:endParaRPr lang="en-VN" sz="2000" dirty="0">
              <a:solidFill>
                <a:srgbClr val="002060"/>
              </a:solidFill>
            </a:endParaRPr>
          </a:p>
        </p:txBody>
      </p:sp>
      <p:sp>
        <p:nvSpPr>
          <p:cNvPr id="11" name="Rounded Rectangle 10">
            <a:extLst>
              <a:ext uri="{FF2B5EF4-FFF2-40B4-BE49-F238E27FC236}">
                <a16:creationId xmlns:a16="http://schemas.microsoft.com/office/drawing/2014/main" id="{EC41DEC7-DC82-7FB6-C055-ADF1584C489E}"/>
              </a:ext>
            </a:extLst>
          </p:cNvPr>
          <p:cNvSpPr/>
          <p:nvPr/>
        </p:nvSpPr>
        <p:spPr>
          <a:xfrm>
            <a:off x="2263007" y="3699679"/>
            <a:ext cx="1693894" cy="42064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2060"/>
                </a:solidFill>
              </a:rPr>
              <a:t>A. Viet Nam</a:t>
            </a:r>
            <a:endParaRPr lang="en-VN" sz="2000" dirty="0">
              <a:solidFill>
                <a:srgbClr val="002060"/>
              </a:solidFill>
            </a:endParaRPr>
          </a:p>
        </p:txBody>
      </p:sp>
      <p:sp>
        <p:nvSpPr>
          <p:cNvPr id="12" name="Rounded Rectangle 11">
            <a:extLst>
              <a:ext uri="{FF2B5EF4-FFF2-40B4-BE49-F238E27FC236}">
                <a16:creationId xmlns:a16="http://schemas.microsoft.com/office/drawing/2014/main" id="{C07F585E-A668-9293-5287-6B66731AD219}"/>
              </a:ext>
            </a:extLst>
          </p:cNvPr>
          <p:cNvSpPr/>
          <p:nvPr/>
        </p:nvSpPr>
        <p:spPr>
          <a:xfrm>
            <a:off x="4521758" y="3699679"/>
            <a:ext cx="1448796" cy="42064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2060"/>
                </a:solidFill>
              </a:rPr>
              <a:t>B. Korea </a:t>
            </a:r>
            <a:endParaRPr lang="en-VN" sz="2000" dirty="0">
              <a:solidFill>
                <a:srgbClr val="002060"/>
              </a:solidFill>
            </a:endParaRPr>
          </a:p>
        </p:txBody>
      </p:sp>
      <p:sp>
        <p:nvSpPr>
          <p:cNvPr id="13" name="Rounded Rectangle 12">
            <a:extLst>
              <a:ext uri="{FF2B5EF4-FFF2-40B4-BE49-F238E27FC236}">
                <a16:creationId xmlns:a16="http://schemas.microsoft.com/office/drawing/2014/main" id="{D2A23EFC-1377-EDEC-CD13-B54B72EBC2D9}"/>
              </a:ext>
            </a:extLst>
          </p:cNvPr>
          <p:cNvSpPr/>
          <p:nvPr/>
        </p:nvSpPr>
        <p:spPr>
          <a:xfrm>
            <a:off x="1660531" y="4442277"/>
            <a:ext cx="2922310" cy="42064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i="1" dirty="0">
                <a:solidFill>
                  <a:srgbClr val="C00000"/>
                </a:solidFill>
              </a:rPr>
              <a:t>=&gt; Team B got 1 point</a:t>
            </a:r>
            <a:endParaRPr lang="en-VN" sz="2000" i="1" dirty="0">
              <a:solidFill>
                <a:srgbClr val="C00000"/>
              </a:solidFill>
            </a:endParaRPr>
          </a:p>
        </p:txBody>
      </p:sp>
      <p:sp>
        <p:nvSpPr>
          <p:cNvPr id="14" name="Google Shape;818;p33">
            <a:extLst>
              <a:ext uri="{FF2B5EF4-FFF2-40B4-BE49-F238E27FC236}">
                <a16:creationId xmlns:a16="http://schemas.microsoft.com/office/drawing/2014/main" id="{42CC78E9-9E45-19E7-033F-4943E1B6FA47}"/>
              </a:ext>
            </a:extLst>
          </p:cNvPr>
          <p:cNvSpPr txBox="1"/>
          <p:nvPr/>
        </p:nvSpPr>
        <p:spPr>
          <a:xfrm>
            <a:off x="719266" y="945015"/>
            <a:ext cx="7727150" cy="789517"/>
          </a:xfrm>
          <a:prstGeom prst="rect">
            <a:avLst/>
          </a:prstGeom>
          <a:solidFill>
            <a:srgbClr val="D9EBD5"/>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i="0" u="none" strike="noStrike" kern="0" cap="none" spc="0" normalizeH="0" baseline="0" noProof="0" dirty="0">
                <a:ln>
                  <a:noFill/>
                </a:ln>
                <a:solidFill>
                  <a:srgbClr val="191919"/>
                </a:solidFill>
                <a:effectLst/>
                <a:uLnTx/>
                <a:uFillTx/>
                <a:latin typeface="Montserrat"/>
                <a:ea typeface="Montserrat"/>
                <a:cs typeface="Montserrat"/>
                <a:sym typeface="Montserrat"/>
              </a:rPr>
              <a:t>People around the world celebrate New Years differently. Choose the country with each tradition below. </a:t>
            </a:r>
          </a:p>
        </p:txBody>
      </p:sp>
    </p:spTree>
    <p:extLst>
      <p:ext uri="{BB962C8B-B14F-4D97-AF65-F5344CB8AC3E}">
        <p14:creationId xmlns:p14="http://schemas.microsoft.com/office/powerpoint/2010/main" val="137163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2"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500"/>
                                        <p:tgtEl>
                                          <p:spTgt spid="11"/>
                                        </p:tgtEl>
                                      </p:cBhvr>
                                    </p:animEffect>
                                  </p:childTnLst>
                                </p:cTn>
                              </p:par>
                              <p:par>
                                <p:cTn id="16" presetID="18" presetClass="entr" presetSubtype="12" fill="hold" grpId="1"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xit" presetSubtype="12" fill="hold" grpId="1" nodeType="clickEffect">
                                  <p:stCondLst>
                                    <p:cond delay="0"/>
                                  </p:stCondLst>
                                  <p:childTnLst>
                                    <p:animEffect transition="out" filter="strips(downLeft)">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8" presetClass="entr" presetSubtype="1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1"/>
      <p:bldP spid="11" grpId="2"/>
      <p:bldP spid="12" grpId="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grpSp>
        <p:nvGrpSpPr>
          <p:cNvPr id="863" name="Google Shape;863;p34"/>
          <p:cNvGrpSpPr/>
          <p:nvPr/>
        </p:nvGrpSpPr>
        <p:grpSpPr>
          <a:xfrm>
            <a:off x="8606213" y="222725"/>
            <a:ext cx="342685" cy="940000"/>
            <a:chOff x="8606213" y="4046575"/>
            <a:chExt cx="342685" cy="940000"/>
          </a:xfrm>
        </p:grpSpPr>
        <p:grpSp>
          <p:nvGrpSpPr>
            <p:cNvPr id="864" name="Google Shape;864;p34"/>
            <p:cNvGrpSpPr/>
            <p:nvPr/>
          </p:nvGrpSpPr>
          <p:grpSpPr>
            <a:xfrm>
              <a:off x="8606213" y="4046575"/>
              <a:ext cx="104150" cy="104150"/>
              <a:chOff x="7648113" y="3202125"/>
              <a:chExt cx="104150" cy="104150"/>
            </a:xfrm>
          </p:grpSpPr>
          <p:sp>
            <p:nvSpPr>
              <p:cNvPr id="865" name="Google Shape;865;p34"/>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34"/>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67" name="Google Shape;867;p34"/>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34"/>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69" name="Google Shape;869;p34"/>
          <p:cNvGrpSpPr/>
          <p:nvPr/>
        </p:nvGrpSpPr>
        <p:grpSpPr>
          <a:xfrm>
            <a:off x="158738" y="2797900"/>
            <a:ext cx="408861" cy="834343"/>
            <a:chOff x="158738" y="274450"/>
            <a:chExt cx="408861" cy="834343"/>
          </a:xfrm>
        </p:grpSpPr>
        <p:grpSp>
          <p:nvGrpSpPr>
            <p:cNvPr id="870" name="Google Shape;870;p34"/>
            <p:cNvGrpSpPr/>
            <p:nvPr/>
          </p:nvGrpSpPr>
          <p:grpSpPr>
            <a:xfrm>
              <a:off x="158738" y="626738"/>
              <a:ext cx="109300" cy="109625"/>
              <a:chOff x="9043313" y="2299825"/>
              <a:chExt cx="109300" cy="109625"/>
            </a:xfrm>
          </p:grpSpPr>
          <p:sp>
            <p:nvSpPr>
              <p:cNvPr id="871" name="Google Shape;871;p34"/>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34"/>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73" name="Google Shape;873;p34"/>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874;p34"/>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80" name="Google Shape;880;p34"/>
          <p:cNvGrpSpPr/>
          <p:nvPr/>
        </p:nvGrpSpPr>
        <p:grpSpPr>
          <a:xfrm rot="681697">
            <a:off x="7928602" y="371161"/>
            <a:ext cx="592213" cy="545426"/>
            <a:chOff x="6578186" y="3304323"/>
            <a:chExt cx="592215" cy="545427"/>
          </a:xfrm>
        </p:grpSpPr>
        <p:sp>
          <p:nvSpPr>
            <p:cNvPr id="881" name="Google Shape;881;p34"/>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34"/>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34"/>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34"/>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 name="Subtitle 5">
            <a:extLst>
              <a:ext uri="{FF2B5EF4-FFF2-40B4-BE49-F238E27FC236}">
                <a16:creationId xmlns:a16="http://schemas.microsoft.com/office/drawing/2014/main" id="{D280C3A2-C6F2-1FDF-9666-6B30C7B9C4C3}"/>
              </a:ext>
            </a:extLst>
          </p:cNvPr>
          <p:cNvSpPr txBox="1">
            <a:spLocks/>
          </p:cNvSpPr>
          <p:nvPr/>
        </p:nvSpPr>
        <p:spPr>
          <a:xfrm>
            <a:off x="0" y="1419893"/>
            <a:ext cx="5335793" cy="503798"/>
          </a:xfrm>
          <a:prstGeom prst="rect">
            <a:avLst/>
          </a:prstGeom>
          <a:solidFill>
            <a:srgbClr val="FFF6E8"/>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2800"/>
              <a:buFont typeface="Montserrat"/>
              <a:buNone/>
              <a:defRPr sz="1400" b="0" i="0" u="none" strike="noStrike" cap="none">
                <a:solidFill>
                  <a:schemeClr val="dk1"/>
                </a:solidFill>
                <a:latin typeface="Montserrat"/>
                <a:ea typeface="Montserrat"/>
                <a:cs typeface="Montserrat"/>
                <a:sym typeface="Montserrat"/>
              </a:defRPr>
            </a:lvl1pPr>
            <a:lvl2pPr marL="914400" marR="0" lvl="1"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L="1371600" marR="0" lvl="2"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L="1828800" marR="0" lvl="3"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L="2286000" marR="0" lvl="4"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L="2743200" marR="0" lvl="5"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L="3200400" marR="0" lvl="6"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L="3657600" marR="0" lvl="7"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L="4114800" marR="0" lvl="8"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l"/>
            <a:r>
              <a:rPr lang="en-VN" sz="1800" b="1" dirty="0">
                <a:solidFill>
                  <a:schemeClr val="accent1"/>
                </a:solidFill>
              </a:rPr>
              <a:t>Round 2. </a:t>
            </a:r>
            <a:r>
              <a:rPr lang="en-VN" sz="1800" dirty="0">
                <a:solidFill>
                  <a:schemeClr val="tx1"/>
                </a:solidFill>
              </a:rPr>
              <a:t>Throwing water at each other</a:t>
            </a:r>
            <a:endParaRPr lang="en-VN" sz="1800" dirty="0"/>
          </a:p>
        </p:txBody>
      </p:sp>
      <p:sp>
        <p:nvSpPr>
          <p:cNvPr id="14" name="Rounded Rectangle 13">
            <a:extLst>
              <a:ext uri="{FF2B5EF4-FFF2-40B4-BE49-F238E27FC236}">
                <a16:creationId xmlns:a16="http://schemas.microsoft.com/office/drawing/2014/main" id="{350B2EC7-C5C2-BF3B-CA5C-2FB6BCED408C}"/>
              </a:ext>
            </a:extLst>
          </p:cNvPr>
          <p:cNvSpPr/>
          <p:nvPr/>
        </p:nvSpPr>
        <p:spPr>
          <a:xfrm>
            <a:off x="7195026" y="1415903"/>
            <a:ext cx="1693894" cy="420649"/>
          </a:xfrm>
          <a:prstGeom prst="roundRect">
            <a:avLst/>
          </a:prstGeom>
          <a:solidFill>
            <a:srgbClr val="FFF6E8"/>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2060"/>
                </a:solidFill>
              </a:rPr>
              <a:t>B. Japan</a:t>
            </a:r>
            <a:endParaRPr lang="en-VN" sz="2000" dirty="0">
              <a:solidFill>
                <a:srgbClr val="002060"/>
              </a:solidFill>
            </a:endParaRPr>
          </a:p>
        </p:txBody>
      </p:sp>
      <p:sp>
        <p:nvSpPr>
          <p:cNvPr id="15" name="Rounded Rectangle 14">
            <a:extLst>
              <a:ext uri="{FF2B5EF4-FFF2-40B4-BE49-F238E27FC236}">
                <a16:creationId xmlns:a16="http://schemas.microsoft.com/office/drawing/2014/main" id="{924A59EC-74D6-F35B-1DEB-93952287659D}"/>
              </a:ext>
            </a:extLst>
          </p:cNvPr>
          <p:cNvSpPr/>
          <p:nvPr/>
        </p:nvSpPr>
        <p:spPr>
          <a:xfrm>
            <a:off x="5279915" y="1415904"/>
            <a:ext cx="1693894" cy="420649"/>
          </a:xfrm>
          <a:prstGeom prst="roundRect">
            <a:avLst/>
          </a:prstGeom>
          <a:solidFill>
            <a:srgbClr val="FFF6E8"/>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2060"/>
                </a:solidFill>
              </a:rPr>
              <a:t>A. Thailand</a:t>
            </a:r>
            <a:endParaRPr lang="en-VN" sz="2000" dirty="0">
              <a:solidFill>
                <a:srgbClr val="002060"/>
              </a:solidFill>
            </a:endParaRPr>
          </a:p>
        </p:txBody>
      </p:sp>
      <p:sp>
        <p:nvSpPr>
          <p:cNvPr id="16" name="Subtitle 5">
            <a:extLst>
              <a:ext uri="{FF2B5EF4-FFF2-40B4-BE49-F238E27FC236}">
                <a16:creationId xmlns:a16="http://schemas.microsoft.com/office/drawing/2014/main" id="{8511320E-E464-5922-CD7A-4B715D3E9663}"/>
              </a:ext>
            </a:extLst>
          </p:cNvPr>
          <p:cNvSpPr txBox="1">
            <a:spLocks/>
          </p:cNvSpPr>
          <p:nvPr/>
        </p:nvSpPr>
        <p:spPr>
          <a:xfrm>
            <a:off x="9546" y="2165040"/>
            <a:ext cx="4316920" cy="503798"/>
          </a:xfrm>
          <a:prstGeom prst="rect">
            <a:avLst/>
          </a:prstGeom>
          <a:solidFill>
            <a:srgbClr val="FFF6E8"/>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2800"/>
              <a:buFont typeface="Montserrat"/>
              <a:buNone/>
              <a:defRPr sz="1400" b="0" i="0" u="none" strike="noStrike" cap="none">
                <a:solidFill>
                  <a:schemeClr val="dk1"/>
                </a:solidFill>
                <a:latin typeface="Montserrat"/>
                <a:ea typeface="Montserrat"/>
                <a:cs typeface="Montserrat"/>
                <a:sym typeface="Montserrat"/>
              </a:defRPr>
            </a:lvl1pPr>
            <a:lvl2pPr marL="914400" marR="0" lvl="1"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L="1371600" marR="0" lvl="2"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L="1828800" marR="0" lvl="3"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L="2286000" marR="0" lvl="4"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L="2743200" marR="0" lvl="5"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L="3200400" marR="0" lvl="6"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L="3657600" marR="0" lvl="7"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L="4114800" marR="0" lvl="8"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l"/>
            <a:r>
              <a:rPr lang="en-VN" sz="1800" b="1" dirty="0">
                <a:solidFill>
                  <a:schemeClr val="accent1"/>
                </a:solidFill>
              </a:rPr>
              <a:t>Round 3. </a:t>
            </a:r>
            <a:r>
              <a:rPr lang="en-VN" sz="1800" dirty="0">
                <a:solidFill>
                  <a:schemeClr val="tx1"/>
                </a:solidFill>
              </a:rPr>
              <a:t>Ringing a bell 108 times</a:t>
            </a:r>
            <a:endParaRPr lang="en-VN" sz="1800" dirty="0"/>
          </a:p>
        </p:txBody>
      </p:sp>
      <p:sp>
        <p:nvSpPr>
          <p:cNvPr id="17" name="Rounded Rectangle 16">
            <a:extLst>
              <a:ext uri="{FF2B5EF4-FFF2-40B4-BE49-F238E27FC236}">
                <a16:creationId xmlns:a16="http://schemas.microsoft.com/office/drawing/2014/main" id="{38A7C9C8-59AA-FAD5-E7CB-C36F60727A93}"/>
              </a:ext>
            </a:extLst>
          </p:cNvPr>
          <p:cNvSpPr/>
          <p:nvPr/>
        </p:nvSpPr>
        <p:spPr>
          <a:xfrm>
            <a:off x="7132535" y="2123829"/>
            <a:ext cx="1693894" cy="420649"/>
          </a:xfrm>
          <a:prstGeom prst="roundRect">
            <a:avLst/>
          </a:prstGeom>
          <a:solidFill>
            <a:srgbClr val="FFF6E8"/>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2060"/>
                </a:solidFill>
              </a:rPr>
              <a:t>B. Vietnam</a:t>
            </a:r>
            <a:endParaRPr lang="en-VN" sz="2000" dirty="0">
              <a:solidFill>
                <a:srgbClr val="002060"/>
              </a:solidFill>
            </a:endParaRPr>
          </a:p>
        </p:txBody>
      </p:sp>
      <p:sp>
        <p:nvSpPr>
          <p:cNvPr id="18" name="Rounded Rectangle 17">
            <a:extLst>
              <a:ext uri="{FF2B5EF4-FFF2-40B4-BE49-F238E27FC236}">
                <a16:creationId xmlns:a16="http://schemas.microsoft.com/office/drawing/2014/main" id="{A15166FE-F2AD-74E5-4472-B4BD559885F9}"/>
              </a:ext>
            </a:extLst>
          </p:cNvPr>
          <p:cNvSpPr/>
          <p:nvPr/>
        </p:nvSpPr>
        <p:spPr>
          <a:xfrm>
            <a:off x="5217424" y="2123830"/>
            <a:ext cx="1693894" cy="420649"/>
          </a:xfrm>
          <a:prstGeom prst="roundRect">
            <a:avLst/>
          </a:prstGeom>
          <a:solidFill>
            <a:srgbClr val="FFF6E8"/>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2060"/>
                </a:solidFill>
              </a:rPr>
              <a:t>A. Japan</a:t>
            </a:r>
            <a:endParaRPr lang="en-VN" sz="2000" dirty="0">
              <a:solidFill>
                <a:srgbClr val="002060"/>
              </a:solidFill>
            </a:endParaRPr>
          </a:p>
        </p:txBody>
      </p:sp>
      <p:sp>
        <p:nvSpPr>
          <p:cNvPr id="19" name="Subtitle 5">
            <a:extLst>
              <a:ext uri="{FF2B5EF4-FFF2-40B4-BE49-F238E27FC236}">
                <a16:creationId xmlns:a16="http://schemas.microsoft.com/office/drawing/2014/main" id="{27D5793E-88E6-3F64-5C34-04E71D01340A}"/>
              </a:ext>
            </a:extLst>
          </p:cNvPr>
          <p:cNvSpPr txBox="1">
            <a:spLocks/>
          </p:cNvSpPr>
          <p:nvPr/>
        </p:nvSpPr>
        <p:spPr>
          <a:xfrm>
            <a:off x="0" y="2879691"/>
            <a:ext cx="5583219" cy="503798"/>
          </a:xfrm>
          <a:prstGeom prst="rect">
            <a:avLst/>
          </a:prstGeom>
          <a:solidFill>
            <a:srgbClr val="FFF6E8"/>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2800"/>
              <a:buFont typeface="Montserrat"/>
              <a:buNone/>
              <a:defRPr sz="1400" b="0" i="0" u="none" strike="noStrike" cap="none">
                <a:solidFill>
                  <a:schemeClr val="dk1"/>
                </a:solidFill>
                <a:latin typeface="Montserrat"/>
                <a:ea typeface="Montserrat"/>
                <a:cs typeface="Montserrat"/>
                <a:sym typeface="Montserrat"/>
              </a:defRPr>
            </a:lvl1pPr>
            <a:lvl2pPr marL="914400" marR="0" lvl="1"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L="1371600" marR="0" lvl="2"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L="1828800" marR="0" lvl="3"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L="2286000" marR="0" lvl="4"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L="2743200" marR="0" lvl="5"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L="3200400" marR="0" lvl="6"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L="3657600" marR="0" lvl="7"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L="4114800" marR="0" lvl="8"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l"/>
            <a:r>
              <a:rPr lang="en-VN" sz="1800" b="1" dirty="0">
                <a:solidFill>
                  <a:schemeClr val="accent1"/>
                </a:solidFill>
              </a:rPr>
              <a:t>Round 4. </a:t>
            </a:r>
            <a:r>
              <a:rPr lang="en-VN" sz="1800" dirty="0">
                <a:solidFill>
                  <a:schemeClr val="tx1"/>
                </a:solidFill>
              </a:rPr>
              <a:t>Giving and receiving lucky money.</a:t>
            </a:r>
            <a:endParaRPr lang="en-VN" sz="1800" dirty="0"/>
          </a:p>
        </p:txBody>
      </p:sp>
      <p:sp>
        <p:nvSpPr>
          <p:cNvPr id="22" name="Rounded Rectangle 21">
            <a:extLst>
              <a:ext uri="{FF2B5EF4-FFF2-40B4-BE49-F238E27FC236}">
                <a16:creationId xmlns:a16="http://schemas.microsoft.com/office/drawing/2014/main" id="{D01025A6-096F-1479-9F81-596664D314CB}"/>
              </a:ext>
            </a:extLst>
          </p:cNvPr>
          <p:cNvSpPr/>
          <p:nvPr/>
        </p:nvSpPr>
        <p:spPr>
          <a:xfrm>
            <a:off x="5438497" y="2919037"/>
            <a:ext cx="1693894" cy="420649"/>
          </a:xfrm>
          <a:prstGeom prst="roundRect">
            <a:avLst/>
          </a:prstGeom>
          <a:solidFill>
            <a:srgbClr val="FFF6E8"/>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2060"/>
                </a:solidFill>
              </a:rPr>
              <a:t>A. The US</a:t>
            </a:r>
            <a:endParaRPr lang="en-VN" sz="2000" dirty="0">
              <a:solidFill>
                <a:srgbClr val="002060"/>
              </a:solidFill>
            </a:endParaRPr>
          </a:p>
        </p:txBody>
      </p:sp>
      <p:sp>
        <p:nvSpPr>
          <p:cNvPr id="23" name="Rounded Rectangle 22">
            <a:extLst>
              <a:ext uri="{FF2B5EF4-FFF2-40B4-BE49-F238E27FC236}">
                <a16:creationId xmlns:a16="http://schemas.microsoft.com/office/drawing/2014/main" id="{248C2A59-74F4-0EC3-9C75-10C39A2612D0}"/>
              </a:ext>
            </a:extLst>
          </p:cNvPr>
          <p:cNvSpPr/>
          <p:nvPr/>
        </p:nvSpPr>
        <p:spPr>
          <a:xfrm>
            <a:off x="7353608" y="2926380"/>
            <a:ext cx="1693894" cy="42064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2060"/>
                </a:solidFill>
              </a:rPr>
              <a:t>B. Vietnam</a:t>
            </a:r>
            <a:endParaRPr lang="en-VN" sz="2000" dirty="0">
              <a:solidFill>
                <a:srgbClr val="002060"/>
              </a:solidFill>
            </a:endParaRPr>
          </a:p>
        </p:txBody>
      </p:sp>
      <p:sp>
        <p:nvSpPr>
          <p:cNvPr id="25" name="Subtitle 5">
            <a:extLst>
              <a:ext uri="{FF2B5EF4-FFF2-40B4-BE49-F238E27FC236}">
                <a16:creationId xmlns:a16="http://schemas.microsoft.com/office/drawing/2014/main" id="{40E8E794-6E89-FB02-7623-1FE9806DC5AA}"/>
              </a:ext>
            </a:extLst>
          </p:cNvPr>
          <p:cNvSpPr txBox="1">
            <a:spLocks/>
          </p:cNvSpPr>
          <p:nvPr/>
        </p:nvSpPr>
        <p:spPr>
          <a:xfrm>
            <a:off x="6017" y="3650821"/>
            <a:ext cx="8562719" cy="503798"/>
          </a:xfrm>
          <a:prstGeom prst="rect">
            <a:avLst/>
          </a:prstGeom>
          <a:solidFill>
            <a:srgbClr val="FFF6E8"/>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2800"/>
              <a:buFont typeface="Montserrat"/>
              <a:buNone/>
              <a:defRPr sz="1400" b="0" i="0" u="none" strike="noStrike" cap="none">
                <a:solidFill>
                  <a:schemeClr val="dk1"/>
                </a:solidFill>
                <a:latin typeface="Montserrat"/>
                <a:ea typeface="Montserrat"/>
                <a:cs typeface="Montserrat"/>
                <a:sym typeface="Montserrat"/>
              </a:defRPr>
            </a:lvl1pPr>
            <a:lvl2pPr marL="914400" marR="0" lvl="1"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L="1371600" marR="0" lvl="2"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L="1828800" marR="0" lvl="3"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L="2286000" marR="0" lvl="4"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L="2743200" marR="0" lvl="5"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L="3200400" marR="0" lvl="6"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L="3657600" marR="0" lvl="7"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L="4114800" marR="0" lvl="8"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l"/>
            <a:r>
              <a:rPr lang="en-VN" sz="1800" b="1" dirty="0">
                <a:solidFill>
                  <a:schemeClr val="accent1"/>
                </a:solidFill>
              </a:rPr>
              <a:t>Round 5. </a:t>
            </a:r>
            <a:r>
              <a:rPr lang="en-VN" sz="1800" dirty="0">
                <a:solidFill>
                  <a:schemeClr val="tx1"/>
                </a:solidFill>
              </a:rPr>
              <a:t>Watching a ball drop at midnight in Times Square.</a:t>
            </a:r>
            <a:endParaRPr lang="en-VN" sz="1800" dirty="0"/>
          </a:p>
        </p:txBody>
      </p:sp>
      <p:sp>
        <p:nvSpPr>
          <p:cNvPr id="28" name="Rounded Rectangle 27">
            <a:extLst>
              <a:ext uri="{FF2B5EF4-FFF2-40B4-BE49-F238E27FC236}">
                <a16:creationId xmlns:a16="http://schemas.microsoft.com/office/drawing/2014/main" id="{009B92F1-7C51-EB07-7328-CEE699000D8A}"/>
              </a:ext>
            </a:extLst>
          </p:cNvPr>
          <p:cNvSpPr/>
          <p:nvPr/>
        </p:nvSpPr>
        <p:spPr>
          <a:xfrm>
            <a:off x="5438497" y="4155978"/>
            <a:ext cx="1693894" cy="420649"/>
          </a:xfrm>
          <a:prstGeom prst="roundRect">
            <a:avLst/>
          </a:prstGeom>
          <a:solidFill>
            <a:srgbClr val="FFF6E8"/>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2060"/>
                </a:solidFill>
              </a:rPr>
              <a:t>A. Thailand</a:t>
            </a:r>
            <a:endParaRPr lang="en-VN" sz="2000" dirty="0">
              <a:solidFill>
                <a:srgbClr val="002060"/>
              </a:solidFill>
            </a:endParaRPr>
          </a:p>
        </p:txBody>
      </p:sp>
      <p:sp>
        <p:nvSpPr>
          <p:cNvPr id="29" name="Rounded Rectangle 28">
            <a:extLst>
              <a:ext uri="{FF2B5EF4-FFF2-40B4-BE49-F238E27FC236}">
                <a16:creationId xmlns:a16="http://schemas.microsoft.com/office/drawing/2014/main" id="{3332F4F0-FDD8-38A5-18AC-AF553838BC65}"/>
              </a:ext>
            </a:extLst>
          </p:cNvPr>
          <p:cNvSpPr/>
          <p:nvPr/>
        </p:nvSpPr>
        <p:spPr>
          <a:xfrm>
            <a:off x="7353608" y="4163321"/>
            <a:ext cx="1595289" cy="42064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2060"/>
                </a:solidFill>
              </a:rPr>
              <a:t>B. The US</a:t>
            </a:r>
            <a:endParaRPr lang="en-VN" sz="2000" dirty="0">
              <a:solidFill>
                <a:srgbClr val="002060"/>
              </a:solidFill>
            </a:endParaRPr>
          </a:p>
        </p:txBody>
      </p:sp>
      <p:sp>
        <p:nvSpPr>
          <p:cNvPr id="33" name="Subtitle 5">
            <a:extLst>
              <a:ext uri="{FF2B5EF4-FFF2-40B4-BE49-F238E27FC236}">
                <a16:creationId xmlns:a16="http://schemas.microsoft.com/office/drawing/2014/main" id="{61CEB67D-F2B7-39D2-8E4A-7226A8AACDC8}"/>
              </a:ext>
            </a:extLst>
          </p:cNvPr>
          <p:cNvSpPr txBox="1">
            <a:spLocks/>
          </p:cNvSpPr>
          <p:nvPr/>
        </p:nvSpPr>
        <p:spPr>
          <a:xfrm>
            <a:off x="9546" y="754645"/>
            <a:ext cx="3908630" cy="503798"/>
          </a:xfrm>
          <a:prstGeom prst="rect">
            <a:avLst/>
          </a:prstGeom>
          <a:solidFill>
            <a:srgbClr val="FFF6E8"/>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2800"/>
              <a:buFont typeface="Montserrat"/>
              <a:buNone/>
              <a:defRPr sz="1400" b="0" i="0" u="none" strike="noStrike" cap="none">
                <a:solidFill>
                  <a:schemeClr val="dk1"/>
                </a:solidFill>
                <a:latin typeface="Montserrat"/>
                <a:ea typeface="Montserrat"/>
                <a:cs typeface="Montserrat"/>
                <a:sym typeface="Montserrat"/>
              </a:defRPr>
            </a:lvl1pPr>
            <a:lvl2pPr marL="914400" marR="0" lvl="1"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L="1371600" marR="0" lvl="2"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L="1828800" marR="0" lvl="3"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L="2286000" marR="0" lvl="4"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L="2743200" marR="0" lvl="5"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L="3200400" marR="0" lvl="6"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L="3657600" marR="0" lvl="7"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L="4114800" marR="0" lvl="8" indent="-29845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algn="l"/>
            <a:r>
              <a:rPr lang="en-VN" sz="1800" b="1" dirty="0">
                <a:solidFill>
                  <a:schemeClr val="accent1"/>
                </a:solidFill>
              </a:rPr>
              <a:t>Round 1. </a:t>
            </a:r>
            <a:r>
              <a:rPr lang="en-VN" sz="1800" dirty="0">
                <a:solidFill>
                  <a:schemeClr val="tx1"/>
                </a:solidFill>
              </a:rPr>
              <a:t>Visiting pagodas</a:t>
            </a:r>
            <a:endParaRPr lang="en-VN" sz="1800" dirty="0"/>
          </a:p>
        </p:txBody>
      </p:sp>
      <p:sp>
        <p:nvSpPr>
          <p:cNvPr id="34" name="Rounded Rectangle 33">
            <a:extLst>
              <a:ext uri="{FF2B5EF4-FFF2-40B4-BE49-F238E27FC236}">
                <a16:creationId xmlns:a16="http://schemas.microsoft.com/office/drawing/2014/main" id="{E7551A53-78AB-C807-679E-97919516F65E}"/>
              </a:ext>
            </a:extLst>
          </p:cNvPr>
          <p:cNvSpPr/>
          <p:nvPr/>
        </p:nvSpPr>
        <p:spPr>
          <a:xfrm>
            <a:off x="5279915" y="790001"/>
            <a:ext cx="1693894" cy="420649"/>
          </a:xfrm>
          <a:prstGeom prst="roundRect">
            <a:avLst/>
          </a:prstGeom>
          <a:solidFill>
            <a:srgbClr val="FFF6E8"/>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2060"/>
                </a:solidFill>
              </a:rPr>
              <a:t>A. The US</a:t>
            </a:r>
            <a:endParaRPr lang="en-VN" sz="2000" dirty="0">
              <a:solidFill>
                <a:srgbClr val="002060"/>
              </a:solidFill>
            </a:endParaRPr>
          </a:p>
        </p:txBody>
      </p:sp>
      <p:sp>
        <p:nvSpPr>
          <p:cNvPr id="35" name="Rounded Rectangle 34">
            <a:extLst>
              <a:ext uri="{FF2B5EF4-FFF2-40B4-BE49-F238E27FC236}">
                <a16:creationId xmlns:a16="http://schemas.microsoft.com/office/drawing/2014/main" id="{456F2C70-135F-61A6-F928-0DC6D59B6A87}"/>
              </a:ext>
            </a:extLst>
          </p:cNvPr>
          <p:cNvSpPr/>
          <p:nvPr/>
        </p:nvSpPr>
        <p:spPr>
          <a:xfrm>
            <a:off x="7195026" y="797344"/>
            <a:ext cx="1693894" cy="420649"/>
          </a:xfrm>
          <a:prstGeom prst="roundRect">
            <a:avLst/>
          </a:prstGeom>
          <a:solidFill>
            <a:srgbClr val="FFF6E8"/>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2000" dirty="0">
                <a:solidFill>
                  <a:srgbClr val="002060"/>
                </a:solidFill>
              </a:rPr>
              <a:t>B. Vietnam</a:t>
            </a:r>
            <a:endParaRPr lang="en-VN" sz="2000" dirty="0">
              <a:solidFill>
                <a:srgbClr val="002060"/>
              </a:solidFill>
            </a:endParaRPr>
          </a:p>
        </p:txBody>
      </p:sp>
    </p:spTree>
    <p:extLst>
      <p:ext uri="{BB962C8B-B14F-4D97-AF65-F5344CB8AC3E}">
        <p14:creationId xmlns:p14="http://schemas.microsoft.com/office/powerpoint/2010/main" val="17162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Left)">
                                      <p:cBhvr>
                                        <p:cTn id="7" dur="500"/>
                                        <p:tgtEl>
                                          <p:spTgt spid="3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strips(downLef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xit" presetSubtype="12" fill="hold" grpId="0" nodeType="clickEffect">
                                  <p:stCondLst>
                                    <p:cond delay="0"/>
                                  </p:stCondLst>
                                  <p:childTnLst>
                                    <p:animEffect transition="out" filter="strips(downLeft)">
                                      <p:cBhvr>
                                        <p:cTn id="14" dur="500"/>
                                        <p:tgtEl>
                                          <p:spTgt spid="34"/>
                                        </p:tgtEl>
                                      </p:cBhvr>
                                    </p:animEffect>
                                    <p:set>
                                      <p:cBhvr>
                                        <p:cTn id="15" dur="1" fill="hold">
                                          <p:stCondLst>
                                            <p:cond delay="499"/>
                                          </p:stCondLst>
                                        </p:cTn>
                                        <p:tgtEl>
                                          <p:spTgt spid="3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down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1"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trips(downLeft)">
                                      <p:cBhvr>
                                        <p:cTn id="25" dur="500"/>
                                        <p:tgtEl>
                                          <p:spTgt spid="14"/>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trips(down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xit" presetSubtype="12" fill="hold" grpId="0" nodeType="clickEffect">
                                  <p:stCondLst>
                                    <p:cond delay="0"/>
                                  </p:stCondLst>
                                  <p:childTnLst>
                                    <p:animEffect transition="out" filter="strips(downLeft)">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18" presetClass="entr" presetSubtype="12"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strips(down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1"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strips(downLeft)">
                                      <p:cBhvr>
                                        <p:cTn id="41" dur="500"/>
                                        <p:tgtEl>
                                          <p:spTgt spid="17"/>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strips(down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xit" presetSubtype="12" fill="hold" grpId="0" nodeType="clickEffect">
                                  <p:stCondLst>
                                    <p:cond delay="0"/>
                                  </p:stCondLst>
                                  <p:childTnLst>
                                    <p:animEffect transition="out" filter="strips(downLeft)">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18" presetClass="entr" presetSubtype="12"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down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1"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strips(downLeft)">
                                      <p:cBhvr>
                                        <p:cTn id="57" dur="500"/>
                                        <p:tgtEl>
                                          <p:spTgt spid="22"/>
                                        </p:tgtEl>
                                      </p:cBhvr>
                                    </p:animEffect>
                                  </p:childTnLst>
                                </p:cTn>
                              </p:par>
                              <p:par>
                                <p:cTn id="58" presetID="18" presetClass="entr" presetSubtype="12"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strips(downLeft)">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xit" presetSubtype="12" fill="hold" grpId="0" nodeType="clickEffect">
                                  <p:stCondLst>
                                    <p:cond delay="0"/>
                                  </p:stCondLst>
                                  <p:childTnLst>
                                    <p:animEffect transition="out" filter="strips(downLeft)">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par>
                                <p:cTn id="66" presetID="18" presetClass="entr" presetSubtype="12"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strips(downLeft)">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1"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strips(downLeft)">
                                      <p:cBhvr>
                                        <p:cTn id="73" dur="500"/>
                                        <p:tgtEl>
                                          <p:spTgt spid="28"/>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strips(downLeft)">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xit" presetSubtype="12" fill="hold" grpId="0" nodeType="clickEffect">
                                  <p:stCondLst>
                                    <p:cond delay="0"/>
                                  </p:stCondLst>
                                  <p:childTnLst>
                                    <p:animEffect transition="out" filter="strips(downLeft)">
                                      <p:cBhvr>
                                        <p:cTn id="80" dur="500"/>
                                        <p:tgtEl>
                                          <p:spTgt spid="28"/>
                                        </p:tgtEl>
                                      </p:cBhvr>
                                    </p:animEffect>
                                    <p:set>
                                      <p:cBhvr>
                                        <p:cTn id="81"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5" grpId="0" animBg="1"/>
      <p:bldP spid="16" grpId="0" animBg="1"/>
      <p:bldP spid="17" grpId="0" animBg="1"/>
      <p:bldP spid="17" grpId="1" animBg="1"/>
      <p:bldP spid="18" grpId="0" animBg="1"/>
      <p:bldP spid="19" grpId="0" animBg="1"/>
      <p:bldP spid="22" grpId="0" animBg="1"/>
      <p:bldP spid="22" grpId="1" animBg="1"/>
      <p:bldP spid="23" grpId="0"/>
      <p:bldP spid="25" grpId="0" animBg="1"/>
      <p:bldP spid="28" grpId="0" animBg="1"/>
      <p:bldP spid="28" grpId="1" animBg="1"/>
      <p:bldP spid="29" grpId="0"/>
      <p:bldP spid="34" grpId="0" animBg="1"/>
      <p:bldP spid="34" grpId="1"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648" y="-5715"/>
            <a:ext cx="9144000" cy="812482"/>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sp>
        <p:nvSpPr>
          <p:cNvPr id="12" name="TextBox 11"/>
          <p:cNvSpPr txBox="1"/>
          <p:nvPr/>
        </p:nvSpPr>
        <p:spPr>
          <a:xfrm>
            <a:off x="809103" y="968228"/>
            <a:ext cx="2857290" cy="415498"/>
          </a:xfrm>
          <a:prstGeom prst="rect">
            <a:avLst/>
          </a:prstGeom>
          <a:noFill/>
          <a:effectLst/>
        </p:spPr>
        <p:txBody>
          <a:bodyPr wrap="square" rtlCol="0">
            <a:spAutoFit/>
          </a:bodyPr>
          <a:lstStyle/>
          <a:p>
            <a:r>
              <a:rPr lang="en-US" sz="2100" b="1">
                <a:effectLst>
                  <a:glow rad="88900">
                    <a:schemeClr val="bg1"/>
                  </a:glow>
                </a:effectLst>
                <a:cs typeface="Arial" panose="020B0604020202020204" pitchFamily="34" charset="0"/>
              </a:rPr>
              <a:t>Wrap-up</a:t>
            </a:r>
            <a:endParaRPr lang="en-US" sz="2100" b="1" dirty="0">
              <a:effectLst>
                <a:glow rad="88900">
                  <a:schemeClr val="bg1"/>
                </a:glow>
              </a:effectLst>
              <a:cs typeface="Arial" panose="020B0604020202020204" pitchFamily="34" charset="0"/>
            </a:endParaRPr>
          </a:p>
        </p:txBody>
      </p:sp>
      <p:sp>
        <p:nvSpPr>
          <p:cNvPr id="16" name="Rounded Rectangle 15"/>
          <p:cNvSpPr/>
          <p:nvPr/>
        </p:nvSpPr>
        <p:spPr>
          <a:xfrm>
            <a:off x="432148" y="968228"/>
            <a:ext cx="376955" cy="376955"/>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048DA4"/>
              </a:solidFill>
            </a:endParaRPr>
          </a:p>
        </p:txBody>
      </p:sp>
      <p:sp>
        <p:nvSpPr>
          <p:cNvPr id="17" name="TextBox 16"/>
          <p:cNvSpPr txBox="1"/>
          <p:nvPr/>
        </p:nvSpPr>
        <p:spPr>
          <a:xfrm>
            <a:off x="471738" y="891248"/>
            <a:ext cx="297776" cy="553998"/>
          </a:xfrm>
          <a:prstGeom prst="rect">
            <a:avLst/>
          </a:prstGeom>
          <a:noFill/>
        </p:spPr>
        <p:txBody>
          <a:bodyPr wrap="square" rtlCol="0">
            <a:spAutoFit/>
          </a:bodyPr>
          <a:lstStyle/>
          <a:p>
            <a:pPr algn="ctr"/>
            <a:r>
              <a:rPr lang="en-US" sz="3000" b="1" dirty="0">
                <a:solidFill>
                  <a:schemeClr val="bg1"/>
                </a:solidFill>
                <a:latin typeface="Myriad Pro" pitchFamily="34" charset="0"/>
              </a:rPr>
              <a:t>1</a:t>
            </a:r>
          </a:p>
        </p:txBody>
      </p:sp>
      <p:sp>
        <p:nvSpPr>
          <p:cNvPr id="9" name="TextBox 8"/>
          <p:cNvSpPr txBox="1"/>
          <p:nvPr/>
        </p:nvSpPr>
        <p:spPr>
          <a:xfrm>
            <a:off x="263112" y="2027036"/>
            <a:ext cx="8187417" cy="1685846"/>
          </a:xfrm>
          <a:prstGeom prst="rect">
            <a:avLst/>
          </a:prstGeom>
          <a:noFill/>
        </p:spPr>
        <p:txBody>
          <a:bodyPr wrap="square" rtlCol="0">
            <a:spAutoFit/>
          </a:bodyPr>
          <a:lstStyle/>
          <a:p>
            <a:pPr>
              <a:lnSpc>
                <a:spcPct val="150000"/>
              </a:lnSpc>
            </a:pPr>
            <a:r>
              <a:rPr lang="en-US" sz="2400" dirty="0"/>
              <a:t>What have we learnt in this lesson?</a:t>
            </a:r>
          </a:p>
          <a:p>
            <a:pPr marL="342900" indent="-342900">
              <a:lnSpc>
                <a:spcPct val="150000"/>
              </a:lnSpc>
              <a:buFont typeface="Wingdings" panose="05000000000000000000" pitchFamily="2" charset="2"/>
              <a:buChar char="ü"/>
            </a:pPr>
            <a:r>
              <a:rPr lang="en-US" sz="2400" dirty="0"/>
              <a:t>identify the topic of the unit</a:t>
            </a:r>
          </a:p>
          <a:p>
            <a:pPr marL="342900" indent="-342900">
              <a:lnSpc>
                <a:spcPct val="150000"/>
              </a:lnSpc>
              <a:buFont typeface="Wingdings" panose="05000000000000000000" pitchFamily="2" charset="2"/>
              <a:buChar char="ü"/>
            </a:pPr>
            <a:r>
              <a:rPr lang="en-US" sz="2400" dirty="0"/>
              <a:t>use lexical items related to </a:t>
            </a:r>
            <a:r>
              <a:rPr lang="en-US" sz="2400"/>
              <a:t>Tet holiday</a:t>
            </a:r>
            <a:endParaRPr lang="en-US" sz="2400" dirty="0"/>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941" y="1077426"/>
            <a:ext cx="2932947" cy="197057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65300" y="129950"/>
            <a:ext cx="3099522" cy="507831"/>
          </a:xfrm>
          <a:prstGeom prst="rect">
            <a:avLst/>
          </a:prstGeom>
          <a:noFill/>
          <a:effectLst/>
        </p:spPr>
        <p:txBody>
          <a:bodyPr wrap="square" rtlCol="0">
            <a:spAutoFit/>
          </a:bodyPr>
          <a:lstStyle/>
          <a:p>
            <a:r>
              <a:rPr lang="en-US" sz="2700" b="1">
                <a:effectLst>
                  <a:glow rad="88900">
                    <a:schemeClr val="bg1"/>
                  </a:glow>
                </a:effectLst>
                <a:latin typeface="Arial" panose="020B0604020202020204" pitchFamily="34" charset="0"/>
                <a:cs typeface="Arial" panose="020B0604020202020204" pitchFamily="34" charset="0"/>
              </a:rPr>
              <a:t>CONSOLIDATION</a:t>
            </a:r>
            <a:endParaRPr lang="en-US" sz="27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3" name="Google Shape;1603;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Homework</a:t>
            </a:r>
            <a:endParaRPr dirty="0"/>
          </a:p>
        </p:txBody>
      </p:sp>
      <p:sp>
        <p:nvSpPr>
          <p:cNvPr id="1605" name="Google Shape;1605;p46"/>
          <p:cNvSpPr txBox="1">
            <a:spLocks noGrp="1"/>
          </p:cNvSpPr>
          <p:nvPr>
            <p:ph type="subTitle" idx="2"/>
          </p:nvPr>
        </p:nvSpPr>
        <p:spPr>
          <a:xfrm>
            <a:off x="719976" y="1348700"/>
            <a:ext cx="7501234" cy="32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t>1</a:t>
            </a:r>
            <a:r>
              <a:rPr lang="en" sz="2500" dirty="0"/>
              <a:t>. Learn </a:t>
            </a:r>
            <a:r>
              <a:rPr lang="en" sz="2500"/>
              <a:t>by heart </a:t>
            </a:r>
            <a:r>
              <a:rPr lang="en" sz="2500" dirty="0"/>
              <a:t>new words.</a:t>
            </a:r>
          </a:p>
          <a:p>
            <a:pPr marL="0" lvl="0" indent="0" algn="l" rtl="0">
              <a:spcBef>
                <a:spcPts val="0"/>
              </a:spcBef>
              <a:spcAft>
                <a:spcPts val="0"/>
              </a:spcAft>
              <a:buNone/>
            </a:pPr>
            <a:endParaRPr lang="en" sz="2500" dirty="0"/>
          </a:p>
          <a:p>
            <a:pPr marL="0" lvl="0" indent="0" algn="l" rtl="0">
              <a:spcBef>
                <a:spcPts val="0"/>
              </a:spcBef>
              <a:spcAft>
                <a:spcPts val="0"/>
              </a:spcAft>
              <a:buNone/>
            </a:pPr>
            <a:r>
              <a:rPr lang="en-US" sz="2500" b="1" dirty="0"/>
              <a:t>2</a:t>
            </a:r>
            <a:r>
              <a:rPr lang="en-US" sz="2500" dirty="0"/>
              <a:t>. Do exercises in Workbook.</a:t>
            </a:r>
          </a:p>
          <a:p>
            <a:pPr marL="0" lvl="0" indent="0" algn="l" rtl="0">
              <a:spcBef>
                <a:spcPts val="0"/>
              </a:spcBef>
              <a:spcAft>
                <a:spcPts val="0"/>
              </a:spcAft>
              <a:buNone/>
            </a:pPr>
            <a:endParaRPr lang="en-US" sz="2500" dirty="0"/>
          </a:p>
          <a:p>
            <a:pPr marL="0" lvl="0" indent="0" algn="l" rtl="0">
              <a:spcBef>
                <a:spcPts val="0"/>
              </a:spcBef>
              <a:spcAft>
                <a:spcPts val="0"/>
              </a:spcAft>
              <a:buNone/>
            </a:pPr>
            <a:r>
              <a:rPr lang="en-US" sz="2500" b="1" dirty="0"/>
              <a:t>3</a:t>
            </a:r>
            <a:r>
              <a:rPr lang="en-US" sz="2500" dirty="0"/>
              <a:t>. Choose one festival in Ex 5 to find information about (choose something that you do not know about) or search for a new one on the Internet.</a:t>
            </a:r>
            <a:endParaRPr sz="2500" dirty="0"/>
          </a:p>
        </p:txBody>
      </p:sp>
      <p:grpSp>
        <p:nvGrpSpPr>
          <p:cNvPr id="1606" name="Google Shape;1606;p46"/>
          <p:cNvGrpSpPr/>
          <p:nvPr/>
        </p:nvGrpSpPr>
        <p:grpSpPr>
          <a:xfrm rot="360125">
            <a:off x="410085" y="346873"/>
            <a:ext cx="851965" cy="959915"/>
            <a:chOff x="8109318" y="-118425"/>
            <a:chExt cx="1034675" cy="1165774"/>
          </a:xfrm>
        </p:grpSpPr>
        <p:sp>
          <p:nvSpPr>
            <p:cNvPr id="1607" name="Google Shape;1607;p46"/>
            <p:cNvSpPr/>
            <p:nvPr/>
          </p:nvSpPr>
          <p:spPr>
            <a:xfrm>
              <a:off x="8149803" y="-37160"/>
              <a:ext cx="994189" cy="1084509"/>
            </a:xfrm>
            <a:custGeom>
              <a:avLst/>
              <a:gdLst/>
              <a:ahLst/>
              <a:cxnLst/>
              <a:rect l="l" t="t" r="r" b="b"/>
              <a:pathLst>
                <a:path w="96711" h="105497" extrusionOk="0">
                  <a:moveTo>
                    <a:pt x="35961" y="0"/>
                  </a:moveTo>
                  <a:lnTo>
                    <a:pt x="1" y="79305"/>
                  </a:lnTo>
                  <a:lnTo>
                    <a:pt x="56631" y="104985"/>
                  </a:lnTo>
                  <a:cubicBezTo>
                    <a:pt x="57394" y="105332"/>
                    <a:pt x="58192" y="105497"/>
                    <a:pt x="58976" y="105497"/>
                  </a:cubicBezTo>
                  <a:cubicBezTo>
                    <a:pt x="61127" y="105497"/>
                    <a:pt x="63175" y="104259"/>
                    <a:pt x="64127" y="102165"/>
                  </a:cubicBezTo>
                  <a:lnTo>
                    <a:pt x="95411" y="33177"/>
                  </a:lnTo>
                  <a:cubicBezTo>
                    <a:pt x="96710" y="30320"/>
                    <a:pt x="95411" y="26943"/>
                    <a:pt x="92591" y="25681"/>
                  </a:cubicBezTo>
                  <a:lnTo>
                    <a:pt x="3596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8" name="Google Shape;1608;p46"/>
            <p:cNvSpPr/>
            <p:nvPr/>
          </p:nvSpPr>
          <p:spPr>
            <a:xfrm>
              <a:off x="8140643" y="-76451"/>
              <a:ext cx="994189" cy="1084509"/>
            </a:xfrm>
            <a:custGeom>
              <a:avLst/>
              <a:gdLst/>
              <a:ahLst/>
              <a:cxnLst/>
              <a:rect l="l" t="t" r="r" b="b"/>
              <a:pathLst>
                <a:path w="96711" h="105497" extrusionOk="0">
                  <a:moveTo>
                    <a:pt x="35961" y="0"/>
                  </a:moveTo>
                  <a:lnTo>
                    <a:pt x="1" y="79305"/>
                  </a:lnTo>
                  <a:lnTo>
                    <a:pt x="56631" y="104985"/>
                  </a:lnTo>
                  <a:cubicBezTo>
                    <a:pt x="57394" y="105332"/>
                    <a:pt x="58192" y="105496"/>
                    <a:pt x="58976" y="105496"/>
                  </a:cubicBezTo>
                  <a:cubicBezTo>
                    <a:pt x="61127" y="105496"/>
                    <a:pt x="63176" y="104259"/>
                    <a:pt x="64128" y="102165"/>
                  </a:cubicBezTo>
                  <a:lnTo>
                    <a:pt x="95412" y="33177"/>
                  </a:lnTo>
                  <a:cubicBezTo>
                    <a:pt x="96711" y="30319"/>
                    <a:pt x="95449" y="26979"/>
                    <a:pt x="92591" y="25680"/>
                  </a:cubicBezTo>
                  <a:lnTo>
                    <a:pt x="3596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9" name="Google Shape;1609;p46"/>
            <p:cNvSpPr/>
            <p:nvPr/>
          </p:nvSpPr>
          <p:spPr>
            <a:xfrm>
              <a:off x="8123475" y="-118425"/>
              <a:ext cx="994189" cy="1084519"/>
            </a:xfrm>
            <a:custGeom>
              <a:avLst/>
              <a:gdLst/>
              <a:ahLst/>
              <a:cxnLst/>
              <a:rect l="l" t="t" r="r" b="b"/>
              <a:pathLst>
                <a:path w="96711" h="105498" extrusionOk="0">
                  <a:moveTo>
                    <a:pt x="35961" y="1"/>
                  </a:moveTo>
                  <a:lnTo>
                    <a:pt x="1" y="79306"/>
                  </a:lnTo>
                  <a:lnTo>
                    <a:pt x="56631" y="104986"/>
                  </a:lnTo>
                  <a:cubicBezTo>
                    <a:pt x="57395" y="105333"/>
                    <a:pt x="58195" y="105497"/>
                    <a:pt x="58982" y="105497"/>
                  </a:cubicBezTo>
                  <a:cubicBezTo>
                    <a:pt x="61142" y="105497"/>
                    <a:pt x="63203" y="104260"/>
                    <a:pt x="64128" y="102166"/>
                  </a:cubicBezTo>
                  <a:lnTo>
                    <a:pt x="95412" y="33178"/>
                  </a:lnTo>
                  <a:cubicBezTo>
                    <a:pt x="96711" y="30320"/>
                    <a:pt x="95449" y="26980"/>
                    <a:pt x="92591" y="25681"/>
                  </a:cubicBezTo>
                  <a:lnTo>
                    <a:pt x="3596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10" name="Google Shape;1610;p46"/>
            <p:cNvGrpSpPr/>
            <p:nvPr/>
          </p:nvGrpSpPr>
          <p:grpSpPr>
            <a:xfrm>
              <a:off x="8109318" y="-75443"/>
              <a:ext cx="420814" cy="757961"/>
              <a:chOff x="7775168" y="-75443"/>
              <a:chExt cx="420814" cy="757961"/>
            </a:xfrm>
          </p:grpSpPr>
          <p:sp>
            <p:nvSpPr>
              <p:cNvPr id="1611" name="Google Shape;1611;p46"/>
              <p:cNvSpPr/>
              <p:nvPr/>
            </p:nvSpPr>
            <p:spPr>
              <a:xfrm>
                <a:off x="8139893" y="-59828"/>
                <a:ext cx="56088" cy="49005"/>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2" name="Google Shape;1612;p46"/>
              <p:cNvSpPr/>
              <p:nvPr/>
            </p:nvSpPr>
            <p:spPr>
              <a:xfrm>
                <a:off x="8105177" y="17233"/>
                <a:ext cx="55707" cy="49005"/>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3" name="Google Shape;1613;p46"/>
              <p:cNvSpPr/>
              <p:nvPr/>
            </p:nvSpPr>
            <p:spPr>
              <a:xfrm>
                <a:off x="8070069" y="94294"/>
                <a:ext cx="55718" cy="49005"/>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4" name="Google Shape;1614;p46"/>
              <p:cNvSpPr/>
              <p:nvPr/>
            </p:nvSpPr>
            <p:spPr>
              <a:xfrm>
                <a:off x="8035353" y="171200"/>
                <a:ext cx="55707" cy="49169"/>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5" name="Google Shape;1615;p46"/>
              <p:cNvSpPr/>
              <p:nvPr/>
            </p:nvSpPr>
            <p:spPr>
              <a:xfrm>
                <a:off x="8000256" y="248261"/>
                <a:ext cx="56088" cy="49108"/>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6" name="Google Shape;1616;p46"/>
              <p:cNvSpPr/>
              <p:nvPr/>
            </p:nvSpPr>
            <p:spPr>
              <a:xfrm>
                <a:off x="7965539" y="325270"/>
                <a:ext cx="55707" cy="49159"/>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7" name="Google Shape;1617;p46"/>
              <p:cNvSpPr/>
              <p:nvPr/>
            </p:nvSpPr>
            <p:spPr>
              <a:xfrm>
                <a:off x="7930442" y="402331"/>
                <a:ext cx="55707" cy="49169"/>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8" name="Google Shape;1618;p46"/>
              <p:cNvSpPr/>
              <p:nvPr/>
            </p:nvSpPr>
            <p:spPr>
              <a:xfrm>
                <a:off x="7895725" y="479392"/>
                <a:ext cx="55707" cy="49005"/>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9" name="Google Shape;1619;p46"/>
              <p:cNvSpPr/>
              <p:nvPr/>
            </p:nvSpPr>
            <p:spPr>
              <a:xfrm>
                <a:off x="7860628" y="556452"/>
                <a:ext cx="55707" cy="49005"/>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0" name="Google Shape;1620;p46"/>
              <p:cNvSpPr/>
              <p:nvPr/>
            </p:nvSpPr>
            <p:spPr>
              <a:xfrm>
                <a:off x="7825911" y="633359"/>
                <a:ext cx="55707" cy="49159"/>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621" name="Google Shape;1621;p46"/>
              <p:cNvGrpSpPr/>
              <p:nvPr/>
            </p:nvGrpSpPr>
            <p:grpSpPr>
              <a:xfrm>
                <a:off x="7775168" y="-75443"/>
                <a:ext cx="394865" cy="738871"/>
                <a:chOff x="7775168" y="-75443"/>
                <a:chExt cx="394865" cy="738871"/>
              </a:xfrm>
            </p:grpSpPr>
            <p:sp>
              <p:nvSpPr>
                <p:cNvPr id="1622" name="Google Shape;1622;p46"/>
                <p:cNvSpPr/>
                <p:nvPr/>
              </p:nvSpPr>
              <p:spPr>
                <a:xfrm>
                  <a:off x="8089530" y="-75443"/>
                  <a:ext cx="80503" cy="45674"/>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3" name="Google Shape;1623;p46"/>
                <p:cNvSpPr/>
                <p:nvPr/>
              </p:nvSpPr>
              <p:spPr>
                <a:xfrm>
                  <a:off x="8054433" y="1617"/>
                  <a:ext cx="80883" cy="45674"/>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4" name="Google Shape;1624;p46"/>
                <p:cNvSpPr/>
                <p:nvPr/>
              </p:nvSpPr>
              <p:spPr>
                <a:xfrm>
                  <a:off x="8019716" y="78678"/>
                  <a:ext cx="80503" cy="45520"/>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5" name="Google Shape;1625;p46"/>
                <p:cNvSpPr/>
                <p:nvPr/>
              </p:nvSpPr>
              <p:spPr>
                <a:xfrm>
                  <a:off x="7984619" y="155749"/>
                  <a:ext cx="80883" cy="4551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6" name="Google Shape;1626;p46"/>
                <p:cNvSpPr/>
                <p:nvPr/>
              </p:nvSpPr>
              <p:spPr>
                <a:xfrm>
                  <a:off x="7949902" y="232594"/>
                  <a:ext cx="80503" cy="45725"/>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7" name="Google Shape;1627;p46"/>
                <p:cNvSpPr/>
                <p:nvPr/>
              </p:nvSpPr>
              <p:spPr>
                <a:xfrm>
                  <a:off x="7914795" y="309870"/>
                  <a:ext cx="80893" cy="45520"/>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8" name="Google Shape;1628;p46"/>
                <p:cNvSpPr/>
                <p:nvPr/>
              </p:nvSpPr>
              <p:spPr>
                <a:xfrm>
                  <a:off x="7880078" y="386715"/>
                  <a:ext cx="80513" cy="45520"/>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46"/>
                <p:cNvSpPr/>
                <p:nvPr/>
              </p:nvSpPr>
              <p:spPr>
                <a:xfrm>
                  <a:off x="7844981" y="463786"/>
                  <a:ext cx="80513" cy="45571"/>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46"/>
                <p:cNvSpPr/>
                <p:nvPr/>
              </p:nvSpPr>
              <p:spPr>
                <a:xfrm>
                  <a:off x="7810265" y="540847"/>
                  <a:ext cx="80513" cy="4551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46"/>
                <p:cNvSpPr/>
                <p:nvPr/>
              </p:nvSpPr>
              <p:spPr>
                <a:xfrm>
                  <a:off x="7775168" y="617908"/>
                  <a:ext cx="80503" cy="45520"/>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632" name="Google Shape;1632;p46"/>
            <p:cNvSpPr/>
            <p:nvPr/>
          </p:nvSpPr>
          <p:spPr>
            <a:xfrm>
              <a:off x="8589678" y="93369"/>
              <a:ext cx="394865" cy="227651"/>
            </a:xfrm>
            <a:custGeom>
              <a:avLst/>
              <a:gdLst/>
              <a:ahLst/>
              <a:cxnLst/>
              <a:rect l="l" t="t" r="r" b="b"/>
              <a:pathLst>
                <a:path w="38411" h="22145" extrusionOk="0">
                  <a:moveTo>
                    <a:pt x="5502" y="1"/>
                  </a:moveTo>
                  <a:cubicBezTo>
                    <a:pt x="3677" y="1"/>
                    <a:pt x="1929" y="1050"/>
                    <a:pt x="1114" y="2816"/>
                  </a:cubicBezTo>
                  <a:lnTo>
                    <a:pt x="1077" y="2927"/>
                  </a:lnTo>
                  <a:cubicBezTo>
                    <a:pt x="1" y="5339"/>
                    <a:pt x="1040" y="8159"/>
                    <a:pt x="3489" y="9273"/>
                  </a:cubicBezTo>
                  <a:lnTo>
                    <a:pt x="30914" y="21705"/>
                  </a:lnTo>
                  <a:cubicBezTo>
                    <a:pt x="31561" y="22003"/>
                    <a:pt x="32240" y="22144"/>
                    <a:pt x="32909" y="22144"/>
                  </a:cubicBezTo>
                  <a:cubicBezTo>
                    <a:pt x="34734" y="22144"/>
                    <a:pt x="36482" y="21095"/>
                    <a:pt x="37297" y="19330"/>
                  </a:cubicBezTo>
                  <a:lnTo>
                    <a:pt x="37334" y="19218"/>
                  </a:lnTo>
                  <a:cubicBezTo>
                    <a:pt x="38410" y="16806"/>
                    <a:pt x="37334" y="13949"/>
                    <a:pt x="34922" y="12872"/>
                  </a:cubicBezTo>
                  <a:lnTo>
                    <a:pt x="7497" y="440"/>
                  </a:lnTo>
                  <a:cubicBezTo>
                    <a:pt x="6850" y="142"/>
                    <a:pt x="6171" y="1"/>
                    <a:pt x="55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1A0B6A5A-A217-39F1-A776-8E9ED0B1068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5911425" y="727653"/>
            <a:ext cx="3382592" cy="2360380"/>
          </a:xfrm>
          <a:prstGeom prst="rect">
            <a:avLst/>
          </a:prstGeom>
        </p:spPr>
      </p:pic>
    </p:spTree>
    <p:extLst>
      <p:ext uri="{BB962C8B-B14F-4D97-AF65-F5344CB8AC3E}">
        <p14:creationId xmlns:p14="http://schemas.microsoft.com/office/powerpoint/2010/main" val="1673947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20"/>
        <p:cNvGrpSpPr/>
        <p:nvPr/>
      </p:nvGrpSpPr>
      <p:grpSpPr>
        <a:xfrm>
          <a:off x="0" y="0"/>
          <a:ext cx="0" cy="0"/>
          <a:chOff x="0" y="0"/>
          <a:chExt cx="0" cy="0"/>
        </a:xfrm>
      </p:grpSpPr>
      <p:sp>
        <p:nvSpPr>
          <p:cNvPr id="2141" name="Google Shape;2141;p53"/>
          <p:cNvSpPr/>
          <p:nvPr/>
        </p:nvSpPr>
        <p:spPr>
          <a:xfrm>
            <a:off x="3852250" y="3602225"/>
            <a:ext cx="500" cy="25"/>
          </a:xfrm>
          <a:custGeom>
            <a:avLst/>
            <a:gdLst/>
            <a:ahLst/>
            <a:cxnLst/>
            <a:rect l="l" t="t" r="r" b="b"/>
            <a:pathLst>
              <a:path w="20" h="1" extrusionOk="0">
                <a:moveTo>
                  <a:pt x="0" y="1"/>
                </a:moveTo>
                <a:lnTo>
                  <a:pt x="0" y="1"/>
                </a:lnTo>
                <a:lnTo>
                  <a:pt x="19" y="1"/>
                </a:lnTo>
                <a:close/>
              </a:path>
            </a:pathLst>
          </a:custGeom>
          <a:solidFill>
            <a:srgbClr val="41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2" name="Google Shape;2142;p53"/>
          <p:cNvGrpSpPr/>
          <p:nvPr/>
        </p:nvGrpSpPr>
        <p:grpSpPr>
          <a:xfrm>
            <a:off x="2278500" y="2620173"/>
            <a:ext cx="1461600" cy="925775"/>
            <a:chOff x="3692925" y="3590300"/>
            <a:chExt cx="1461600" cy="925775"/>
          </a:xfrm>
        </p:grpSpPr>
        <p:sp>
          <p:nvSpPr>
            <p:cNvPr id="2143" name="Google Shape;2143;p53"/>
            <p:cNvSpPr/>
            <p:nvPr/>
          </p:nvSpPr>
          <p:spPr>
            <a:xfrm>
              <a:off x="3692925" y="3859625"/>
              <a:ext cx="1366200" cy="327450"/>
            </a:xfrm>
            <a:custGeom>
              <a:avLst/>
              <a:gdLst/>
              <a:ahLst/>
              <a:cxnLst/>
              <a:rect l="l" t="t" r="r" b="b"/>
              <a:pathLst>
                <a:path w="54648" h="13098" extrusionOk="0">
                  <a:moveTo>
                    <a:pt x="12304" y="1"/>
                  </a:moveTo>
                  <a:cubicBezTo>
                    <a:pt x="8362" y="1"/>
                    <a:pt x="3752" y="2094"/>
                    <a:pt x="1317" y="3385"/>
                  </a:cubicBezTo>
                  <a:cubicBezTo>
                    <a:pt x="344" y="3881"/>
                    <a:pt x="0" y="5103"/>
                    <a:pt x="554" y="6038"/>
                  </a:cubicBezTo>
                  <a:cubicBezTo>
                    <a:pt x="912" y="6646"/>
                    <a:pt x="1546" y="6979"/>
                    <a:pt x="2196" y="6979"/>
                  </a:cubicBezTo>
                  <a:cubicBezTo>
                    <a:pt x="2584" y="6979"/>
                    <a:pt x="2978" y="6860"/>
                    <a:pt x="3320" y="6610"/>
                  </a:cubicBezTo>
                  <a:cubicBezTo>
                    <a:pt x="5484" y="5049"/>
                    <a:pt x="9314" y="2598"/>
                    <a:pt x="12188" y="2598"/>
                  </a:cubicBezTo>
                  <a:cubicBezTo>
                    <a:pt x="12405" y="2598"/>
                    <a:pt x="12617" y="2612"/>
                    <a:pt x="12823" y="2641"/>
                  </a:cubicBezTo>
                  <a:cubicBezTo>
                    <a:pt x="16982" y="3252"/>
                    <a:pt x="53559" y="13097"/>
                    <a:pt x="53559" y="13097"/>
                  </a:cubicBezTo>
                  <a:lnTo>
                    <a:pt x="54647" y="9911"/>
                  </a:lnTo>
                  <a:cubicBezTo>
                    <a:pt x="54647" y="9911"/>
                    <a:pt x="18470" y="218"/>
                    <a:pt x="12708" y="8"/>
                  </a:cubicBezTo>
                  <a:cubicBezTo>
                    <a:pt x="12574" y="3"/>
                    <a:pt x="12439" y="1"/>
                    <a:pt x="12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53"/>
            <p:cNvSpPr/>
            <p:nvPr/>
          </p:nvSpPr>
          <p:spPr>
            <a:xfrm>
              <a:off x="3872750" y="3638950"/>
              <a:ext cx="1112425" cy="877125"/>
            </a:xfrm>
            <a:custGeom>
              <a:avLst/>
              <a:gdLst/>
              <a:ahLst/>
              <a:cxnLst/>
              <a:rect l="l" t="t" r="r" b="b"/>
              <a:pathLst>
                <a:path w="44497" h="35085" extrusionOk="0">
                  <a:moveTo>
                    <a:pt x="1451" y="1"/>
                  </a:moveTo>
                  <a:lnTo>
                    <a:pt x="1" y="3016"/>
                  </a:lnTo>
                  <a:cubicBezTo>
                    <a:pt x="1" y="3016"/>
                    <a:pt x="33048" y="21543"/>
                    <a:pt x="36464" y="24023"/>
                  </a:cubicBezTo>
                  <a:cubicBezTo>
                    <a:pt x="38830" y="25759"/>
                    <a:pt x="39994" y="30682"/>
                    <a:pt x="40471" y="33506"/>
                  </a:cubicBezTo>
                  <a:cubicBezTo>
                    <a:pt x="40631" y="34437"/>
                    <a:pt x="41440" y="35085"/>
                    <a:pt x="42341" y="35085"/>
                  </a:cubicBezTo>
                  <a:cubicBezTo>
                    <a:pt x="42510" y="35085"/>
                    <a:pt x="42683" y="35062"/>
                    <a:pt x="42856" y="35013"/>
                  </a:cubicBezTo>
                  <a:cubicBezTo>
                    <a:pt x="43905" y="34727"/>
                    <a:pt x="44497" y="33640"/>
                    <a:pt x="44172" y="32590"/>
                  </a:cubicBezTo>
                  <a:cubicBezTo>
                    <a:pt x="43275" y="29881"/>
                    <a:pt x="41367" y="24939"/>
                    <a:pt x="38372" y="22230"/>
                  </a:cubicBezTo>
                  <a:cubicBezTo>
                    <a:pt x="34117" y="18337"/>
                    <a:pt x="1451" y="1"/>
                    <a:pt x="1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53"/>
            <p:cNvSpPr/>
            <p:nvPr/>
          </p:nvSpPr>
          <p:spPr>
            <a:xfrm>
              <a:off x="4464250" y="3962550"/>
              <a:ext cx="604400" cy="472475"/>
            </a:xfrm>
            <a:custGeom>
              <a:avLst/>
              <a:gdLst/>
              <a:ahLst/>
              <a:cxnLst/>
              <a:rect l="l" t="t" r="r" b="b"/>
              <a:pathLst>
                <a:path w="24176" h="18899" extrusionOk="0">
                  <a:moveTo>
                    <a:pt x="5715" y="0"/>
                  </a:moveTo>
                  <a:cubicBezTo>
                    <a:pt x="3683" y="0"/>
                    <a:pt x="2615" y="337"/>
                    <a:pt x="2615" y="337"/>
                  </a:cubicBezTo>
                  <a:cubicBezTo>
                    <a:pt x="2615" y="337"/>
                    <a:pt x="1851" y="1195"/>
                    <a:pt x="1489" y="3084"/>
                  </a:cubicBezTo>
                  <a:cubicBezTo>
                    <a:pt x="1" y="8885"/>
                    <a:pt x="974" y="15372"/>
                    <a:pt x="8434" y="18063"/>
                  </a:cubicBezTo>
                  <a:cubicBezTo>
                    <a:pt x="10046" y="18644"/>
                    <a:pt x="11443" y="18898"/>
                    <a:pt x="12669" y="18898"/>
                  </a:cubicBezTo>
                  <a:cubicBezTo>
                    <a:pt x="17118" y="18898"/>
                    <a:pt x="19327" y="15550"/>
                    <a:pt x="21466" y="12319"/>
                  </a:cubicBezTo>
                  <a:cubicBezTo>
                    <a:pt x="24176" y="8217"/>
                    <a:pt x="22649" y="6939"/>
                    <a:pt x="19215" y="3619"/>
                  </a:cubicBezTo>
                  <a:cubicBezTo>
                    <a:pt x="13085" y="631"/>
                    <a:pt x="8496" y="0"/>
                    <a:pt x="57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53"/>
            <p:cNvSpPr/>
            <p:nvPr/>
          </p:nvSpPr>
          <p:spPr>
            <a:xfrm>
              <a:off x="4678425" y="3973825"/>
              <a:ext cx="390225" cy="460825"/>
            </a:xfrm>
            <a:custGeom>
              <a:avLst/>
              <a:gdLst/>
              <a:ahLst/>
              <a:cxnLst/>
              <a:rect l="l" t="t" r="r" b="b"/>
              <a:pathLst>
                <a:path w="15609" h="18433" extrusionOk="0">
                  <a:moveTo>
                    <a:pt x="1546" y="0"/>
                  </a:moveTo>
                  <a:lnTo>
                    <a:pt x="1546" y="0"/>
                  </a:lnTo>
                  <a:cubicBezTo>
                    <a:pt x="306" y="5228"/>
                    <a:pt x="1" y="12345"/>
                    <a:pt x="4618" y="18432"/>
                  </a:cubicBezTo>
                  <a:cubicBezTo>
                    <a:pt x="8721" y="18184"/>
                    <a:pt x="10858" y="14978"/>
                    <a:pt x="12899" y="11868"/>
                  </a:cubicBezTo>
                  <a:cubicBezTo>
                    <a:pt x="15609" y="7747"/>
                    <a:pt x="14082" y="6488"/>
                    <a:pt x="10648" y="3168"/>
                  </a:cubicBezTo>
                  <a:cubicBezTo>
                    <a:pt x="7080" y="1431"/>
                    <a:pt x="4008" y="477"/>
                    <a:pt x="1546" y="0"/>
                  </a:cubicBezTo>
                  <a:close/>
                </a:path>
              </a:pathLst>
            </a:custGeom>
            <a:solidFill>
              <a:srgbClr val="FFFFFF">
                <a:alpha val="35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3"/>
            <p:cNvSpPr/>
            <p:nvPr/>
          </p:nvSpPr>
          <p:spPr>
            <a:xfrm>
              <a:off x="3788800" y="3679250"/>
              <a:ext cx="594375" cy="476950"/>
            </a:xfrm>
            <a:custGeom>
              <a:avLst/>
              <a:gdLst/>
              <a:ahLst/>
              <a:cxnLst/>
              <a:rect l="l" t="t" r="r" b="b"/>
              <a:pathLst>
                <a:path w="23775" h="19078" extrusionOk="0">
                  <a:moveTo>
                    <a:pt x="8121" y="1"/>
                  </a:moveTo>
                  <a:cubicBezTo>
                    <a:pt x="4417" y="1"/>
                    <a:pt x="2758" y="361"/>
                    <a:pt x="1928" y="4666"/>
                  </a:cubicBezTo>
                  <a:cubicBezTo>
                    <a:pt x="974" y="9513"/>
                    <a:pt x="1" y="14588"/>
                    <a:pt x="7213" y="17870"/>
                  </a:cubicBezTo>
                  <a:cubicBezTo>
                    <a:pt x="9045" y="18708"/>
                    <a:pt x="10749" y="19078"/>
                    <a:pt x="12323" y="19078"/>
                  </a:cubicBezTo>
                  <a:cubicBezTo>
                    <a:pt x="16944" y="19078"/>
                    <a:pt x="20429" y="15889"/>
                    <a:pt x="22649" y="12031"/>
                  </a:cubicBezTo>
                  <a:cubicBezTo>
                    <a:pt x="23737" y="10429"/>
                    <a:pt x="23775" y="9265"/>
                    <a:pt x="23775" y="9265"/>
                  </a:cubicBezTo>
                  <a:cubicBezTo>
                    <a:pt x="23775" y="9265"/>
                    <a:pt x="20817" y="3731"/>
                    <a:pt x="9617" y="11"/>
                  </a:cubicBezTo>
                  <a:cubicBezTo>
                    <a:pt x="9085" y="6"/>
                    <a:pt x="8587" y="1"/>
                    <a:pt x="8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3"/>
            <p:cNvSpPr/>
            <p:nvPr/>
          </p:nvSpPr>
          <p:spPr>
            <a:xfrm>
              <a:off x="4020150" y="3705275"/>
              <a:ext cx="390225" cy="460800"/>
            </a:xfrm>
            <a:custGeom>
              <a:avLst/>
              <a:gdLst/>
              <a:ahLst/>
              <a:cxnLst/>
              <a:rect l="l" t="t" r="r" b="b"/>
              <a:pathLst>
                <a:path w="15609" h="18432" extrusionOk="0">
                  <a:moveTo>
                    <a:pt x="1546" y="0"/>
                  </a:moveTo>
                  <a:lnTo>
                    <a:pt x="1546" y="0"/>
                  </a:lnTo>
                  <a:cubicBezTo>
                    <a:pt x="306" y="5228"/>
                    <a:pt x="1" y="12345"/>
                    <a:pt x="4637" y="18432"/>
                  </a:cubicBezTo>
                  <a:cubicBezTo>
                    <a:pt x="8740" y="18184"/>
                    <a:pt x="10857" y="14978"/>
                    <a:pt x="12899" y="11868"/>
                  </a:cubicBezTo>
                  <a:cubicBezTo>
                    <a:pt x="15609" y="7747"/>
                    <a:pt x="13853" y="7060"/>
                    <a:pt x="10419" y="3740"/>
                  </a:cubicBezTo>
                  <a:lnTo>
                    <a:pt x="10419" y="3759"/>
                  </a:lnTo>
                  <a:cubicBezTo>
                    <a:pt x="6832" y="2003"/>
                    <a:pt x="4027" y="477"/>
                    <a:pt x="1546" y="0"/>
                  </a:cubicBezTo>
                  <a:close/>
                </a:path>
              </a:pathLst>
            </a:custGeom>
            <a:solidFill>
              <a:srgbClr val="FFFFFF">
                <a:alpha val="35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3"/>
            <p:cNvSpPr/>
            <p:nvPr/>
          </p:nvSpPr>
          <p:spPr>
            <a:xfrm>
              <a:off x="3752550" y="3590300"/>
              <a:ext cx="1401975" cy="865000"/>
            </a:xfrm>
            <a:custGeom>
              <a:avLst/>
              <a:gdLst/>
              <a:ahLst/>
              <a:cxnLst/>
              <a:rect l="l" t="t" r="r" b="b"/>
              <a:pathLst>
                <a:path w="56079" h="34600" extrusionOk="0">
                  <a:moveTo>
                    <a:pt x="9142" y="4826"/>
                  </a:moveTo>
                  <a:cubicBezTo>
                    <a:pt x="12011" y="4826"/>
                    <a:pt x="15622" y="6726"/>
                    <a:pt x="18356" y="8053"/>
                  </a:cubicBezTo>
                  <a:cubicBezTo>
                    <a:pt x="22287" y="9942"/>
                    <a:pt x="22993" y="12403"/>
                    <a:pt x="22993" y="12403"/>
                  </a:cubicBezTo>
                  <a:cubicBezTo>
                    <a:pt x="23851" y="14330"/>
                    <a:pt x="21886" y="17841"/>
                    <a:pt x="18547" y="20588"/>
                  </a:cubicBezTo>
                  <a:cubicBezTo>
                    <a:pt x="17261" y="21634"/>
                    <a:pt x="15734" y="22088"/>
                    <a:pt x="14113" y="22088"/>
                  </a:cubicBezTo>
                  <a:cubicBezTo>
                    <a:pt x="11502" y="22088"/>
                    <a:pt x="8648" y="20909"/>
                    <a:pt x="6164" y="19119"/>
                  </a:cubicBezTo>
                  <a:cubicBezTo>
                    <a:pt x="2118" y="16200"/>
                    <a:pt x="3206" y="9178"/>
                    <a:pt x="5935" y="6125"/>
                  </a:cubicBezTo>
                  <a:cubicBezTo>
                    <a:pt x="6771" y="5190"/>
                    <a:pt x="7885" y="4826"/>
                    <a:pt x="9142" y="4826"/>
                  </a:cubicBezTo>
                  <a:close/>
                  <a:moveTo>
                    <a:pt x="35659" y="15953"/>
                  </a:moveTo>
                  <a:cubicBezTo>
                    <a:pt x="36635" y="15953"/>
                    <a:pt x="37869" y="16111"/>
                    <a:pt x="39345" y="16601"/>
                  </a:cubicBezTo>
                  <a:cubicBezTo>
                    <a:pt x="43466" y="17994"/>
                    <a:pt x="49743" y="19806"/>
                    <a:pt x="49553" y="23908"/>
                  </a:cubicBezTo>
                  <a:cubicBezTo>
                    <a:pt x="49391" y="27768"/>
                    <a:pt x="45717" y="33113"/>
                    <a:pt x="41183" y="33113"/>
                  </a:cubicBezTo>
                  <a:cubicBezTo>
                    <a:pt x="40898" y="33113"/>
                    <a:pt x="40609" y="33092"/>
                    <a:pt x="40318" y="33048"/>
                  </a:cubicBezTo>
                  <a:cubicBezTo>
                    <a:pt x="35395" y="32304"/>
                    <a:pt x="30930" y="29747"/>
                    <a:pt x="30434" y="25435"/>
                  </a:cubicBezTo>
                  <a:cubicBezTo>
                    <a:pt x="29957" y="21142"/>
                    <a:pt x="31025" y="17249"/>
                    <a:pt x="32972" y="16467"/>
                  </a:cubicBezTo>
                  <a:cubicBezTo>
                    <a:pt x="32972" y="16467"/>
                    <a:pt x="33896" y="15953"/>
                    <a:pt x="35659" y="15953"/>
                  </a:cubicBezTo>
                  <a:close/>
                  <a:moveTo>
                    <a:pt x="2824" y="1"/>
                  </a:moveTo>
                  <a:lnTo>
                    <a:pt x="1241" y="3893"/>
                  </a:lnTo>
                  <a:lnTo>
                    <a:pt x="3034" y="6125"/>
                  </a:lnTo>
                  <a:cubicBezTo>
                    <a:pt x="3034" y="6125"/>
                    <a:pt x="0" y="15036"/>
                    <a:pt x="3664" y="18852"/>
                  </a:cubicBezTo>
                  <a:cubicBezTo>
                    <a:pt x="6458" y="21748"/>
                    <a:pt x="11116" y="23589"/>
                    <a:pt x="14592" y="23589"/>
                  </a:cubicBezTo>
                  <a:cubicBezTo>
                    <a:pt x="15674" y="23589"/>
                    <a:pt x="16641" y="23411"/>
                    <a:pt x="17402" y="23031"/>
                  </a:cubicBezTo>
                  <a:cubicBezTo>
                    <a:pt x="20588" y="21428"/>
                    <a:pt x="21084" y="21485"/>
                    <a:pt x="25091" y="16620"/>
                  </a:cubicBezTo>
                  <a:cubicBezTo>
                    <a:pt x="25091" y="16620"/>
                    <a:pt x="25909" y="15802"/>
                    <a:pt x="26958" y="15802"/>
                  </a:cubicBezTo>
                  <a:cubicBezTo>
                    <a:pt x="27107" y="15802"/>
                    <a:pt x="27262" y="15818"/>
                    <a:pt x="27419" y="15857"/>
                  </a:cubicBezTo>
                  <a:cubicBezTo>
                    <a:pt x="28526" y="16505"/>
                    <a:pt x="28545" y="18032"/>
                    <a:pt x="28545" y="18032"/>
                  </a:cubicBezTo>
                  <a:cubicBezTo>
                    <a:pt x="27992" y="24290"/>
                    <a:pt x="28392" y="24595"/>
                    <a:pt x="29556" y="27992"/>
                  </a:cubicBezTo>
                  <a:cubicBezTo>
                    <a:pt x="30673" y="31287"/>
                    <a:pt x="36712" y="34600"/>
                    <a:pt x="41914" y="34600"/>
                  </a:cubicBezTo>
                  <a:cubicBezTo>
                    <a:pt x="42044" y="34600"/>
                    <a:pt x="42173" y="34598"/>
                    <a:pt x="42302" y="34594"/>
                  </a:cubicBezTo>
                  <a:cubicBezTo>
                    <a:pt x="47568" y="34441"/>
                    <a:pt x="51632" y="25950"/>
                    <a:pt x="51632" y="25950"/>
                  </a:cubicBezTo>
                  <a:lnTo>
                    <a:pt x="54475" y="25626"/>
                  </a:lnTo>
                  <a:lnTo>
                    <a:pt x="56078" y="21714"/>
                  </a:lnTo>
                  <a:cubicBezTo>
                    <a:pt x="56078" y="21714"/>
                    <a:pt x="44191" y="14197"/>
                    <a:pt x="31693" y="13777"/>
                  </a:cubicBezTo>
                  <a:cubicBezTo>
                    <a:pt x="29423" y="13166"/>
                    <a:pt x="28659" y="12785"/>
                    <a:pt x="28659" y="12785"/>
                  </a:cubicBezTo>
                  <a:cubicBezTo>
                    <a:pt x="28659" y="12785"/>
                    <a:pt x="27858" y="12517"/>
                    <a:pt x="25797" y="11373"/>
                  </a:cubicBezTo>
                  <a:cubicBezTo>
                    <a:pt x="16581" y="2939"/>
                    <a:pt x="2824" y="1"/>
                    <a:pt x="28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3"/>
            <p:cNvSpPr/>
            <p:nvPr/>
          </p:nvSpPr>
          <p:spPr>
            <a:xfrm>
              <a:off x="5021400" y="4127550"/>
              <a:ext cx="61575" cy="33925"/>
            </a:xfrm>
            <a:custGeom>
              <a:avLst/>
              <a:gdLst/>
              <a:ahLst/>
              <a:cxnLst/>
              <a:rect l="l" t="t" r="r" b="b"/>
              <a:pathLst>
                <a:path w="2463" h="1357" extrusionOk="0">
                  <a:moveTo>
                    <a:pt x="882" y="1"/>
                  </a:moveTo>
                  <a:cubicBezTo>
                    <a:pt x="393" y="1"/>
                    <a:pt x="1" y="186"/>
                    <a:pt x="1" y="186"/>
                  </a:cubicBezTo>
                  <a:cubicBezTo>
                    <a:pt x="1" y="186"/>
                    <a:pt x="573" y="1357"/>
                    <a:pt x="1686" y="1357"/>
                  </a:cubicBezTo>
                  <a:cubicBezTo>
                    <a:pt x="1920" y="1357"/>
                    <a:pt x="2179" y="1305"/>
                    <a:pt x="2462" y="1178"/>
                  </a:cubicBezTo>
                  <a:cubicBezTo>
                    <a:pt x="2082" y="227"/>
                    <a:pt x="1422" y="1"/>
                    <a:pt x="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53"/>
          <p:cNvGrpSpPr/>
          <p:nvPr/>
        </p:nvGrpSpPr>
        <p:grpSpPr>
          <a:xfrm rot="21125523">
            <a:off x="1754014" y="3397166"/>
            <a:ext cx="2639800" cy="1672600"/>
            <a:chOff x="812725" y="2976400"/>
            <a:chExt cx="2639800" cy="1672600"/>
          </a:xfrm>
        </p:grpSpPr>
        <p:sp>
          <p:nvSpPr>
            <p:cNvPr id="2152" name="Google Shape;2152;p53"/>
            <p:cNvSpPr/>
            <p:nvPr/>
          </p:nvSpPr>
          <p:spPr>
            <a:xfrm>
              <a:off x="2468425" y="3803525"/>
              <a:ext cx="984100" cy="443650"/>
            </a:xfrm>
            <a:custGeom>
              <a:avLst/>
              <a:gdLst/>
              <a:ahLst/>
              <a:cxnLst/>
              <a:rect l="l" t="t" r="r" b="b"/>
              <a:pathLst>
                <a:path w="39364" h="17746" extrusionOk="0">
                  <a:moveTo>
                    <a:pt x="15380" y="1"/>
                  </a:moveTo>
                  <a:lnTo>
                    <a:pt x="1" y="4465"/>
                  </a:lnTo>
                  <a:lnTo>
                    <a:pt x="2710" y="10991"/>
                  </a:lnTo>
                  <a:lnTo>
                    <a:pt x="39364" y="17745"/>
                  </a:lnTo>
                  <a:lnTo>
                    <a:pt x="39364" y="17745"/>
                  </a:lnTo>
                  <a:lnTo>
                    <a:pt x="34880" y="12422"/>
                  </a:lnTo>
                  <a:lnTo>
                    <a:pt x="39135" y="11182"/>
                  </a:lnTo>
                  <a:lnTo>
                    <a:pt x="33125" y="5648"/>
                  </a:lnTo>
                  <a:lnTo>
                    <a:pt x="153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3"/>
            <p:cNvSpPr/>
            <p:nvPr/>
          </p:nvSpPr>
          <p:spPr>
            <a:xfrm>
              <a:off x="1092250" y="3036500"/>
              <a:ext cx="883450" cy="698375"/>
            </a:xfrm>
            <a:custGeom>
              <a:avLst/>
              <a:gdLst/>
              <a:ahLst/>
              <a:cxnLst/>
              <a:rect l="l" t="t" r="r" b="b"/>
              <a:pathLst>
                <a:path w="35338" h="27935" extrusionOk="0">
                  <a:moveTo>
                    <a:pt x="5209" y="0"/>
                  </a:moveTo>
                  <a:lnTo>
                    <a:pt x="6965" y="4064"/>
                  </a:lnTo>
                  <a:lnTo>
                    <a:pt x="0" y="4007"/>
                  </a:lnTo>
                  <a:lnTo>
                    <a:pt x="28583" y="27934"/>
                  </a:lnTo>
                  <a:lnTo>
                    <a:pt x="35338" y="25873"/>
                  </a:lnTo>
                  <a:lnTo>
                    <a:pt x="28965" y="11181"/>
                  </a:lnTo>
                  <a:lnTo>
                    <a:pt x="13319" y="1107"/>
                  </a:lnTo>
                  <a:lnTo>
                    <a:pt x="52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3"/>
            <p:cNvSpPr/>
            <p:nvPr/>
          </p:nvSpPr>
          <p:spPr>
            <a:xfrm>
              <a:off x="2137850" y="3761100"/>
              <a:ext cx="1312300" cy="231825"/>
            </a:xfrm>
            <a:custGeom>
              <a:avLst/>
              <a:gdLst/>
              <a:ahLst/>
              <a:cxnLst/>
              <a:rect l="l" t="t" r="r" b="b"/>
              <a:pathLst>
                <a:path w="52492" h="9273" extrusionOk="0">
                  <a:moveTo>
                    <a:pt x="24020" y="1"/>
                  </a:moveTo>
                  <a:cubicBezTo>
                    <a:pt x="16725" y="1"/>
                    <a:pt x="8695" y="915"/>
                    <a:pt x="2214" y="3968"/>
                  </a:cubicBezTo>
                  <a:lnTo>
                    <a:pt x="1" y="8681"/>
                  </a:lnTo>
                  <a:cubicBezTo>
                    <a:pt x="1" y="8681"/>
                    <a:pt x="7409" y="5365"/>
                    <a:pt x="22208" y="5365"/>
                  </a:cubicBezTo>
                  <a:cubicBezTo>
                    <a:pt x="30166" y="5365"/>
                    <a:pt x="40261" y="6323"/>
                    <a:pt x="52491" y="9273"/>
                  </a:cubicBezTo>
                  <a:lnTo>
                    <a:pt x="44172" y="2041"/>
                  </a:lnTo>
                  <a:cubicBezTo>
                    <a:pt x="44172" y="2041"/>
                    <a:pt x="34917" y="1"/>
                    <a:pt x="240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3"/>
            <p:cNvSpPr/>
            <p:nvPr/>
          </p:nvSpPr>
          <p:spPr>
            <a:xfrm>
              <a:off x="1290200" y="2976400"/>
              <a:ext cx="903025" cy="1001750"/>
            </a:xfrm>
            <a:custGeom>
              <a:avLst/>
              <a:gdLst/>
              <a:ahLst/>
              <a:cxnLst/>
              <a:rect l="l" t="t" r="r" b="b"/>
              <a:pathLst>
                <a:path w="36121" h="40070" extrusionOk="0">
                  <a:moveTo>
                    <a:pt x="1" y="0"/>
                  </a:moveTo>
                  <a:lnTo>
                    <a:pt x="1" y="0"/>
                  </a:lnTo>
                  <a:cubicBezTo>
                    <a:pt x="28774" y="21580"/>
                    <a:pt x="33907" y="40069"/>
                    <a:pt x="33907" y="40069"/>
                  </a:cubicBezTo>
                  <a:lnTo>
                    <a:pt x="36120" y="35337"/>
                  </a:lnTo>
                  <a:cubicBezTo>
                    <a:pt x="31674" y="18050"/>
                    <a:pt x="10877" y="1794"/>
                    <a:pt x="10877" y="1794"/>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3"/>
            <p:cNvSpPr/>
            <p:nvPr/>
          </p:nvSpPr>
          <p:spPr>
            <a:xfrm>
              <a:off x="895725" y="2976400"/>
              <a:ext cx="1252175" cy="1073300"/>
            </a:xfrm>
            <a:custGeom>
              <a:avLst/>
              <a:gdLst/>
              <a:ahLst/>
              <a:cxnLst/>
              <a:rect l="l" t="t" r="r" b="b"/>
              <a:pathLst>
                <a:path w="50087" h="42932" extrusionOk="0">
                  <a:moveTo>
                    <a:pt x="15780" y="0"/>
                  </a:moveTo>
                  <a:lnTo>
                    <a:pt x="14673" y="1240"/>
                  </a:lnTo>
                  <a:cubicBezTo>
                    <a:pt x="14673" y="1240"/>
                    <a:pt x="33792" y="14062"/>
                    <a:pt x="40642" y="25854"/>
                  </a:cubicBezTo>
                  <a:cubicBezTo>
                    <a:pt x="30701" y="14711"/>
                    <a:pt x="13070" y="2404"/>
                    <a:pt x="13070" y="2404"/>
                  </a:cubicBezTo>
                  <a:lnTo>
                    <a:pt x="10857" y="4160"/>
                  </a:lnTo>
                  <a:cubicBezTo>
                    <a:pt x="10857" y="4160"/>
                    <a:pt x="30052" y="14578"/>
                    <a:pt x="40050" y="27495"/>
                  </a:cubicBezTo>
                  <a:cubicBezTo>
                    <a:pt x="29651" y="18775"/>
                    <a:pt x="16734" y="10590"/>
                    <a:pt x="7861" y="6411"/>
                  </a:cubicBezTo>
                  <a:cubicBezTo>
                    <a:pt x="2958" y="10914"/>
                    <a:pt x="0" y="18699"/>
                    <a:pt x="0" y="18699"/>
                  </a:cubicBezTo>
                  <a:lnTo>
                    <a:pt x="41767" y="38352"/>
                  </a:lnTo>
                  <a:lnTo>
                    <a:pt x="40584" y="41214"/>
                  </a:lnTo>
                  <a:cubicBezTo>
                    <a:pt x="40584" y="41214"/>
                    <a:pt x="41118" y="41093"/>
                    <a:pt x="42020" y="41093"/>
                  </a:cubicBezTo>
                  <a:cubicBezTo>
                    <a:pt x="43437" y="41093"/>
                    <a:pt x="45762" y="41392"/>
                    <a:pt x="48350" y="42931"/>
                  </a:cubicBezTo>
                  <a:lnTo>
                    <a:pt x="50087" y="39210"/>
                  </a:lnTo>
                  <a:cubicBezTo>
                    <a:pt x="50087" y="39210"/>
                    <a:pt x="38295" y="13051"/>
                    <a:pt x="157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3"/>
            <p:cNvSpPr/>
            <p:nvPr/>
          </p:nvSpPr>
          <p:spPr>
            <a:xfrm>
              <a:off x="1110850" y="3237325"/>
              <a:ext cx="843850" cy="554300"/>
            </a:xfrm>
            <a:custGeom>
              <a:avLst/>
              <a:gdLst/>
              <a:ahLst/>
              <a:cxnLst/>
              <a:rect l="l" t="t" r="r" b="b"/>
              <a:pathLst>
                <a:path w="33754" h="22172" extrusionOk="0">
                  <a:moveTo>
                    <a:pt x="1" y="0"/>
                  </a:moveTo>
                  <a:lnTo>
                    <a:pt x="1" y="0"/>
                  </a:lnTo>
                  <a:cubicBezTo>
                    <a:pt x="5725" y="3358"/>
                    <a:pt x="11754" y="6850"/>
                    <a:pt x="17383" y="10361"/>
                  </a:cubicBezTo>
                  <a:cubicBezTo>
                    <a:pt x="21676" y="13032"/>
                    <a:pt x="25931" y="15780"/>
                    <a:pt x="29938" y="18852"/>
                  </a:cubicBezTo>
                  <a:cubicBezTo>
                    <a:pt x="31274" y="19882"/>
                    <a:pt x="32571" y="20970"/>
                    <a:pt x="33754" y="22172"/>
                  </a:cubicBezTo>
                  <a:cubicBezTo>
                    <a:pt x="33487" y="21847"/>
                    <a:pt x="33201" y="21523"/>
                    <a:pt x="32914" y="21218"/>
                  </a:cubicBezTo>
                  <a:cubicBezTo>
                    <a:pt x="32342" y="20588"/>
                    <a:pt x="31731" y="19996"/>
                    <a:pt x="31102" y="19424"/>
                  </a:cubicBezTo>
                  <a:cubicBezTo>
                    <a:pt x="27019" y="15741"/>
                    <a:pt x="22401" y="12689"/>
                    <a:pt x="17764" y="9750"/>
                  </a:cubicBezTo>
                  <a:cubicBezTo>
                    <a:pt x="12002" y="6201"/>
                    <a:pt x="6087" y="2919"/>
                    <a:pt x="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3"/>
            <p:cNvSpPr/>
            <p:nvPr/>
          </p:nvSpPr>
          <p:spPr>
            <a:xfrm>
              <a:off x="1176675" y="3329375"/>
              <a:ext cx="502325" cy="306275"/>
            </a:xfrm>
            <a:custGeom>
              <a:avLst/>
              <a:gdLst/>
              <a:ahLst/>
              <a:cxnLst/>
              <a:rect l="l" t="t" r="r" b="b"/>
              <a:pathLst>
                <a:path w="20093" h="12251" extrusionOk="0">
                  <a:moveTo>
                    <a:pt x="1" y="1"/>
                  </a:moveTo>
                  <a:lnTo>
                    <a:pt x="1" y="1"/>
                  </a:lnTo>
                  <a:cubicBezTo>
                    <a:pt x="5725" y="3683"/>
                    <a:pt x="14177" y="8644"/>
                    <a:pt x="20092" y="12250"/>
                  </a:cubicBezTo>
                  <a:cubicBezTo>
                    <a:pt x="17040" y="9751"/>
                    <a:pt x="13739" y="7595"/>
                    <a:pt x="10380" y="5553"/>
                  </a:cubicBezTo>
                  <a:cubicBezTo>
                    <a:pt x="7003" y="3550"/>
                    <a:pt x="3569" y="1622"/>
                    <a:pt x="1"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3"/>
            <p:cNvSpPr/>
            <p:nvPr/>
          </p:nvSpPr>
          <p:spPr>
            <a:xfrm>
              <a:off x="1381800" y="3552150"/>
              <a:ext cx="461775" cy="243775"/>
            </a:xfrm>
            <a:custGeom>
              <a:avLst/>
              <a:gdLst/>
              <a:ahLst/>
              <a:cxnLst/>
              <a:rect l="l" t="t" r="r" b="b"/>
              <a:pathLst>
                <a:path w="18471" h="9751" extrusionOk="0">
                  <a:moveTo>
                    <a:pt x="0" y="0"/>
                  </a:moveTo>
                  <a:lnTo>
                    <a:pt x="0" y="0"/>
                  </a:lnTo>
                  <a:cubicBezTo>
                    <a:pt x="5209" y="2824"/>
                    <a:pt x="13147" y="6965"/>
                    <a:pt x="18470" y="9750"/>
                  </a:cubicBezTo>
                  <a:cubicBezTo>
                    <a:pt x="12460" y="6240"/>
                    <a:pt x="6278" y="3015"/>
                    <a:pt x="0"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3"/>
            <p:cNvSpPr/>
            <p:nvPr/>
          </p:nvSpPr>
          <p:spPr>
            <a:xfrm>
              <a:off x="2104475" y="3882075"/>
              <a:ext cx="1348050" cy="712350"/>
            </a:xfrm>
            <a:custGeom>
              <a:avLst/>
              <a:gdLst/>
              <a:ahLst/>
              <a:cxnLst/>
              <a:rect l="l" t="t" r="r" b="b"/>
              <a:pathLst>
                <a:path w="53922" h="28494" extrusionOk="0">
                  <a:moveTo>
                    <a:pt x="26740" y="0"/>
                  </a:moveTo>
                  <a:cubicBezTo>
                    <a:pt x="12613" y="0"/>
                    <a:pt x="1737" y="2983"/>
                    <a:pt x="1737" y="2983"/>
                  </a:cubicBezTo>
                  <a:lnTo>
                    <a:pt x="0" y="6704"/>
                  </a:lnTo>
                  <a:cubicBezTo>
                    <a:pt x="4618" y="8345"/>
                    <a:pt x="6259" y="11570"/>
                    <a:pt x="6259" y="11570"/>
                  </a:cubicBezTo>
                  <a:lnTo>
                    <a:pt x="7728" y="8860"/>
                  </a:lnTo>
                  <a:lnTo>
                    <a:pt x="49495" y="28494"/>
                  </a:lnTo>
                  <a:cubicBezTo>
                    <a:pt x="49495" y="28494"/>
                    <a:pt x="53597" y="21263"/>
                    <a:pt x="53922" y="14603"/>
                  </a:cubicBezTo>
                  <a:cubicBezTo>
                    <a:pt x="45068" y="10425"/>
                    <a:pt x="30529" y="5693"/>
                    <a:pt x="17173" y="3251"/>
                  </a:cubicBezTo>
                  <a:cubicBezTo>
                    <a:pt x="17691" y="3234"/>
                    <a:pt x="18213" y="3225"/>
                    <a:pt x="18738" y="3225"/>
                  </a:cubicBezTo>
                  <a:cubicBezTo>
                    <a:pt x="34754" y="3225"/>
                    <a:pt x="53769" y="10864"/>
                    <a:pt x="53769" y="10864"/>
                  </a:cubicBezTo>
                  <a:lnTo>
                    <a:pt x="53693" y="8040"/>
                  </a:lnTo>
                  <a:cubicBezTo>
                    <a:pt x="53693" y="8040"/>
                    <a:pt x="32991" y="2316"/>
                    <a:pt x="18050" y="1743"/>
                  </a:cubicBezTo>
                  <a:cubicBezTo>
                    <a:pt x="20010" y="1418"/>
                    <a:pt x="22153" y="1279"/>
                    <a:pt x="24385" y="1279"/>
                  </a:cubicBezTo>
                  <a:cubicBezTo>
                    <a:pt x="37467" y="1279"/>
                    <a:pt x="53578" y="6055"/>
                    <a:pt x="53578" y="6055"/>
                  </a:cubicBezTo>
                  <a:lnTo>
                    <a:pt x="53826" y="4434"/>
                  </a:lnTo>
                  <a:cubicBezTo>
                    <a:pt x="44718" y="1058"/>
                    <a:pt x="35153" y="0"/>
                    <a:pt x="26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3"/>
            <p:cNvSpPr/>
            <p:nvPr/>
          </p:nvSpPr>
          <p:spPr>
            <a:xfrm>
              <a:off x="2398300" y="4000050"/>
              <a:ext cx="965500" cy="297200"/>
            </a:xfrm>
            <a:custGeom>
              <a:avLst/>
              <a:gdLst/>
              <a:ahLst/>
              <a:cxnLst/>
              <a:rect l="l" t="t" r="r" b="b"/>
              <a:pathLst>
                <a:path w="38620" h="11888" extrusionOk="0">
                  <a:moveTo>
                    <a:pt x="1" y="1"/>
                  </a:moveTo>
                  <a:lnTo>
                    <a:pt x="1" y="1"/>
                  </a:lnTo>
                  <a:cubicBezTo>
                    <a:pt x="1680" y="172"/>
                    <a:pt x="3340" y="459"/>
                    <a:pt x="4981" y="840"/>
                  </a:cubicBezTo>
                  <a:cubicBezTo>
                    <a:pt x="9923" y="1966"/>
                    <a:pt x="14750" y="3492"/>
                    <a:pt x="19539" y="5095"/>
                  </a:cubicBezTo>
                  <a:cubicBezTo>
                    <a:pt x="25836" y="7213"/>
                    <a:pt x="32361" y="9617"/>
                    <a:pt x="38620" y="11888"/>
                  </a:cubicBezTo>
                  <a:cubicBezTo>
                    <a:pt x="32476" y="9045"/>
                    <a:pt x="26160" y="6584"/>
                    <a:pt x="19768" y="4427"/>
                  </a:cubicBezTo>
                  <a:cubicBezTo>
                    <a:pt x="14540" y="2710"/>
                    <a:pt x="9236" y="1088"/>
                    <a:pt x="3798" y="306"/>
                  </a:cubicBezTo>
                  <a:cubicBezTo>
                    <a:pt x="2958" y="192"/>
                    <a:pt x="2119" y="96"/>
                    <a:pt x="1279" y="39"/>
                  </a:cubicBezTo>
                  <a:cubicBezTo>
                    <a:pt x="860" y="20"/>
                    <a:pt x="421" y="20"/>
                    <a:pt x="1"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3"/>
            <p:cNvSpPr/>
            <p:nvPr/>
          </p:nvSpPr>
          <p:spPr>
            <a:xfrm>
              <a:off x="2694525" y="4113100"/>
              <a:ext cx="556225" cy="192275"/>
            </a:xfrm>
            <a:custGeom>
              <a:avLst/>
              <a:gdLst/>
              <a:ahLst/>
              <a:cxnLst/>
              <a:rect l="l" t="t" r="r" b="b"/>
              <a:pathLst>
                <a:path w="22249" h="7691" extrusionOk="0">
                  <a:moveTo>
                    <a:pt x="1" y="1"/>
                  </a:moveTo>
                  <a:cubicBezTo>
                    <a:pt x="6469" y="2239"/>
                    <a:pt x="15672" y="5590"/>
                    <a:pt x="22134" y="7635"/>
                  </a:cubicBezTo>
                  <a:lnTo>
                    <a:pt x="22134" y="7635"/>
                  </a:lnTo>
                  <a:cubicBezTo>
                    <a:pt x="18621" y="5942"/>
                    <a:pt x="14997" y="4528"/>
                    <a:pt x="11335" y="3225"/>
                  </a:cubicBezTo>
                  <a:cubicBezTo>
                    <a:pt x="7633" y="1928"/>
                    <a:pt x="3874" y="764"/>
                    <a:pt x="1" y="1"/>
                  </a:cubicBezTo>
                  <a:close/>
                  <a:moveTo>
                    <a:pt x="22134" y="7635"/>
                  </a:moveTo>
                  <a:cubicBezTo>
                    <a:pt x="22173" y="7653"/>
                    <a:pt x="22211" y="7672"/>
                    <a:pt x="22249" y="7690"/>
                  </a:cubicBezTo>
                  <a:lnTo>
                    <a:pt x="22249" y="7671"/>
                  </a:lnTo>
                  <a:cubicBezTo>
                    <a:pt x="22211" y="7659"/>
                    <a:pt x="22173" y="7647"/>
                    <a:pt x="22134" y="7635"/>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3"/>
            <p:cNvSpPr/>
            <p:nvPr/>
          </p:nvSpPr>
          <p:spPr>
            <a:xfrm>
              <a:off x="2466050" y="4088775"/>
              <a:ext cx="481800" cy="200375"/>
            </a:xfrm>
            <a:custGeom>
              <a:avLst/>
              <a:gdLst/>
              <a:ahLst/>
              <a:cxnLst/>
              <a:rect l="l" t="t" r="r" b="b"/>
              <a:pathLst>
                <a:path w="19272" h="8015" extrusionOk="0">
                  <a:moveTo>
                    <a:pt x="0" y="1"/>
                  </a:moveTo>
                  <a:lnTo>
                    <a:pt x="0" y="1"/>
                  </a:lnTo>
                  <a:cubicBezTo>
                    <a:pt x="5515" y="2309"/>
                    <a:pt x="13796" y="5801"/>
                    <a:pt x="19272" y="8015"/>
                  </a:cubicBezTo>
                  <a:cubicBezTo>
                    <a:pt x="12956" y="5095"/>
                    <a:pt x="6545" y="2386"/>
                    <a:pt x="0"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3"/>
            <p:cNvSpPr/>
            <p:nvPr/>
          </p:nvSpPr>
          <p:spPr>
            <a:xfrm>
              <a:off x="1861200" y="3966200"/>
              <a:ext cx="428850" cy="271425"/>
            </a:xfrm>
            <a:custGeom>
              <a:avLst/>
              <a:gdLst/>
              <a:ahLst/>
              <a:cxnLst/>
              <a:rect l="l" t="t" r="r" b="b"/>
              <a:pathLst>
                <a:path w="17154" h="10857" extrusionOk="0">
                  <a:moveTo>
                    <a:pt x="2633" y="0"/>
                  </a:moveTo>
                  <a:lnTo>
                    <a:pt x="2633" y="0"/>
                  </a:lnTo>
                  <a:cubicBezTo>
                    <a:pt x="0" y="2786"/>
                    <a:pt x="344" y="6602"/>
                    <a:pt x="6831" y="9483"/>
                  </a:cubicBezTo>
                  <a:cubicBezTo>
                    <a:pt x="8986" y="10440"/>
                    <a:pt x="10646" y="10856"/>
                    <a:pt x="11970" y="10856"/>
                  </a:cubicBezTo>
                  <a:cubicBezTo>
                    <a:pt x="14631" y="10856"/>
                    <a:pt x="15930" y="9175"/>
                    <a:pt x="17154" y="6831"/>
                  </a:cubicBezTo>
                  <a:cubicBezTo>
                    <a:pt x="8739" y="592"/>
                    <a:pt x="2634" y="0"/>
                    <a:pt x="26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3"/>
            <p:cNvSpPr/>
            <p:nvPr/>
          </p:nvSpPr>
          <p:spPr>
            <a:xfrm>
              <a:off x="1893625" y="3966200"/>
              <a:ext cx="396425" cy="197975"/>
            </a:xfrm>
            <a:custGeom>
              <a:avLst/>
              <a:gdLst/>
              <a:ahLst/>
              <a:cxnLst/>
              <a:rect l="l" t="t" r="r" b="b"/>
              <a:pathLst>
                <a:path w="15857" h="7919" extrusionOk="0">
                  <a:moveTo>
                    <a:pt x="1336" y="0"/>
                  </a:moveTo>
                  <a:cubicBezTo>
                    <a:pt x="688" y="668"/>
                    <a:pt x="230" y="1393"/>
                    <a:pt x="1" y="2156"/>
                  </a:cubicBezTo>
                  <a:cubicBezTo>
                    <a:pt x="211" y="1813"/>
                    <a:pt x="478" y="1469"/>
                    <a:pt x="783" y="1126"/>
                  </a:cubicBezTo>
                  <a:lnTo>
                    <a:pt x="802" y="1145"/>
                  </a:lnTo>
                  <a:cubicBezTo>
                    <a:pt x="802" y="1145"/>
                    <a:pt x="6870" y="1736"/>
                    <a:pt x="15246" y="7918"/>
                  </a:cubicBezTo>
                  <a:cubicBezTo>
                    <a:pt x="15456" y="7575"/>
                    <a:pt x="15666" y="7212"/>
                    <a:pt x="15857" y="6831"/>
                  </a:cubicBezTo>
                  <a:cubicBezTo>
                    <a:pt x="7442" y="592"/>
                    <a:pt x="1336" y="0"/>
                    <a:pt x="1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3"/>
            <p:cNvSpPr/>
            <p:nvPr/>
          </p:nvSpPr>
          <p:spPr>
            <a:xfrm>
              <a:off x="2243275" y="4054425"/>
              <a:ext cx="1181125" cy="594575"/>
            </a:xfrm>
            <a:custGeom>
              <a:avLst/>
              <a:gdLst/>
              <a:ahLst/>
              <a:cxnLst/>
              <a:rect l="l" t="t" r="r" b="b"/>
              <a:pathLst>
                <a:path w="47245" h="23783" extrusionOk="0">
                  <a:moveTo>
                    <a:pt x="1146" y="1"/>
                  </a:moveTo>
                  <a:lnTo>
                    <a:pt x="1" y="2424"/>
                  </a:lnTo>
                  <a:lnTo>
                    <a:pt x="45126" y="23661"/>
                  </a:lnTo>
                  <a:cubicBezTo>
                    <a:pt x="45312" y="23743"/>
                    <a:pt x="45507" y="23783"/>
                    <a:pt x="45698" y="23783"/>
                  </a:cubicBezTo>
                  <a:cubicBezTo>
                    <a:pt x="46211" y="23783"/>
                    <a:pt x="46697" y="23499"/>
                    <a:pt x="46920" y="23012"/>
                  </a:cubicBezTo>
                  <a:cubicBezTo>
                    <a:pt x="47244" y="22344"/>
                    <a:pt x="46958" y="21543"/>
                    <a:pt x="46290" y="21237"/>
                  </a:cubicBezTo>
                  <a:lnTo>
                    <a:pt x="11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3"/>
            <p:cNvSpPr/>
            <p:nvPr/>
          </p:nvSpPr>
          <p:spPr>
            <a:xfrm>
              <a:off x="2018600" y="4054425"/>
              <a:ext cx="328700" cy="230600"/>
            </a:xfrm>
            <a:custGeom>
              <a:avLst/>
              <a:gdLst/>
              <a:ahLst/>
              <a:cxnLst/>
              <a:rect l="l" t="t" r="r" b="b"/>
              <a:pathLst>
                <a:path w="13148" h="9224" extrusionOk="0">
                  <a:moveTo>
                    <a:pt x="10152" y="1"/>
                  </a:moveTo>
                  <a:lnTo>
                    <a:pt x="7957" y="4637"/>
                  </a:lnTo>
                  <a:cubicBezTo>
                    <a:pt x="7529" y="5564"/>
                    <a:pt x="6620" y="6099"/>
                    <a:pt x="5665" y="6099"/>
                  </a:cubicBezTo>
                  <a:cubicBezTo>
                    <a:pt x="5302" y="6099"/>
                    <a:pt x="4932" y="6022"/>
                    <a:pt x="4580" y="5859"/>
                  </a:cubicBezTo>
                  <a:lnTo>
                    <a:pt x="1298" y="4313"/>
                  </a:lnTo>
                  <a:lnTo>
                    <a:pt x="1" y="7099"/>
                  </a:lnTo>
                  <a:lnTo>
                    <a:pt x="3321" y="8663"/>
                  </a:lnTo>
                  <a:cubicBezTo>
                    <a:pt x="4123" y="9044"/>
                    <a:pt x="4968" y="9224"/>
                    <a:pt x="5800" y="9224"/>
                  </a:cubicBezTo>
                  <a:cubicBezTo>
                    <a:pt x="7972" y="9224"/>
                    <a:pt x="10050" y="7994"/>
                    <a:pt x="11029" y="5897"/>
                  </a:cubicBezTo>
                  <a:lnTo>
                    <a:pt x="13147" y="1413"/>
                  </a:lnTo>
                  <a:lnTo>
                    <a:pt x="101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3"/>
            <p:cNvSpPr/>
            <p:nvPr/>
          </p:nvSpPr>
          <p:spPr>
            <a:xfrm>
              <a:off x="812725" y="3389300"/>
              <a:ext cx="1181100" cy="594575"/>
            </a:xfrm>
            <a:custGeom>
              <a:avLst/>
              <a:gdLst/>
              <a:ahLst/>
              <a:cxnLst/>
              <a:rect l="l" t="t" r="r" b="b"/>
              <a:pathLst>
                <a:path w="47244" h="23783" extrusionOk="0">
                  <a:moveTo>
                    <a:pt x="1539" y="0"/>
                  </a:moveTo>
                  <a:cubicBezTo>
                    <a:pt x="1033" y="0"/>
                    <a:pt x="547" y="284"/>
                    <a:pt x="325" y="771"/>
                  </a:cubicBezTo>
                  <a:cubicBezTo>
                    <a:pt x="0" y="1439"/>
                    <a:pt x="286" y="2240"/>
                    <a:pt x="973" y="2565"/>
                  </a:cubicBezTo>
                  <a:lnTo>
                    <a:pt x="46099" y="23782"/>
                  </a:lnTo>
                  <a:lnTo>
                    <a:pt x="47244" y="21359"/>
                  </a:lnTo>
                  <a:lnTo>
                    <a:pt x="47225" y="21359"/>
                  </a:lnTo>
                  <a:lnTo>
                    <a:pt x="2099" y="122"/>
                  </a:lnTo>
                  <a:cubicBezTo>
                    <a:pt x="1918" y="40"/>
                    <a:pt x="1727" y="0"/>
                    <a:pt x="1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3"/>
            <p:cNvSpPr/>
            <p:nvPr/>
          </p:nvSpPr>
          <p:spPr>
            <a:xfrm>
              <a:off x="1831625" y="3887950"/>
              <a:ext cx="219450" cy="343950"/>
            </a:xfrm>
            <a:custGeom>
              <a:avLst/>
              <a:gdLst/>
              <a:ahLst/>
              <a:cxnLst/>
              <a:rect l="l" t="t" r="r" b="b"/>
              <a:pathLst>
                <a:path w="8778" h="13758" extrusionOk="0">
                  <a:moveTo>
                    <a:pt x="3473" y="1"/>
                  </a:moveTo>
                  <a:lnTo>
                    <a:pt x="1355" y="4485"/>
                  </a:lnTo>
                  <a:cubicBezTo>
                    <a:pt x="0" y="7385"/>
                    <a:pt x="1240" y="10819"/>
                    <a:pt x="4141" y="12193"/>
                  </a:cubicBezTo>
                  <a:lnTo>
                    <a:pt x="7480" y="13758"/>
                  </a:lnTo>
                  <a:lnTo>
                    <a:pt x="8777" y="10972"/>
                  </a:lnTo>
                  <a:lnTo>
                    <a:pt x="5495" y="9427"/>
                  </a:lnTo>
                  <a:cubicBezTo>
                    <a:pt x="4236" y="8835"/>
                    <a:pt x="3702" y="7328"/>
                    <a:pt x="4293" y="6049"/>
                  </a:cubicBezTo>
                  <a:lnTo>
                    <a:pt x="6469" y="1413"/>
                  </a:lnTo>
                  <a:lnTo>
                    <a:pt x="34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3"/>
            <p:cNvSpPr/>
            <p:nvPr/>
          </p:nvSpPr>
          <p:spPr>
            <a:xfrm>
              <a:off x="876625" y="3406700"/>
              <a:ext cx="1007000" cy="486500"/>
            </a:xfrm>
            <a:custGeom>
              <a:avLst/>
              <a:gdLst/>
              <a:ahLst/>
              <a:cxnLst/>
              <a:rect l="l" t="t" r="r" b="b"/>
              <a:pathLst>
                <a:path w="40280" h="19460" extrusionOk="0">
                  <a:moveTo>
                    <a:pt x="641" y="0"/>
                  </a:moveTo>
                  <a:cubicBezTo>
                    <a:pt x="435" y="0"/>
                    <a:pt x="231" y="117"/>
                    <a:pt x="135" y="323"/>
                  </a:cubicBezTo>
                  <a:cubicBezTo>
                    <a:pt x="1" y="590"/>
                    <a:pt x="135" y="934"/>
                    <a:pt x="402" y="1048"/>
                  </a:cubicBezTo>
                  <a:lnTo>
                    <a:pt x="39421" y="19404"/>
                  </a:lnTo>
                  <a:cubicBezTo>
                    <a:pt x="39497" y="19441"/>
                    <a:pt x="39576" y="19459"/>
                    <a:pt x="39655" y="19459"/>
                  </a:cubicBezTo>
                  <a:cubicBezTo>
                    <a:pt x="39856" y="19459"/>
                    <a:pt x="40050" y="19342"/>
                    <a:pt x="40146" y="19136"/>
                  </a:cubicBezTo>
                  <a:cubicBezTo>
                    <a:pt x="40280" y="18869"/>
                    <a:pt x="40166" y="18545"/>
                    <a:pt x="39879" y="18411"/>
                  </a:cubicBezTo>
                  <a:lnTo>
                    <a:pt x="879" y="56"/>
                  </a:lnTo>
                  <a:cubicBezTo>
                    <a:pt x="804" y="18"/>
                    <a:pt x="722" y="0"/>
                    <a:pt x="64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3"/>
            <p:cNvSpPr/>
            <p:nvPr/>
          </p:nvSpPr>
          <p:spPr>
            <a:xfrm>
              <a:off x="2370175" y="4109325"/>
              <a:ext cx="1007000" cy="486500"/>
            </a:xfrm>
            <a:custGeom>
              <a:avLst/>
              <a:gdLst/>
              <a:ahLst/>
              <a:cxnLst/>
              <a:rect l="l" t="t" r="r" b="b"/>
              <a:pathLst>
                <a:path w="40280" h="19460" extrusionOk="0">
                  <a:moveTo>
                    <a:pt x="632" y="1"/>
                  </a:moveTo>
                  <a:cubicBezTo>
                    <a:pt x="424" y="1"/>
                    <a:pt x="230" y="118"/>
                    <a:pt x="134" y="324"/>
                  </a:cubicBezTo>
                  <a:cubicBezTo>
                    <a:pt x="0" y="591"/>
                    <a:pt x="115" y="934"/>
                    <a:pt x="401" y="1049"/>
                  </a:cubicBezTo>
                  <a:lnTo>
                    <a:pt x="39401" y="19404"/>
                  </a:lnTo>
                  <a:cubicBezTo>
                    <a:pt x="39482" y="19442"/>
                    <a:pt x="39566" y="19460"/>
                    <a:pt x="39647" y="19460"/>
                  </a:cubicBezTo>
                  <a:cubicBezTo>
                    <a:pt x="39855" y="19460"/>
                    <a:pt x="40050" y="19343"/>
                    <a:pt x="40146" y="19137"/>
                  </a:cubicBezTo>
                  <a:cubicBezTo>
                    <a:pt x="40279" y="18870"/>
                    <a:pt x="40146" y="18526"/>
                    <a:pt x="39878" y="18412"/>
                  </a:cubicBezTo>
                  <a:lnTo>
                    <a:pt x="878" y="56"/>
                  </a:lnTo>
                  <a:cubicBezTo>
                    <a:pt x="797" y="19"/>
                    <a:pt x="714" y="1"/>
                    <a:pt x="63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3"/>
            <p:cNvSpPr/>
            <p:nvPr/>
          </p:nvSpPr>
          <p:spPr>
            <a:xfrm>
              <a:off x="2150750" y="3860300"/>
              <a:ext cx="42475" cy="90175"/>
            </a:xfrm>
            <a:custGeom>
              <a:avLst/>
              <a:gdLst/>
              <a:ahLst/>
              <a:cxnLst/>
              <a:rect l="l" t="t" r="r" b="b"/>
              <a:pathLst>
                <a:path w="1699" h="3607" fill="none" extrusionOk="0">
                  <a:moveTo>
                    <a:pt x="1698" y="0"/>
                  </a:moveTo>
                  <a:lnTo>
                    <a:pt x="0" y="3606"/>
                  </a:lnTo>
                </a:path>
              </a:pathLst>
            </a:custGeom>
            <a:noFill/>
            <a:ln w="7625" cap="rnd" cmpd="sng">
              <a:solidFill>
                <a:schemeClr val="dk2"/>
              </a:solidFill>
              <a:prstDash val="solid"/>
              <a:miter lim="19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3" name="Google Shape;2173;p53"/>
          <p:cNvGrpSpPr/>
          <p:nvPr/>
        </p:nvGrpSpPr>
        <p:grpSpPr>
          <a:xfrm>
            <a:off x="1028854" y="3764785"/>
            <a:ext cx="675475" cy="1235475"/>
            <a:chOff x="1834000" y="2539450"/>
            <a:chExt cx="675475" cy="1235475"/>
          </a:xfrm>
        </p:grpSpPr>
        <p:sp>
          <p:nvSpPr>
            <p:cNvPr id="2174" name="Google Shape;2174;p53"/>
            <p:cNvSpPr/>
            <p:nvPr/>
          </p:nvSpPr>
          <p:spPr>
            <a:xfrm>
              <a:off x="1834000" y="2539450"/>
              <a:ext cx="511375" cy="939250"/>
            </a:xfrm>
            <a:custGeom>
              <a:avLst/>
              <a:gdLst/>
              <a:ahLst/>
              <a:cxnLst/>
              <a:rect l="l" t="t" r="r" b="b"/>
              <a:pathLst>
                <a:path w="20455" h="37570" extrusionOk="0">
                  <a:moveTo>
                    <a:pt x="2939" y="0"/>
                  </a:moveTo>
                  <a:lnTo>
                    <a:pt x="2939" y="0"/>
                  </a:lnTo>
                  <a:cubicBezTo>
                    <a:pt x="1" y="10342"/>
                    <a:pt x="17097" y="37570"/>
                    <a:pt x="17097" y="37570"/>
                  </a:cubicBezTo>
                  <a:lnTo>
                    <a:pt x="20455" y="35910"/>
                  </a:lnTo>
                  <a:cubicBezTo>
                    <a:pt x="20455" y="35910"/>
                    <a:pt x="9522" y="6316"/>
                    <a:pt x="29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3"/>
            <p:cNvSpPr/>
            <p:nvPr/>
          </p:nvSpPr>
          <p:spPr>
            <a:xfrm>
              <a:off x="2236125" y="3437175"/>
              <a:ext cx="273350" cy="337750"/>
            </a:xfrm>
            <a:custGeom>
              <a:avLst/>
              <a:gdLst/>
              <a:ahLst/>
              <a:cxnLst/>
              <a:rect l="l" t="t" r="r" b="b"/>
              <a:pathLst>
                <a:path w="10934" h="13510" extrusionOk="0">
                  <a:moveTo>
                    <a:pt x="4370" y="1"/>
                  </a:moveTo>
                  <a:lnTo>
                    <a:pt x="1012" y="1661"/>
                  </a:lnTo>
                  <a:cubicBezTo>
                    <a:pt x="1012" y="1661"/>
                    <a:pt x="0" y="6374"/>
                    <a:pt x="1947" y="8797"/>
                  </a:cubicBezTo>
                  <a:cubicBezTo>
                    <a:pt x="3912" y="11201"/>
                    <a:pt x="6889" y="9961"/>
                    <a:pt x="9598" y="13510"/>
                  </a:cubicBezTo>
                  <a:cubicBezTo>
                    <a:pt x="10934" y="8873"/>
                    <a:pt x="9560" y="5267"/>
                    <a:pt x="4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3"/>
            <p:cNvSpPr/>
            <p:nvPr/>
          </p:nvSpPr>
          <p:spPr>
            <a:xfrm>
              <a:off x="2236125" y="3449100"/>
              <a:ext cx="147425" cy="258575"/>
            </a:xfrm>
            <a:custGeom>
              <a:avLst/>
              <a:gdLst/>
              <a:ahLst/>
              <a:cxnLst/>
              <a:rect l="l" t="t" r="r" b="b"/>
              <a:pathLst>
                <a:path w="5897" h="10343" extrusionOk="0">
                  <a:moveTo>
                    <a:pt x="3416" y="1"/>
                  </a:moveTo>
                  <a:cubicBezTo>
                    <a:pt x="1012" y="1184"/>
                    <a:pt x="1012" y="1184"/>
                    <a:pt x="1012" y="1184"/>
                  </a:cubicBezTo>
                  <a:cubicBezTo>
                    <a:pt x="1012" y="1184"/>
                    <a:pt x="0" y="5897"/>
                    <a:pt x="1947" y="8320"/>
                  </a:cubicBezTo>
                  <a:cubicBezTo>
                    <a:pt x="2996" y="9617"/>
                    <a:pt x="4370" y="9846"/>
                    <a:pt x="5801" y="10342"/>
                  </a:cubicBezTo>
                  <a:cubicBezTo>
                    <a:pt x="2576" y="8797"/>
                    <a:pt x="3130" y="2253"/>
                    <a:pt x="3130" y="2252"/>
                  </a:cubicBezTo>
                  <a:lnTo>
                    <a:pt x="3130" y="2252"/>
                  </a:lnTo>
                  <a:cubicBezTo>
                    <a:pt x="3130" y="2252"/>
                    <a:pt x="3874" y="3703"/>
                    <a:pt x="5896" y="5458"/>
                  </a:cubicBezTo>
                  <a:cubicBezTo>
                    <a:pt x="4084" y="2176"/>
                    <a:pt x="3549" y="669"/>
                    <a:pt x="3416" y="1"/>
                  </a:cubicBezTo>
                  <a:close/>
                </a:path>
              </a:pathLst>
            </a:custGeom>
            <a:solidFill>
              <a:srgbClr val="FFFFFF">
                <a:alpha val="35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3"/>
            <p:cNvSpPr/>
            <p:nvPr/>
          </p:nvSpPr>
          <p:spPr>
            <a:xfrm>
              <a:off x="2284775" y="3530200"/>
              <a:ext cx="216125" cy="244725"/>
            </a:xfrm>
            <a:custGeom>
              <a:avLst/>
              <a:gdLst/>
              <a:ahLst/>
              <a:cxnLst/>
              <a:rect l="l" t="t" r="r" b="b"/>
              <a:pathLst>
                <a:path w="8645" h="9789" extrusionOk="0">
                  <a:moveTo>
                    <a:pt x="5649" y="1"/>
                  </a:moveTo>
                  <a:cubicBezTo>
                    <a:pt x="5324" y="229"/>
                    <a:pt x="5191" y="668"/>
                    <a:pt x="5477" y="1260"/>
                  </a:cubicBezTo>
                  <a:cubicBezTo>
                    <a:pt x="6507" y="3416"/>
                    <a:pt x="5897" y="6202"/>
                    <a:pt x="5897" y="6202"/>
                  </a:cubicBezTo>
                  <a:cubicBezTo>
                    <a:pt x="5897" y="6202"/>
                    <a:pt x="3950" y="4275"/>
                    <a:pt x="2939" y="3282"/>
                  </a:cubicBezTo>
                  <a:cubicBezTo>
                    <a:pt x="2713" y="3064"/>
                    <a:pt x="2528" y="2960"/>
                    <a:pt x="2405" y="2960"/>
                  </a:cubicBezTo>
                  <a:cubicBezTo>
                    <a:pt x="1980" y="2960"/>
                    <a:pt x="2295" y="4209"/>
                    <a:pt x="4160" y="6297"/>
                  </a:cubicBezTo>
                  <a:cubicBezTo>
                    <a:pt x="3149" y="5763"/>
                    <a:pt x="1" y="5057"/>
                    <a:pt x="1" y="5057"/>
                  </a:cubicBezTo>
                  <a:lnTo>
                    <a:pt x="1" y="5057"/>
                  </a:lnTo>
                  <a:cubicBezTo>
                    <a:pt x="134" y="5209"/>
                    <a:pt x="268" y="5362"/>
                    <a:pt x="401" y="5477"/>
                  </a:cubicBezTo>
                  <a:lnTo>
                    <a:pt x="401" y="5496"/>
                  </a:lnTo>
                  <a:cubicBezTo>
                    <a:pt x="440" y="5534"/>
                    <a:pt x="497" y="5572"/>
                    <a:pt x="554" y="5610"/>
                  </a:cubicBezTo>
                  <a:cubicBezTo>
                    <a:pt x="630" y="5686"/>
                    <a:pt x="726" y="5763"/>
                    <a:pt x="821" y="5839"/>
                  </a:cubicBezTo>
                  <a:cubicBezTo>
                    <a:pt x="878" y="5877"/>
                    <a:pt x="955" y="5915"/>
                    <a:pt x="1012" y="5973"/>
                  </a:cubicBezTo>
                  <a:cubicBezTo>
                    <a:pt x="1088" y="6011"/>
                    <a:pt x="1165" y="6068"/>
                    <a:pt x="1260" y="6125"/>
                  </a:cubicBezTo>
                  <a:cubicBezTo>
                    <a:pt x="1336" y="6164"/>
                    <a:pt x="1413" y="6202"/>
                    <a:pt x="1489" y="6240"/>
                  </a:cubicBezTo>
                  <a:cubicBezTo>
                    <a:pt x="1565" y="6278"/>
                    <a:pt x="1642" y="6316"/>
                    <a:pt x="1718" y="6354"/>
                  </a:cubicBezTo>
                  <a:cubicBezTo>
                    <a:pt x="1794" y="6392"/>
                    <a:pt x="1890" y="6431"/>
                    <a:pt x="1985" y="6469"/>
                  </a:cubicBezTo>
                  <a:cubicBezTo>
                    <a:pt x="2042" y="6488"/>
                    <a:pt x="2119" y="6526"/>
                    <a:pt x="2176" y="6545"/>
                  </a:cubicBezTo>
                  <a:cubicBezTo>
                    <a:pt x="2290" y="6583"/>
                    <a:pt x="2405" y="6621"/>
                    <a:pt x="2519" y="6660"/>
                  </a:cubicBezTo>
                  <a:cubicBezTo>
                    <a:pt x="2558" y="6679"/>
                    <a:pt x="2596" y="6698"/>
                    <a:pt x="2634" y="6698"/>
                  </a:cubicBezTo>
                  <a:cubicBezTo>
                    <a:pt x="3035" y="6831"/>
                    <a:pt x="3435" y="6946"/>
                    <a:pt x="3855" y="7098"/>
                  </a:cubicBezTo>
                  <a:cubicBezTo>
                    <a:pt x="5095" y="7518"/>
                    <a:pt x="6412" y="8148"/>
                    <a:pt x="7652" y="9789"/>
                  </a:cubicBezTo>
                  <a:cubicBezTo>
                    <a:pt x="8644" y="6316"/>
                    <a:pt x="8129" y="3435"/>
                    <a:pt x="5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3"/>
            <p:cNvSpPr/>
            <p:nvPr/>
          </p:nvSpPr>
          <p:spPr>
            <a:xfrm>
              <a:off x="1848325" y="2539450"/>
              <a:ext cx="407375" cy="867700"/>
            </a:xfrm>
            <a:custGeom>
              <a:avLst/>
              <a:gdLst/>
              <a:ahLst/>
              <a:cxnLst/>
              <a:rect l="l" t="t" r="r" b="b"/>
              <a:pathLst>
                <a:path w="16295" h="34708" extrusionOk="0">
                  <a:moveTo>
                    <a:pt x="2347" y="0"/>
                  </a:moveTo>
                  <a:lnTo>
                    <a:pt x="2347" y="0"/>
                  </a:lnTo>
                  <a:cubicBezTo>
                    <a:pt x="0" y="8281"/>
                    <a:pt x="10532" y="27438"/>
                    <a:pt x="14787" y="34708"/>
                  </a:cubicBezTo>
                  <a:lnTo>
                    <a:pt x="16295" y="34135"/>
                  </a:lnTo>
                  <a:cubicBezTo>
                    <a:pt x="16295" y="34135"/>
                    <a:pt x="10208" y="21371"/>
                    <a:pt x="8853" y="16982"/>
                  </a:cubicBezTo>
                  <a:cubicBezTo>
                    <a:pt x="8545" y="15996"/>
                    <a:pt x="8550" y="15614"/>
                    <a:pt x="8744" y="15614"/>
                  </a:cubicBezTo>
                  <a:cubicBezTo>
                    <a:pt x="9412" y="15614"/>
                    <a:pt x="12326" y="20168"/>
                    <a:pt x="12326" y="20168"/>
                  </a:cubicBezTo>
                  <a:cubicBezTo>
                    <a:pt x="12326" y="20168"/>
                    <a:pt x="3034" y="1985"/>
                    <a:pt x="2347"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3"/>
            <p:cNvSpPr/>
            <p:nvPr/>
          </p:nvSpPr>
          <p:spPr>
            <a:xfrm>
              <a:off x="2204175" y="3337975"/>
              <a:ext cx="141200" cy="140725"/>
            </a:xfrm>
            <a:custGeom>
              <a:avLst/>
              <a:gdLst/>
              <a:ahLst/>
              <a:cxnLst/>
              <a:rect l="l" t="t" r="r" b="b"/>
              <a:pathLst>
                <a:path w="5648" h="5629" extrusionOk="0">
                  <a:moveTo>
                    <a:pt x="4121" y="0"/>
                  </a:moveTo>
                  <a:lnTo>
                    <a:pt x="0" y="1813"/>
                  </a:lnTo>
                  <a:cubicBezTo>
                    <a:pt x="1374" y="4179"/>
                    <a:pt x="2290" y="5629"/>
                    <a:pt x="2290" y="5629"/>
                  </a:cubicBezTo>
                  <a:lnTo>
                    <a:pt x="5648" y="3969"/>
                  </a:lnTo>
                  <a:cubicBezTo>
                    <a:pt x="5648" y="3969"/>
                    <a:pt x="5076" y="2442"/>
                    <a:pt x="4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53"/>
          <p:cNvGrpSpPr/>
          <p:nvPr/>
        </p:nvGrpSpPr>
        <p:grpSpPr>
          <a:xfrm>
            <a:off x="4607048" y="3379848"/>
            <a:ext cx="1222150" cy="1332325"/>
            <a:chOff x="5224125" y="3390475"/>
            <a:chExt cx="1222150" cy="1332325"/>
          </a:xfrm>
        </p:grpSpPr>
        <p:sp>
          <p:nvSpPr>
            <p:cNvPr id="2181" name="Google Shape;2181;p53"/>
            <p:cNvSpPr/>
            <p:nvPr/>
          </p:nvSpPr>
          <p:spPr>
            <a:xfrm>
              <a:off x="5685875" y="3390475"/>
              <a:ext cx="263350" cy="290475"/>
            </a:xfrm>
            <a:custGeom>
              <a:avLst/>
              <a:gdLst/>
              <a:ahLst/>
              <a:cxnLst/>
              <a:rect l="l" t="t" r="r" b="b"/>
              <a:pathLst>
                <a:path w="10534" h="11619" extrusionOk="0">
                  <a:moveTo>
                    <a:pt x="4563" y="1"/>
                  </a:moveTo>
                  <a:cubicBezTo>
                    <a:pt x="4430" y="1"/>
                    <a:pt x="4295" y="13"/>
                    <a:pt x="4160" y="37"/>
                  </a:cubicBezTo>
                  <a:lnTo>
                    <a:pt x="1317" y="571"/>
                  </a:lnTo>
                  <a:cubicBezTo>
                    <a:pt x="516" y="724"/>
                    <a:pt x="1" y="1525"/>
                    <a:pt x="230" y="2308"/>
                  </a:cubicBezTo>
                  <a:lnTo>
                    <a:pt x="2462" y="10665"/>
                  </a:lnTo>
                  <a:lnTo>
                    <a:pt x="2462" y="10684"/>
                  </a:lnTo>
                  <a:lnTo>
                    <a:pt x="10533" y="11619"/>
                  </a:lnTo>
                  <a:lnTo>
                    <a:pt x="6622" y="1430"/>
                  </a:lnTo>
                  <a:cubicBezTo>
                    <a:pt x="6289" y="549"/>
                    <a:pt x="5464" y="1"/>
                    <a:pt x="4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3"/>
            <p:cNvSpPr/>
            <p:nvPr/>
          </p:nvSpPr>
          <p:spPr>
            <a:xfrm>
              <a:off x="5704975" y="3492325"/>
              <a:ext cx="244250" cy="188625"/>
            </a:xfrm>
            <a:custGeom>
              <a:avLst/>
              <a:gdLst/>
              <a:ahLst/>
              <a:cxnLst/>
              <a:rect l="l" t="t" r="r" b="b"/>
              <a:pathLst>
                <a:path w="9770" h="7545" extrusionOk="0">
                  <a:moveTo>
                    <a:pt x="2901" y="1"/>
                  </a:moveTo>
                  <a:cubicBezTo>
                    <a:pt x="1935" y="1"/>
                    <a:pt x="965" y="86"/>
                    <a:pt x="0" y="256"/>
                  </a:cubicBezTo>
                  <a:lnTo>
                    <a:pt x="0" y="275"/>
                  </a:lnTo>
                  <a:lnTo>
                    <a:pt x="1698" y="6591"/>
                  </a:lnTo>
                  <a:lnTo>
                    <a:pt x="9769" y="7545"/>
                  </a:lnTo>
                  <a:lnTo>
                    <a:pt x="9769" y="7545"/>
                  </a:lnTo>
                  <a:lnTo>
                    <a:pt x="7098" y="561"/>
                  </a:lnTo>
                  <a:cubicBezTo>
                    <a:pt x="5734" y="186"/>
                    <a:pt x="4323" y="1"/>
                    <a:pt x="2901"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3"/>
            <p:cNvSpPr/>
            <p:nvPr/>
          </p:nvSpPr>
          <p:spPr>
            <a:xfrm>
              <a:off x="5224125" y="3665825"/>
              <a:ext cx="274325" cy="341400"/>
            </a:xfrm>
            <a:custGeom>
              <a:avLst/>
              <a:gdLst/>
              <a:ahLst/>
              <a:cxnLst/>
              <a:rect l="l" t="t" r="r" b="b"/>
              <a:pathLst>
                <a:path w="10973" h="13656" extrusionOk="0">
                  <a:moveTo>
                    <a:pt x="3461" y="1"/>
                  </a:moveTo>
                  <a:cubicBezTo>
                    <a:pt x="3029" y="1"/>
                    <a:pt x="2603" y="202"/>
                    <a:pt x="2329" y="586"/>
                  </a:cubicBezTo>
                  <a:lnTo>
                    <a:pt x="631" y="2914"/>
                  </a:lnTo>
                  <a:cubicBezTo>
                    <a:pt x="1" y="3772"/>
                    <a:pt x="77" y="4974"/>
                    <a:pt x="821" y="5738"/>
                  </a:cubicBezTo>
                  <a:lnTo>
                    <a:pt x="8358" y="13656"/>
                  </a:lnTo>
                  <a:lnTo>
                    <a:pt x="10972" y="5947"/>
                  </a:lnTo>
                  <a:lnTo>
                    <a:pt x="4370" y="338"/>
                  </a:lnTo>
                  <a:cubicBezTo>
                    <a:pt x="4103" y="111"/>
                    <a:pt x="3780" y="1"/>
                    <a:pt x="34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3"/>
            <p:cNvSpPr/>
            <p:nvPr/>
          </p:nvSpPr>
          <p:spPr>
            <a:xfrm>
              <a:off x="5303800" y="3708600"/>
              <a:ext cx="194650" cy="298625"/>
            </a:xfrm>
            <a:custGeom>
              <a:avLst/>
              <a:gdLst/>
              <a:ahLst/>
              <a:cxnLst/>
              <a:rect l="l" t="t" r="r" b="b"/>
              <a:pathLst>
                <a:path w="7786" h="11945" extrusionOk="0">
                  <a:moveTo>
                    <a:pt x="2786" y="1"/>
                  </a:moveTo>
                  <a:cubicBezTo>
                    <a:pt x="1374" y="1947"/>
                    <a:pt x="439" y="4198"/>
                    <a:pt x="0" y="6526"/>
                  </a:cubicBezTo>
                  <a:lnTo>
                    <a:pt x="5171" y="11945"/>
                  </a:lnTo>
                  <a:lnTo>
                    <a:pt x="7785" y="4236"/>
                  </a:lnTo>
                  <a:lnTo>
                    <a:pt x="2786"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3"/>
            <p:cNvSpPr/>
            <p:nvPr/>
          </p:nvSpPr>
          <p:spPr>
            <a:xfrm>
              <a:off x="5416850" y="3499950"/>
              <a:ext cx="262375" cy="247800"/>
            </a:xfrm>
            <a:custGeom>
              <a:avLst/>
              <a:gdLst/>
              <a:ahLst/>
              <a:cxnLst/>
              <a:rect l="l" t="t" r="r" b="b"/>
              <a:pathLst>
                <a:path w="10495" h="9912" extrusionOk="0">
                  <a:moveTo>
                    <a:pt x="4771" y="1516"/>
                  </a:moveTo>
                  <a:cubicBezTo>
                    <a:pt x="4961" y="1516"/>
                    <a:pt x="5152" y="1535"/>
                    <a:pt x="5343" y="1573"/>
                  </a:cubicBezTo>
                  <a:cubicBezTo>
                    <a:pt x="6030" y="1726"/>
                    <a:pt x="6602" y="2145"/>
                    <a:pt x="6984" y="2737"/>
                  </a:cubicBezTo>
                  <a:lnTo>
                    <a:pt x="8415" y="5008"/>
                  </a:lnTo>
                  <a:lnTo>
                    <a:pt x="3931" y="7831"/>
                  </a:lnTo>
                  <a:lnTo>
                    <a:pt x="2500" y="5561"/>
                  </a:lnTo>
                  <a:cubicBezTo>
                    <a:pt x="1737" y="4340"/>
                    <a:pt x="2099" y="2718"/>
                    <a:pt x="3320" y="1955"/>
                  </a:cubicBezTo>
                  <a:lnTo>
                    <a:pt x="3378" y="1916"/>
                  </a:lnTo>
                  <a:cubicBezTo>
                    <a:pt x="3797" y="1649"/>
                    <a:pt x="4275" y="1516"/>
                    <a:pt x="4771" y="1516"/>
                  </a:cubicBezTo>
                  <a:close/>
                  <a:moveTo>
                    <a:pt x="4753" y="1"/>
                  </a:moveTo>
                  <a:cubicBezTo>
                    <a:pt x="4001" y="1"/>
                    <a:pt x="3239" y="206"/>
                    <a:pt x="2557" y="638"/>
                  </a:cubicBezTo>
                  <a:lnTo>
                    <a:pt x="2500" y="676"/>
                  </a:lnTo>
                  <a:cubicBezTo>
                    <a:pt x="573" y="1897"/>
                    <a:pt x="0" y="4454"/>
                    <a:pt x="1222" y="6362"/>
                  </a:cubicBezTo>
                  <a:lnTo>
                    <a:pt x="3454" y="9911"/>
                  </a:lnTo>
                  <a:lnTo>
                    <a:pt x="10495" y="5465"/>
                  </a:lnTo>
                  <a:lnTo>
                    <a:pt x="8262" y="1916"/>
                  </a:lnTo>
                  <a:cubicBezTo>
                    <a:pt x="7473" y="684"/>
                    <a:pt x="6127" y="1"/>
                    <a:pt x="47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3"/>
            <p:cNvSpPr/>
            <p:nvPr/>
          </p:nvSpPr>
          <p:spPr>
            <a:xfrm>
              <a:off x="5289475" y="3540950"/>
              <a:ext cx="1156800" cy="1181850"/>
            </a:xfrm>
            <a:custGeom>
              <a:avLst/>
              <a:gdLst/>
              <a:ahLst/>
              <a:cxnLst/>
              <a:rect l="l" t="t" r="r" b="b"/>
              <a:pathLst>
                <a:path w="46272" h="47274" extrusionOk="0">
                  <a:moveTo>
                    <a:pt x="18479" y="1"/>
                  </a:moveTo>
                  <a:cubicBezTo>
                    <a:pt x="15561" y="1"/>
                    <a:pt x="12608" y="798"/>
                    <a:pt x="9961" y="2471"/>
                  </a:cubicBezTo>
                  <a:lnTo>
                    <a:pt x="9694" y="2642"/>
                  </a:lnTo>
                  <a:cubicBezTo>
                    <a:pt x="2233" y="7355"/>
                    <a:pt x="1" y="17220"/>
                    <a:pt x="4714" y="24699"/>
                  </a:cubicBezTo>
                  <a:lnTo>
                    <a:pt x="17612" y="45116"/>
                  </a:lnTo>
                  <a:cubicBezTo>
                    <a:pt x="18500" y="46509"/>
                    <a:pt x="20002" y="47273"/>
                    <a:pt x="21536" y="47273"/>
                  </a:cubicBezTo>
                  <a:cubicBezTo>
                    <a:pt x="22375" y="47273"/>
                    <a:pt x="23223" y="47045"/>
                    <a:pt x="23985" y="46566"/>
                  </a:cubicBezTo>
                  <a:lnTo>
                    <a:pt x="43485" y="34240"/>
                  </a:lnTo>
                  <a:cubicBezTo>
                    <a:pt x="45642" y="32885"/>
                    <a:pt x="46271" y="30023"/>
                    <a:pt x="44917" y="27867"/>
                  </a:cubicBezTo>
                  <a:lnTo>
                    <a:pt x="32018" y="7451"/>
                  </a:lnTo>
                  <a:cubicBezTo>
                    <a:pt x="28978" y="2638"/>
                    <a:pt x="23785" y="1"/>
                    <a:pt x="184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3"/>
            <p:cNvSpPr/>
            <p:nvPr/>
          </p:nvSpPr>
          <p:spPr>
            <a:xfrm>
              <a:off x="5753625" y="3559775"/>
              <a:ext cx="692650" cy="1162950"/>
            </a:xfrm>
            <a:custGeom>
              <a:avLst/>
              <a:gdLst/>
              <a:ahLst/>
              <a:cxnLst/>
              <a:rect l="l" t="t" r="r" b="b"/>
              <a:pathLst>
                <a:path w="27706" h="46518" extrusionOk="0">
                  <a:moveTo>
                    <a:pt x="4751" y="1"/>
                  </a:moveTo>
                  <a:cubicBezTo>
                    <a:pt x="4767" y="6"/>
                    <a:pt x="4784" y="11"/>
                    <a:pt x="4800" y="16"/>
                  </a:cubicBezTo>
                  <a:lnTo>
                    <a:pt x="4800" y="16"/>
                  </a:lnTo>
                  <a:cubicBezTo>
                    <a:pt x="4790" y="11"/>
                    <a:pt x="4780" y="6"/>
                    <a:pt x="4770" y="1"/>
                  </a:cubicBezTo>
                  <a:close/>
                  <a:moveTo>
                    <a:pt x="4800" y="16"/>
                  </a:moveTo>
                  <a:lnTo>
                    <a:pt x="4800" y="16"/>
                  </a:lnTo>
                  <a:cubicBezTo>
                    <a:pt x="7211" y="1275"/>
                    <a:pt x="9356" y="3178"/>
                    <a:pt x="10914" y="5648"/>
                  </a:cubicBezTo>
                  <a:lnTo>
                    <a:pt x="23813" y="26083"/>
                  </a:lnTo>
                  <a:cubicBezTo>
                    <a:pt x="25187" y="28220"/>
                    <a:pt x="24538" y="31083"/>
                    <a:pt x="22382" y="32437"/>
                  </a:cubicBezTo>
                  <a:lnTo>
                    <a:pt x="2881" y="44763"/>
                  </a:lnTo>
                  <a:cubicBezTo>
                    <a:pt x="2117" y="45235"/>
                    <a:pt x="1268" y="45471"/>
                    <a:pt x="432" y="45471"/>
                  </a:cubicBezTo>
                  <a:cubicBezTo>
                    <a:pt x="287" y="45471"/>
                    <a:pt x="143" y="45464"/>
                    <a:pt x="0" y="45450"/>
                  </a:cubicBezTo>
                  <a:lnTo>
                    <a:pt x="0" y="45450"/>
                  </a:lnTo>
                  <a:cubicBezTo>
                    <a:pt x="835" y="46146"/>
                    <a:pt x="1893" y="46517"/>
                    <a:pt x="2966" y="46517"/>
                  </a:cubicBezTo>
                  <a:cubicBezTo>
                    <a:pt x="3807" y="46517"/>
                    <a:pt x="4657" y="46290"/>
                    <a:pt x="5419" y="45813"/>
                  </a:cubicBezTo>
                  <a:lnTo>
                    <a:pt x="24919" y="33487"/>
                  </a:lnTo>
                  <a:cubicBezTo>
                    <a:pt x="27076" y="32132"/>
                    <a:pt x="27705" y="29270"/>
                    <a:pt x="26351" y="27114"/>
                  </a:cubicBezTo>
                  <a:lnTo>
                    <a:pt x="13452" y="6698"/>
                  </a:lnTo>
                  <a:cubicBezTo>
                    <a:pt x="11363" y="3393"/>
                    <a:pt x="8253" y="1109"/>
                    <a:pt x="4800" y="16"/>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3"/>
            <p:cNvSpPr/>
            <p:nvPr/>
          </p:nvSpPr>
          <p:spPr>
            <a:xfrm>
              <a:off x="5643900" y="4039350"/>
              <a:ext cx="701725" cy="598075"/>
            </a:xfrm>
            <a:custGeom>
              <a:avLst/>
              <a:gdLst/>
              <a:ahLst/>
              <a:cxnLst/>
              <a:rect l="l" t="t" r="r" b="b"/>
              <a:pathLst>
                <a:path w="28069" h="23923" extrusionOk="0">
                  <a:moveTo>
                    <a:pt x="19839" y="0"/>
                  </a:moveTo>
                  <a:cubicBezTo>
                    <a:pt x="19277" y="0"/>
                    <a:pt x="18711" y="153"/>
                    <a:pt x="18204" y="470"/>
                  </a:cubicBezTo>
                  <a:lnTo>
                    <a:pt x="1871" y="10793"/>
                  </a:lnTo>
                  <a:cubicBezTo>
                    <a:pt x="440" y="11690"/>
                    <a:pt x="1" y="13598"/>
                    <a:pt x="917" y="15048"/>
                  </a:cubicBezTo>
                  <a:lnTo>
                    <a:pt x="5954" y="23043"/>
                  </a:lnTo>
                  <a:cubicBezTo>
                    <a:pt x="6324" y="23610"/>
                    <a:pt x="6942" y="23923"/>
                    <a:pt x="7575" y="23923"/>
                  </a:cubicBezTo>
                  <a:cubicBezTo>
                    <a:pt x="7920" y="23923"/>
                    <a:pt x="8270" y="23829"/>
                    <a:pt x="8587" y="23634"/>
                  </a:cubicBezTo>
                  <a:lnTo>
                    <a:pt x="26904" y="12052"/>
                  </a:lnTo>
                  <a:lnTo>
                    <a:pt x="26904" y="12033"/>
                  </a:lnTo>
                  <a:cubicBezTo>
                    <a:pt x="27801" y="11480"/>
                    <a:pt x="28068" y="10316"/>
                    <a:pt x="27496" y="9419"/>
                  </a:cubicBezTo>
                  <a:lnTo>
                    <a:pt x="22459" y="1443"/>
                  </a:lnTo>
                  <a:cubicBezTo>
                    <a:pt x="21867" y="507"/>
                    <a:pt x="20862" y="0"/>
                    <a:pt x="19839"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3"/>
            <p:cNvSpPr/>
            <p:nvPr/>
          </p:nvSpPr>
          <p:spPr>
            <a:xfrm>
              <a:off x="5643900" y="4039350"/>
              <a:ext cx="570550" cy="391000"/>
            </a:xfrm>
            <a:custGeom>
              <a:avLst/>
              <a:gdLst/>
              <a:ahLst/>
              <a:cxnLst/>
              <a:rect l="l" t="t" r="r" b="b"/>
              <a:pathLst>
                <a:path w="22822" h="15640" extrusionOk="0">
                  <a:moveTo>
                    <a:pt x="19847" y="0"/>
                  </a:moveTo>
                  <a:cubicBezTo>
                    <a:pt x="19286" y="0"/>
                    <a:pt x="18717" y="153"/>
                    <a:pt x="18204" y="470"/>
                  </a:cubicBezTo>
                  <a:lnTo>
                    <a:pt x="1871" y="10793"/>
                  </a:lnTo>
                  <a:cubicBezTo>
                    <a:pt x="440" y="11709"/>
                    <a:pt x="1" y="13598"/>
                    <a:pt x="917" y="15048"/>
                  </a:cubicBezTo>
                  <a:lnTo>
                    <a:pt x="1279" y="15639"/>
                  </a:lnTo>
                  <a:lnTo>
                    <a:pt x="22821" y="2016"/>
                  </a:lnTo>
                  <a:lnTo>
                    <a:pt x="22459" y="1443"/>
                  </a:lnTo>
                  <a:cubicBezTo>
                    <a:pt x="21867" y="507"/>
                    <a:pt x="20870" y="0"/>
                    <a:pt x="19847" y="0"/>
                  </a:cubicBezTo>
                  <a:close/>
                </a:path>
              </a:pathLst>
            </a:custGeom>
            <a:solidFill>
              <a:srgbClr val="191919">
                <a:alpha val="6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3"/>
            <p:cNvSpPr/>
            <p:nvPr/>
          </p:nvSpPr>
          <p:spPr>
            <a:xfrm>
              <a:off x="5655825" y="4053000"/>
              <a:ext cx="528575" cy="333925"/>
            </a:xfrm>
            <a:custGeom>
              <a:avLst/>
              <a:gdLst/>
              <a:ahLst/>
              <a:cxnLst/>
              <a:rect l="l" t="t" r="r" b="b"/>
              <a:pathLst>
                <a:path w="21143" h="13357" fill="none" extrusionOk="0">
                  <a:moveTo>
                    <a:pt x="1" y="13357"/>
                  </a:moveTo>
                  <a:lnTo>
                    <a:pt x="21142" y="1"/>
                  </a:lnTo>
                </a:path>
              </a:pathLst>
            </a:custGeom>
            <a:noFill/>
            <a:ln w="6200" cap="flat" cmpd="sng">
              <a:solidFill>
                <a:schemeClr val="dk1"/>
              </a:solidFill>
              <a:prstDash val="solid"/>
              <a:miter lim="19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3"/>
            <p:cNvSpPr/>
            <p:nvPr/>
          </p:nvSpPr>
          <p:spPr>
            <a:xfrm>
              <a:off x="5765075" y="4343975"/>
              <a:ext cx="104000" cy="119275"/>
            </a:xfrm>
            <a:custGeom>
              <a:avLst/>
              <a:gdLst/>
              <a:ahLst/>
              <a:cxnLst/>
              <a:rect l="l" t="t" r="r" b="b"/>
              <a:pathLst>
                <a:path w="4160" h="4771" extrusionOk="0">
                  <a:moveTo>
                    <a:pt x="1889" y="1"/>
                  </a:moveTo>
                  <a:lnTo>
                    <a:pt x="0" y="1184"/>
                  </a:lnTo>
                  <a:lnTo>
                    <a:pt x="2271" y="4771"/>
                  </a:lnTo>
                  <a:lnTo>
                    <a:pt x="4160" y="3588"/>
                  </a:lnTo>
                  <a:lnTo>
                    <a:pt x="18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3"/>
            <p:cNvSpPr/>
            <p:nvPr/>
          </p:nvSpPr>
          <p:spPr>
            <a:xfrm>
              <a:off x="5798925" y="4387400"/>
              <a:ext cx="50125" cy="56300"/>
            </a:xfrm>
            <a:custGeom>
              <a:avLst/>
              <a:gdLst/>
              <a:ahLst/>
              <a:cxnLst/>
              <a:rect l="l" t="t" r="r" b="b"/>
              <a:pathLst>
                <a:path w="2005" h="2252" extrusionOk="0">
                  <a:moveTo>
                    <a:pt x="974" y="0"/>
                  </a:moveTo>
                  <a:lnTo>
                    <a:pt x="1" y="611"/>
                  </a:lnTo>
                  <a:lnTo>
                    <a:pt x="1031" y="2252"/>
                  </a:lnTo>
                  <a:lnTo>
                    <a:pt x="2004" y="1622"/>
                  </a:lnTo>
                  <a:lnTo>
                    <a:pt x="974"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3"/>
            <p:cNvSpPr/>
            <p:nvPr/>
          </p:nvSpPr>
          <p:spPr>
            <a:xfrm>
              <a:off x="5611475" y="3866175"/>
              <a:ext cx="401675" cy="356400"/>
            </a:xfrm>
            <a:custGeom>
              <a:avLst/>
              <a:gdLst/>
              <a:ahLst/>
              <a:cxnLst/>
              <a:rect l="l" t="t" r="r" b="b"/>
              <a:pathLst>
                <a:path w="16067" h="14256" extrusionOk="0">
                  <a:moveTo>
                    <a:pt x="10834" y="0"/>
                  </a:moveTo>
                  <a:cubicBezTo>
                    <a:pt x="10529" y="0"/>
                    <a:pt x="10219" y="85"/>
                    <a:pt x="9941" y="261"/>
                  </a:cubicBezTo>
                  <a:lnTo>
                    <a:pt x="1031" y="5890"/>
                  </a:lnTo>
                  <a:cubicBezTo>
                    <a:pt x="248" y="6386"/>
                    <a:pt x="0" y="7416"/>
                    <a:pt x="496" y="8218"/>
                  </a:cubicBezTo>
                  <a:lnTo>
                    <a:pt x="3816" y="13465"/>
                  </a:lnTo>
                  <a:cubicBezTo>
                    <a:pt x="4139" y="13973"/>
                    <a:pt x="4694" y="14256"/>
                    <a:pt x="5258" y="14256"/>
                  </a:cubicBezTo>
                  <a:cubicBezTo>
                    <a:pt x="5563" y="14256"/>
                    <a:pt x="5870" y="14173"/>
                    <a:pt x="6144" y="13999"/>
                  </a:cubicBezTo>
                  <a:lnTo>
                    <a:pt x="15055" y="8370"/>
                  </a:lnTo>
                  <a:cubicBezTo>
                    <a:pt x="15837" y="7874"/>
                    <a:pt x="16066" y="6825"/>
                    <a:pt x="15570" y="6043"/>
                  </a:cubicBezTo>
                  <a:lnTo>
                    <a:pt x="12250" y="796"/>
                  </a:lnTo>
                  <a:cubicBezTo>
                    <a:pt x="11930" y="279"/>
                    <a:pt x="11388" y="0"/>
                    <a:pt x="10834"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3"/>
            <p:cNvSpPr/>
            <p:nvPr/>
          </p:nvSpPr>
          <p:spPr>
            <a:xfrm>
              <a:off x="5611475" y="3866150"/>
              <a:ext cx="319150" cy="225525"/>
            </a:xfrm>
            <a:custGeom>
              <a:avLst/>
              <a:gdLst/>
              <a:ahLst/>
              <a:cxnLst/>
              <a:rect l="l" t="t" r="r" b="b"/>
              <a:pathLst>
                <a:path w="12766" h="9021" extrusionOk="0">
                  <a:moveTo>
                    <a:pt x="10825" y="0"/>
                  </a:moveTo>
                  <a:cubicBezTo>
                    <a:pt x="10515" y="0"/>
                    <a:pt x="10202" y="85"/>
                    <a:pt x="9922" y="262"/>
                  </a:cubicBezTo>
                  <a:lnTo>
                    <a:pt x="1031" y="5891"/>
                  </a:lnTo>
                  <a:cubicBezTo>
                    <a:pt x="229" y="6387"/>
                    <a:pt x="0" y="7417"/>
                    <a:pt x="496" y="8219"/>
                  </a:cubicBezTo>
                  <a:lnTo>
                    <a:pt x="1012" y="9020"/>
                  </a:lnTo>
                  <a:lnTo>
                    <a:pt x="12765" y="1598"/>
                  </a:lnTo>
                  <a:lnTo>
                    <a:pt x="12250" y="777"/>
                  </a:lnTo>
                  <a:cubicBezTo>
                    <a:pt x="11931" y="275"/>
                    <a:pt x="11384" y="0"/>
                    <a:pt x="10825" y="0"/>
                  </a:cubicBezTo>
                  <a:close/>
                </a:path>
              </a:pathLst>
            </a:custGeom>
            <a:solidFill>
              <a:srgbClr val="191919">
                <a:alpha val="6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3"/>
            <p:cNvSpPr/>
            <p:nvPr/>
          </p:nvSpPr>
          <p:spPr>
            <a:xfrm>
              <a:off x="5561375" y="3720575"/>
              <a:ext cx="209925" cy="184300"/>
            </a:xfrm>
            <a:custGeom>
              <a:avLst/>
              <a:gdLst/>
              <a:ahLst/>
              <a:cxnLst/>
              <a:rect l="l" t="t" r="r" b="b"/>
              <a:pathLst>
                <a:path w="8397" h="7372" extrusionOk="0">
                  <a:moveTo>
                    <a:pt x="4194" y="1"/>
                  </a:moveTo>
                  <a:cubicBezTo>
                    <a:pt x="3522" y="1"/>
                    <a:pt x="2843" y="185"/>
                    <a:pt x="2233" y="571"/>
                  </a:cubicBezTo>
                  <a:cubicBezTo>
                    <a:pt x="497" y="1659"/>
                    <a:pt x="1" y="3929"/>
                    <a:pt x="1069" y="5646"/>
                  </a:cubicBezTo>
                  <a:cubicBezTo>
                    <a:pt x="1771" y="6767"/>
                    <a:pt x="2966" y="7371"/>
                    <a:pt x="4192" y="7371"/>
                  </a:cubicBezTo>
                  <a:cubicBezTo>
                    <a:pt x="4866" y="7371"/>
                    <a:pt x="5548" y="7189"/>
                    <a:pt x="6164" y="6810"/>
                  </a:cubicBezTo>
                  <a:cubicBezTo>
                    <a:pt x="7881" y="5723"/>
                    <a:pt x="8396" y="3452"/>
                    <a:pt x="7309" y="1716"/>
                  </a:cubicBezTo>
                  <a:cubicBezTo>
                    <a:pt x="6607" y="608"/>
                    <a:pt x="5414" y="1"/>
                    <a:pt x="4194"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3"/>
            <p:cNvSpPr/>
            <p:nvPr/>
          </p:nvSpPr>
          <p:spPr>
            <a:xfrm>
              <a:off x="5656775" y="3938050"/>
              <a:ext cx="293875" cy="185575"/>
            </a:xfrm>
            <a:custGeom>
              <a:avLst/>
              <a:gdLst/>
              <a:ahLst/>
              <a:cxnLst/>
              <a:rect l="l" t="t" r="r" b="b"/>
              <a:pathLst>
                <a:path w="11755" h="7423" fill="none" extrusionOk="0">
                  <a:moveTo>
                    <a:pt x="1" y="7423"/>
                  </a:moveTo>
                  <a:lnTo>
                    <a:pt x="11755" y="0"/>
                  </a:lnTo>
                </a:path>
              </a:pathLst>
            </a:custGeom>
            <a:noFill/>
            <a:ln w="7625" cap="flat" cmpd="sng">
              <a:solidFill>
                <a:schemeClr val="dk1"/>
              </a:solidFill>
              <a:prstDash val="solid"/>
              <a:miter lim="19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3"/>
            <p:cNvSpPr/>
            <p:nvPr/>
          </p:nvSpPr>
          <p:spPr>
            <a:xfrm>
              <a:off x="5555650" y="4372125"/>
              <a:ext cx="16250" cy="21025"/>
            </a:xfrm>
            <a:custGeom>
              <a:avLst/>
              <a:gdLst/>
              <a:ahLst/>
              <a:cxnLst/>
              <a:rect l="l" t="t" r="r" b="b"/>
              <a:pathLst>
                <a:path w="650" h="841" fill="none" extrusionOk="0">
                  <a:moveTo>
                    <a:pt x="1" y="840"/>
                  </a:moveTo>
                  <a:lnTo>
                    <a:pt x="20" y="840"/>
                  </a:lnTo>
                  <a:cubicBezTo>
                    <a:pt x="325" y="630"/>
                    <a:pt x="554" y="325"/>
                    <a:pt x="650" y="1"/>
                  </a:cubicBezTo>
                </a:path>
              </a:pathLst>
            </a:custGeom>
            <a:noFill/>
            <a:ln w="6200" cap="flat" cmpd="sng">
              <a:solidFill>
                <a:schemeClr val="accent6"/>
              </a:solidFill>
              <a:prstDash val="solid"/>
              <a:miter lim="19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3"/>
            <p:cNvSpPr/>
            <p:nvPr/>
          </p:nvSpPr>
          <p:spPr>
            <a:xfrm>
              <a:off x="5342425" y="3543550"/>
              <a:ext cx="855325" cy="798550"/>
            </a:xfrm>
            <a:custGeom>
              <a:avLst/>
              <a:gdLst/>
              <a:ahLst/>
              <a:cxnLst/>
              <a:rect l="l" t="t" r="r" b="b"/>
              <a:pathLst>
                <a:path w="34213" h="31942" fill="none" extrusionOk="0">
                  <a:moveTo>
                    <a:pt x="9026" y="31941"/>
                  </a:moveTo>
                  <a:cubicBezTo>
                    <a:pt x="9026" y="31922"/>
                    <a:pt x="9026" y="31922"/>
                    <a:pt x="9007" y="31903"/>
                  </a:cubicBezTo>
                  <a:lnTo>
                    <a:pt x="4275" y="24405"/>
                  </a:lnTo>
                  <a:cubicBezTo>
                    <a:pt x="1" y="17650"/>
                    <a:pt x="2023" y="8701"/>
                    <a:pt x="8778" y="4427"/>
                  </a:cubicBezTo>
                  <a:lnTo>
                    <a:pt x="9026" y="4275"/>
                  </a:lnTo>
                  <a:cubicBezTo>
                    <a:pt x="15800" y="1"/>
                    <a:pt x="24748" y="2023"/>
                    <a:pt x="29022" y="8778"/>
                  </a:cubicBezTo>
                  <a:lnTo>
                    <a:pt x="33735" y="16276"/>
                  </a:lnTo>
                  <a:cubicBezTo>
                    <a:pt x="33869" y="16467"/>
                    <a:pt x="34021" y="16620"/>
                    <a:pt x="34212" y="16734"/>
                  </a:cubicBezTo>
                </a:path>
              </a:pathLst>
            </a:custGeom>
            <a:noFill/>
            <a:ln w="6200" cap="flat" cmpd="sng">
              <a:solidFill>
                <a:schemeClr val="accent6"/>
              </a:solidFill>
              <a:prstDash val="solid"/>
              <a:miter lim="19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3"/>
            <p:cNvSpPr/>
            <p:nvPr/>
          </p:nvSpPr>
          <p:spPr>
            <a:xfrm>
              <a:off x="6212025" y="3961900"/>
              <a:ext cx="26275" cy="7175"/>
            </a:xfrm>
            <a:custGeom>
              <a:avLst/>
              <a:gdLst/>
              <a:ahLst/>
              <a:cxnLst/>
              <a:rect l="l" t="t" r="r" b="b"/>
              <a:pathLst>
                <a:path w="1051" h="287" fill="none" extrusionOk="0">
                  <a:moveTo>
                    <a:pt x="1" y="229"/>
                  </a:moveTo>
                  <a:cubicBezTo>
                    <a:pt x="344" y="287"/>
                    <a:pt x="726" y="210"/>
                    <a:pt x="1031" y="19"/>
                  </a:cubicBezTo>
                  <a:lnTo>
                    <a:pt x="1050" y="0"/>
                  </a:lnTo>
                </a:path>
              </a:pathLst>
            </a:custGeom>
            <a:noFill/>
            <a:ln w="6200" cap="flat" cmpd="sng">
              <a:solidFill>
                <a:schemeClr val="accent6"/>
              </a:solidFill>
              <a:prstDash val="solid"/>
              <a:miter lim="19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53"/>
          <p:cNvGrpSpPr/>
          <p:nvPr/>
        </p:nvGrpSpPr>
        <p:grpSpPr>
          <a:xfrm>
            <a:off x="174137" y="2123858"/>
            <a:ext cx="1290825" cy="1102400"/>
            <a:chOff x="6652800" y="3471525"/>
            <a:chExt cx="1290825" cy="1102400"/>
          </a:xfrm>
        </p:grpSpPr>
        <p:sp>
          <p:nvSpPr>
            <p:cNvPr id="2201" name="Google Shape;2201;p53"/>
            <p:cNvSpPr/>
            <p:nvPr/>
          </p:nvSpPr>
          <p:spPr>
            <a:xfrm>
              <a:off x="6743900" y="3597925"/>
              <a:ext cx="971700" cy="633575"/>
            </a:xfrm>
            <a:custGeom>
              <a:avLst/>
              <a:gdLst/>
              <a:ahLst/>
              <a:cxnLst/>
              <a:rect l="l" t="t" r="r" b="b"/>
              <a:pathLst>
                <a:path w="38868" h="25343" extrusionOk="0">
                  <a:moveTo>
                    <a:pt x="4484" y="1"/>
                  </a:moveTo>
                  <a:lnTo>
                    <a:pt x="363" y="13357"/>
                  </a:lnTo>
                  <a:cubicBezTo>
                    <a:pt x="0" y="14540"/>
                    <a:pt x="5915" y="20665"/>
                    <a:pt x="15418" y="23584"/>
                  </a:cubicBezTo>
                  <a:cubicBezTo>
                    <a:pt x="19622" y="24887"/>
                    <a:pt x="23829" y="25342"/>
                    <a:pt x="27243" y="25342"/>
                  </a:cubicBezTo>
                  <a:cubicBezTo>
                    <a:pt x="31529" y="25342"/>
                    <a:pt x="34563" y="24625"/>
                    <a:pt x="34765" y="23966"/>
                  </a:cubicBezTo>
                  <a:lnTo>
                    <a:pt x="38868" y="10610"/>
                  </a:lnTo>
                  <a:lnTo>
                    <a:pt x="44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3"/>
            <p:cNvSpPr/>
            <p:nvPr/>
          </p:nvSpPr>
          <p:spPr>
            <a:xfrm>
              <a:off x="6749150" y="3597925"/>
              <a:ext cx="966925" cy="431725"/>
            </a:xfrm>
            <a:custGeom>
              <a:avLst/>
              <a:gdLst/>
              <a:ahLst/>
              <a:cxnLst/>
              <a:rect l="l" t="t" r="r" b="b"/>
              <a:pathLst>
                <a:path w="38677" h="17269" extrusionOk="0">
                  <a:moveTo>
                    <a:pt x="4274" y="1"/>
                  </a:moveTo>
                  <a:lnTo>
                    <a:pt x="153" y="13357"/>
                  </a:lnTo>
                  <a:cubicBezTo>
                    <a:pt x="0" y="13872"/>
                    <a:pt x="1317" y="15666"/>
                    <a:pt x="3301" y="17269"/>
                  </a:cubicBezTo>
                  <a:cubicBezTo>
                    <a:pt x="4583" y="14144"/>
                    <a:pt x="6930" y="13171"/>
                    <a:pt x="9356" y="13171"/>
                  </a:cubicBezTo>
                  <a:cubicBezTo>
                    <a:pt x="13358" y="13171"/>
                    <a:pt x="17574" y="15819"/>
                    <a:pt x="17574" y="15819"/>
                  </a:cubicBezTo>
                  <a:lnTo>
                    <a:pt x="37303" y="15055"/>
                  </a:lnTo>
                  <a:lnTo>
                    <a:pt x="38677" y="10610"/>
                  </a:lnTo>
                  <a:lnTo>
                    <a:pt x="4274"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3"/>
            <p:cNvSpPr/>
            <p:nvPr/>
          </p:nvSpPr>
          <p:spPr>
            <a:xfrm>
              <a:off x="6653750" y="3471525"/>
              <a:ext cx="1281750" cy="427900"/>
            </a:xfrm>
            <a:custGeom>
              <a:avLst/>
              <a:gdLst/>
              <a:ahLst/>
              <a:cxnLst/>
              <a:rect l="l" t="t" r="r" b="b"/>
              <a:pathLst>
                <a:path w="51270" h="17116" extrusionOk="0">
                  <a:moveTo>
                    <a:pt x="439" y="1"/>
                  </a:moveTo>
                  <a:lnTo>
                    <a:pt x="0" y="1451"/>
                  </a:lnTo>
                  <a:lnTo>
                    <a:pt x="50812" y="17116"/>
                  </a:lnTo>
                  <a:lnTo>
                    <a:pt x="51270" y="15685"/>
                  </a:lnTo>
                  <a:lnTo>
                    <a:pt x="4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3"/>
            <p:cNvSpPr/>
            <p:nvPr/>
          </p:nvSpPr>
          <p:spPr>
            <a:xfrm>
              <a:off x="6652800" y="3510175"/>
              <a:ext cx="1278875" cy="413575"/>
            </a:xfrm>
            <a:custGeom>
              <a:avLst/>
              <a:gdLst/>
              <a:ahLst/>
              <a:cxnLst/>
              <a:rect l="l" t="t" r="r" b="b"/>
              <a:pathLst>
                <a:path w="51155" h="16543" extrusionOk="0">
                  <a:moveTo>
                    <a:pt x="0" y="0"/>
                  </a:moveTo>
                  <a:lnTo>
                    <a:pt x="22916" y="16543"/>
                  </a:lnTo>
                  <a:lnTo>
                    <a:pt x="51155" y="15780"/>
                  </a:lnTo>
                  <a:lnTo>
                    <a:pt x="27991" y="57"/>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3"/>
            <p:cNvSpPr/>
            <p:nvPr/>
          </p:nvSpPr>
          <p:spPr>
            <a:xfrm>
              <a:off x="6664725" y="3472000"/>
              <a:ext cx="1278900" cy="413600"/>
            </a:xfrm>
            <a:custGeom>
              <a:avLst/>
              <a:gdLst/>
              <a:ahLst/>
              <a:cxnLst/>
              <a:rect l="l" t="t" r="r" b="b"/>
              <a:pathLst>
                <a:path w="51156" h="16544" extrusionOk="0">
                  <a:moveTo>
                    <a:pt x="0" y="1"/>
                  </a:moveTo>
                  <a:lnTo>
                    <a:pt x="22897" y="16543"/>
                  </a:lnTo>
                  <a:lnTo>
                    <a:pt x="51155" y="15761"/>
                  </a:lnTo>
                  <a:lnTo>
                    <a:pt x="27991" y="39"/>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3"/>
            <p:cNvSpPr/>
            <p:nvPr/>
          </p:nvSpPr>
          <p:spPr>
            <a:xfrm>
              <a:off x="7225675" y="3866025"/>
              <a:ext cx="717950" cy="57725"/>
            </a:xfrm>
            <a:custGeom>
              <a:avLst/>
              <a:gdLst/>
              <a:ahLst/>
              <a:cxnLst/>
              <a:rect l="l" t="t" r="r" b="b"/>
              <a:pathLst>
                <a:path w="28718" h="2309" extrusionOk="0">
                  <a:moveTo>
                    <a:pt x="28717" y="0"/>
                  </a:moveTo>
                  <a:lnTo>
                    <a:pt x="459" y="782"/>
                  </a:lnTo>
                  <a:lnTo>
                    <a:pt x="1" y="2309"/>
                  </a:lnTo>
                  <a:lnTo>
                    <a:pt x="28240" y="1546"/>
                  </a:lnTo>
                  <a:lnTo>
                    <a:pt x="287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3"/>
            <p:cNvSpPr/>
            <p:nvPr/>
          </p:nvSpPr>
          <p:spPr>
            <a:xfrm>
              <a:off x="7304875" y="3652325"/>
              <a:ext cx="567675" cy="632525"/>
            </a:xfrm>
            <a:custGeom>
              <a:avLst/>
              <a:gdLst/>
              <a:ahLst/>
              <a:cxnLst/>
              <a:rect l="l" t="t" r="r" b="b"/>
              <a:pathLst>
                <a:path w="22707" h="25301" fill="none" extrusionOk="0">
                  <a:moveTo>
                    <a:pt x="0" y="0"/>
                  </a:moveTo>
                  <a:cubicBezTo>
                    <a:pt x="0" y="0"/>
                    <a:pt x="22706" y="6163"/>
                    <a:pt x="21981" y="10170"/>
                  </a:cubicBezTo>
                  <a:cubicBezTo>
                    <a:pt x="21256" y="14177"/>
                    <a:pt x="13662" y="20302"/>
                    <a:pt x="16161" y="25301"/>
                  </a:cubicBezTo>
                </a:path>
              </a:pathLst>
            </a:custGeom>
            <a:noFill/>
            <a:ln w="20500" cap="rnd" cmpd="sng">
              <a:solidFill>
                <a:schemeClr val="accent1"/>
              </a:solidFill>
              <a:prstDash val="solid"/>
              <a:miter lim="19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3"/>
            <p:cNvSpPr/>
            <p:nvPr/>
          </p:nvSpPr>
          <p:spPr>
            <a:xfrm>
              <a:off x="7647375" y="4255200"/>
              <a:ext cx="142650" cy="86425"/>
            </a:xfrm>
            <a:custGeom>
              <a:avLst/>
              <a:gdLst/>
              <a:ahLst/>
              <a:cxnLst/>
              <a:rect l="l" t="t" r="r" b="b"/>
              <a:pathLst>
                <a:path w="5706" h="3457" extrusionOk="0">
                  <a:moveTo>
                    <a:pt x="2809" y="0"/>
                  </a:moveTo>
                  <a:cubicBezTo>
                    <a:pt x="2575" y="0"/>
                    <a:pt x="2331" y="42"/>
                    <a:pt x="2080" y="136"/>
                  </a:cubicBezTo>
                  <a:cubicBezTo>
                    <a:pt x="0" y="919"/>
                    <a:pt x="592" y="3456"/>
                    <a:pt x="592" y="3456"/>
                  </a:cubicBezTo>
                  <a:cubicBezTo>
                    <a:pt x="1932" y="2192"/>
                    <a:pt x="3206" y="1875"/>
                    <a:pt x="4147" y="1875"/>
                  </a:cubicBezTo>
                  <a:cubicBezTo>
                    <a:pt x="5095" y="1875"/>
                    <a:pt x="5705" y="2197"/>
                    <a:pt x="5705" y="2197"/>
                  </a:cubicBezTo>
                  <a:cubicBezTo>
                    <a:pt x="5705" y="2197"/>
                    <a:pt x="4511" y="0"/>
                    <a:pt x="28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3"/>
            <p:cNvSpPr/>
            <p:nvPr/>
          </p:nvSpPr>
          <p:spPr>
            <a:xfrm>
              <a:off x="7611575" y="4292725"/>
              <a:ext cx="321075" cy="281200"/>
            </a:xfrm>
            <a:custGeom>
              <a:avLst/>
              <a:gdLst/>
              <a:ahLst/>
              <a:cxnLst/>
              <a:rect l="l" t="t" r="r" b="b"/>
              <a:pathLst>
                <a:path w="12843" h="11248" extrusionOk="0">
                  <a:moveTo>
                    <a:pt x="5132" y="1"/>
                  </a:moveTo>
                  <a:cubicBezTo>
                    <a:pt x="4003" y="1"/>
                    <a:pt x="2713" y="492"/>
                    <a:pt x="2024" y="1955"/>
                  </a:cubicBezTo>
                  <a:cubicBezTo>
                    <a:pt x="1737" y="6153"/>
                    <a:pt x="1" y="7947"/>
                    <a:pt x="1" y="7947"/>
                  </a:cubicBezTo>
                  <a:lnTo>
                    <a:pt x="764" y="8405"/>
                  </a:lnTo>
                  <a:cubicBezTo>
                    <a:pt x="764" y="8405"/>
                    <a:pt x="2100" y="7012"/>
                    <a:pt x="2272" y="3539"/>
                  </a:cubicBezTo>
                  <a:lnTo>
                    <a:pt x="2272" y="3539"/>
                  </a:lnTo>
                  <a:cubicBezTo>
                    <a:pt x="3416" y="6153"/>
                    <a:pt x="1814" y="10999"/>
                    <a:pt x="1814" y="10999"/>
                  </a:cubicBezTo>
                  <a:lnTo>
                    <a:pt x="3874" y="11248"/>
                  </a:lnTo>
                  <a:cubicBezTo>
                    <a:pt x="3874" y="11248"/>
                    <a:pt x="4428" y="8500"/>
                    <a:pt x="3817" y="5065"/>
                  </a:cubicBezTo>
                  <a:lnTo>
                    <a:pt x="3817" y="5065"/>
                  </a:lnTo>
                  <a:cubicBezTo>
                    <a:pt x="4752" y="6935"/>
                    <a:pt x="4752" y="11076"/>
                    <a:pt x="4752" y="11076"/>
                  </a:cubicBezTo>
                  <a:lnTo>
                    <a:pt x="6603" y="10961"/>
                  </a:lnTo>
                  <a:cubicBezTo>
                    <a:pt x="6603" y="10961"/>
                    <a:pt x="7213" y="9950"/>
                    <a:pt x="6298" y="6363"/>
                  </a:cubicBezTo>
                  <a:lnTo>
                    <a:pt x="6298" y="6363"/>
                  </a:lnTo>
                  <a:cubicBezTo>
                    <a:pt x="6775" y="7718"/>
                    <a:pt x="9446" y="10045"/>
                    <a:pt x="9446" y="10045"/>
                  </a:cubicBezTo>
                  <a:lnTo>
                    <a:pt x="11373" y="9130"/>
                  </a:lnTo>
                  <a:cubicBezTo>
                    <a:pt x="11373" y="9130"/>
                    <a:pt x="9007" y="7050"/>
                    <a:pt x="7843" y="4722"/>
                  </a:cubicBezTo>
                  <a:lnTo>
                    <a:pt x="7843" y="4722"/>
                  </a:lnTo>
                  <a:cubicBezTo>
                    <a:pt x="9312" y="6535"/>
                    <a:pt x="11602" y="7470"/>
                    <a:pt x="11602" y="7470"/>
                  </a:cubicBezTo>
                  <a:lnTo>
                    <a:pt x="12842" y="6344"/>
                  </a:lnTo>
                  <a:cubicBezTo>
                    <a:pt x="10285" y="4875"/>
                    <a:pt x="7137" y="696"/>
                    <a:pt x="7137" y="696"/>
                  </a:cubicBezTo>
                  <a:cubicBezTo>
                    <a:pt x="6832" y="315"/>
                    <a:pt x="6034" y="1"/>
                    <a:pt x="5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3"/>
            <p:cNvSpPr/>
            <p:nvPr/>
          </p:nvSpPr>
          <p:spPr>
            <a:xfrm>
              <a:off x="7737050" y="4372125"/>
              <a:ext cx="31975" cy="79200"/>
            </a:xfrm>
            <a:custGeom>
              <a:avLst/>
              <a:gdLst/>
              <a:ahLst/>
              <a:cxnLst/>
              <a:rect l="l" t="t" r="r" b="b"/>
              <a:pathLst>
                <a:path w="1279" h="3168" fill="none" extrusionOk="0">
                  <a:moveTo>
                    <a:pt x="1279" y="3168"/>
                  </a:moveTo>
                  <a:lnTo>
                    <a:pt x="0" y="1"/>
                  </a:lnTo>
                </a:path>
              </a:pathLst>
            </a:custGeom>
            <a:noFill/>
            <a:ln w="4300" cap="flat" cmpd="sng">
              <a:solidFill>
                <a:schemeClr val="accent3"/>
              </a:solidFill>
              <a:prstDash val="solid"/>
              <a:miter lim="19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3"/>
            <p:cNvSpPr/>
            <p:nvPr/>
          </p:nvSpPr>
          <p:spPr>
            <a:xfrm>
              <a:off x="7750875" y="4327275"/>
              <a:ext cx="56800" cy="83525"/>
            </a:xfrm>
            <a:custGeom>
              <a:avLst/>
              <a:gdLst/>
              <a:ahLst/>
              <a:cxnLst/>
              <a:rect l="l" t="t" r="r" b="b"/>
              <a:pathLst>
                <a:path w="2272" h="3341" fill="none" extrusionOk="0">
                  <a:moveTo>
                    <a:pt x="2271" y="3340"/>
                  </a:moveTo>
                  <a:cubicBezTo>
                    <a:pt x="2271" y="3340"/>
                    <a:pt x="802" y="1375"/>
                    <a:pt x="1" y="1"/>
                  </a:cubicBezTo>
                </a:path>
              </a:pathLst>
            </a:custGeom>
            <a:noFill/>
            <a:ln w="4300" cap="flat" cmpd="sng">
              <a:solidFill>
                <a:schemeClr val="accent3"/>
              </a:solidFill>
              <a:prstDash val="solid"/>
              <a:miter lim="1908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1910;p52">
            <a:extLst>
              <a:ext uri="{FF2B5EF4-FFF2-40B4-BE49-F238E27FC236}">
                <a16:creationId xmlns:a16="http://schemas.microsoft.com/office/drawing/2014/main" id="{B612FB43-3ECD-E118-A8DC-1E82EB0123C8}"/>
              </a:ext>
            </a:extLst>
          </p:cNvPr>
          <p:cNvSpPr txBox="1">
            <a:spLocks/>
          </p:cNvSpPr>
          <p:nvPr/>
        </p:nvSpPr>
        <p:spPr>
          <a:xfrm>
            <a:off x="713225" y="818799"/>
            <a:ext cx="6496050" cy="15581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algn="ctr"/>
            <a:r>
              <a:rPr lang="en-US" sz="7200"/>
              <a:t>Thanks!</a:t>
            </a:r>
          </a:p>
        </p:txBody>
      </p:sp>
      <p:sp>
        <p:nvSpPr>
          <p:cNvPr id="5" name="Google Shape;2076;p52">
            <a:extLst>
              <a:ext uri="{FF2B5EF4-FFF2-40B4-BE49-F238E27FC236}">
                <a16:creationId xmlns:a16="http://schemas.microsoft.com/office/drawing/2014/main" id="{19A9F4FD-0E74-3EB2-245F-804B3DCF7B24}"/>
              </a:ext>
            </a:extLst>
          </p:cNvPr>
          <p:cNvSpPr txBox="1"/>
          <p:nvPr/>
        </p:nvSpPr>
        <p:spPr>
          <a:xfrm>
            <a:off x="1628200" y="1890025"/>
            <a:ext cx="4448100" cy="4290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200" b="0" i="0" u="none" strike="noStrike" kern="0" cap="none" spc="0" normalizeH="0" baseline="0" noProof="0">
                <a:ln>
                  <a:noFill/>
                </a:ln>
                <a:solidFill>
                  <a:srgbClr val="FFFFFF"/>
                </a:solidFill>
                <a:effectLst/>
                <a:uLnTx/>
                <a:uFillTx/>
                <a:latin typeface="DM Serif Display"/>
                <a:ea typeface="DM Serif Display"/>
                <a:cs typeface="DM Serif Display"/>
                <a:sym typeface="DM Serif Display"/>
              </a:rPr>
              <a:t>Do you have any questions?</a:t>
            </a:r>
            <a:endParaRPr kumimoji="0" sz="2200" b="0" i="0" u="none" strike="noStrike" kern="0" cap="none" spc="0" normalizeH="0" baseline="0" noProof="0">
              <a:ln>
                <a:noFill/>
              </a:ln>
              <a:solidFill>
                <a:srgbClr val="FFFFFF"/>
              </a:solidFill>
              <a:effectLst/>
              <a:uLnTx/>
              <a:uFillTx/>
              <a:latin typeface="Arial"/>
              <a:cs typeface="Arial"/>
              <a:sym typeface="Arial"/>
            </a:endParaRPr>
          </a:p>
        </p:txBody>
      </p:sp>
      <p:grpSp>
        <p:nvGrpSpPr>
          <p:cNvPr id="6" name="Google Shape;2077;p52">
            <a:extLst>
              <a:ext uri="{FF2B5EF4-FFF2-40B4-BE49-F238E27FC236}">
                <a16:creationId xmlns:a16="http://schemas.microsoft.com/office/drawing/2014/main" id="{1BE1A939-4393-C5BB-4623-F2863E4290F7}"/>
              </a:ext>
            </a:extLst>
          </p:cNvPr>
          <p:cNvGrpSpPr/>
          <p:nvPr/>
        </p:nvGrpSpPr>
        <p:grpSpPr>
          <a:xfrm rot="-682338">
            <a:off x="5695341" y="1444526"/>
            <a:ext cx="1248264" cy="902615"/>
            <a:chOff x="5131350" y="539500"/>
            <a:chExt cx="3299425" cy="2385800"/>
          </a:xfrm>
        </p:grpSpPr>
        <p:sp>
          <p:nvSpPr>
            <p:cNvPr id="7" name="Google Shape;2078;p52">
              <a:extLst>
                <a:ext uri="{FF2B5EF4-FFF2-40B4-BE49-F238E27FC236}">
                  <a16:creationId xmlns:a16="http://schemas.microsoft.com/office/drawing/2014/main" id="{E978B6F6-8806-EEB8-52EB-CB2B44FE0D79}"/>
                </a:ext>
              </a:extLst>
            </p:cNvPr>
            <p:cNvSpPr/>
            <p:nvPr/>
          </p:nvSpPr>
          <p:spPr>
            <a:xfrm>
              <a:off x="6771925" y="891300"/>
              <a:ext cx="1658850" cy="1930375"/>
            </a:xfrm>
            <a:custGeom>
              <a:avLst/>
              <a:gdLst/>
              <a:ahLst/>
              <a:cxnLst/>
              <a:rect l="l" t="t" r="r" b="b"/>
              <a:pathLst>
                <a:path w="66354" h="77215" extrusionOk="0">
                  <a:moveTo>
                    <a:pt x="21216" y="1"/>
                  </a:moveTo>
                  <a:cubicBezTo>
                    <a:pt x="13520" y="1"/>
                    <a:pt x="6066" y="700"/>
                    <a:pt x="0" y="2596"/>
                  </a:cubicBezTo>
                  <a:lnTo>
                    <a:pt x="0" y="77214"/>
                  </a:lnTo>
                  <a:lnTo>
                    <a:pt x="63277" y="77214"/>
                  </a:lnTo>
                  <a:lnTo>
                    <a:pt x="66354" y="5516"/>
                  </a:lnTo>
                  <a:cubicBezTo>
                    <a:pt x="66354" y="5516"/>
                    <a:pt x="42832" y="1"/>
                    <a:pt x="212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079;p52">
              <a:extLst>
                <a:ext uri="{FF2B5EF4-FFF2-40B4-BE49-F238E27FC236}">
                  <a16:creationId xmlns:a16="http://schemas.microsoft.com/office/drawing/2014/main" id="{CCA29D72-9F90-3462-C0EC-79E175342777}"/>
                </a:ext>
              </a:extLst>
            </p:cNvPr>
            <p:cNvSpPr/>
            <p:nvPr/>
          </p:nvSpPr>
          <p:spPr>
            <a:xfrm>
              <a:off x="6781050" y="810200"/>
              <a:ext cx="1588475" cy="1976925"/>
            </a:xfrm>
            <a:custGeom>
              <a:avLst/>
              <a:gdLst/>
              <a:ahLst/>
              <a:cxnLst/>
              <a:rect l="l" t="t" r="r" b="b"/>
              <a:pathLst>
                <a:path w="63539" h="79077" extrusionOk="0">
                  <a:moveTo>
                    <a:pt x="57542" y="0"/>
                  </a:moveTo>
                  <a:lnTo>
                    <a:pt x="0" y="9073"/>
                  </a:lnTo>
                  <a:lnTo>
                    <a:pt x="0" y="76782"/>
                  </a:lnTo>
                  <a:cubicBezTo>
                    <a:pt x="0" y="76782"/>
                    <a:pt x="1825" y="77069"/>
                    <a:pt x="6153" y="79077"/>
                  </a:cubicBezTo>
                  <a:cubicBezTo>
                    <a:pt x="11374" y="76876"/>
                    <a:pt x="19668" y="76170"/>
                    <a:pt x="28171" y="76170"/>
                  </a:cubicBezTo>
                  <a:cubicBezTo>
                    <a:pt x="43446" y="76170"/>
                    <a:pt x="59393" y="78451"/>
                    <a:pt x="59393" y="78451"/>
                  </a:cubicBezTo>
                  <a:lnTo>
                    <a:pt x="63538" y="9986"/>
                  </a:lnTo>
                  <a:cubicBezTo>
                    <a:pt x="58011" y="8004"/>
                    <a:pt x="57542" y="0"/>
                    <a:pt x="5754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080;p52">
              <a:extLst>
                <a:ext uri="{FF2B5EF4-FFF2-40B4-BE49-F238E27FC236}">
                  <a16:creationId xmlns:a16="http://schemas.microsoft.com/office/drawing/2014/main" id="{1DA79C45-781F-8D51-1AA7-7339E9483EFB}"/>
                </a:ext>
              </a:extLst>
            </p:cNvPr>
            <p:cNvSpPr/>
            <p:nvPr/>
          </p:nvSpPr>
          <p:spPr>
            <a:xfrm>
              <a:off x="6781050" y="754000"/>
              <a:ext cx="1438550" cy="1906025"/>
            </a:xfrm>
            <a:custGeom>
              <a:avLst/>
              <a:gdLst/>
              <a:ahLst/>
              <a:cxnLst/>
              <a:rect l="l" t="t" r="r" b="b"/>
              <a:pathLst>
                <a:path w="57542" h="76241" extrusionOk="0">
                  <a:moveTo>
                    <a:pt x="39230" y="1"/>
                  </a:moveTo>
                  <a:cubicBezTo>
                    <a:pt x="20089" y="1"/>
                    <a:pt x="0" y="5325"/>
                    <a:pt x="0" y="5325"/>
                  </a:cubicBezTo>
                  <a:cubicBezTo>
                    <a:pt x="0" y="5325"/>
                    <a:pt x="157" y="34395"/>
                    <a:pt x="157" y="76241"/>
                  </a:cubicBezTo>
                  <a:cubicBezTo>
                    <a:pt x="12340" y="70274"/>
                    <a:pt x="23749" y="68534"/>
                    <a:pt x="32912" y="68534"/>
                  </a:cubicBezTo>
                  <a:cubicBezTo>
                    <a:pt x="45729" y="68534"/>
                    <a:pt x="54152" y="71939"/>
                    <a:pt x="54152" y="71939"/>
                  </a:cubicBezTo>
                  <a:lnTo>
                    <a:pt x="57542" y="2248"/>
                  </a:lnTo>
                  <a:cubicBezTo>
                    <a:pt x="52092" y="612"/>
                    <a:pt x="45715" y="1"/>
                    <a:pt x="392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2081;p52">
              <a:extLst>
                <a:ext uri="{FF2B5EF4-FFF2-40B4-BE49-F238E27FC236}">
                  <a16:creationId xmlns:a16="http://schemas.microsoft.com/office/drawing/2014/main" id="{94DB6F92-ABA4-2F1C-14E1-9AA4564EB9AD}"/>
                </a:ext>
              </a:extLst>
            </p:cNvPr>
            <p:cNvSpPr/>
            <p:nvPr/>
          </p:nvSpPr>
          <p:spPr>
            <a:xfrm>
              <a:off x="6784950" y="753950"/>
              <a:ext cx="1368175" cy="1906075"/>
            </a:xfrm>
            <a:custGeom>
              <a:avLst/>
              <a:gdLst/>
              <a:ahLst/>
              <a:cxnLst/>
              <a:rect l="l" t="t" r="r" b="b"/>
              <a:pathLst>
                <a:path w="54727" h="76243" extrusionOk="0">
                  <a:moveTo>
                    <a:pt x="39049" y="1"/>
                  </a:moveTo>
                  <a:cubicBezTo>
                    <a:pt x="20828" y="1"/>
                    <a:pt x="1766" y="4813"/>
                    <a:pt x="1" y="5274"/>
                  </a:cubicBezTo>
                  <a:lnTo>
                    <a:pt x="1" y="76243"/>
                  </a:lnTo>
                  <a:cubicBezTo>
                    <a:pt x="12523" y="68286"/>
                    <a:pt x="25530" y="66345"/>
                    <a:pt x="35243" y="66345"/>
                  </a:cubicBezTo>
                  <a:cubicBezTo>
                    <a:pt x="44499" y="66345"/>
                    <a:pt x="50763" y="68108"/>
                    <a:pt x="50763" y="68108"/>
                  </a:cubicBezTo>
                  <a:lnTo>
                    <a:pt x="50763" y="68082"/>
                  </a:lnTo>
                  <a:lnTo>
                    <a:pt x="54726" y="1546"/>
                  </a:lnTo>
                  <a:cubicBezTo>
                    <a:pt x="49902" y="433"/>
                    <a:pt x="44513" y="1"/>
                    <a:pt x="3904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2082;p52">
              <a:extLst>
                <a:ext uri="{FF2B5EF4-FFF2-40B4-BE49-F238E27FC236}">
                  <a16:creationId xmlns:a16="http://schemas.microsoft.com/office/drawing/2014/main" id="{8C6F9386-E050-3B88-4E22-341752CEF1D9}"/>
                </a:ext>
              </a:extLst>
            </p:cNvPr>
            <p:cNvSpPr/>
            <p:nvPr/>
          </p:nvSpPr>
          <p:spPr>
            <a:xfrm>
              <a:off x="6781050" y="539500"/>
              <a:ext cx="1334250" cy="2120525"/>
            </a:xfrm>
            <a:custGeom>
              <a:avLst/>
              <a:gdLst/>
              <a:ahLst/>
              <a:cxnLst/>
              <a:rect l="l" t="t" r="r" b="b"/>
              <a:pathLst>
                <a:path w="53370" h="84821" extrusionOk="0">
                  <a:moveTo>
                    <a:pt x="35732" y="0"/>
                  </a:moveTo>
                  <a:cubicBezTo>
                    <a:pt x="12918" y="0"/>
                    <a:pt x="0" y="9889"/>
                    <a:pt x="0" y="9889"/>
                  </a:cubicBezTo>
                  <a:cubicBezTo>
                    <a:pt x="0" y="9889"/>
                    <a:pt x="157" y="30982"/>
                    <a:pt x="157" y="84821"/>
                  </a:cubicBezTo>
                  <a:cubicBezTo>
                    <a:pt x="16773" y="72472"/>
                    <a:pt x="37769" y="71205"/>
                    <a:pt x="45691" y="71205"/>
                  </a:cubicBezTo>
                  <a:cubicBezTo>
                    <a:pt x="47738" y="71205"/>
                    <a:pt x="48912" y="71289"/>
                    <a:pt x="48912" y="71289"/>
                  </a:cubicBezTo>
                  <a:lnTo>
                    <a:pt x="53370" y="1885"/>
                  </a:lnTo>
                  <a:cubicBezTo>
                    <a:pt x="46973" y="544"/>
                    <a:pt x="41081" y="0"/>
                    <a:pt x="357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083;p52">
              <a:extLst>
                <a:ext uri="{FF2B5EF4-FFF2-40B4-BE49-F238E27FC236}">
                  <a16:creationId xmlns:a16="http://schemas.microsoft.com/office/drawing/2014/main" id="{CDFBC5E2-FE47-0B7F-2E24-55C5F9AC158D}"/>
                </a:ext>
              </a:extLst>
            </p:cNvPr>
            <p:cNvSpPr/>
            <p:nvPr/>
          </p:nvSpPr>
          <p:spPr>
            <a:xfrm>
              <a:off x="6765400" y="2821650"/>
              <a:ext cx="1588475" cy="103650"/>
            </a:xfrm>
            <a:custGeom>
              <a:avLst/>
              <a:gdLst/>
              <a:ahLst/>
              <a:cxnLst/>
              <a:rect l="l" t="t" r="r" b="b"/>
              <a:pathLst>
                <a:path w="63539" h="4146" extrusionOk="0">
                  <a:moveTo>
                    <a:pt x="626" y="0"/>
                  </a:moveTo>
                  <a:cubicBezTo>
                    <a:pt x="626" y="0"/>
                    <a:pt x="1" y="991"/>
                    <a:pt x="496" y="4146"/>
                  </a:cubicBezTo>
                  <a:cubicBezTo>
                    <a:pt x="4642" y="4146"/>
                    <a:pt x="7379" y="3077"/>
                    <a:pt x="7379" y="3077"/>
                  </a:cubicBezTo>
                  <a:lnTo>
                    <a:pt x="62157" y="3077"/>
                  </a:lnTo>
                  <a:lnTo>
                    <a:pt x="6353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084;p52">
              <a:extLst>
                <a:ext uri="{FF2B5EF4-FFF2-40B4-BE49-F238E27FC236}">
                  <a16:creationId xmlns:a16="http://schemas.microsoft.com/office/drawing/2014/main" id="{5FD5D8A4-E124-1E53-2A43-F959D58EEE6D}"/>
                </a:ext>
              </a:extLst>
            </p:cNvPr>
            <p:cNvSpPr/>
            <p:nvPr/>
          </p:nvSpPr>
          <p:spPr>
            <a:xfrm>
              <a:off x="8234575" y="1179100"/>
              <a:ext cx="92575" cy="1404025"/>
            </a:xfrm>
            <a:custGeom>
              <a:avLst/>
              <a:gdLst/>
              <a:ahLst/>
              <a:cxnLst/>
              <a:rect l="l" t="t" r="r" b="b"/>
              <a:pathLst>
                <a:path w="3703" h="56161" extrusionOk="0">
                  <a:moveTo>
                    <a:pt x="3702" y="1"/>
                  </a:moveTo>
                  <a:lnTo>
                    <a:pt x="3702" y="1"/>
                  </a:lnTo>
                  <a:cubicBezTo>
                    <a:pt x="3494" y="2347"/>
                    <a:pt x="3311" y="4694"/>
                    <a:pt x="3129" y="7014"/>
                  </a:cubicBezTo>
                  <a:lnTo>
                    <a:pt x="2607" y="14028"/>
                  </a:lnTo>
                  <a:lnTo>
                    <a:pt x="1617" y="28080"/>
                  </a:lnTo>
                  <a:lnTo>
                    <a:pt x="756" y="42107"/>
                  </a:lnTo>
                  <a:lnTo>
                    <a:pt x="365" y="49147"/>
                  </a:lnTo>
                  <a:cubicBezTo>
                    <a:pt x="235" y="51467"/>
                    <a:pt x="104" y="53814"/>
                    <a:pt x="0" y="56160"/>
                  </a:cubicBezTo>
                  <a:cubicBezTo>
                    <a:pt x="209" y="53840"/>
                    <a:pt x="391" y="51493"/>
                    <a:pt x="574" y="49147"/>
                  </a:cubicBezTo>
                  <a:lnTo>
                    <a:pt x="1121" y="42133"/>
                  </a:lnTo>
                  <a:lnTo>
                    <a:pt x="2086" y="28107"/>
                  </a:lnTo>
                  <a:lnTo>
                    <a:pt x="2946" y="14054"/>
                  </a:lnTo>
                  <a:lnTo>
                    <a:pt x="3363" y="7040"/>
                  </a:lnTo>
                  <a:cubicBezTo>
                    <a:pt x="3468" y="4694"/>
                    <a:pt x="3598" y="2347"/>
                    <a:pt x="370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085;p52">
              <a:extLst>
                <a:ext uri="{FF2B5EF4-FFF2-40B4-BE49-F238E27FC236}">
                  <a16:creationId xmlns:a16="http://schemas.microsoft.com/office/drawing/2014/main" id="{209031DD-5EDA-FF34-7100-3F3F2D288ABA}"/>
                </a:ext>
              </a:extLst>
            </p:cNvPr>
            <p:cNvSpPr/>
            <p:nvPr/>
          </p:nvSpPr>
          <p:spPr>
            <a:xfrm>
              <a:off x="8234575" y="1090475"/>
              <a:ext cx="46300" cy="723525"/>
            </a:xfrm>
            <a:custGeom>
              <a:avLst/>
              <a:gdLst/>
              <a:ahLst/>
              <a:cxnLst/>
              <a:rect l="l" t="t" r="r" b="b"/>
              <a:pathLst>
                <a:path w="1852" h="28941" extrusionOk="0">
                  <a:moveTo>
                    <a:pt x="1851" y="0"/>
                  </a:moveTo>
                  <a:lnTo>
                    <a:pt x="1851" y="0"/>
                  </a:lnTo>
                  <a:cubicBezTo>
                    <a:pt x="1721" y="1225"/>
                    <a:pt x="1617" y="2425"/>
                    <a:pt x="1512" y="3624"/>
                  </a:cubicBezTo>
                  <a:lnTo>
                    <a:pt x="1226" y="7222"/>
                  </a:lnTo>
                  <a:cubicBezTo>
                    <a:pt x="1017" y="9647"/>
                    <a:pt x="887" y="12045"/>
                    <a:pt x="704" y="14470"/>
                  </a:cubicBezTo>
                  <a:cubicBezTo>
                    <a:pt x="574" y="16869"/>
                    <a:pt x="417" y="19293"/>
                    <a:pt x="287" y="21692"/>
                  </a:cubicBezTo>
                  <a:lnTo>
                    <a:pt x="131" y="25316"/>
                  </a:lnTo>
                  <a:cubicBezTo>
                    <a:pt x="78" y="26515"/>
                    <a:pt x="26" y="27741"/>
                    <a:pt x="0" y="28940"/>
                  </a:cubicBezTo>
                  <a:cubicBezTo>
                    <a:pt x="131" y="27741"/>
                    <a:pt x="235" y="26541"/>
                    <a:pt x="365" y="25342"/>
                  </a:cubicBezTo>
                  <a:lnTo>
                    <a:pt x="652" y="21718"/>
                  </a:lnTo>
                  <a:cubicBezTo>
                    <a:pt x="834" y="19319"/>
                    <a:pt x="991" y="16895"/>
                    <a:pt x="1173" y="14496"/>
                  </a:cubicBezTo>
                  <a:cubicBezTo>
                    <a:pt x="1304" y="12071"/>
                    <a:pt x="1460" y="9673"/>
                    <a:pt x="1565" y="7248"/>
                  </a:cubicBezTo>
                  <a:lnTo>
                    <a:pt x="1747" y="3624"/>
                  </a:lnTo>
                  <a:cubicBezTo>
                    <a:pt x="1773" y="2425"/>
                    <a:pt x="1825" y="1225"/>
                    <a:pt x="185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2086;p52">
              <a:extLst>
                <a:ext uri="{FF2B5EF4-FFF2-40B4-BE49-F238E27FC236}">
                  <a16:creationId xmlns:a16="http://schemas.microsoft.com/office/drawing/2014/main" id="{C6DC0F0A-2951-FF03-0488-49403070F7F2}"/>
                </a:ext>
              </a:extLst>
            </p:cNvPr>
            <p:cNvSpPr/>
            <p:nvPr/>
          </p:nvSpPr>
          <p:spPr>
            <a:xfrm>
              <a:off x="8134850" y="2552450"/>
              <a:ext cx="131025" cy="219025"/>
            </a:xfrm>
            <a:custGeom>
              <a:avLst/>
              <a:gdLst/>
              <a:ahLst/>
              <a:cxnLst/>
              <a:rect l="l" t="t" r="r" b="b"/>
              <a:pathLst>
                <a:path w="5241" h="8761" extrusionOk="0">
                  <a:moveTo>
                    <a:pt x="0" y="1"/>
                  </a:moveTo>
                  <a:lnTo>
                    <a:pt x="0" y="1"/>
                  </a:lnTo>
                  <a:cubicBezTo>
                    <a:pt x="78" y="861"/>
                    <a:pt x="287" y="1721"/>
                    <a:pt x="548" y="2556"/>
                  </a:cubicBezTo>
                  <a:cubicBezTo>
                    <a:pt x="834" y="3390"/>
                    <a:pt x="1199" y="4198"/>
                    <a:pt x="1643" y="4954"/>
                  </a:cubicBezTo>
                  <a:cubicBezTo>
                    <a:pt x="1851" y="5345"/>
                    <a:pt x="2112" y="5710"/>
                    <a:pt x="2347" y="6075"/>
                  </a:cubicBezTo>
                  <a:cubicBezTo>
                    <a:pt x="2477" y="6258"/>
                    <a:pt x="2633" y="6414"/>
                    <a:pt x="2764" y="6597"/>
                  </a:cubicBezTo>
                  <a:lnTo>
                    <a:pt x="2972" y="6858"/>
                  </a:lnTo>
                  <a:cubicBezTo>
                    <a:pt x="3051" y="6936"/>
                    <a:pt x="3129" y="7014"/>
                    <a:pt x="3207" y="7092"/>
                  </a:cubicBezTo>
                  <a:cubicBezTo>
                    <a:pt x="3781" y="7744"/>
                    <a:pt x="4485" y="8292"/>
                    <a:pt x="5241" y="8761"/>
                  </a:cubicBezTo>
                  <a:cubicBezTo>
                    <a:pt x="4615" y="8135"/>
                    <a:pt x="3989" y="7535"/>
                    <a:pt x="3468" y="6858"/>
                  </a:cubicBezTo>
                  <a:cubicBezTo>
                    <a:pt x="2946" y="6180"/>
                    <a:pt x="2451" y="5476"/>
                    <a:pt x="2034" y="4746"/>
                  </a:cubicBezTo>
                  <a:cubicBezTo>
                    <a:pt x="1199" y="3260"/>
                    <a:pt x="522" y="1669"/>
                    <a:pt x="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087;p52">
              <a:extLst>
                <a:ext uri="{FF2B5EF4-FFF2-40B4-BE49-F238E27FC236}">
                  <a16:creationId xmlns:a16="http://schemas.microsoft.com/office/drawing/2014/main" id="{C39CAB41-15C3-53BE-37A1-7F364C026C2B}"/>
                </a:ext>
              </a:extLst>
            </p:cNvPr>
            <p:cNvSpPr/>
            <p:nvPr/>
          </p:nvSpPr>
          <p:spPr>
            <a:xfrm>
              <a:off x="6969425" y="2506050"/>
              <a:ext cx="1100250" cy="135075"/>
            </a:xfrm>
            <a:custGeom>
              <a:avLst/>
              <a:gdLst/>
              <a:ahLst/>
              <a:cxnLst/>
              <a:rect l="l" t="t" r="r" b="b"/>
              <a:pathLst>
                <a:path w="44010" h="5403" extrusionOk="0">
                  <a:moveTo>
                    <a:pt x="22226" y="1"/>
                  </a:moveTo>
                  <a:cubicBezTo>
                    <a:pt x="12475" y="1"/>
                    <a:pt x="4371" y="2020"/>
                    <a:pt x="0" y="5402"/>
                  </a:cubicBezTo>
                  <a:cubicBezTo>
                    <a:pt x="0" y="5402"/>
                    <a:pt x="7915" y="1110"/>
                    <a:pt x="23986" y="1110"/>
                  </a:cubicBezTo>
                  <a:cubicBezTo>
                    <a:pt x="29645" y="1110"/>
                    <a:pt x="36317" y="1643"/>
                    <a:pt x="44010" y="3082"/>
                  </a:cubicBezTo>
                  <a:cubicBezTo>
                    <a:pt x="36422" y="957"/>
                    <a:pt x="28934" y="1"/>
                    <a:pt x="22226"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2088;p52">
              <a:extLst>
                <a:ext uri="{FF2B5EF4-FFF2-40B4-BE49-F238E27FC236}">
                  <a16:creationId xmlns:a16="http://schemas.microsoft.com/office/drawing/2014/main" id="{92939C6A-663C-06DF-8DF0-60D7F07C083F}"/>
                </a:ext>
              </a:extLst>
            </p:cNvPr>
            <p:cNvSpPr/>
            <p:nvPr/>
          </p:nvSpPr>
          <p:spPr>
            <a:xfrm>
              <a:off x="6945950" y="2605825"/>
              <a:ext cx="629675" cy="100475"/>
            </a:xfrm>
            <a:custGeom>
              <a:avLst/>
              <a:gdLst/>
              <a:ahLst/>
              <a:cxnLst/>
              <a:rect l="l" t="t" r="r" b="b"/>
              <a:pathLst>
                <a:path w="25187" h="4019" extrusionOk="0">
                  <a:moveTo>
                    <a:pt x="19842" y="1"/>
                  </a:moveTo>
                  <a:cubicBezTo>
                    <a:pt x="19485" y="1"/>
                    <a:pt x="19129" y="4"/>
                    <a:pt x="18773" y="4"/>
                  </a:cubicBezTo>
                  <a:cubicBezTo>
                    <a:pt x="16635" y="56"/>
                    <a:pt x="14497" y="290"/>
                    <a:pt x="12385" y="629"/>
                  </a:cubicBezTo>
                  <a:cubicBezTo>
                    <a:pt x="10273" y="994"/>
                    <a:pt x="8161" y="1438"/>
                    <a:pt x="6102" y="2011"/>
                  </a:cubicBezTo>
                  <a:cubicBezTo>
                    <a:pt x="4042" y="2585"/>
                    <a:pt x="1982" y="3210"/>
                    <a:pt x="1" y="4019"/>
                  </a:cubicBezTo>
                  <a:cubicBezTo>
                    <a:pt x="1044" y="3706"/>
                    <a:pt x="2060" y="3393"/>
                    <a:pt x="3103" y="3132"/>
                  </a:cubicBezTo>
                  <a:cubicBezTo>
                    <a:pt x="4120" y="2845"/>
                    <a:pt x="5163" y="2585"/>
                    <a:pt x="6180" y="2350"/>
                  </a:cubicBezTo>
                  <a:cubicBezTo>
                    <a:pt x="8266" y="1855"/>
                    <a:pt x="10351" y="1438"/>
                    <a:pt x="12463" y="1073"/>
                  </a:cubicBezTo>
                  <a:cubicBezTo>
                    <a:pt x="14549" y="734"/>
                    <a:pt x="16661" y="499"/>
                    <a:pt x="18799" y="342"/>
                  </a:cubicBezTo>
                  <a:cubicBezTo>
                    <a:pt x="19536" y="325"/>
                    <a:pt x="20261" y="294"/>
                    <a:pt x="20991" y="294"/>
                  </a:cubicBezTo>
                  <a:cubicBezTo>
                    <a:pt x="21319" y="294"/>
                    <a:pt x="21648" y="300"/>
                    <a:pt x="21979" y="316"/>
                  </a:cubicBezTo>
                  <a:cubicBezTo>
                    <a:pt x="22129" y="309"/>
                    <a:pt x="22278" y="306"/>
                    <a:pt x="22427" y="306"/>
                  </a:cubicBezTo>
                  <a:cubicBezTo>
                    <a:pt x="23347" y="306"/>
                    <a:pt x="24267" y="428"/>
                    <a:pt x="25186" y="473"/>
                  </a:cubicBezTo>
                  <a:cubicBezTo>
                    <a:pt x="24117" y="316"/>
                    <a:pt x="23074" y="134"/>
                    <a:pt x="22006" y="82"/>
                  </a:cubicBezTo>
                  <a:cubicBezTo>
                    <a:pt x="21275" y="12"/>
                    <a:pt x="20557" y="1"/>
                    <a:pt x="1984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2089;p52">
              <a:extLst>
                <a:ext uri="{FF2B5EF4-FFF2-40B4-BE49-F238E27FC236}">
                  <a16:creationId xmlns:a16="http://schemas.microsoft.com/office/drawing/2014/main" id="{29E0233E-39FC-C312-8267-C0E6C4EF6E98}"/>
                </a:ext>
              </a:extLst>
            </p:cNvPr>
            <p:cNvSpPr/>
            <p:nvPr/>
          </p:nvSpPr>
          <p:spPr>
            <a:xfrm>
              <a:off x="5131350" y="891300"/>
              <a:ext cx="1646475" cy="1930375"/>
            </a:xfrm>
            <a:custGeom>
              <a:avLst/>
              <a:gdLst/>
              <a:ahLst/>
              <a:cxnLst/>
              <a:rect l="l" t="t" r="r" b="b"/>
              <a:pathLst>
                <a:path w="65859" h="77215" extrusionOk="0">
                  <a:moveTo>
                    <a:pt x="44805" y="1"/>
                  </a:moveTo>
                  <a:cubicBezTo>
                    <a:pt x="23352" y="1"/>
                    <a:pt x="0" y="5516"/>
                    <a:pt x="0" y="5516"/>
                  </a:cubicBezTo>
                  <a:lnTo>
                    <a:pt x="3077" y="77214"/>
                  </a:lnTo>
                  <a:lnTo>
                    <a:pt x="65858" y="77214"/>
                  </a:lnTo>
                  <a:lnTo>
                    <a:pt x="65858" y="2596"/>
                  </a:lnTo>
                  <a:cubicBezTo>
                    <a:pt x="59841" y="700"/>
                    <a:pt x="52443" y="1"/>
                    <a:pt x="448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2090;p52">
              <a:extLst>
                <a:ext uri="{FF2B5EF4-FFF2-40B4-BE49-F238E27FC236}">
                  <a16:creationId xmlns:a16="http://schemas.microsoft.com/office/drawing/2014/main" id="{394DEA83-1444-4836-B4F3-A0203D06F8A7}"/>
                </a:ext>
              </a:extLst>
            </p:cNvPr>
            <p:cNvSpPr/>
            <p:nvPr/>
          </p:nvSpPr>
          <p:spPr>
            <a:xfrm>
              <a:off x="5192600" y="810200"/>
              <a:ext cx="1588475" cy="1976925"/>
            </a:xfrm>
            <a:custGeom>
              <a:avLst/>
              <a:gdLst/>
              <a:ahLst/>
              <a:cxnLst/>
              <a:rect l="l" t="t" r="r" b="b"/>
              <a:pathLst>
                <a:path w="63539" h="79077" extrusionOk="0">
                  <a:moveTo>
                    <a:pt x="6023" y="0"/>
                  </a:moveTo>
                  <a:cubicBezTo>
                    <a:pt x="6023" y="0"/>
                    <a:pt x="5554" y="8004"/>
                    <a:pt x="1" y="9986"/>
                  </a:cubicBezTo>
                  <a:lnTo>
                    <a:pt x="4172" y="78451"/>
                  </a:lnTo>
                  <a:cubicBezTo>
                    <a:pt x="4172" y="78451"/>
                    <a:pt x="20108" y="76170"/>
                    <a:pt x="35383" y="76170"/>
                  </a:cubicBezTo>
                  <a:cubicBezTo>
                    <a:pt x="43884" y="76170"/>
                    <a:pt x="52181" y="76876"/>
                    <a:pt x="57412" y="79077"/>
                  </a:cubicBezTo>
                  <a:cubicBezTo>
                    <a:pt x="61713" y="77069"/>
                    <a:pt x="63538" y="76782"/>
                    <a:pt x="63538" y="76782"/>
                  </a:cubicBezTo>
                  <a:lnTo>
                    <a:pt x="63538" y="9073"/>
                  </a:lnTo>
                  <a:lnTo>
                    <a:pt x="6023"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91;p52">
              <a:extLst>
                <a:ext uri="{FF2B5EF4-FFF2-40B4-BE49-F238E27FC236}">
                  <a16:creationId xmlns:a16="http://schemas.microsoft.com/office/drawing/2014/main" id="{C13699AA-8D6C-C293-A1C9-2E4D11CC379B}"/>
                </a:ext>
              </a:extLst>
            </p:cNvPr>
            <p:cNvSpPr/>
            <p:nvPr/>
          </p:nvSpPr>
          <p:spPr>
            <a:xfrm>
              <a:off x="5343175" y="754000"/>
              <a:ext cx="1437900" cy="1906025"/>
            </a:xfrm>
            <a:custGeom>
              <a:avLst/>
              <a:gdLst/>
              <a:ahLst/>
              <a:cxnLst/>
              <a:rect l="l" t="t" r="r" b="b"/>
              <a:pathLst>
                <a:path w="57516" h="76241" extrusionOk="0">
                  <a:moveTo>
                    <a:pt x="18308" y="1"/>
                  </a:moveTo>
                  <a:cubicBezTo>
                    <a:pt x="11825" y="1"/>
                    <a:pt x="5450" y="612"/>
                    <a:pt x="0" y="2248"/>
                  </a:cubicBezTo>
                  <a:lnTo>
                    <a:pt x="3364" y="71939"/>
                  </a:lnTo>
                  <a:cubicBezTo>
                    <a:pt x="3364" y="71939"/>
                    <a:pt x="11795" y="68534"/>
                    <a:pt x="24620" y="68534"/>
                  </a:cubicBezTo>
                  <a:cubicBezTo>
                    <a:pt x="33789" y="68534"/>
                    <a:pt x="45202" y="70274"/>
                    <a:pt x="57385" y="76241"/>
                  </a:cubicBezTo>
                  <a:cubicBezTo>
                    <a:pt x="57385" y="34395"/>
                    <a:pt x="57515" y="5325"/>
                    <a:pt x="57515" y="5325"/>
                  </a:cubicBezTo>
                  <a:cubicBezTo>
                    <a:pt x="57515" y="5325"/>
                    <a:pt x="37442" y="1"/>
                    <a:pt x="183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092;p52">
              <a:extLst>
                <a:ext uri="{FF2B5EF4-FFF2-40B4-BE49-F238E27FC236}">
                  <a16:creationId xmlns:a16="http://schemas.microsoft.com/office/drawing/2014/main" id="{087B29F8-18B0-3E36-6E89-683F4A2B89CD}"/>
                </a:ext>
              </a:extLst>
            </p:cNvPr>
            <p:cNvSpPr/>
            <p:nvPr/>
          </p:nvSpPr>
          <p:spPr>
            <a:xfrm>
              <a:off x="5409650" y="753950"/>
              <a:ext cx="1368175" cy="1906075"/>
            </a:xfrm>
            <a:custGeom>
              <a:avLst/>
              <a:gdLst/>
              <a:ahLst/>
              <a:cxnLst/>
              <a:rect l="l" t="t" r="r" b="b"/>
              <a:pathLst>
                <a:path w="54727" h="76243" extrusionOk="0">
                  <a:moveTo>
                    <a:pt x="15675" y="1"/>
                  </a:moveTo>
                  <a:cubicBezTo>
                    <a:pt x="10212" y="1"/>
                    <a:pt x="4825" y="433"/>
                    <a:pt x="1" y="1546"/>
                  </a:cubicBezTo>
                  <a:lnTo>
                    <a:pt x="3938" y="68082"/>
                  </a:lnTo>
                  <a:lnTo>
                    <a:pt x="3938" y="68108"/>
                  </a:lnTo>
                  <a:cubicBezTo>
                    <a:pt x="3938" y="68108"/>
                    <a:pt x="10208" y="66345"/>
                    <a:pt x="19471" y="66345"/>
                  </a:cubicBezTo>
                  <a:cubicBezTo>
                    <a:pt x="29190" y="66345"/>
                    <a:pt x="42204" y="68286"/>
                    <a:pt x="54726" y="76243"/>
                  </a:cubicBezTo>
                  <a:lnTo>
                    <a:pt x="54726" y="5274"/>
                  </a:lnTo>
                  <a:cubicBezTo>
                    <a:pt x="52941" y="4813"/>
                    <a:pt x="33890" y="1"/>
                    <a:pt x="1567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093;p52">
              <a:extLst>
                <a:ext uri="{FF2B5EF4-FFF2-40B4-BE49-F238E27FC236}">
                  <a16:creationId xmlns:a16="http://schemas.microsoft.com/office/drawing/2014/main" id="{F8114148-01B2-B5C1-2470-F2E067BB434A}"/>
                </a:ext>
              </a:extLst>
            </p:cNvPr>
            <p:cNvSpPr/>
            <p:nvPr/>
          </p:nvSpPr>
          <p:spPr>
            <a:xfrm>
              <a:off x="5446800" y="539500"/>
              <a:ext cx="1334275" cy="2120525"/>
            </a:xfrm>
            <a:custGeom>
              <a:avLst/>
              <a:gdLst/>
              <a:ahLst/>
              <a:cxnLst/>
              <a:rect l="l" t="t" r="r" b="b"/>
              <a:pathLst>
                <a:path w="53371" h="84821" extrusionOk="0">
                  <a:moveTo>
                    <a:pt x="17638" y="0"/>
                  </a:moveTo>
                  <a:cubicBezTo>
                    <a:pt x="12290" y="0"/>
                    <a:pt x="6398" y="544"/>
                    <a:pt x="1" y="1885"/>
                  </a:cubicBezTo>
                  <a:lnTo>
                    <a:pt x="4459" y="71289"/>
                  </a:lnTo>
                  <a:cubicBezTo>
                    <a:pt x="4459" y="71289"/>
                    <a:pt x="5633" y="71205"/>
                    <a:pt x="7680" y="71205"/>
                  </a:cubicBezTo>
                  <a:cubicBezTo>
                    <a:pt x="15603" y="71205"/>
                    <a:pt x="36603" y="72472"/>
                    <a:pt x="53240" y="84821"/>
                  </a:cubicBezTo>
                  <a:cubicBezTo>
                    <a:pt x="53240" y="30982"/>
                    <a:pt x="53370" y="9889"/>
                    <a:pt x="53370" y="9889"/>
                  </a:cubicBezTo>
                  <a:cubicBezTo>
                    <a:pt x="53370" y="9889"/>
                    <a:pt x="40453" y="0"/>
                    <a:pt x="1763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094;p52">
              <a:extLst>
                <a:ext uri="{FF2B5EF4-FFF2-40B4-BE49-F238E27FC236}">
                  <a16:creationId xmlns:a16="http://schemas.microsoft.com/office/drawing/2014/main" id="{1650BB05-4B87-B84C-B3B4-3CCDAEED0E8F}"/>
                </a:ext>
              </a:extLst>
            </p:cNvPr>
            <p:cNvSpPr/>
            <p:nvPr/>
          </p:nvSpPr>
          <p:spPr>
            <a:xfrm>
              <a:off x="5208250" y="2821650"/>
              <a:ext cx="1572825" cy="103650"/>
            </a:xfrm>
            <a:custGeom>
              <a:avLst/>
              <a:gdLst/>
              <a:ahLst/>
              <a:cxnLst/>
              <a:rect l="l" t="t" r="r" b="b"/>
              <a:pathLst>
                <a:path w="62913" h="4146" extrusionOk="0">
                  <a:moveTo>
                    <a:pt x="1" y="0"/>
                  </a:moveTo>
                  <a:lnTo>
                    <a:pt x="1382" y="3077"/>
                  </a:lnTo>
                  <a:lnTo>
                    <a:pt x="56160" y="3077"/>
                  </a:lnTo>
                  <a:cubicBezTo>
                    <a:pt x="56160" y="3077"/>
                    <a:pt x="58611" y="4146"/>
                    <a:pt x="62782" y="4146"/>
                  </a:cubicBezTo>
                  <a:cubicBezTo>
                    <a:pt x="62782" y="913"/>
                    <a:pt x="62912" y="0"/>
                    <a:pt x="629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095;p52">
              <a:extLst>
                <a:ext uri="{FF2B5EF4-FFF2-40B4-BE49-F238E27FC236}">
                  <a16:creationId xmlns:a16="http://schemas.microsoft.com/office/drawing/2014/main" id="{3A88845B-1AC8-00F3-FF68-99D575A6E40A}"/>
                </a:ext>
              </a:extLst>
            </p:cNvPr>
            <p:cNvSpPr/>
            <p:nvPr/>
          </p:nvSpPr>
          <p:spPr>
            <a:xfrm>
              <a:off x="5234975" y="1179100"/>
              <a:ext cx="92575" cy="1404025"/>
            </a:xfrm>
            <a:custGeom>
              <a:avLst/>
              <a:gdLst/>
              <a:ahLst/>
              <a:cxnLst/>
              <a:rect l="l" t="t" r="r" b="b"/>
              <a:pathLst>
                <a:path w="3703" h="56161" extrusionOk="0">
                  <a:moveTo>
                    <a:pt x="0" y="1"/>
                  </a:moveTo>
                  <a:lnTo>
                    <a:pt x="0" y="1"/>
                  </a:lnTo>
                  <a:cubicBezTo>
                    <a:pt x="105" y="2347"/>
                    <a:pt x="235" y="4694"/>
                    <a:pt x="339" y="7040"/>
                  </a:cubicBezTo>
                  <a:lnTo>
                    <a:pt x="757" y="14054"/>
                  </a:lnTo>
                  <a:lnTo>
                    <a:pt x="1617" y="28107"/>
                  </a:lnTo>
                  <a:lnTo>
                    <a:pt x="2608" y="42133"/>
                  </a:lnTo>
                  <a:lnTo>
                    <a:pt x="3129" y="49147"/>
                  </a:lnTo>
                  <a:cubicBezTo>
                    <a:pt x="3312" y="51493"/>
                    <a:pt x="3494" y="53814"/>
                    <a:pt x="3703" y="56160"/>
                  </a:cubicBezTo>
                  <a:cubicBezTo>
                    <a:pt x="3598" y="53814"/>
                    <a:pt x="3468" y="51467"/>
                    <a:pt x="3364" y="49147"/>
                  </a:cubicBezTo>
                  <a:lnTo>
                    <a:pt x="2947" y="42107"/>
                  </a:lnTo>
                  <a:lnTo>
                    <a:pt x="2086" y="28080"/>
                  </a:lnTo>
                  <a:lnTo>
                    <a:pt x="1122" y="14028"/>
                  </a:lnTo>
                  <a:lnTo>
                    <a:pt x="574" y="7014"/>
                  </a:lnTo>
                  <a:cubicBezTo>
                    <a:pt x="392" y="4694"/>
                    <a:pt x="209" y="2347"/>
                    <a:pt x="0"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096;p52">
              <a:extLst>
                <a:ext uri="{FF2B5EF4-FFF2-40B4-BE49-F238E27FC236}">
                  <a16:creationId xmlns:a16="http://schemas.microsoft.com/office/drawing/2014/main" id="{D7D74C46-F41A-C826-4298-C4A40CF164EB}"/>
                </a:ext>
              </a:extLst>
            </p:cNvPr>
            <p:cNvSpPr/>
            <p:nvPr/>
          </p:nvSpPr>
          <p:spPr>
            <a:xfrm>
              <a:off x="5281250" y="1090475"/>
              <a:ext cx="46300" cy="723525"/>
            </a:xfrm>
            <a:custGeom>
              <a:avLst/>
              <a:gdLst/>
              <a:ahLst/>
              <a:cxnLst/>
              <a:rect l="l" t="t" r="r" b="b"/>
              <a:pathLst>
                <a:path w="1852" h="28941" extrusionOk="0">
                  <a:moveTo>
                    <a:pt x="1" y="0"/>
                  </a:moveTo>
                  <a:cubicBezTo>
                    <a:pt x="27" y="1225"/>
                    <a:pt x="79" y="2425"/>
                    <a:pt x="131" y="3624"/>
                  </a:cubicBezTo>
                  <a:lnTo>
                    <a:pt x="287" y="7248"/>
                  </a:lnTo>
                  <a:cubicBezTo>
                    <a:pt x="392" y="9673"/>
                    <a:pt x="574" y="12071"/>
                    <a:pt x="705" y="14496"/>
                  </a:cubicBezTo>
                  <a:cubicBezTo>
                    <a:pt x="861" y="16895"/>
                    <a:pt x="1017" y="19319"/>
                    <a:pt x="1200" y="21718"/>
                  </a:cubicBezTo>
                  <a:lnTo>
                    <a:pt x="1513" y="25342"/>
                  </a:lnTo>
                  <a:cubicBezTo>
                    <a:pt x="1617" y="26541"/>
                    <a:pt x="1721" y="27741"/>
                    <a:pt x="1852" y="28940"/>
                  </a:cubicBezTo>
                  <a:cubicBezTo>
                    <a:pt x="1826" y="27741"/>
                    <a:pt x="1773" y="26515"/>
                    <a:pt x="1747" y="25316"/>
                  </a:cubicBezTo>
                  <a:lnTo>
                    <a:pt x="1565" y="21692"/>
                  </a:lnTo>
                  <a:cubicBezTo>
                    <a:pt x="1461" y="19293"/>
                    <a:pt x="1304" y="16869"/>
                    <a:pt x="1174" y="14470"/>
                  </a:cubicBezTo>
                  <a:cubicBezTo>
                    <a:pt x="991" y="12045"/>
                    <a:pt x="835" y="9647"/>
                    <a:pt x="652" y="7222"/>
                  </a:cubicBezTo>
                  <a:lnTo>
                    <a:pt x="340" y="3624"/>
                  </a:lnTo>
                  <a:cubicBezTo>
                    <a:pt x="235" y="2425"/>
                    <a:pt x="131" y="1225"/>
                    <a:pt x="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097;p52">
              <a:extLst>
                <a:ext uri="{FF2B5EF4-FFF2-40B4-BE49-F238E27FC236}">
                  <a16:creationId xmlns:a16="http://schemas.microsoft.com/office/drawing/2014/main" id="{A970D07C-E0D4-9F8F-F7DE-5A2A27DFB11A}"/>
                </a:ext>
              </a:extLst>
            </p:cNvPr>
            <p:cNvSpPr/>
            <p:nvPr/>
          </p:nvSpPr>
          <p:spPr>
            <a:xfrm>
              <a:off x="5296900" y="2552450"/>
              <a:ext cx="130375" cy="219025"/>
            </a:xfrm>
            <a:custGeom>
              <a:avLst/>
              <a:gdLst/>
              <a:ahLst/>
              <a:cxnLst/>
              <a:rect l="l" t="t" r="r" b="b"/>
              <a:pathLst>
                <a:path w="5215" h="8761" extrusionOk="0">
                  <a:moveTo>
                    <a:pt x="5215" y="1"/>
                  </a:moveTo>
                  <a:lnTo>
                    <a:pt x="5215" y="1"/>
                  </a:lnTo>
                  <a:cubicBezTo>
                    <a:pt x="4693" y="1669"/>
                    <a:pt x="4041" y="3260"/>
                    <a:pt x="3181" y="4746"/>
                  </a:cubicBezTo>
                  <a:cubicBezTo>
                    <a:pt x="2764" y="5476"/>
                    <a:pt x="2269" y="6180"/>
                    <a:pt x="1747" y="6858"/>
                  </a:cubicBezTo>
                  <a:cubicBezTo>
                    <a:pt x="1226" y="7562"/>
                    <a:pt x="600" y="8161"/>
                    <a:pt x="0" y="8761"/>
                  </a:cubicBezTo>
                  <a:cubicBezTo>
                    <a:pt x="730" y="8318"/>
                    <a:pt x="1434" y="7770"/>
                    <a:pt x="2008" y="7092"/>
                  </a:cubicBezTo>
                  <a:cubicBezTo>
                    <a:pt x="2086" y="7014"/>
                    <a:pt x="2164" y="6936"/>
                    <a:pt x="2243" y="6858"/>
                  </a:cubicBezTo>
                  <a:lnTo>
                    <a:pt x="2451" y="6597"/>
                  </a:lnTo>
                  <a:cubicBezTo>
                    <a:pt x="2581" y="6414"/>
                    <a:pt x="2738" y="6258"/>
                    <a:pt x="2868" y="6075"/>
                  </a:cubicBezTo>
                  <a:cubicBezTo>
                    <a:pt x="3129" y="5710"/>
                    <a:pt x="3364" y="5345"/>
                    <a:pt x="3572" y="4980"/>
                  </a:cubicBezTo>
                  <a:cubicBezTo>
                    <a:pt x="4015" y="4198"/>
                    <a:pt x="4380" y="3390"/>
                    <a:pt x="4667" y="2556"/>
                  </a:cubicBezTo>
                  <a:cubicBezTo>
                    <a:pt x="4954" y="1721"/>
                    <a:pt x="5163" y="861"/>
                    <a:pt x="5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098;p52">
              <a:extLst>
                <a:ext uri="{FF2B5EF4-FFF2-40B4-BE49-F238E27FC236}">
                  <a16:creationId xmlns:a16="http://schemas.microsoft.com/office/drawing/2014/main" id="{8E900152-A919-E45D-BFD4-3CB60304F22F}"/>
                </a:ext>
              </a:extLst>
            </p:cNvPr>
            <p:cNvSpPr/>
            <p:nvPr/>
          </p:nvSpPr>
          <p:spPr>
            <a:xfrm>
              <a:off x="5493100" y="2506050"/>
              <a:ext cx="1100250" cy="135075"/>
            </a:xfrm>
            <a:custGeom>
              <a:avLst/>
              <a:gdLst/>
              <a:ahLst/>
              <a:cxnLst/>
              <a:rect l="l" t="t" r="r" b="b"/>
              <a:pathLst>
                <a:path w="44010" h="5403" extrusionOk="0">
                  <a:moveTo>
                    <a:pt x="21777" y="1"/>
                  </a:moveTo>
                  <a:cubicBezTo>
                    <a:pt x="15071" y="1"/>
                    <a:pt x="7588" y="957"/>
                    <a:pt x="0" y="3082"/>
                  </a:cubicBezTo>
                  <a:cubicBezTo>
                    <a:pt x="7693" y="1643"/>
                    <a:pt x="14365" y="1110"/>
                    <a:pt x="20024" y="1110"/>
                  </a:cubicBezTo>
                  <a:cubicBezTo>
                    <a:pt x="36095" y="1110"/>
                    <a:pt x="44010" y="5402"/>
                    <a:pt x="44010" y="5402"/>
                  </a:cubicBezTo>
                  <a:cubicBezTo>
                    <a:pt x="39623" y="2020"/>
                    <a:pt x="31522" y="1"/>
                    <a:pt x="21777"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099;p52">
              <a:extLst>
                <a:ext uri="{FF2B5EF4-FFF2-40B4-BE49-F238E27FC236}">
                  <a16:creationId xmlns:a16="http://schemas.microsoft.com/office/drawing/2014/main" id="{1F79DF9D-7D5E-76DA-EAFD-4B2B37750AAD}"/>
                </a:ext>
              </a:extLst>
            </p:cNvPr>
            <p:cNvSpPr/>
            <p:nvPr/>
          </p:nvSpPr>
          <p:spPr>
            <a:xfrm>
              <a:off x="5987150" y="2605825"/>
              <a:ext cx="629025" cy="100475"/>
            </a:xfrm>
            <a:custGeom>
              <a:avLst/>
              <a:gdLst/>
              <a:ahLst/>
              <a:cxnLst/>
              <a:rect l="l" t="t" r="r" b="b"/>
              <a:pathLst>
                <a:path w="25161" h="4019" extrusionOk="0">
                  <a:moveTo>
                    <a:pt x="5319" y="1"/>
                  </a:moveTo>
                  <a:cubicBezTo>
                    <a:pt x="4607" y="1"/>
                    <a:pt x="3894" y="12"/>
                    <a:pt x="3181" y="82"/>
                  </a:cubicBezTo>
                  <a:cubicBezTo>
                    <a:pt x="2112" y="134"/>
                    <a:pt x="1044" y="316"/>
                    <a:pt x="1" y="473"/>
                  </a:cubicBezTo>
                  <a:cubicBezTo>
                    <a:pt x="974" y="425"/>
                    <a:pt x="1926" y="313"/>
                    <a:pt x="2896" y="313"/>
                  </a:cubicBezTo>
                  <a:cubicBezTo>
                    <a:pt x="2991" y="313"/>
                    <a:pt x="3086" y="314"/>
                    <a:pt x="3181" y="316"/>
                  </a:cubicBezTo>
                  <a:cubicBezTo>
                    <a:pt x="3495" y="301"/>
                    <a:pt x="3808" y="295"/>
                    <a:pt x="4121" y="295"/>
                  </a:cubicBezTo>
                  <a:cubicBezTo>
                    <a:pt x="4877" y="295"/>
                    <a:pt x="5632" y="332"/>
                    <a:pt x="6388" y="369"/>
                  </a:cubicBezTo>
                  <a:cubicBezTo>
                    <a:pt x="8500" y="499"/>
                    <a:pt x="10612" y="734"/>
                    <a:pt x="12724" y="1073"/>
                  </a:cubicBezTo>
                  <a:cubicBezTo>
                    <a:pt x="14810" y="1438"/>
                    <a:pt x="16895" y="1855"/>
                    <a:pt x="18981" y="2350"/>
                  </a:cubicBezTo>
                  <a:cubicBezTo>
                    <a:pt x="20024" y="2585"/>
                    <a:pt x="21067" y="2845"/>
                    <a:pt x="22084" y="3132"/>
                  </a:cubicBezTo>
                  <a:cubicBezTo>
                    <a:pt x="23127" y="3393"/>
                    <a:pt x="24143" y="3706"/>
                    <a:pt x="25160" y="4019"/>
                  </a:cubicBezTo>
                  <a:cubicBezTo>
                    <a:pt x="23179" y="3210"/>
                    <a:pt x="21145" y="2585"/>
                    <a:pt x="19085" y="2011"/>
                  </a:cubicBezTo>
                  <a:cubicBezTo>
                    <a:pt x="17000" y="1438"/>
                    <a:pt x="14914" y="994"/>
                    <a:pt x="12802" y="629"/>
                  </a:cubicBezTo>
                  <a:cubicBezTo>
                    <a:pt x="10690" y="290"/>
                    <a:pt x="8552" y="56"/>
                    <a:pt x="6388" y="4"/>
                  </a:cubicBezTo>
                  <a:cubicBezTo>
                    <a:pt x="6032" y="4"/>
                    <a:pt x="5676" y="1"/>
                    <a:pt x="531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100;p52">
              <a:extLst>
                <a:ext uri="{FF2B5EF4-FFF2-40B4-BE49-F238E27FC236}">
                  <a16:creationId xmlns:a16="http://schemas.microsoft.com/office/drawing/2014/main" id="{9967F072-7DF5-65F9-F225-1D535C0704AF}"/>
                </a:ext>
              </a:extLst>
            </p:cNvPr>
            <p:cNvSpPr/>
            <p:nvPr/>
          </p:nvSpPr>
          <p:spPr>
            <a:xfrm>
              <a:off x="6781050" y="2729100"/>
              <a:ext cx="149950" cy="80850"/>
            </a:xfrm>
            <a:custGeom>
              <a:avLst/>
              <a:gdLst/>
              <a:ahLst/>
              <a:cxnLst/>
              <a:rect l="l" t="t" r="r" b="b"/>
              <a:pathLst>
                <a:path w="5998" h="3234" fill="none" extrusionOk="0">
                  <a:moveTo>
                    <a:pt x="5997" y="3233"/>
                  </a:moveTo>
                  <a:cubicBezTo>
                    <a:pt x="5997" y="3233"/>
                    <a:pt x="3703" y="0"/>
                    <a:pt x="0" y="0"/>
                  </a:cubicBezTo>
                </a:path>
              </a:pathLst>
            </a:custGeom>
            <a:noFill/>
            <a:ln w="2347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101;p52">
              <a:extLst>
                <a:ext uri="{FF2B5EF4-FFF2-40B4-BE49-F238E27FC236}">
                  <a16:creationId xmlns:a16="http://schemas.microsoft.com/office/drawing/2014/main" id="{A7F27CE0-17DB-3529-128B-0CEC9818F7D6}"/>
                </a:ext>
              </a:extLst>
            </p:cNvPr>
            <p:cNvSpPr/>
            <p:nvPr/>
          </p:nvSpPr>
          <p:spPr>
            <a:xfrm>
              <a:off x="6631775" y="2729100"/>
              <a:ext cx="149300" cy="80850"/>
            </a:xfrm>
            <a:custGeom>
              <a:avLst/>
              <a:gdLst/>
              <a:ahLst/>
              <a:cxnLst/>
              <a:rect l="l" t="t" r="r" b="b"/>
              <a:pathLst>
                <a:path w="5972" h="3234" fill="none" extrusionOk="0">
                  <a:moveTo>
                    <a:pt x="1" y="3233"/>
                  </a:moveTo>
                  <a:cubicBezTo>
                    <a:pt x="1" y="3233"/>
                    <a:pt x="2269" y="0"/>
                    <a:pt x="5971" y="0"/>
                  </a:cubicBezTo>
                </a:path>
              </a:pathLst>
            </a:custGeom>
            <a:noFill/>
            <a:ln w="2347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102;p52">
              <a:extLst>
                <a:ext uri="{FF2B5EF4-FFF2-40B4-BE49-F238E27FC236}">
                  <a16:creationId xmlns:a16="http://schemas.microsoft.com/office/drawing/2014/main" id="{564C607C-4052-4F5E-C8BB-94F8BB52E9CB}"/>
                </a:ext>
              </a:extLst>
            </p:cNvPr>
            <p:cNvSpPr/>
            <p:nvPr/>
          </p:nvSpPr>
          <p:spPr>
            <a:xfrm>
              <a:off x="6781050" y="786725"/>
              <a:ext cx="25" cy="1873300"/>
            </a:xfrm>
            <a:custGeom>
              <a:avLst/>
              <a:gdLst/>
              <a:ahLst/>
              <a:cxnLst/>
              <a:rect l="l" t="t" r="r" b="b"/>
              <a:pathLst>
                <a:path w="1" h="74932" fill="none" extrusionOk="0">
                  <a:moveTo>
                    <a:pt x="0" y="74932"/>
                  </a:moveTo>
                  <a:lnTo>
                    <a:pt x="0" y="0"/>
                  </a:lnTo>
                </a:path>
              </a:pathLst>
            </a:custGeom>
            <a:noFill/>
            <a:ln w="11725" cap="flat" cmpd="sng">
              <a:solidFill>
                <a:schemeClr val="lt2"/>
              </a:solidFill>
              <a:prstDash val="solid"/>
              <a:miter lim="26072"/>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103;p52">
              <a:extLst>
                <a:ext uri="{FF2B5EF4-FFF2-40B4-BE49-F238E27FC236}">
                  <a16:creationId xmlns:a16="http://schemas.microsoft.com/office/drawing/2014/main" id="{A608D93D-BA5A-8CAE-2E7D-C40D2FC04CB7}"/>
                </a:ext>
              </a:extLst>
            </p:cNvPr>
            <p:cNvSpPr/>
            <p:nvPr/>
          </p:nvSpPr>
          <p:spPr>
            <a:xfrm>
              <a:off x="5604550" y="692225"/>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104;p52">
              <a:extLst>
                <a:ext uri="{FF2B5EF4-FFF2-40B4-BE49-F238E27FC236}">
                  <a16:creationId xmlns:a16="http://schemas.microsoft.com/office/drawing/2014/main" id="{C3D5B294-3415-5E68-2D11-FE1731897E68}"/>
                </a:ext>
              </a:extLst>
            </p:cNvPr>
            <p:cNvSpPr/>
            <p:nvPr/>
          </p:nvSpPr>
          <p:spPr>
            <a:xfrm>
              <a:off x="5622800" y="919050"/>
              <a:ext cx="1083325" cy="239875"/>
            </a:xfrm>
            <a:custGeom>
              <a:avLst/>
              <a:gdLst/>
              <a:ahLst/>
              <a:cxnLst/>
              <a:rect l="l" t="t" r="r" b="b"/>
              <a:pathLst>
                <a:path w="43333" h="9595" fill="none" extrusionOk="0">
                  <a:moveTo>
                    <a:pt x="0" y="3311"/>
                  </a:moveTo>
                  <a:cubicBezTo>
                    <a:pt x="0" y="3311"/>
                    <a:pt x="26151" y="0"/>
                    <a:pt x="43332"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105;p52">
              <a:extLst>
                <a:ext uri="{FF2B5EF4-FFF2-40B4-BE49-F238E27FC236}">
                  <a16:creationId xmlns:a16="http://schemas.microsoft.com/office/drawing/2014/main" id="{B7E9529F-B07A-83D3-FAD3-D6007F013DBD}"/>
                </a:ext>
              </a:extLst>
            </p:cNvPr>
            <p:cNvSpPr/>
            <p:nvPr/>
          </p:nvSpPr>
          <p:spPr>
            <a:xfrm>
              <a:off x="5640400" y="1145225"/>
              <a:ext cx="1083975" cy="239875"/>
            </a:xfrm>
            <a:custGeom>
              <a:avLst/>
              <a:gdLst/>
              <a:ahLst/>
              <a:cxnLst/>
              <a:rect l="l" t="t" r="r" b="b"/>
              <a:pathLst>
                <a:path w="43359" h="9595" fill="none" extrusionOk="0">
                  <a:moveTo>
                    <a:pt x="0" y="3311"/>
                  </a:moveTo>
                  <a:cubicBezTo>
                    <a:pt x="0" y="3311"/>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106;p52">
              <a:extLst>
                <a:ext uri="{FF2B5EF4-FFF2-40B4-BE49-F238E27FC236}">
                  <a16:creationId xmlns:a16="http://schemas.microsoft.com/office/drawing/2014/main" id="{4D3102DC-E57B-AA47-30B3-B44A71092E16}"/>
                </a:ext>
              </a:extLst>
            </p:cNvPr>
            <p:cNvSpPr/>
            <p:nvPr/>
          </p:nvSpPr>
          <p:spPr>
            <a:xfrm>
              <a:off x="5658000" y="1371400"/>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107;p52">
              <a:extLst>
                <a:ext uri="{FF2B5EF4-FFF2-40B4-BE49-F238E27FC236}">
                  <a16:creationId xmlns:a16="http://schemas.microsoft.com/office/drawing/2014/main" id="{E5F3395C-4F8B-9042-BD12-ABC04A6F858F}"/>
                </a:ext>
              </a:extLst>
            </p:cNvPr>
            <p:cNvSpPr/>
            <p:nvPr/>
          </p:nvSpPr>
          <p:spPr>
            <a:xfrm>
              <a:off x="5675600" y="1639925"/>
              <a:ext cx="1083975" cy="239900"/>
            </a:xfrm>
            <a:custGeom>
              <a:avLst/>
              <a:gdLst/>
              <a:ahLst/>
              <a:cxnLst/>
              <a:rect l="l" t="t" r="r" b="b"/>
              <a:pathLst>
                <a:path w="43359" h="9596" fill="none" extrusionOk="0">
                  <a:moveTo>
                    <a:pt x="0" y="1643"/>
                  </a:moveTo>
                  <a:cubicBezTo>
                    <a:pt x="0" y="1643"/>
                    <a:pt x="26150" y="1"/>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108;p52">
              <a:extLst>
                <a:ext uri="{FF2B5EF4-FFF2-40B4-BE49-F238E27FC236}">
                  <a16:creationId xmlns:a16="http://schemas.microsoft.com/office/drawing/2014/main" id="{15DEF202-3771-7110-00CF-44E5F2E7F24C}"/>
                </a:ext>
              </a:extLst>
            </p:cNvPr>
            <p:cNvSpPr/>
            <p:nvPr/>
          </p:nvSpPr>
          <p:spPr>
            <a:xfrm>
              <a:off x="5693200" y="1866750"/>
              <a:ext cx="1085275" cy="239900"/>
            </a:xfrm>
            <a:custGeom>
              <a:avLst/>
              <a:gdLst/>
              <a:ahLst/>
              <a:cxnLst/>
              <a:rect l="l" t="t" r="r" b="b"/>
              <a:pathLst>
                <a:path w="43411" h="9596" fill="none" extrusionOk="0">
                  <a:moveTo>
                    <a:pt x="0" y="1617"/>
                  </a:moveTo>
                  <a:cubicBezTo>
                    <a:pt x="0" y="1617"/>
                    <a:pt x="26203" y="1"/>
                    <a:pt x="4341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109;p52">
              <a:extLst>
                <a:ext uri="{FF2B5EF4-FFF2-40B4-BE49-F238E27FC236}">
                  <a16:creationId xmlns:a16="http://schemas.microsoft.com/office/drawing/2014/main" id="{10CBCDDB-48FE-D62F-7E0D-48F6064E95DD}"/>
                </a:ext>
              </a:extLst>
            </p:cNvPr>
            <p:cNvSpPr/>
            <p:nvPr/>
          </p:nvSpPr>
          <p:spPr>
            <a:xfrm>
              <a:off x="5711450" y="2107275"/>
              <a:ext cx="1073525" cy="239875"/>
            </a:xfrm>
            <a:custGeom>
              <a:avLst/>
              <a:gdLst/>
              <a:ahLst/>
              <a:cxnLst/>
              <a:rect l="l" t="t" r="r" b="b"/>
              <a:pathLst>
                <a:path w="42941" h="9595" fill="none" extrusionOk="0">
                  <a:moveTo>
                    <a:pt x="0" y="1069"/>
                  </a:moveTo>
                  <a:cubicBezTo>
                    <a:pt x="0" y="1069"/>
                    <a:pt x="25733" y="0"/>
                    <a:pt x="4294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110;p52">
              <a:extLst>
                <a:ext uri="{FF2B5EF4-FFF2-40B4-BE49-F238E27FC236}">
                  <a16:creationId xmlns:a16="http://schemas.microsoft.com/office/drawing/2014/main" id="{21F402FE-62EC-62D1-3729-624A7F1A500F}"/>
                </a:ext>
              </a:extLst>
            </p:cNvPr>
            <p:cNvSpPr/>
            <p:nvPr/>
          </p:nvSpPr>
          <p:spPr>
            <a:xfrm>
              <a:off x="6873600" y="692225"/>
              <a:ext cx="1083975" cy="239875"/>
            </a:xfrm>
            <a:custGeom>
              <a:avLst/>
              <a:gdLst/>
              <a:ahLst/>
              <a:cxnLst/>
              <a:rect l="l" t="t" r="r" b="b"/>
              <a:pathLst>
                <a:path w="43359" h="9595" fill="none" extrusionOk="0">
                  <a:moveTo>
                    <a:pt x="43359" y="3337"/>
                  </a:moveTo>
                  <a:cubicBezTo>
                    <a:pt x="43359"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111;p52">
              <a:extLst>
                <a:ext uri="{FF2B5EF4-FFF2-40B4-BE49-F238E27FC236}">
                  <a16:creationId xmlns:a16="http://schemas.microsoft.com/office/drawing/2014/main" id="{41DF2BA8-A2E1-7378-4FBB-3C0830488BB4}"/>
                </a:ext>
              </a:extLst>
            </p:cNvPr>
            <p:cNvSpPr/>
            <p:nvPr/>
          </p:nvSpPr>
          <p:spPr>
            <a:xfrm>
              <a:off x="6856000" y="919050"/>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112;p52">
              <a:extLst>
                <a:ext uri="{FF2B5EF4-FFF2-40B4-BE49-F238E27FC236}">
                  <a16:creationId xmlns:a16="http://schemas.microsoft.com/office/drawing/2014/main" id="{5763C164-E387-22F5-87BD-C1B02D2F8386}"/>
                </a:ext>
              </a:extLst>
            </p:cNvPr>
            <p:cNvSpPr/>
            <p:nvPr/>
          </p:nvSpPr>
          <p:spPr>
            <a:xfrm>
              <a:off x="6838400" y="1145225"/>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113;p52">
              <a:extLst>
                <a:ext uri="{FF2B5EF4-FFF2-40B4-BE49-F238E27FC236}">
                  <a16:creationId xmlns:a16="http://schemas.microsoft.com/office/drawing/2014/main" id="{8AF75270-B075-D699-2914-80B90906555E}"/>
                </a:ext>
              </a:extLst>
            </p:cNvPr>
            <p:cNvSpPr/>
            <p:nvPr/>
          </p:nvSpPr>
          <p:spPr>
            <a:xfrm>
              <a:off x="6820800" y="1371400"/>
              <a:ext cx="1083325" cy="239875"/>
            </a:xfrm>
            <a:custGeom>
              <a:avLst/>
              <a:gdLst/>
              <a:ahLst/>
              <a:cxnLst/>
              <a:rect l="l" t="t" r="r" b="b"/>
              <a:pathLst>
                <a:path w="43333" h="9595" fill="none" extrusionOk="0">
                  <a:moveTo>
                    <a:pt x="43333" y="3337"/>
                  </a:moveTo>
                  <a:cubicBezTo>
                    <a:pt x="43333"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114;p52">
              <a:extLst>
                <a:ext uri="{FF2B5EF4-FFF2-40B4-BE49-F238E27FC236}">
                  <a16:creationId xmlns:a16="http://schemas.microsoft.com/office/drawing/2014/main" id="{A6DA068A-697A-FDD7-C52C-34154C1AE4E8}"/>
                </a:ext>
              </a:extLst>
            </p:cNvPr>
            <p:cNvSpPr/>
            <p:nvPr/>
          </p:nvSpPr>
          <p:spPr>
            <a:xfrm>
              <a:off x="6803200" y="1639925"/>
              <a:ext cx="1083325" cy="239900"/>
            </a:xfrm>
            <a:custGeom>
              <a:avLst/>
              <a:gdLst/>
              <a:ahLst/>
              <a:cxnLst/>
              <a:rect l="l" t="t" r="r" b="b"/>
              <a:pathLst>
                <a:path w="43333" h="9596" fill="none" extrusionOk="0">
                  <a:moveTo>
                    <a:pt x="43333" y="1643"/>
                  </a:moveTo>
                  <a:cubicBezTo>
                    <a:pt x="43333" y="1643"/>
                    <a:pt x="17182"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115;p52">
              <a:extLst>
                <a:ext uri="{FF2B5EF4-FFF2-40B4-BE49-F238E27FC236}">
                  <a16:creationId xmlns:a16="http://schemas.microsoft.com/office/drawing/2014/main" id="{50ACF381-C659-E501-9106-23F1CE850C72}"/>
                </a:ext>
              </a:extLst>
            </p:cNvPr>
            <p:cNvSpPr/>
            <p:nvPr/>
          </p:nvSpPr>
          <p:spPr>
            <a:xfrm>
              <a:off x="6784300" y="1866750"/>
              <a:ext cx="1084625" cy="239900"/>
            </a:xfrm>
            <a:custGeom>
              <a:avLst/>
              <a:gdLst/>
              <a:ahLst/>
              <a:cxnLst/>
              <a:rect l="l" t="t" r="r" b="b"/>
              <a:pathLst>
                <a:path w="43385" h="9596" fill="none" extrusionOk="0">
                  <a:moveTo>
                    <a:pt x="43385" y="1617"/>
                  </a:moveTo>
                  <a:cubicBezTo>
                    <a:pt x="43385" y="1617"/>
                    <a:pt x="17208"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116;p52">
              <a:extLst>
                <a:ext uri="{FF2B5EF4-FFF2-40B4-BE49-F238E27FC236}">
                  <a16:creationId xmlns:a16="http://schemas.microsoft.com/office/drawing/2014/main" id="{E99D658A-0D52-C217-648C-98C82BE05CBC}"/>
                </a:ext>
              </a:extLst>
            </p:cNvPr>
            <p:cNvSpPr/>
            <p:nvPr/>
          </p:nvSpPr>
          <p:spPr>
            <a:xfrm>
              <a:off x="6777150" y="2107275"/>
              <a:ext cx="1074175" cy="239875"/>
            </a:xfrm>
            <a:custGeom>
              <a:avLst/>
              <a:gdLst/>
              <a:ahLst/>
              <a:cxnLst/>
              <a:rect l="l" t="t" r="r" b="b"/>
              <a:pathLst>
                <a:path w="42967" h="9595" fill="none" extrusionOk="0">
                  <a:moveTo>
                    <a:pt x="42967" y="1069"/>
                  </a:moveTo>
                  <a:cubicBezTo>
                    <a:pt x="42967" y="1069"/>
                    <a:pt x="17208" y="0"/>
                    <a:pt x="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 name="Google Shape;1928;p52">
            <a:extLst>
              <a:ext uri="{FF2B5EF4-FFF2-40B4-BE49-F238E27FC236}">
                <a16:creationId xmlns:a16="http://schemas.microsoft.com/office/drawing/2014/main" id="{25A19A67-FADA-F59A-BF4C-9D922EBBB605}"/>
              </a:ext>
            </a:extLst>
          </p:cNvPr>
          <p:cNvGrpSpPr/>
          <p:nvPr/>
        </p:nvGrpSpPr>
        <p:grpSpPr>
          <a:xfrm>
            <a:off x="6300161" y="1624050"/>
            <a:ext cx="2958495" cy="3505888"/>
            <a:chOff x="1366929" y="170850"/>
            <a:chExt cx="2958495" cy="3505888"/>
          </a:xfrm>
        </p:grpSpPr>
        <p:sp>
          <p:nvSpPr>
            <p:cNvPr id="47" name="Google Shape;1929;p52">
              <a:extLst>
                <a:ext uri="{FF2B5EF4-FFF2-40B4-BE49-F238E27FC236}">
                  <a16:creationId xmlns:a16="http://schemas.microsoft.com/office/drawing/2014/main" id="{BF8E4A60-ABAF-7F5B-3673-CF38B6CCAA74}"/>
                </a:ext>
              </a:extLst>
            </p:cNvPr>
            <p:cNvSpPr/>
            <p:nvPr/>
          </p:nvSpPr>
          <p:spPr>
            <a:xfrm>
              <a:off x="3947784" y="2467813"/>
              <a:ext cx="377641" cy="777695"/>
            </a:xfrm>
            <a:custGeom>
              <a:avLst/>
              <a:gdLst/>
              <a:ahLst/>
              <a:cxnLst/>
              <a:rect l="l" t="t" r="r" b="b"/>
              <a:pathLst>
                <a:path w="17236" h="35495" extrusionOk="0">
                  <a:moveTo>
                    <a:pt x="5689" y="1"/>
                  </a:moveTo>
                  <a:lnTo>
                    <a:pt x="1" y="22071"/>
                  </a:lnTo>
                  <a:lnTo>
                    <a:pt x="12116" y="35495"/>
                  </a:lnTo>
                  <a:cubicBezTo>
                    <a:pt x="17236" y="21445"/>
                    <a:pt x="5689" y="1"/>
                    <a:pt x="56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930;p52">
              <a:extLst>
                <a:ext uri="{FF2B5EF4-FFF2-40B4-BE49-F238E27FC236}">
                  <a16:creationId xmlns:a16="http://schemas.microsoft.com/office/drawing/2014/main" id="{388BCE87-90A4-54A0-C2D9-030D1D4AF554}"/>
                </a:ext>
              </a:extLst>
            </p:cNvPr>
            <p:cNvSpPr/>
            <p:nvPr/>
          </p:nvSpPr>
          <p:spPr>
            <a:xfrm>
              <a:off x="1366929" y="2467813"/>
              <a:ext cx="377641" cy="777695"/>
            </a:xfrm>
            <a:custGeom>
              <a:avLst/>
              <a:gdLst/>
              <a:ahLst/>
              <a:cxnLst/>
              <a:rect l="l" t="t" r="r" b="b"/>
              <a:pathLst>
                <a:path w="17236" h="35495" extrusionOk="0">
                  <a:moveTo>
                    <a:pt x="11547" y="1"/>
                  </a:moveTo>
                  <a:cubicBezTo>
                    <a:pt x="11547" y="1"/>
                    <a:pt x="0" y="21445"/>
                    <a:pt x="5119" y="35495"/>
                  </a:cubicBezTo>
                  <a:lnTo>
                    <a:pt x="5119" y="35495"/>
                  </a:lnTo>
                  <a:lnTo>
                    <a:pt x="17235" y="22071"/>
                  </a:lnTo>
                  <a:lnTo>
                    <a:pt x="1154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931;p52">
              <a:extLst>
                <a:ext uri="{FF2B5EF4-FFF2-40B4-BE49-F238E27FC236}">
                  <a16:creationId xmlns:a16="http://schemas.microsoft.com/office/drawing/2014/main" id="{D6290826-EA76-F420-5CD0-97EA87A2559E}"/>
                </a:ext>
              </a:extLst>
            </p:cNvPr>
            <p:cNvSpPr/>
            <p:nvPr/>
          </p:nvSpPr>
          <p:spPr>
            <a:xfrm>
              <a:off x="1813057" y="1565564"/>
              <a:ext cx="2066332" cy="1018223"/>
            </a:xfrm>
            <a:custGeom>
              <a:avLst/>
              <a:gdLst/>
              <a:ahLst/>
              <a:cxnLst/>
              <a:rect l="l" t="t" r="r" b="b"/>
              <a:pathLst>
                <a:path w="94310" h="46473" extrusionOk="0">
                  <a:moveTo>
                    <a:pt x="36916" y="1"/>
                  </a:moveTo>
                  <a:cubicBezTo>
                    <a:pt x="36916" y="1"/>
                    <a:pt x="10239" y="8931"/>
                    <a:pt x="0" y="19682"/>
                  </a:cubicBezTo>
                  <a:lnTo>
                    <a:pt x="47155" y="46473"/>
                  </a:lnTo>
                  <a:lnTo>
                    <a:pt x="94309" y="19682"/>
                  </a:lnTo>
                  <a:cubicBezTo>
                    <a:pt x="84071" y="8931"/>
                    <a:pt x="57393" y="1"/>
                    <a:pt x="57393" y="1"/>
                  </a:cubicBezTo>
                  <a:lnTo>
                    <a:pt x="47155" y="3357"/>
                  </a:lnTo>
                  <a:lnTo>
                    <a:pt x="3691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932;p52">
              <a:extLst>
                <a:ext uri="{FF2B5EF4-FFF2-40B4-BE49-F238E27FC236}">
                  <a16:creationId xmlns:a16="http://schemas.microsoft.com/office/drawing/2014/main" id="{3B6F4855-811B-CFCA-C645-52AD0FE75540}"/>
                </a:ext>
              </a:extLst>
            </p:cNvPr>
            <p:cNvSpPr/>
            <p:nvPr/>
          </p:nvSpPr>
          <p:spPr>
            <a:xfrm>
              <a:off x="2579470" y="1695177"/>
              <a:ext cx="530923" cy="250519"/>
            </a:xfrm>
            <a:custGeom>
              <a:avLst/>
              <a:gdLst/>
              <a:ahLst/>
              <a:cxnLst/>
              <a:rect l="l" t="t" r="r" b="b"/>
              <a:pathLst>
                <a:path w="24232" h="11434" extrusionOk="0">
                  <a:moveTo>
                    <a:pt x="0" y="1"/>
                  </a:moveTo>
                  <a:cubicBezTo>
                    <a:pt x="0" y="1"/>
                    <a:pt x="7509" y="9670"/>
                    <a:pt x="12059" y="11434"/>
                  </a:cubicBezTo>
                  <a:cubicBezTo>
                    <a:pt x="16837" y="9670"/>
                    <a:pt x="24232" y="797"/>
                    <a:pt x="24232" y="797"/>
                  </a:cubicBezTo>
                  <a:lnTo>
                    <a:pt x="0" y="1"/>
                  </a:ln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933;p52">
              <a:extLst>
                <a:ext uri="{FF2B5EF4-FFF2-40B4-BE49-F238E27FC236}">
                  <a16:creationId xmlns:a16="http://schemas.microsoft.com/office/drawing/2014/main" id="{29C9EA15-258C-F5BB-690F-AC0BFC16004D}"/>
                </a:ext>
              </a:extLst>
            </p:cNvPr>
            <p:cNvSpPr/>
            <p:nvPr/>
          </p:nvSpPr>
          <p:spPr>
            <a:xfrm>
              <a:off x="3415663" y="1703897"/>
              <a:ext cx="56112" cy="452420"/>
            </a:xfrm>
            <a:custGeom>
              <a:avLst/>
              <a:gdLst/>
              <a:ahLst/>
              <a:cxnLst/>
              <a:rect l="l" t="t" r="r" b="b"/>
              <a:pathLst>
                <a:path w="2561" h="20649" fill="none" extrusionOk="0">
                  <a:moveTo>
                    <a:pt x="0" y="1"/>
                  </a:moveTo>
                  <a:lnTo>
                    <a:pt x="2560" y="20649"/>
                  </a:lnTo>
                </a:path>
              </a:pathLst>
            </a:custGeom>
            <a:noFill/>
            <a:ln w="14225" cap="flat" cmpd="sng">
              <a:solidFill>
                <a:schemeClr val="dk1"/>
              </a:solidFill>
              <a:prstDash val="solid"/>
              <a:miter lim="56881"/>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934;p52">
              <a:extLst>
                <a:ext uri="{FF2B5EF4-FFF2-40B4-BE49-F238E27FC236}">
                  <a16:creationId xmlns:a16="http://schemas.microsoft.com/office/drawing/2014/main" id="{8EAC5BCE-9027-4577-069C-777ADA62A9E7}"/>
                </a:ext>
              </a:extLst>
            </p:cNvPr>
            <p:cNvSpPr/>
            <p:nvPr/>
          </p:nvSpPr>
          <p:spPr>
            <a:xfrm>
              <a:off x="3210049" y="1725082"/>
              <a:ext cx="215616" cy="61085"/>
            </a:xfrm>
            <a:custGeom>
              <a:avLst/>
              <a:gdLst/>
              <a:ahLst/>
              <a:cxnLst/>
              <a:rect l="l" t="t" r="r" b="b"/>
              <a:pathLst>
                <a:path w="9841" h="2788" fill="none" extrusionOk="0">
                  <a:moveTo>
                    <a:pt x="9840" y="2788"/>
                  </a:moveTo>
                  <a:lnTo>
                    <a:pt x="0" y="1"/>
                  </a:lnTo>
                </a:path>
              </a:pathLst>
            </a:custGeom>
            <a:noFill/>
            <a:ln w="14225" cap="rnd" cmpd="sng">
              <a:solidFill>
                <a:schemeClr val="dk1"/>
              </a:solidFill>
              <a:prstDash val="solid"/>
              <a:miter lim="56881"/>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935;p52">
              <a:extLst>
                <a:ext uri="{FF2B5EF4-FFF2-40B4-BE49-F238E27FC236}">
                  <a16:creationId xmlns:a16="http://schemas.microsoft.com/office/drawing/2014/main" id="{2E066EB8-5150-EB60-E7D5-8A481E29525C}"/>
                </a:ext>
              </a:extLst>
            </p:cNvPr>
            <p:cNvSpPr/>
            <p:nvPr/>
          </p:nvSpPr>
          <p:spPr>
            <a:xfrm>
              <a:off x="2220561" y="1703897"/>
              <a:ext cx="56112" cy="452420"/>
            </a:xfrm>
            <a:custGeom>
              <a:avLst/>
              <a:gdLst/>
              <a:ahLst/>
              <a:cxnLst/>
              <a:rect l="l" t="t" r="r" b="b"/>
              <a:pathLst>
                <a:path w="2561" h="20649" fill="none" extrusionOk="0">
                  <a:moveTo>
                    <a:pt x="2560" y="1"/>
                  </a:moveTo>
                  <a:lnTo>
                    <a:pt x="1" y="20649"/>
                  </a:lnTo>
                </a:path>
              </a:pathLst>
            </a:custGeom>
            <a:noFill/>
            <a:ln w="14225" cap="flat" cmpd="sng">
              <a:solidFill>
                <a:schemeClr val="dk1"/>
              </a:solidFill>
              <a:prstDash val="solid"/>
              <a:miter lim="56881"/>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936;p52">
              <a:extLst>
                <a:ext uri="{FF2B5EF4-FFF2-40B4-BE49-F238E27FC236}">
                  <a16:creationId xmlns:a16="http://schemas.microsoft.com/office/drawing/2014/main" id="{975403F7-548C-DD6A-F646-335A9060BEEE}"/>
                </a:ext>
              </a:extLst>
            </p:cNvPr>
            <p:cNvSpPr/>
            <p:nvPr/>
          </p:nvSpPr>
          <p:spPr>
            <a:xfrm>
              <a:off x="2266679" y="1725082"/>
              <a:ext cx="215616" cy="61085"/>
            </a:xfrm>
            <a:custGeom>
              <a:avLst/>
              <a:gdLst/>
              <a:ahLst/>
              <a:cxnLst/>
              <a:rect l="l" t="t" r="r" b="b"/>
              <a:pathLst>
                <a:path w="9841" h="2788" fill="none" extrusionOk="0">
                  <a:moveTo>
                    <a:pt x="0" y="2788"/>
                  </a:moveTo>
                  <a:lnTo>
                    <a:pt x="9841" y="1"/>
                  </a:lnTo>
                </a:path>
              </a:pathLst>
            </a:custGeom>
            <a:noFill/>
            <a:ln w="14225" cap="rnd" cmpd="sng">
              <a:solidFill>
                <a:schemeClr val="dk1"/>
              </a:solidFill>
              <a:prstDash val="solid"/>
              <a:miter lim="56881"/>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937;p52">
              <a:extLst>
                <a:ext uri="{FF2B5EF4-FFF2-40B4-BE49-F238E27FC236}">
                  <a16:creationId xmlns:a16="http://schemas.microsoft.com/office/drawing/2014/main" id="{617EDFCD-5A0A-A773-2972-9140E3F1A0C4}"/>
                </a:ext>
              </a:extLst>
            </p:cNvPr>
            <p:cNvSpPr/>
            <p:nvPr/>
          </p:nvSpPr>
          <p:spPr>
            <a:xfrm>
              <a:off x="2887267" y="1555596"/>
              <a:ext cx="358952" cy="279199"/>
            </a:xfrm>
            <a:custGeom>
              <a:avLst/>
              <a:gdLst/>
              <a:ahLst/>
              <a:cxnLst/>
              <a:rect l="l" t="t" r="r" b="b"/>
              <a:pathLst>
                <a:path w="16383" h="12743" extrusionOk="0">
                  <a:moveTo>
                    <a:pt x="7680" y="1"/>
                  </a:moveTo>
                  <a:lnTo>
                    <a:pt x="1" y="12742"/>
                  </a:lnTo>
                  <a:cubicBezTo>
                    <a:pt x="1" y="12742"/>
                    <a:pt x="5347" y="10102"/>
                    <a:pt x="11004" y="10102"/>
                  </a:cubicBezTo>
                  <a:cubicBezTo>
                    <a:pt x="12821" y="10102"/>
                    <a:pt x="14669" y="10374"/>
                    <a:pt x="16383" y="11093"/>
                  </a:cubicBezTo>
                  <a:cubicBezTo>
                    <a:pt x="13311" y="3471"/>
                    <a:pt x="7680" y="1"/>
                    <a:pt x="76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938;p52">
              <a:extLst>
                <a:ext uri="{FF2B5EF4-FFF2-40B4-BE49-F238E27FC236}">
                  <a16:creationId xmlns:a16="http://schemas.microsoft.com/office/drawing/2014/main" id="{932AFB63-4168-2D72-F54F-C7F5FE066E69}"/>
                </a:ext>
              </a:extLst>
            </p:cNvPr>
            <p:cNvSpPr/>
            <p:nvPr/>
          </p:nvSpPr>
          <p:spPr>
            <a:xfrm>
              <a:off x="2446134" y="1555596"/>
              <a:ext cx="358930" cy="279199"/>
            </a:xfrm>
            <a:custGeom>
              <a:avLst/>
              <a:gdLst/>
              <a:ahLst/>
              <a:cxnLst/>
              <a:rect l="l" t="t" r="r" b="b"/>
              <a:pathLst>
                <a:path w="16382" h="12743" extrusionOk="0">
                  <a:moveTo>
                    <a:pt x="8703" y="1"/>
                  </a:moveTo>
                  <a:cubicBezTo>
                    <a:pt x="8703" y="1"/>
                    <a:pt x="3072" y="3471"/>
                    <a:pt x="0" y="11093"/>
                  </a:cubicBezTo>
                  <a:cubicBezTo>
                    <a:pt x="1700" y="10374"/>
                    <a:pt x="3541" y="10102"/>
                    <a:pt x="5354" y="10102"/>
                  </a:cubicBezTo>
                  <a:cubicBezTo>
                    <a:pt x="11003" y="10102"/>
                    <a:pt x="16382" y="12742"/>
                    <a:pt x="16382" y="12742"/>
                  </a:cubicBezTo>
                  <a:lnTo>
                    <a:pt x="8703"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939;p52">
              <a:extLst>
                <a:ext uri="{FF2B5EF4-FFF2-40B4-BE49-F238E27FC236}">
                  <a16:creationId xmlns:a16="http://schemas.microsoft.com/office/drawing/2014/main" id="{62E5A1DE-CDC2-1AF2-B46B-ED51F9CD25FE}"/>
                </a:ext>
              </a:extLst>
            </p:cNvPr>
            <p:cNvSpPr/>
            <p:nvPr/>
          </p:nvSpPr>
          <p:spPr>
            <a:xfrm>
              <a:off x="2606878" y="1563089"/>
              <a:ext cx="478580" cy="300364"/>
            </a:xfrm>
            <a:custGeom>
              <a:avLst/>
              <a:gdLst/>
              <a:ahLst/>
              <a:cxnLst/>
              <a:rect l="l" t="t" r="r" b="b"/>
              <a:pathLst>
                <a:path w="21843" h="13709" extrusionOk="0">
                  <a:moveTo>
                    <a:pt x="1" y="0"/>
                  </a:moveTo>
                  <a:lnTo>
                    <a:pt x="1" y="0"/>
                  </a:lnTo>
                  <a:cubicBezTo>
                    <a:pt x="1" y="0"/>
                    <a:pt x="2617" y="8589"/>
                    <a:pt x="10808" y="13595"/>
                  </a:cubicBezTo>
                  <a:lnTo>
                    <a:pt x="10808" y="13709"/>
                  </a:lnTo>
                  <a:cubicBezTo>
                    <a:pt x="10865" y="13709"/>
                    <a:pt x="10865" y="13709"/>
                    <a:pt x="10922" y="13652"/>
                  </a:cubicBezTo>
                  <a:cubicBezTo>
                    <a:pt x="10979" y="13652"/>
                    <a:pt x="10979" y="13709"/>
                    <a:pt x="11036" y="13709"/>
                  </a:cubicBezTo>
                  <a:lnTo>
                    <a:pt x="11036" y="13595"/>
                  </a:lnTo>
                  <a:cubicBezTo>
                    <a:pt x="19226" y="8589"/>
                    <a:pt x="21843" y="0"/>
                    <a:pt x="21843" y="0"/>
                  </a:cubicBezTo>
                  <a:lnTo>
                    <a:pt x="21843" y="0"/>
                  </a:lnTo>
                  <a:lnTo>
                    <a:pt x="10922" y="2219"/>
                  </a:lnTo>
                  <a:lnTo>
                    <a:pt x="1" y="0"/>
                  </a:lnTo>
                  <a:close/>
                </a:path>
              </a:pathLst>
            </a:custGeom>
            <a:solidFill>
              <a:srgbClr val="C47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940;p52">
              <a:extLst>
                <a:ext uri="{FF2B5EF4-FFF2-40B4-BE49-F238E27FC236}">
                  <a16:creationId xmlns:a16="http://schemas.microsoft.com/office/drawing/2014/main" id="{F49B44B9-B536-9B23-E867-0F097F26A9E3}"/>
                </a:ext>
              </a:extLst>
            </p:cNvPr>
            <p:cNvSpPr/>
            <p:nvPr/>
          </p:nvSpPr>
          <p:spPr>
            <a:xfrm>
              <a:off x="1975073" y="170981"/>
              <a:ext cx="1854440" cy="980933"/>
            </a:xfrm>
            <a:custGeom>
              <a:avLst/>
              <a:gdLst/>
              <a:ahLst/>
              <a:cxnLst/>
              <a:rect l="l" t="t" r="r" b="b"/>
              <a:pathLst>
                <a:path w="84639" h="44771" extrusionOk="0">
                  <a:moveTo>
                    <a:pt x="32879" y="1"/>
                  </a:moveTo>
                  <a:cubicBezTo>
                    <a:pt x="27905" y="1"/>
                    <a:pt x="23699" y="839"/>
                    <a:pt x="22525" y="2451"/>
                  </a:cubicBezTo>
                  <a:cubicBezTo>
                    <a:pt x="19976" y="5968"/>
                    <a:pt x="27613" y="6151"/>
                    <a:pt x="29228" y="6151"/>
                  </a:cubicBezTo>
                  <a:cubicBezTo>
                    <a:pt x="29415" y="6151"/>
                    <a:pt x="29521" y="6148"/>
                    <a:pt x="29521" y="6148"/>
                  </a:cubicBezTo>
                  <a:lnTo>
                    <a:pt x="29521" y="6148"/>
                  </a:lnTo>
                  <a:cubicBezTo>
                    <a:pt x="29521" y="6148"/>
                    <a:pt x="22240" y="6490"/>
                    <a:pt x="12229" y="16159"/>
                  </a:cubicBezTo>
                  <a:cubicBezTo>
                    <a:pt x="0" y="27991"/>
                    <a:pt x="15301" y="44770"/>
                    <a:pt x="15301" y="44770"/>
                  </a:cubicBezTo>
                  <a:lnTo>
                    <a:pt x="61375" y="43747"/>
                  </a:lnTo>
                  <a:cubicBezTo>
                    <a:pt x="84639" y="16216"/>
                    <a:pt x="58758" y="8594"/>
                    <a:pt x="58758" y="8594"/>
                  </a:cubicBezTo>
                  <a:cubicBezTo>
                    <a:pt x="64902" y="7716"/>
                    <a:pt x="63430" y="5526"/>
                    <a:pt x="59034" y="5526"/>
                  </a:cubicBezTo>
                  <a:cubicBezTo>
                    <a:pt x="58018" y="5526"/>
                    <a:pt x="56844" y="5643"/>
                    <a:pt x="55573" y="5921"/>
                  </a:cubicBezTo>
                  <a:cubicBezTo>
                    <a:pt x="55208" y="2440"/>
                    <a:pt x="54205" y="829"/>
                    <a:pt x="53421" y="829"/>
                  </a:cubicBezTo>
                  <a:cubicBezTo>
                    <a:pt x="52615" y="829"/>
                    <a:pt x="52039" y="2525"/>
                    <a:pt x="52615" y="5636"/>
                  </a:cubicBezTo>
                  <a:cubicBezTo>
                    <a:pt x="49162" y="1811"/>
                    <a:pt x="40190" y="1"/>
                    <a:pt x="328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941;p52">
              <a:extLst>
                <a:ext uri="{FF2B5EF4-FFF2-40B4-BE49-F238E27FC236}">
                  <a16:creationId xmlns:a16="http://schemas.microsoft.com/office/drawing/2014/main" id="{B94E1705-F8E4-A62D-268A-05028E858B0F}"/>
                </a:ext>
              </a:extLst>
            </p:cNvPr>
            <p:cNvSpPr/>
            <p:nvPr/>
          </p:nvSpPr>
          <p:spPr>
            <a:xfrm>
              <a:off x="2108410" y="170850"/>
              <a:ext cx="947169" cy="765448"/>
            </a:xfrm>
            <a:custGeom>
              <a:avLst/>
              <a:gdLst/>
              <a:ahLst/>
              <a:cxnLst/>
              <a:rect l="l" t="t" r="r" b="b"/>
              <a:pathLst>
                <a:path w="43230" h="34936" extrusionOk="0">
                  <a:moveTo>
                    <a:pt x="26761" y="1"/>
                  </a:moveTo>
                  <a:cubicBezTo>
                    <a:pt x="21816" y="1"/>
                    <a:pt x="17644" y="824"/>
                    <a:pt x="16496" y="2400"/>
                  </a:cubicBezTo>
                  <a:cubicBezTo>
                    <a:pt x="13892" y="5973"/>
                    <a:pt x="21551" y="6157"/>
                    <a:pt x="23149" y="6157"/>
                  </a:cubicBezTo>
                  <a:cubicBezTo>
                    <a:pt x="23332" y="6157"/>
                    <a:pt x="23435" y="6154"/>
                    <a:pt x="23435" y="6154"/>
                  </a:cubicBezTo>
                  <a:lnTo>
                    <a:pt x="23435" y="6154"/>
                  </a:lnTo>
                  <a:cubicBezTo>
                    <a:pt x="23435" y="6154"/>
                    <a:pt x="16154" y="6496"/>
                    <a:pt x="6143" y="16165"/>
                  </a:cubicBezTo>
                  <a:cubicBezTo>
                    <a:pt x="0" y="22081"/>
                    <a:pt x="797" y="29248"/>
                    <a:pt x="3072" y="34936"/>
                  </a:cubicBezTo>
                  <a:cubicBezTo>
                    <a:pt x="2844" y="27940"/>
                    <a:pt x="7565" y="23332"/>
                    <a:pt x="11320" y="19464"/>
                  </a:cubicBezTo>
                  <a:cubicBezTo>
                    <a:pt x="15756" y="14914"/>
                    <a:pt x="29464" y="12184"/>
                    <a:pt x="29465" y="12184"/>
                  </a:cubicBezTo>
                  <a:lnTo>
                    <a:pt x="29465" y="12184"/>
                  </a:lnTo>
                  <a:cubicBezTo>
                    <a:pt x="29464" y="12184"/>
                    <a:pt x="21527" y="19859"/>
                    <a:pt x="26503" y="19859"/>
                  </a:cubicBezTo>
                  <a:cubicBezTo>
                    <a:pt x="27210" y="19859"/>
                    <a:pt x="28177" y="19704"/>
                    <a:pt x="29465" y="19351"/>
                  </a:cubicBezTo>
                  <a:cubicBezTo>
                    <a:pt x="37485" y="17132"/>
                    <a:pt x="41694" y="7576"/>
                    <a:pt x="43230" y="3253"/>
                  </a:cubicBezTo>
                  <a:cubicBezTo>
                    <a:pt x="38916" y="1051"/>
                    <a:pt x="32345" y="1"/>
                    <a:pt x="26761"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942;p52">
              <a:extLst>
                <a:ext uri="{FF2B5EF4-FFF2-40B4-BE49-F238E27FC236}">
                  <a16:creationId xmlns:a16="http://schemas.microsoft.com/office/drawing/2014/main" id="{9F6338AC-5839-9179-77F4-B0E97627E793}"/>
                </a:ext>
              </a:extLst>
            </p:cNvPr>
            <p:cNvSpPr/>
            <p:nvPr/>
          </p:nvSpPr>
          <p:spPr>
            <a:xfrm>
              <a:off x="3262389" y="359266"/>
              <a:ext cx="567053" cy="770202"/>
            </a:xfrm>
            <a:custGeom>
              <a:avLst/>
              <a:gdLst/>
              <a:ahLst/>
              <a:cxnLst/>
              <a:rect l="l" t="t" r="r" b="b"/>
              <a:pathLst>
                <a:path w="25881" h="35153" extrusionOk="0">
                  <a:moveTo>
                    <a:pt x="0" y="0"/>
                  </a:moveTo>
                  <a:cubicBezTo>
                    <a:pt x="0" y="0"/>
                    <a:pt x="16382" y="12059"/>
                    <a:pt x="2048" y="35153"/>
                  </a:cubicBezTo>
                  <a:lnTo>
                    <a:pt x="2617" y="35153"/>
                  </a:lnTo>
                  <a:cubicBezTo>
                    <a:pt x="25881" y="7623"/>
                    <a:pt x="1" y="0"/>
                    <a:pt x="0"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943;p52">
              <a:extLst>
                <a:ext uri="{FF2B5EF4-FFF2-40B4-BE49-F238E27FC236}">
                  <a16:creationId xmlns:a16="http://schemas.microsoft.com/office/drawing/2014/main" id="{E078705E-6385-0949-607E-3A329C28E5CB}"/>
                </a:ext>
              </a:extLst>
            </p:cNvPr>
            <p:cNvSpPr/>
            <p:nvPr/>
          </p:nvSpPr>
          <p:spPr>
            <a:xfrm>
              <a:off x="2403762" y="578595"/>
              <a:ext cx="901071" cy="1140196"/>
            </a:xfrm>
            <a:custGeom>
              <a:avLst/>
              <a:gdLst/>
              <a:ahLst/>
              <a:cxnLst/>
              <a:rect l="l" t="t" r="r" b="b"/>
              <a:pathLst>
                <a:path w="41126" h="52040" extrusionOk="0">
                  <a:moveTo>
                    <a:pt x="32252" y="0"/>
                  </a:moveTo>
                  <a:cubicBezTo>
                    <a:pt x="30886" y="2787"/>
                    <a:pt x="26165" y="10751"/>
                    <a:pt x="15585" y="12343"/>
                  </a:cubicBezTo>
                  <a:cubicBezTo>
                    <a:pt x="15342" y="12357"/>
                    <a:pt x="15116" y="12364"/>
                    <a:pt x="14905" y="12364"/>
                  </a:cubicBezTo>
                  <a:cubicBezTo>
                    <a:pt x="8268" y="12364"/>
                    <a:pt x="17405" y="5632"/>
                    <a:pt x="17406" y="5631"/>
                  </a:cubicBezTo>
                  <a:lnTo>
                    <a:pt x="17406" y="5631"/>
                  </a:lnTo>
                  <a:cubicBezTo>
                    <a:pt x="17405" y="5631"/>
                    <a:pt x="3754" y="8760"/>
                    <a:pt x="0" y="17633"/>
                  </a:cubicBezTo>
                  <a:cubicBezTo>
                    <a:pt x="0" y="18316"/>
                    <a:pt x="0" y="18998"/>
                    <a:pt x="57" y="19738"/>
                  </a:cubicBezTo>
                  <a:cubicBezTo>
                    <a:pt x="1820" y="37087"/>
                    <a:pt x="2730" y="42092"/>
                    <a:pt x="10068" y="47496"/>
                  </a:cubicBezTo>
                  <a:cubicBezTo>
                    <a:pt x="15630" y="51549"/>
                    <a:pt x="18578" y="52039"/>
                    <a:pt x="19678" y="52039"/>
                  </a:cubicBezTo>
                  <a:cubicBezTo>
                    <a:pt x="20030" y="52039"/>
                    <a:pt x="20193" y="51989"/>
                    <a:pt x="20193" y="51989"/>
                  </a:cubicBezTo>
                  <a:cubicBezTo>
                    <a:pt x="20193" y="51989"/>
                    <a:pt x="20356" y="52039"/>
                    <a:pt x="20707" y="52039"/>
                  </a:cubicBezTo>
                  <a:cubicBezTo>
                    <a:pt x="21808" y="52039"/>
                    <a:pt x="24755" y="51549"/>
                    <a:pt x="30318" y="47496"/>
                  </a:cubicBezTo>
                  <a:cubicBezTo>
                    <a:pt x="37655" y="42092"/>
                    <a:pt x="38565" y="37087"/>
                    <a:pt x="40329" y="19738"/>
                  </a:cubicBezTo>
                  <a:cubicBezTo>
                    <a:pt x="41125" y="11831"/>
                    <a:pt x="36973" y="5006"/>
                    <a:pt x="32252" y="0"/>
                  </a:cubicBezTo>
                  <a:close/>
                </a:path>
              </a:pathLst>
            </a:custGeom>
            <a:solidFill>
              <a:srgbClr val="E28E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944;p52">
              <a:extLst>
                <a:ext uri="{FF2B5EF4-FFF2-40B4-BE49-F238E27FC236}">
                  <a16:creationId xmlns:a16="http://schemas.microsoft.com/office/drawing/2014/main" id="{9485C6CB-9C18-DFD6-9956-D548690E680D}"/>
                </a:ext>
              </a:extLst>
            </p:cNvPr>
            <p:cNvSpPr/>
            <p:nvPr/>
          </p:nvSpPr>
          <p:spPr>
            <a:xfrm>
              <a:off x="2218063" y="1066153"/>
              <a:ext cx="307857" cy="320390"/>
            </a:xfrm>
            <a:custGeom>
              <a:avLst/>
              <a:gdLst/>
              <a:ahLst/>
              <a:cxnLst/>
              <a:rect l="l" t="t" r="r" b="b"/>
              <a:pathLst>
                <a:path w="14051" h="14623" extrusionOk="0">
                  <a:moveTo>
                    <a:pt x="5309" y="1"/>
                  </a:moveTo>
                  <a:cubicBezTo>
                    <a:pt x="4540" y="1"/>
                    <a:pt x="3799" y="179"/>
                    <a:pt x="3129" y="555"/>
                  </a:cubicBezTo>
                  <a:cubicBezTo>
                    <a:pt x="456" y="2148"/>
                    <a:pt x="1" y="6414"/>
                    <a:pt x="2162" y="10111"/>
                  </a:cubicBezTo>
                  <a:cubicBezTo>
                    <a:pt x="3783" y="12927"/>
                    <a:pt x="6396" y="14623"/>
                    <a:pt x="8729" y="14623"/>
                  </a:cubicBezTo>
                  <a:cubicBezTo>
                    <a:pt x="9507" y="14623"/>
                    <a:pt x="10254" y="14434"/>
                    <a:pt x="10922" y="14036"/>
                  </a:cubicBezTo>
                  <a:cubicBezTo>
                    <a:pt x="13652" y="12500"/>
                    <a:pt x="14050" y="8234"/>
                    <a:pt x="11946" y="4480"/>
                  </a:cubicBezTo>
                  <a:cubicBezTo>
                    <a:pt x="10314" y="1690"/>
                    <a:pt x="7678" y="1"/>
                    <a:pt x="5309" y="1"/>
                  </a:cubicBezTo>
                  <a:close/>
                </a:path>
              </a:pathLst>
            </a:custGeom>
            <a:solidFill>
              <a:srgbClr val="E28E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945;p52">
              <a:extLst>
                <a:ext uri="{FF2B5EF4-FFF2-40B4-BE49-F238E27FC236}">
                  <a16:creationId xmlns:a16="http://schemas.microsoft.com/office/drawing/2014/main" id="{2BEE0470-7F89-2864-F070-B68EF21E4EE6}"/>
                </a:ext>
              </a:extLst>
            </p:cNvPr>
            <p:cNvSpPr/>
            <p:nvPr/>
          </p:nvSpPr>
          <p:spPr>
            <a:xfrm>
              <a:off x="2224307" y="1093276"/>
              <a:ext cx="190683" cy="286649"/>
            </a:xfrm>
            <a:custGeom>
              <a:avLst/>
              <a:gdLst/>
              <a:ahLst/>
              <a:cxnLst/>
              <a:rect l="l" t="t" r="r" b="b"/>
              <a:pathLst>
                <a:path w="8703" h="13083" extrusionOk="0">
                  <a:moveTo>
                    <a:pt x="1991" y="0"/>
                  </a:moveTo>
                  <a:cubicBezTo>
                    <a:pt x="114" y="1877"/>
                    <a:pt x="0" y="5631"/>
                    <a:pt x="1877" y="8873"/>
                  </a:cubicBezTo>
                  <a:cubicBezTo>
                    <a:pt x="3072" y="10978"/>
                    <a:pt x="4835" y="12457"/>
                    <a:pt x="6655" y="13083"/>
                  </a:cubicBezTo>
                  <a:cubicBezTo>
                    <a:pt x="8589" y="11149"/>
                    <a:pt x="8703" y="7451"/>
                    <a:pt x="6826" y="4152"/>
                  </a:cubicBezTo>
                  <a:cubicBezTo>
                    <a:pt x="5575" y="2048"/>
                    <a:pt x="3811" y="569"/>
                    <a:pt x="199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2" name="Google Shape;1946;p52">
              <a:extLst>
                <a:ext uri="{FF2B5EF4-FFF2-40B4-BE49-F238E27FC236}">
                  <a16:creationId xmlns:a16="http://schemas.microsoft.com/office/drawing/2014/main" id="{6B867C2F-A0F4-14CB-1127-E3B474B81188}"/>
                </a:ext>
              </a:extLst>
            </p:cNvPr>
            <p:cNvSpPr/>
            <p:nvPr/>
          </p:nvSpPr>
          <p:spPr>
            <a:xfrm>
              <a:off x="3166429" y="1066153"/>
              <a:ext cx="307835" cy="320390"/>
            </a:xfrm>
            <a:custGeom>
              <a:avLst/>
              <a:gdLst/>
              <a:ahLst/>
              <a:cxnLst/>
              <a:rect l="l" t="t" r="r" b="b"/>
              <a:pathLst>
                <a:path w="14050" h="14623" extrusionOk="0">
                  <a:moveTo>
                    <a:pt x="8717" y="1"/>
                  </a:moveTo>
                  <a:cubicBezTo>
                    <a:pt x="6372" y="1"/>
                    <a:pt x="3736" y="1690"/>
                    <a:pt x="2105" y="4480"/>
                  </a:cubicBezTo>
                  <a:cubicBezTo>
                    <a:pt x="0" y="8234"/>
                    <a:pt x="398" y="12500"/>
                    <a:pt x="3129" y="14036"/>
                  </a:cubicBezTo>
                  <a:cubicBezTo>
                    <a:pt x="3797" y="14434"/>
                    <a:pt x="4544" y="14623"/>
                    <a:pt x="5321" y="14623"/>
                  </a:cubicBezTo>
                  <a:cubicBezTo>
                    <a:pt x="7654" y="14623"/>
                    <a:pt x="10267" y="12927"/>
                    <a:pt x="11888" y="10111"/>
                  </a:cubicBezTo>
                  <a:cubicBezTo>
                    <a:pt x="14050" y="6414"/>
                    <a:pt x="13595" y="2148"/>
                    <a:pt x="10864" y="555"/>
                  </a:cubicBezTo>
                  <a:cubicBezTo>
                    <a:pt x="10209" y="179"/>
                    <a:pt x="9478" y="1"/>
                    <a:pt x="8717" y="1"/>
                  </a:cubicBezTo>
                  <a:close/>
                </a:path>
              </a:pathLst>
            </a:custGeom>
            <a:solidFill>
              <a:srgbClr val="E28E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3" name="Google Shape;1947;p52">
              <a:extLst>
                <a:ext uri="{FF2B5EF4-FFF2-40B4-BE49-F238E27FC236}">
                  <a16:creationId xmlns:a16="http://schemas.microsoft.com/office/drawing/2014/main" id="{EE1D17B0-1493-61EE-2248-97CCB9D7ABBB}"/>
                </a:ext>
              </a:extLst>
            </p:cNvPr>
            <p:cNvSpPr/>
            <p:nvPr/>
          </p:nvSpPr>
          <p:spPr>
            <a:xfrm>
              <a:off x="3277331" y="1093276"/>
              <a:ext cx="190705" cy="286649"/>
            </a:xfrm>
            <a:custGeom>
              <a:avLst/>
              <a:gdLst/>
              <a:ahLst/>
              <a:cxnLst/>
              <a:rect l="l" t="t" r="r" b="b"/>
              <a:pathLst>
                <a:path w="8704" h="13083" extrusionOk="0">
                  <a:moveTo>
                    <a:pt x="6713" y="0"/>
                  </a:moveTo>
                  <a:cubicBezTo>
                    <a:pt x="4892" y="569"/>
                    <a:pt x="3129" y="2048"/>
                    <a:pt x="1878" y="4152"/>
                  </a:cubicBezTo>
                  <a:cubicBezTo>
                    <a:pt x="1" y="7451"/>
                    <a:pt x="114" y="11149"/>
                    <a:pt x="2048" y="13083"/>
                  </a:cubicBezTo>
                  <a:cubicBezTo>
                    <a:pt x="3869" y="12457"/>
                    <a:pt x="5632" y="10978"/>
                    <a:pt x="6826" y="8873"/>
                  </a:cubicBezTo>
                  <a:cubicBezTo>
                    <a:pt x="8703" y="5631"/>
                    <a:pt x="8590" y="1877"/>
                    <a:pt x="6713"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4" name="Google Shape;1948;p52">
              <a:extLst>
                <a:ext uri="{FF2B5EF4-FFF2-40B4-BE49-F238E27FC236}">
                  <a16:creationId xmlns:a16="http://schemas.microsoft.com/office/drawing/2014/main" id="{18B34114-0566-2BEE-38C6-528D0103E771}"/>
                </a:ext>
              </a:extLst>
            </p:cNvPr>
            <p:cNvSpPr/>
            <p:nvPr/>
          </p:nvSpPr>
          <p:spPr>
            <a:xfrm>
              <a:off x="2988223" y="1104735"/>
              <a:ext cx="220612" cy="50875"/>
            </a:xfrm>
            <a:custGeom>
              <a:avLst/>
              <a:gdLst/>
              <a:ahLst/>
              <a:cxnLst/>
              <a:rect l="l" t="t" r="r" b="b"/>
              <a:pathLst>
                <a:path w="10069" h="2322" extrusionOk="0">
                  <a:moveTo>
                    <a:pt x="5826" y="1"/>
                  </a:moveTo>
                  <a:cubicBezTo>
                    <a:pt x="3684" y="1"/>
                    <a:pt x="1494" y="861"/>
                    <a:pt x="0" y="2321"/>
                  </a:cubicBezTo>
                  <a:cubicBezTo>
                    <a:pt x="3014" y="1884"/>
                    <a:pt x="5655" y="1363"/>
                    <a:pt x="8560" y="1363"/>
                  </a:cubicBezTo>
                  <a:cubicBezTo>
                    <a:pt x="9054" y="1363"/>
                    <a:pt x="9556" y="1378"/>
                    <a:pt x="10068" y="1411"/>
                  </a:cubicBezTo>
                  <a:cubicBezTo>
                    <a:pt x="8860" y="439"/>
                    <a:pt x="7355" y="1"/>
                    <a:pt x="58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5" name="Google Shape;1949;p52">
              <a:extLst>
                <a:ext uri="{FF2B5EF4-FFF2-40B4-BE49-F238E27FC236}">
                  <a16:creationId xmlns:a16="http://schemas.microsoft.com/office/drawing/2014/main" id="{28DD4A6F-4ADD-D8F1-3FAE-99C5CD65A30A}"/>
                </a:ext>
              </a:extLst>
            </p:cNvPr>
            <p:cNvSpPr/>
            <p:nvPr/>
          </p:nvSpPr>
          <p:spPr>
            <a:xfrm>
              <a:off x="2947100" y="868843"/>
              <a:ext cx="277600" cy="149689"/>
            </a:xfrm>
            <a:custGeom>
              <a:avLst/>
              <a:gdLst/>
              <a:ahLst/>
              <a:cxnLst/>
              <a:rect l="l" t="t" r="r" b="b"/>
              <a:pathLst>
                <a:path w="12670" h="6832" extrusionOk="0">
                  <a:moveTo>
                    <a:pt x="2491" y="0"/>
                  </a:moveTo>
                  <a:cubicBezTo>
                    <a:pt x="2381" y="0"/>
                    <a:pt x="2271" y="2"/>
                    <a:pt x="2162" y="5"/>
                  </a:cubicBezTo>
                  <a:cubicBezTo>
                    <a:pt x="0" y="1200"/>
                    <a:pt x="740" y="3418"/>
                    <a:pt x="740" y="3418"/>
                  </a:cubicBezTo>
                  <a:cubicBezTo>
                    <a:pt x="740" y="3418"/>
                    <a:pt x="1418" y="3304"/>
                    <a:pt x="2497" y="3304"/>
                  </a:cubicBezTo>
                  <a:cubicBezTo>
                    <a:pt x="4741" y="3304"/>
                    <a:pt x="8719" y="3797"/>
                    <a:pt x="11945" y="6831"/>
                  </a:cubicBezTo>
                  <a:cubicBezTo>
                    <a:pt x="12669" y="3934"/>
                    <a:pt x="7719" y="0"/>
                    <a:pt x="24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6" name="Google Shape;1950;p52">
              <a:extLst>
                <a:ext uri="{FF2B5EF4-FFF2-40B4-BE49-F238E27FC236}">
                  <a16:creationId xmlns:a16="http://schemas.microsoft.com/office/drawing/2014/main" id="{41BE462E-46A0-0377-DF3C-F57E311A3852}"/>
                </a:ext>
              </a:extLst>
            </p:cNvPr>
            <p:cNvSpPr/>
            <p:nvPr/>
          </p:nvSpPr>
          <p:spPr>
            <a:xfrm>
              <a:off x="3003164" y="1201681"/>
              <a:ext cx="220612" cy="84770"/>
            </a:xfrm>
            <a:custGeom>
              <a:avLst/>
              <a:gdLst/>
              <a:ahLst/>
              <a:cxnLst/>
              <a:rect l="l" t="t" r="r" b="b"/>
              <a:pathLst>
                <a:path w="10069" h="3869" extrusionOk="0">
                  <a:moveTo>
                    <a:pt x="5006" y="1"/>
                  </a:moveTo>
                  <a:cubicBezTo>
                    <a:pt x="2276" y="1"/>
                    <a:pt x="1" y="911"/>
                    <a:pt x="1" y="1935"/>
                  </a:cubicBezTo>
                  <a:cubicBezTo>
                    <a:pt x="1" y="3015"/>
                    <a:pt x="2276" y="3869"/>
                    <a:pt x="5006" y="3869"/>
                  </a:cubicBezTo>
                  <a:cubicBezTo>
                    <a:pt x="7794" y="3869"/>
                    <a:pt x="10069" y="3015"/>
                    <a:pt x="10069" y="1935"/>
                  </a:cubicBezTo>
                  <a:cubicBezTo>
                    <a:pt x="10069" y="911"/>
                    <a:pt x="7794" y="1"/>
                    <a:pt x="50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7" name="Google Shape;1951;p52">
              <a:extLst>
                <a:ext uri="{FF2B5EF4-FFF2-40B4-BE49-F238E27FC236}">
                  <a16:creationId xmlns:a16="http://schemas.microsoft.com/office/drawing/2014/main" id="{DB04427F-6988-7235-21C5-5603BCBB7A62}"/>
                </a:ext>
              </a:extLst>
            </p:cNvPr>
            <p:cNvSpPr/>
            <p:nvPr/>
          </p:nvSpPr>
          <p:spPr>
            <a:xfrm>
              <a:off x="2483510" y="1104735"/>
              <a:ext cx="220612" cy="50875"/>
            </a:xfrm>
            <a:custGeom>
              <a:avLst/>
              <a:gdLst/>
              <a:ahLst/>
              <a:cxnLst/>
              <a:rect l="l" t="t" r="r" b="b"/>
              <a:pathLst>
                <a:path w="10069" h="2322" extrusionOk="0">
                  <a:moveTo>
                    <a:pt x="4243" y="1"/>
                  </a:moveTo>
                  <a:cubicBezTo>
                    <a:pt x="2714" y="1"/>
                    <a:pt x="1209" y="439"/>
                    <a:pt x="0" y="1411"/>
                  </a:cubicBezTo>
                  <a:cubicBezTo>
                    <a:pt x="513" y="1378"/>
                    <a:pt x="1014" y="1363"/>
                    <a:pt x="1508" y="1363"/>
                  </a:cubicBezTo>
                  <a:cubicBezTo>
                    <a:pt x="4414" y="1363"/>
                    <a:pt x="7054" y="1884"/>
                    <a:pt x="10068" y="2321"/>
                  </a:cubicBezTo>
                  <a:cubicBezTo>
                    <a:pt x="8575" y="861"/>
                    <a:pt x="6385" y="1"/>
                    <a:pt x="4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8" name="Google Shape;1952;p52">
              <a:extLst>
                <a:ext uri="{FF2B5EF4-FFF2-40B4-BE49-F238E27FC236}">
                  <a16:creationId xmlns:a16="http://schemas.microsoft.com/office/drawing/2014/main" id="{67F8E049-F302-8046-A6DE-E074BCCE7A35}"/>
                </a:ext>
              </a:extLst>
            </p:cNvPr>
            <p:cNvSpPr/>
            <p:nvPr/>
          </p:nvSpPr>
          <p:spPr>
            <a:xfrm>
              <a:off x="2467648" y="868843"/>
              <a:ext cx="277600" cy="149689"/>
            </a:xfrm>
            <a:custGeom>
              <a:avLst/>
              <a:gdLst/>
              <a:ahLst/>
              <a:cxnLst/>
              <a:rect l="l" t="t" r="r" b="b"/>
              <a:pathLst>
                <a:path w="12670" h="6832" extrusionOk="0">
                  <a:moveTo>
                    <a:pt x="10179" y="0"/>
                  </a:moveTo>
                  <a:cubicBezTo>
                    <a:pt x="4951" y="0"/>
                    <a:pt x="0" y="3934"/>
                    <a:pt x="724" y="6831"/>
                  </a:cubicBezTo>
                  <a:cubicBezTo>
                    <a:pt x="3951" y="3797"/>
                    <a:pt x="7929" y="3304"/>
                    <a:pt x="10173" y="3304"/>
                  </a:cubicBezTo>
                  <a:cubicBezTo>
                    <a:pt x="11252" y="3304"/>
                    <a:pt x="11930" y="3418"/>
                    <a:pt x="11930" y="3418"/>
                  </a:cubicBezTo>
                  <a:cubicBezTo>
                    <a:pt x="11930" y="3418"/>
                    <a:pt x="12669" y="1200"/>
                    <a:pt x="10508" y="5"/>
                  </a:cubicBezTo>
                  <a:cubicBezTo>
                    <a:pt x="10398" y="2"/>
                    <a:pt x="10288" y="0"/>
                    <a:pt x="101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9" name="Google Shape;1953;p52">
              <a:extLst>
                <a:ext uri="{FF2B5EF4-FFF2-40B4-BE49-F238E27FC236}">
                  <a16:creationId xmlns:a16="http://schemas.microsoft.com/office/drawing/2014/main" id="{16155713-58C5-D7CC-3EB9-BC43056FD56F}"/>
                </a:ext>
              </a:extLst>
            </p:cNvPr>
            <p:cNvSpPr/>
            <p:nvPr/>
          </p:nvSpPr>
          <p:spPr>
            <a:xfrm>
              <a:off x="2468546" y="1201681"/>
              <a:ext cx="220612" cy="84770"/>
            </a:xfrm>
            <a:custGeom>
              <a:avLst/>
              <a:gdLst/>
              <a:ahLst/>
              <a:cxnLst/>
              <a:rect l="l" t="t" r="r" b="b"/>
              <a:pathLst>
                <a:path w="10069" h="3869" extrusionOk="0">
                  <a:moveTo>
                    <a:pt x="5063" y="1"/>
                  </a:moveTo>
                  <a:cubicBezTo>
                    <a:pt x="2276" y="1"/>
                    <a:pt x="1" y="911"/>
                    <a:pt x="1" y="1935"/>
                  </a:cubicBezTo>
                  <a:cubicBezTo>
                    <a:pt x="1" y="3015"/>
                    <a:pt x="2276" y="3869"/>
                    <a:pt x="5063" y="3869"/>
                  </a:cubicBezTo>
                  <a:cubicBezTo>
                    <a:pt x="7794" y="3869"/>
                    <a:pt x="10069" y="3015"/>
                    <a:pt x="10069" y="1935"/>
                  </a:cubicBezTo>
                  <a:cubicBezTo>
                    <a:pt x="10069" y="911"/>
                    <a:pt x="7794" y="1"/>
                    <a:pt x="50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0" name="Google Shape;1954;p52">
              <a:extLst>
                <a:ext uri="{FF2B5EF4-FFF2-40B4-BE49-F238E27FC236}">
                  <a16:creationId xmlns:a16="http://schemas.microsoft.com/office/drawing/2014/main" id="{944E9BB0-162D-6701-C2D8-C220FDCF2B6A}"/>
                </a:ext>
              </a:extLst>
            </p:cNvPr>
            <p:cNvSpPr/>
            <p:nvPr/>
          </p:nvSpPr>
          <p:spPr>
            <a:xfrm>
              <a:off x="2824958" y="1201681"/>
              <a:ext cx="62334" cy="201923"/>
            </a:xfrm>
            <a:custGeom>
              <a:avLst/>
              <a:gdLst/>
              <a:ahLst/>
              <a:cxnLst/>
              <a:rect l="l" t="t" r="r" b="b"/>
              <a:pathLst>
                <a:path w="2845" h="9216" fill="none" extrusionOk="0">
                  <a:moveTo>
                    <a:pt x="2674" y="1"/>
                  </a:moveTo>
                  <a:lnTo>
                    <a:pt x="2845" y="9215"/>
                  </a:lnTo>
                  <a:lnTo>
                    <a:pt x="1" y="7111"/>
                  </a:lnTo>
                </a:path>
              </a:pathLst>
            </a:custGeom>
            <a:noFill/>
            <a:ln w="14225" cap="rnd" cmpd="sng">
              <a:solidFill>
                <a:schemeClr val="dk1"/>
              </a:solidFill>
              <a:prstDash val="solid"/>
              <a:miter lim="56881"/>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2" name="Google Shape;1955;p52">
              <a:extLst>
                <a:ext uri="{FF2B5EF4-FFF2-40B4-BE49-F238E27FC236}">
                  <a16:creationId xmlns:a16="http://schemas.microsoft.com/office/drawing/2014/main" id="{2C137C64-CC40-4EF7-7396-67B2BD7A5A3E}"/>
                </a:ext>
              </a:extLst>
            </p:cNvPr>
            <p:cNvSpPr/>
            <p:nvPr/>
          </p:nvSpPr>
          <p:spPr>
            <a:xfrm>
              <a:off x="2704088" y="1429730"/>
              <a:ext cx="279177" cy="64832"/>
            </a:xfrm>
            <a:custGeom>
              <a:avLst/>
              <a:gdLst/>
              <a:ahLst/>
              <a:cxnLst/>
              <a:rect l="l" t="t" r="r" b="b"/>
              <a:pathLst>
                <a:path w="12742" h="2959" fill="none" extrusionOk="0">
                  <a:moveTo>
                    <a:pt x="0" y="1"/>
                  </a:moveTo>
                  <a:cubicBezTo>
                    <a:pt x="0" y="1"/>
                    <a:pt x="6997" y="2959"/>
                    <a:pt x="12742" y="1"/>
                  </a:cubicBezTo>
                </a:path>
              </a:pathLst>
            </a:custGeom>
            <a:noFill/>
            <a:ln w="14225" cap="rnd" cmpd="sng">
              <a:solidFill>
                <a:schemeClr val="dk1"/>
              </a:solidFill>
              <a:prstDash val="solid"/>
              <a:miter lim="56881"/>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3" name="Google Shape;1956;p52">
              <a:extLst>
                <a:ext uri="{FF2B5EF4-FFF2-40B4-BE49-F238E27FC236}">
                  <a16:creationId xmlns:a16="http://schemas.microsoft.com/office/drawing/2014/main" id="{6A82B2DE-B157-183A-2D83-B8525F91F055}"/>
                </a:ext>
              </a:extLst>
            </p:cNvPr>
            <p:cNvSpPr/>
            <p:nvPr/>
          </p:nvSpPr>
          <p:spPr>
            <a:xfrm>
              <a:off x="2773867" y="1523215"/>
              <a:ext cx="139611" cy="39438"/>
            </a:xfrm>
            <a:custGeom>
              <a:avLst/>
              <a:gdLst/>
              <a:ahLst/>
              <a:cxnLst/>
              <a:rect l="l" t="t" r="r" b="b"/>
              <a:pathLst>
                <a:path w="6372" h="1800" extrusionOk="0">
                  <a:moveTo>
                    <a:pt x="1" y="0"/>
                  </a:moveTo>
                  <a:lnTo>
                    <a:pt x="1" y="0"/>
                  </a:lnTo>
                  <a:cubicBezTo>
                    <a:pt x="321" y="533"/>
                    <a:pt x="1529" y="1800"/>
                    <a:pt x="3141" y="1800"/>
                  </a:cubicBezTo>
                  <a:cubicBezTo>
                    <a:pt x="4108" y="1800"/>
                    <a:pt x="5220" y="1344"/>
                    <a:pt x="6371" y="0"/>
                  </a:cubicBezTo>
                  <a:lnTo>
                    <a:pt x="6371" y="0"/>
                  </a:lnTo>
                  <a:cubicBezTo>
                    <a:pt x="5310" y="246"/>
                    <a:pt x="4248" y="329"/>
                    <a:pt x="3304" y="329"/>
                  </a:cubicBezTo>
                  <a:cubicBezTo>
                    <a:pt x="1417" y="329"/>
                    <a:pt x="1" y="0"/>
                    <a:pt x="1" y="0"/>
                  </a:cubicBezTo>
                  <a:close/>
                </a:path>
              </a:pathLst>
            </a:custGeom>
            <a:solidFill>
              <a:srgbClr val="AF52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4" name="Google Shape;1957;p52">
              <a:extLst>
                <a:ext uri="{FF2B5EF4-FFF2-40B4-BE49-F238E27FC236}">
                  <a16:creationId xmlns:a16="http://schemas.microsoft.com/office/drawing/2014/main" id="{74646354-8DCA-FCA8-EC73-C97804953D27}"/>
                </a:ext>
              </a:extLst>
            </p:cNvPr>
            <p:cNvSpPr/>
            <p:nvPr/>
          </p:nvSpPr>
          <p:spPr>
            <a:xfrm>
              <a:off x="2994445" y="1695177"/>
              <a:ext cx="898573" cy="426237"/>
            </a:xfrm>
            <a:custGeom>
              <a:avLst/>
              <a:gdLst/>
              <a:ahLst/>
              <a:cxnLst/>
              <a:rect l="l" t="t" r="r" b="b"/>
              <a:pathLst>
                <a:path w="41012" h="19454" extrusionOk="0">
                  <a:moveTo>
                    <a:pt x="40386" y="1"/>
                  </a:moveTo>
                  <a:cubicBezTo>
                    <a:pt x="19681" y="1195"/>
                    <a:pt x="1" y="19454"/>
                    <a:pt x="1" y="19454"/>
                  </a:cubicBezTo>
                  <a:lnTo>
                    <a:pt x="41012" y="14847"/>
                  </a:lnTo>
                  <a:lnTo>
                    <a:pt x="4038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5" name="Google Shape;1958;p52">
              <a:extLst>
                <a:ext uri="{FF2B5EF4-FFF2-40B4-BE49-F238E27FC236}">
                  <a16:creationId xmlns:a16="http://schemas.microsoft.com/office/drawing/2014/main" id="{BCC3FA4C-9AEF-D33E-9B75-0B076F0CCE36}"/>
                </a:ext>
              </a:extLst>
            </p:cNvPr>
            <p:cNvSpPr/>
            <p:nvPr/>
          </p:nvSpPr>
          <p:spPr>
            <a:xfrm>
              <a:off x="2994445" y="1741426"/>
              <a:ext cx="1060597" cy="379985"/>
            </a:xfrm>
            <a:custGeom>
              <a:avLst/>
              <a:gdLst/>
              <a:ahLst/>
              <a:cxnLst/>
              <a:rect l="l" t="t" r="r" b="b"/>
              <a:pathLst>
                <a:path w="48407" h="17343" extrusionOk="0">
                  <a:moveTo>
                    <a:pt x="46143" y="0"/>
                  </a:moveTo>
                  <a:cubicBezTo>
                    <a:pt x="24087" y="0"/>
                    <a:pt x="1" y="17343"/>
                    <a:pt x="1" y="17343"/>
                  </a:cubicBezTo>
                  <a:lnTo>
                    <a:pt x="48406" y="6934"/>
                  </a:lnTo>
                  <a:cubicBezTo>
                    <a:pt x="48406" y="6934"/>
                    <a:pt x="48293" y="4658"/>
                    <a:pt x="48179" y="51"/>
                  </a:cubicBezTo>
                  <a:cubicBezTo>
                    <a:pt x="47503" y="17"/>
                    <a:pt x="46824" y="0"/>
                    <a:pt x="461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1959;p52">
              <a:extLst>
                <a:ext uri="{FF2B5EF4-FFF2-40B4-BE49-F238E27FC236}">
                  <a16:creationId xmlns:a16="http://schemas.microsoft.com/office/drawing/2014/main" id="{BAB8997F-1F22-9503-5A63-F127462D3143}"/>
                </a:ext>
              </a:extLst>
            </p:cNvPr>
            <p:cNvSpPr/>
            <p:nvPr/>
          </p:nvSpPr>
          <p:spPr>
            <a:xfrm>
              <a:off x="2988223" y="1834758"/>
              <a:ext cx="1248760" cy="321551"/>
            </a:xfrm>
            <a:custGeom>
              <a:avLst/>
              <a:gdLst/>
              <a:ahLst/>
              <a:cxnLst/>
              <a:rect l="l" t="t" r="r" b="b"/>
              <a:pathLst>
                <a:path w="56995" h="14676" extrusionOk="0">
                  <a:moveTo>
                    <a:pt x="54549" y="0"/>
                  </a:moveTo>
                  <a:cubicBezTo>
                    <a:pt x="54549" y="0"/>
                    <a:pt x="19454" y="1365"/>
                    <a:pt x="285" y="13083"/>
                  </a:cubicBezTo>
                  <a:lnTo>
                    <a:pt x="0" y="14676"/>
                  </a:lnTo>
                  <a:lnTo>
                    <a:pt x="0" y="14676"/>
                  </a:lnTo>
                  <a:lnTo>
                    <a:pt x="56995" y="2844"/>
                  </a:lnTo>
                  <a:lnTo>
                    <a:pt x="5454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1960;p52">
              <a:extLst>
                <a:ext uri="{FF2B5EF4-FFF2-40B4-BE49-F238E27FC236}">
                  <a16:creationId xmlns:a16="http://schemas.microsoft.com/office/drawing/2014/main" id="{5095D0C1-C6B1-375E-2B3D-A33E68F08149}"/>
                </a:ext>
              </a:extLst>
            </p:cNvPr>
            <p:cNvSpPr/>
            <p:nvPr/>
          </p:nvSpPr>
          <p:spPr>
            <a:xfrm>
              <a:off x="2932136" y="1893605"/>
              <a:ext cx="1304850" cy="1739523"/>
            </a:xfrm>
            <a:custGeom>
              <a:avLst/>
              <a:gdLst/>
              <a:ahLst/>
              <a:cxnLst/>
              <a:rect l="l" t="t" r="r" b="b"/>
              <a:pathLst>
                <a:path w="59555" h="79394" extrusionOk="0">
                  <a:moveTo>
                    <a:pt x="55125" y="1"/>
                  </a:moveTo>
                  <a:cubicBezTo>
                    <a:pt x="31906" y="1"/>
                    <a:pt x="2560" y="11990"/>
                    <a:pt x="2560" y="11990"/>
                  </a:cubicBezTo>
                  <a:lnTo>
                    <a:pt x="1" y="79394"/>
                  </a:lnTo>
                  <a:cubicBezTo>
                    <a:pt x="14335" y="71772"/>
                    <a:pt x="48691" y="69041"/>
                    <a:pt x="48691" y="69041"/>
                  </a:cubicBezTo>
                  <a:lnTo>
                    <a:pt x="59555" y="158"/>
                  </a:lnTo>
                  <a:cubicBezTo>
                    <a:pt x="58110" y="51"/>
                    <a:pt x="56630" y="1"/>
                    <a:pt x="5512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1961;p52">
              <a:extLst>
                <a:ext uri="{FF2B5EF4-FFF2-40B4-BE49-F238E27FC236}">
                  <a16:creationId xmlns:a16="http://schemas.microsoft.com/office/drawing/2014/main" id="{EDBEE8BC-497B-8785-9B05-3B564EDB9F07}"/>
                </a:ext>
              </a:extLst>
            </p:cNvPr>
            <p:cNvSpPr/>
            <p:nvPr/>
          </p:nvSpPr>
          <p:spPr>
            <a:xfrm>
              <a:off x="2932136" y="2488998"/>
              <a:ext cx="1211382" cy="1144096"/>
            </a:xfrm>
            <a:custGeom>
              <a:avLst/>
              <a:gdLst/>
              <a:ahLst/>
              <a:cxnLst/>
              <a:rect l="l" t="t" r="r" b="b"/>
              <a:pathLst>
                <a:path w="55289" h="52218" extrusionOk="0">
                  <a:moveTo>
                    <a:pt x="55289" y="1"/>
                  </a:moveTo>
                  <a:lnTo>
                    <a:pt x="55289" y="1"/>
                  </a:lnTo>
                  <a:cubicBezTo>
                    <a:pt x="46131" y="3755"/>
                    <a:pt x="13026" y="19284"/>
                    <a:pt x="1" y="52218"/>
                  </a:cubicBezTo>
                  <a:cubicBezTo>
                    <a:pt x="14335" y="44596"/>
                    <a:pt x="48691" y="41865"/>
                    <a:pt x="48691" y="41865"/>
                  </a:cubicBezTo>
                  <a:lnTo>
                    <a:pt x="55289" y="1"/>
                  </a:ln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1962;p52">
              <a:extLst>
                <a:ext uri="{FF2B5EF4-FFF2-40B4-BE49-F238E27FC236}">
                  <a16:creationId xmlns:a16="http://schemas.microsoft.com/office/drawing/2014/main" id="{BC46CAE6-22B0-1FA0-9AA5-EFC5D5B44C8C}"/>
                </a:ext>
              </a:extLst>
            </p:cNvPr>
            <p:cNvSpPr/>
            <p:nvPr/>
          </p:nvSpPr>
          <p:spPr>
            <a:xfrm>
              <a:off x="3709766" y="2839189"/>
              <a:ext cx="362676" cy="567075"/>
            </a:xfrm>
            <a:custGeom>
              <a:avLst/>
              <a:gdLst/>
              <a:ahLst/>
              <a:cxnLst/>
              <a:rect l="l" t="t" r="r" b="b"/>
              <a:pathLst>
                <a:path w="16553" h="25882" extrusionOk="0">
                  <a:moveTo>
                    <a:pt x="5347" y="0"/>
                  </a:moveTo>
                  <a:cubicBezTo>
                    <a:pt x="5347" y="1"/>
                    <a:pt x="6257" y="3812"/>
                    <a:pt x="7907" y="5632"/>
                  </a:cubicBezTo>
                  <a:lnTo>
                    <a:pt x="0" y="4608"/>
                  </a:lnTo>
                  <a:lnTo>
                    <a:pt x="0" y="4608"/>
                  </a:lnTo>
                  <a:cubicBezTo>
                    <a:pt x="0" y="4608"/>
                    <a:pt x="285" y="9272"/>
                    <a:pt x="1422" y="10580"/>
                  </a:cubicBezTo>
                  <a:cubicBezTo>
                    <a:pt x="2560" y="11889"/>
                    <a:pt x="2560" y="20307"/>
                    <a:pt x="13197" y="25881"/>
                  </a:cubicBezTo>
                  <a:lnTo>
                    <a:pt x="16553" y="4551"/>
                  </a:lnTo>
                  <a:lnTo>
                    <a:pt x="53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1963;p52">
              <a:extLst>
                <a:ext uri="{FF2B5EF4-FFF2-40B4-BE49-F238E27FC236}">
                  <a16:creationId xmlns:a16="http://schemas.microsoft.com/office/drawing/2014/main" id="{BB9331F2-0FF7-E217-E1B0-392067168E11}"/>
                </a:ext>
              </a:extLst>
            </p:cNvPr>
            <p:cNvSpPr/>
            <p:nvPr/>
          </p:nvSpPr>
          <p:spPr>
            <a:xfrm>
              <a:off x="3701047" y="2819142"/>
              <a:ext cx="537146" cy="540980"/>
            </a:xfrm>
            <a:custGeom>
              <a:avLst/>
              <a:gdLst/>
              <a:ahLst/>
              <a:cxnLst/>
              <a:rect l="l" t="t" r="r" b="b"/>
              <a:pathLst>
                <a:path w="24516" h="24691" extrusionOk="0">
                  <a:moveTo>
                    <a:pt x="6638" y="1"/>
                  </a:moveTo>
                  <a:cubicBezTo>
                    <a:pt x="5185" y="1"/>
                    <a:pt x="5361" y="1875"/>
                    <a:pt x="7793" y="3589"/>
                  </a:cubicBezTo>
                  <a:cubicBezTo>
                    <a:pt x="10239" y="5295"/>
                    <a:pt x="11263" y="6035"/>
                    <a:pt x="11263" y="6035"/>
                  </a:cubicBezTo>
                  <a:cubicBezTo>
                    <a:pt x="11263" y="6035"/>
                    <a:pt x="5007" y="4039"/>
                    <a:pt x="2630" y="4039"/>
                  </a:cubicBezTo>
                  <a:cubicBezTo>
                    <a:pt x="2566" y="4039"/>
                    <a:pt x="2504" y="4041"/>
                    <a:pt x="2446" y="4044"/>
                  </a:cubicBezTo>
                  <a:cubicBezTo>
                    <a:pt x="228" y="4158"/>
                    <a:pt x="0" y="5921"/>
                    <a:pt x="853" y="6888"/>
                  </a:cubicBezTo>
                  <a:cubicBezTo>
                    <a:pt x="1707" y="7912"/>
                    <a:pt x="3470" y="8651"/>
                    <a:pt x="3470" y="8651"/>
                  </a:cubicBezTo>
                  <a:cubicBezTo>
                    <a:pt x="3470" y="8651"/>
                    <a:pt x="2332" y="11495"/>
                    <a:pt x="4551" y="13600"/>
                  </a:cubicBezTo>
                  <a:cubicBezTo>
                    <a:pt x="4437" y="16387"/>
                    <a:pt x="7395" y="19231"/>
                    <a:pt x="11092" y="21961"/>
                  </a:cubicBezTo>
                  <a:cubicBezTo>
                    <a:pt x="13395" y="23636"/>
                    <a:pt x="15719" y="24691"/>
                    <a:pt x="17711" y="24691"/>
                  </a:cubicBezTo>
                  <a:cubicBezTo>
                    <a:pt x="18965" y="24691"/>
                    <a:pt x="20088" y="24272"/>
                    <a:pt x="20989" y="23327"/>
                  </a:cubicBezTo>
                  <a:cubicBezTo>
                    <a:pt x="22013" y="22303"/>
                    <a:pt x="22809" y="20881"/>
                    <a:pt x="23378" y="19459"/>
                  </a:cubicBezTo>
                  <a:cubicBezTo>
                    <a:pt x="24516" y="16672"/>
                    <a:pt x="24402" y="13543"/>
                    <a:pt x="23094" y="10870"/>
                  </a:cubicBezTo>
                  <a:cubicBezTo>
                    <a:pt x="22127" y="8993"/>
                    <a:pt x="20762" y="6717"/>
                    <a:pt x="18885" y="5068"/>
                  </a:cubicBezTo>
                  <a:cubicBezTo>
                    <a:pt x="15074" y="1598"/>
                    <a:pt x="8419" y="119"/>
                    <a:pt x="6769" y="5"/>
                  </a:cubicBezTo>
                  <a:cubicBezTo>
                    <a:pt x="6724" y="2"/>
                    <a:pt x="6680" y="1"/>
                    <a:pt x="6638" y="1"/>
                  </a:cubicBezTo>
                  <a:close/>
                </a:path>
              </a:pathLst>
            </a:custGeom>
            <a:solidFill>
              <a:srgbClr val="E28E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1964;p52">
              <a:extLst>
                <a:ext uri="{FF2B5EF4-FFF2-40B4-BE49-F238E27FC236}">
                  <a16:creationId xmlns:a16="http://schemas.microsoft.com/office/drawing/2014/main" id="{4FFCEA6A-85C5-43E2-9F3F-19CA381CB3DF}"/>
                </a:ext>
              </a:extLst>
            </p:cNvPr>
            <p:cNvSpPr/>
            <p:nvPr/>
          </p:nvSpPr>
          <p:spPr>
            <a:xfrm>
              <a:off x="3777048" y="3008675"/>
              <a:ext cx="173264" cy="89743"/>
            </a:xfrm>
            <a:custGeom>
              <a:avLst/>
              <a:gdLst/>
              <a:ahLst/>
              <a:cxnLst/>
              <a:rect l="l" t="t" r="r" b="b"/>
              <a:pathLst>
                <a:path w="7908" h="4096" fill="none" extrusionOk="0">
                  <a:moveTo>
                    <a:pt x="1" y="0"/>
                  </a:moveTo>
                  <a:lnTo>
                    <a:pt x="7907" y="4096"/>
                  </a:lnTo>
                </a:path>
              </a:pathLst>
            </a:custGeom>
            <a:noFill/>
            <a:ln w="9950" cap="flat" cmpd="sng">
              <a:solidFill>
                <a:srgbClr val="72130A"/>
              </a:solidFill>
              <a:prstDash val="solid"/>
              <a:miter lim="56881"/>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1965;p52">
              <a:extLst>
                <a:ext uri="{FF2B5EF4-FFF2-40B4-BE49-F238E27FC236}">
                  <a16:creationId xmlns:a16="http://schemas.microsoft.com/office/drawing/2014/main" id="{A3E9B991-7CC4-1482-6D54-39BFEE58F9B9}"/>
                </a:ext>
              </a:extLst>
            </p:cNvPr>
            <p:cNvSpPr/>
            <p:nvPr/>
          </p:nvSpPr>
          <p:spPr>
            <a:xfrm>
              <a:off x="3800732" y="3117080"/>
              <a:ext cx="163295" cy="104708"/>
            </a:xfrm>
            <a:custGeom>
              <a:avLst/>
              <a:gdLst/>
              <a:ahLst/>
              <a:cxnLst/>
              <a:rect l="l" t="t" r="r" b="b"/>
              <a:pathLst>
                <a:path w="7453" h="4779" fill="none" extrusionOk="0">
                  <a:moveTo>
                    <a:pt x="1" y="1"/>
                  </a:moveTo>
                  <a:lnTo>
                    <a:pt x="7452" y="4779"/>
                  </a:lnTo>
                </a:path>
              </a:pathLst>
            </a:custGeom>
            <a:noFill/>
            <a:ln w="9950" cap="flat" cmpd="sng">
              <a:solidFill>
                <a:srgbClr val="72130A"/>
              </a:solidFill>
              <a:prstDash val="solid"/>
              <a:miter lim="56881"/>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1966;p52">
              <a:extLst>
                <a:ext uri="{FF2B5EF4-FFF2-40B4-BE49-F238E27FC236}">
                  <a16:creationId xmlns:a16="http://schemas.microsoft.com/office/drawing/2014/main" id="{42F5C07C-3E65-7378-3389-FAA5AA2F6063}"/>
                </a:ext>
              </a:extLst>
            </p:cNvPr>
            <p:cNvSpPr/>
            <p:nvPr/>
          </p:nvSpPr>
          <p:spPr>
            <a:xfrm>
              <a:off x="3200081" y="2168736"/>
              <a:ext cx="807581" cy="472358"/>
            </a:xfrm>
            <a:custGeom>
              <a:avLst/>
              <a:gdLst/>
              <a:ahLst/>
              <a:cxnLst/>
              <a:rect l="l" t="t" r="r" b="b"/>
              <a:pathLst>
                <a:path w="36859" h="21559" extrusionOk="0">
                  <a:moveTo>
                    <a:pt x="36859" y="0"/>
                  </a:moveTo>
                  <a:cubicBezTo>
                    <a:pt x="18941" y="683"/>
                    <a:pt x="0" y="7224"/>
                    <a:pt x="0" y="7224"/>
                  </a:cubicBezTo>
                  <a:lnTo>
                    <a:pt x="0" y="21558"/>
                  </a:lnTo>
                  <a:cubicBezTo>
                    <a:pt x="11092" y="15131"/>
                    <a:pt x="34811" y="13367"/>
                    <a:pt x="34811" y="13367"/>
                  </a:cubicBezTo>
                  <a:lnTo>
                    <a:pt x="36859" y="0"/>
                  </a:ln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1967;p52">
              <a:extLst>
                <a:ext uri="{FF2B5EF4-FFF2-40B4-BE49-F238E27FC236}">
                  <a16:creationId xmlns:a16="http://schemas.microsoft.com/office/drawing/2014/main" id="{68894785-6E70-9AED-5D34-A7A1F4A4E44B}"/>
                </a:ext>
              </a:extLst>
            </p:cNvPr>
            <p:cNvSpPr/>
            <p:nvPr/>
          </p:nvSpPr>
          <p:spPr>
            <a:xfrm>
              <a:off x="1799343" y="1695177"/>
              <a:ext cx="898573" cy="426237"/>
            </a:xfrm>
            <a:custGeom>
              <a:avLst/>
              <a:gdLst/>
              <a:ahLst/>
              <a:cxnLst/>
              <a:rect l="l" t="t" r="r" b="b"/>
              <a:pathLst>
                <a:path w="41012" h="19454" extrusionOk="0">
                  <a:moveTo>
                    <a:pt x="626" y="1"/>
                  </a:moveTo>
                  <a:lnTo>
                    <a:pt x="1" y="14847"/>
                  </a:lnTo>
                  <a:lnTo>
                    <a:pt x="41012" y="19454"/>
                  </a:lnTo>
                  <a:cubicBezTo>
                    <a:pt x="41012" y="19454"/>
                    <a:pt x="21331" y="1195"/>
                    <a:pt x="6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5" name="Google Shape;1968;p52">
              <a:extLst>
                <a:ext uri="{FF2B5EF4-FFF2-40B4-BE49-F238E27FC236}">
                  <a16:creationId xmlns:a16="http://schemas.microsoft.com/office/drawing/2014/main" id="{7B45F74C-43E1-985A-FFD3-A37655C41E72}"/>
                </a:ext>
              </a:extLst>
            </p:cNvPr>
            <p:cNvSpPr/>
            <p:nvPr/>
          </p:nvSpPr>
          <p:spPr>
            <a:xfrm>
              <a:off x="1636100" y="1741426"/>
              <a:ext cx="1061824" cy="379985"/>
            </a:xfrm>
            <a:custGeom>
              <a:avLst/>
              <a:gdLst/>
              <a:ahLst/>
              <a:cxnLst/>
              <a:rect l="l" t="t" r="r" b="b"/>
              <a:pathLst>
                <a:path w="48463" h="17343" extrusionOk="0">
                  <a:moveTo>
                    <a:pt x="2320" y="0"/>
                  </a:moveTo>
                  <a:cubicBezTo>
                    <a:pt x="1640" y="0"/>
                    <a:pt x="961" y="17"/>
                    <a:pt x="285" y="51"/>
                  </a:cubicBezTo>
                  <a:cubicBezTo>
                    <a:pt x="171" y="4658"/>
                    <a:pt x="0" y="6934"/>
                    <a:pt x="0" y="6934"/>
                  </a:cubicBezTo>
                  <a:lnTo>
                    <a:pt x="48463" y="17343"/>
                  </a:lnTo>
                  <a:cubicBezTo>
                    <a:pt x="48463" y="17343"/>
                    <a:pt x="24376" y="0"/>
                    <a:pt x="23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1969;p52">
              <a:extLst>
                <a:ext uri="{FF2B5EF4-FFF2-40B4-BE49-F238E27FC236}">
                  <a16:creationId xmlns:a16="http://schemas.microsoft.com/office/drawing/2014/main" id="{464C72A0-F558-DA27-6270-30954BDAE2AA}"/>
                </a:ext>
              </a:extLst>
            </p:cNvPr>
            <p:cNvSpPr/>
            <p:nvPr/>
          </p:nvSpPr>
          <p:spPr>
            <a:xfrm>
              <a:off x="1455397" y="1834758"/>
              <a:ext cx="1248782" cy="321551"/>
            </a:xfrm>
            <a:custGeom>
              <a:avLst/>
              <a:gdLst/>
              <a:ahLst/>
              <a:cxnLst/>
              <a:rect l="l" t="t" r="r" b="b"/>
              <a:pathLst>
                <a:path w="56996" h="14676" extrusionOk="0">
                  <a:moveTo>
                    <a:pt x="2447" y="0"/>
                  </a:moveTo>
                  <a:lnTo>
                    <a:pt x="1" y="2844"/>
                  </a:lnTo>
                  <a:lnTo>
                    <a:pt x="56995" y="14676"/>
                  </a:lnTo>
                  <a:lnTo>
                    <a:pt x="56711" y="13083"/>
                  </a:lnTo>
                  <a:cubicBezTo>
                    <a:pt x="37542" y="1365"/>
                    <a:pt x="2447" y="0"/>
                    <a:pt x="24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1970;p52">
              <a:extLst>
                <a:ext uri="{FF2B5EF4-FFF2-40B4-BE49-F238E27FC236}">
                  <a16:creationId xmlns:a16="http://schemas.microsoft.com/office/drawing/2014/main" id="{57E142B2-410E-5D13-C345-6EECD0374943}"/>
                </a:ext>
              </a:extLst>
            </p:cNvPr>
            <p:cNvSpPr/>
            <p:nvPr/>
          </p:nvSpPr>
          <p:spPr>
            <a:xfrm>
              <a:off x="1455397" y="1893605"/>
              <a:ext cx="1304872" cy="1739523"/>
            </a:xfrm>
            <a:custGeom>
              <a:avLst/>
              <a:gdLst/>
              <a:ahLst/>
              <a:cxnLst/>
              <a:rect l="l" t="t" r="r" b="b"/>
              <a:pathLst>
                <a:path w="59556" h="79394" extrusionOk="0">
                  <a:moveTo>
                    <a:pt x="4431" y="1"/>
                  </a:moveTo>
                  <a:cubicBezTo>
                    <a:pt x="2925" y="1"/>
                    <a:pt x="1445" y="51"/>
                    <a:pt x="1" y="158"/>
                  </a:cubicBezTo>
                  <a:lnTo>
                    <a:pt x="10865" y="69041"/>
                  </a:lnTo>
                  <a:cubicBezTo>
                    <a:pt x="10865" y="69041"/>
                    <a:pt x="45221" y="71772"/>
                    <a:pt x="59555" y="79394"/>
                  </a:cubicBezTo>
                  <a:lnTo>
                    <a:pt x="56995" y="11990"/>
                  </a:lnTo>
                  <a:cubicBezTo>
                    <a:pt x="56995" y="11990"/>
                    <a:pt x="27650" y="1"/>
                    <a:pt x="443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1971;p52">
              <a:extLst>
                <a:ext uri="{FF2B5EF4-FFF2-40B4-BE49-F238E27FC236}">
                  <a16:creationId xmlns:a16="http://schemas.microsoft.com/office/drawing/2014/main" id="{937EE7B9-5189-33D2-7BDF-A764DB4ACF0C}"/>
                </a:ext>
              </a:extLst>
            </p:cNvPr>
            <p:cNvSpPr/>
            <p:nvPr/>
          </p:nvSpPr>
          <p:spPr>
            <a:xfrm>
              <a:off x="1619888" y="2839189"/>
              <a:ext cx="362698" cy="567075"/>
            </a:xfrm>
            <a:custGeom>
              <a:avLst/>
              <a:gdLst/>
              <a:ahLst/>
              <a:cxnLst/>
              <a:rect l="l" t="t" r="r" b="b"/>
              <a:pathLst>
                <a:path w="16554" h="25882" extrusionOk="0">
                  <a:moveTo>
                    <a:pt x="11206" y="0"/>
                  </a:moveTo>
                  <a:lnTo>
                    <a:pt x="1" y="4551"/>
                  </a:lnTo>
                  <a:lnTo>
                    <a:pt x="3357" y="25881"/>
                  </a:lnTo>
                  <a:cubicBezTo>
                    <a:pt x="13994" y="20307"/>
                    <a:pt x="13994" y="11889"/>
                    <a:pt x="15131" y="10580"/>
                  </a:cubicBezTo>
                  <a:cubicBezTo>
                    <a:pt x="16269" y="9272"/>
                    <a:pt x="16553" y="4608"/>
                    <a:pt x="16553" y="4608"/>
                  </a:cubicBezTo>
                  <a:lnTo>
                    <a:pt x="16553" y="4608"/>
                  </a:lnTo>
                  <a:lnTo>
                    <a:pt x="8647" y="5632"/>
                  </a:lnTo>
                  <a:cubicBezTo>
                    <a:pt x="10296" y="3812"/>
                    <a:pt x="11206" y="1"/>
                    <a:pt x="11206"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1972;p52">
              <a:extLst>
                <a:ext uri="{FF2B5EF4-FFF2-40B4-BE49-F238E27FC236}">
                  <a16:creationId xmlns:a16="http://schemas.microsoft.com/office/drawing/2014/main" id="{3E8C1BEA-7376-21FA-034F-77E4DA809929}"/>
                </a:ext>
              </a:extLst>
            </p:cNvPr>
            <p:cNvSpPr/>
            <p:nvPr/>
          </p:nvSpPr>
          <p:spPr>
            <a:xfrm>
              <a:off x="1548859" y="2488998"/>
              <a:ext cx="1211404" cy="1144096"/>
            </a:xfrm>
            <a:custGeom>
              <a:avLst/>
              <a:gdLst/>
              <a:ahLst/>
              <a:cxnLst/>
              <a:rect l="l" t="t" r="r" b="b"/>
              <a:pathLst>
                <a:path w="55290" h="52218" extrusionOk="0">
                  <a:moveTo>
                    <a:pt x="1" y="1"/>
                  </a:moveTo>
                  <a:lnTo>
                    <a:pt x="6599" y="41865"/>
                  </a:lnTo>
                  <a:cubicBezTo>
                    <a:pt x="6599" y="41865"/>
                    <a:pt x="40955" y="44596"/>
                    <a:pt x="55289" y="52218"/>
                  </a:cubicBezTo>
                  <a:cubicBezTo>
                    <a:pt x="42263" y="19284"/>
                    <a:pt x="9159" y="3755"/>
                    <a:pt x="1"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1973;p52">
              <a:extLst>
                <a:ext uri="{FF2B5EF4-FFF2-40B4-BE49-F238E27FC236}">
                  <a16:creationId xmlns:a16="http://schemas.microsoft.com/office/drawing/2014/main" id="{2DA4A844-8F56-AA00-C6E9-41DD5694FDC5}"/>
                </a:ext>
              </a:extLst>
            </p:cNvPr>
            <p:cNvSpPr/>
            <p:nvPr/>
          </p:nvSpPr>
          <p:spPr>
            <a:xfrm>
              <a:off x="1454148" y="2819142"/>
              <a:ext cx="537167" cy="540980"/>
            </a:xfrm>
            <a:custGeom>
              <a:avLst/>
              <a:gdLst/>
              <a:ahLst/>
              <a:cxnLst/>
              <a:rect l="l" t="t" r="r" b="b"/>
              <a:pathLst>
                <a:path w="24517" h="24691" extrusionOk="0">
                  <a:moveTo>
                    <a:pt x="17878" y="1"/>
                  </a:moveTo>
                  <a:cubicBezTo>
                    <a:pt x="17836" y="1"/>
                    <a:pt x="17793" y="2"/>
                    <a:pt x="17748" y="5"/>
                  </a:cubicBezTo>
                  <a:cubicBezTo>
                    <a:pt x="16098" y="119"/>
                    <a:pt x="9443" y="1598"/>
                    <a:pt x="5632" y="5068"/>
                  </a:cubicBezTo>
                  <a:cubicBezTo>
                    <a:pt x="3755" y="6717"/>
                    <a:pt x="2390" y="8993"/>
                    <a:pt x="1423" y="10870"/>
                  </a:cubicBezTo>
                  <a:cubicBezTo>
                    <a:pt x="115" y="13543"/>
                    <a:pt x="1" y="16672"/>
                    <a:pt x="1138" y="19459"/>
                  </a:cubicBezTo>
                  <a:cubicBezTo>
                    <a:pt x="1707" y="20881"/>
                    <a:pt x="2504" y="22303"/>
                    <a:pt x="3527" y="23327"/>
                  </a:cubicBezTo>
                  <a:cubicBezTo>
                    <a:pt x="4429" y="24272"/>
                    <a:pt x="5551" y="24691"/>
                    <a:pt x="6806" y="24691"/>
                  </a:cubicBezTo>
                  <a:cubicBezTo>
                    <a:pt x="8797" y="24691"/>
                    <a:pt x="11122" y="23636"/>
                    <a:pt x="13425" y="21961"/>
                  </a:cubicBezTo>
                  <a:cubicBezTo>
                    <a:pt x="17122" y="19231"/>
                    <a:pt x="20080" y="16387"/>
                    <a:pt x="19966" y="13600"/>
                  </a:cubicBezTo>
                  <a:cubicBezTo>
                    <a:pt x="22184" y="11495"/>
                    <a:pt x="21047" y="8651"/>
                    <a:pt x="21047" y="8651"/>
                  </a:cubicBezTo>
                  <a:cubicBezTo>
                    <a:pt x="21047" y="8651"/>
                    <a:pt x="22810" y="7912"/>
                    <a:pt x="23663" y="6888"/>
                  </a:cubicBezTo>
                  <a:cubicBezTo>
                    <a:pt x="24516" y="5921"/>
                    <a:pt x="24289" y="4158"/>
                    <a:pt x="22071" y="4044"/>
                  </a:cubicBezTo>
                  <a:cubicBezTo>
                    <a:pt x="22012" y="4041"/>
                    <a:pt x="21951" y="4039"/>
                    <a:pt x="21887" y="4039"/>
                  </a:cubicBezTo>
                  <a:cubicBezTo>
                    <a:pt x="19510" y="4039"/>
                    <a:pt x="13254" y="6035"/>
                    <a:pt x="13254" y="6035"/>
                  </a:cubicBezTo>
                  <a:cubicBezTo>
                    <a:pt x="13254" y="6035"/>
                    <a:pt x="14278" y="5295"/>
                    <a:pt x="16724" y="3589"/>
                  </a:cubicBezTo>
                  <a:cubicBezTo>
                    <a:pt x="19156" y="1875"/>
                    <a:pt x="19332" y="1"/>
                    <a:pt x="17878" y="1"/>
                  </a:cubicBezTo>
                  <a:close/>
                </a:path>
              </a:pathLst>
            </a:custGeom>
            <a:solidFill>
              <a:srgbClr val="E28E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1974;p52">
              <a:extLst>
                <a:ext uri="{FF2B5EF4-FFF2-40B4-BE49-F238E27FC236}">
                  <a16:creationId xmlns:a16="http://schemas.microsoft.com/office/drawing/2014/main" id="{F6D3B86C-A711-B7AC-D39D-578773EA5B2D}"/>
                </a:ext>
              </a:extLst>
            </p:cNvPr>
            <p:cNvSpPr/>
            <p:nvPr/>
          </p:nvSpPr>
          <p:spPr>
            <a:xfrm>
              <a:off x="1742029" y="3008675"/>
              <a:ext cx="173242" cy="89743"/>
            </a:xfrm>
            <a:custGeom>
              <a:avLst/>
              <a:gdLst/>
              <a:ahLst/>
              <a:cxnLst/>
              <a:rect l="l" t="t" r="r" b="b"/>
              <a:pathLst>
                <a:path w="7907" h="4096" fill="none" extrusionOk="0">
                  <a:moveTo>
                    <a:pt x="7907" y="0"/>
                  </a:moveTo>
                  <a:lnTo>
                    <a:pt x="0" y="4096"/>
                  </a:lnTo>
                </a:path>
              </a:pathLst>
            </a:custGeom>
            <a:noFill/>
            <a:ln w="9950" cap="flat" cmpd="sng">
              <a:solidFill>
                <a:srgbClr val="72130A"/>
              </a:solidFill>
              <a:prstDash val="solid"/>
              <a:miter lim="56881"/>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1975;p52">
              <a:extLst>
                <a:ext uri="{FF2B5EF4-FFF2-40B4-BE49-F238E27FC236}">
                  <a16:creationId xmlns:a16="http://schemas.microsoft.com/office/drawing/2014/main" id="{9C39798E-D71E-DFEE-F2C2-C5B42CD1DC48}"/>
                </a:ext>
              </a:extLst>
            </p:cNvPr>
            <p:cNvSpPr/>
            <p:nvPr/>
          </p:nvSpPr>
          <p:spPr>
            <a:xfrm>
              <a:off x="1728314" y="3117080"/>
              <a:ext cx="163273" cy="104708"/>
            </a:xfrm>
            <a:custGeom>
              <a:avLst/>
              <a:gdLst/>
              <a:ahLst/>
              <a:cxnLst/>
              <a:rect l="l" t="t" r="r" b="b"/>
              <a:pathLst>
                <a:path w="7452" h="4779" fill="none" extrusionOk="0">
                  <a:moveTo>
                    <a:pt x="7452" y="1"/>
                  </a:moveTo>
                  <a:lnTo>
                    <a:pt x="1" y="4779"/>
                  </a:lnTo>
                </a:path>
              </a:pathLst>
            </a:custGeom>
            <a:noFill/>
            <a:ln w="9950" cap="flat" cmpd="sng">
              <a:solidFill>
                <a:srgbClr val="72130A"/>
              </a:solidFill>
              <a:prstDash val="solid"/>
              <a:miter lim="56881"/>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1976;p52">
              <a:extLst>
                <a:ext uri="{FF2B5EF4-FFF2-40B4-BE49-F238E27FC236}">
                  <a16:creationId xmlns:a16="http://schemas.microsoft.com/office/drawing/2014/main" id="{10C2DE87-58D6-47A1-4E71-880B04F5C742}"/>
                </a:ext>
              </a:extLst>
            </p:cNvPr>
            <p:cNvSpPr/>
            <p:nvPr/>
          </p:nvSpPr>
          <p:spPr>
            <a:xfrm>
              <a:off x="2699092" y="578595"/>
              <a:ext cx="411295" cy="302862"/>
            </a:xfrm>
            <a:custGeom>
              <a:avLst/>
              <a:gdLst/>
              <a:ahLst/>
              <a:cxnLst/>
              <a:rect l="l" t="t" r="r" b="b"/>
              <a:pathLst>
                <a:path w="18772" h="13823" extrusionOk="0">
                  <a:moveTo>
                    <a:pt x="18772" y="0"/>
                  </a:moveTo>
                  <a:cubicBezTo>
                    <a:pt x="17406" y="2787"/>
                    <a:pt x="12685" y="10751"/>
                    <a:pt x="2105" y="12343"/>
                  </a:cubicBezTo>
                  <a:cubicBezTo>
                    <a:pt x="1864" y="12358"/>
                    <a:pt x="1640" y="12365"/>
                    <a:pt x="1433" y="12365"/>
                  </a:cubicBezTo>
                  <a:cubicBezTo>
                    <a:pt x="811" y="12365"/>
                    <a:pt x="342" y="12301"/>
                    <a:pt x="1" y="12173"/>
                  </a:cubicBezTo>
                  <a:lnTo>
                    <a:pt x="1" y="12173"/>
                  </a:lnTo>
                  <a:cubicBezTo>
                    <a:pt x="228" y="13140"/>
                    <a:pt x="1138" y="13765"/>
                    <a:pt x="2276" y="13822"/>
                  </a:cubicBezTo>
                  <a:cubicBezTo>
                    <a:pt x="17406" y="12230"/>
                    <a:pt x="18771" y="1"/>
                    <a:pt x="18772"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4" name="Google Shape;1977;p52">
              <a:extLst>
                <a:ext uri="{FF2B5EF4-FFF2-40B4-BE49-F238E27FC236}">
                  <a16:creationId xmlns:a16="http://schemas.microsoft.com/office/drawing/2014/main" id="{A5F38867-5E38-421E-24E3-5578FD66EBF1}"/>
                </a:ext>
              </a:extLst>
            </p:cNvPr>
            <p:cNvSpPr/>
            <p:nvPr/>
          </p:nvSpPr>
          <p:spPr>
            <a:xfrm>
              <a:off x="2403762" y="701963"/>
              <a:ext cx="381365" cy="262986"/>
            </a:xfrm>
            <a:custGeom>
              <a:avLst/>
              <a:gdLst/>
              <a:ahLst/>
              <a:cxnLst/>
              <a:rect l="l" t="t" r="r" b="b"/>
              <a:pathLst>
                <a:path w="17406" h="12003" extrusionOk="0">
                  <a:moveTo>
                    <a:pt x="17406" y="0"/>
                  </a:moveTo>
                  <a:cubicBezTo>
                    <a:pt x="17405" y="0"/>
                    <a:pt x="3754" y="3129"/>
                    <a:pt x="0" y="12002"/>
                  </a:cubicBezTo>
                  <a:cubicBezTo>
                    <a:pt x="2901" y="7964"/>
                    <a:pt x="8418" y="4380"/>
                    <a:pt x="15017" y="1991"/>
                  </a:cubicBezTo>
                  <a:cubicBezTo>
                    <a:pt x="16211" y="910"/>
                    <a:pt x="17406" y="0"/>
                    <a:pt x="17406"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1978;p52">
              <a:extLst>
                <a:ext uri="{FF2B5EF4-FFF2-40B4-BE49-F238E27FC236}">
                  <a16:creationId xmlns:a16="http://schemas.microsoft.com/office/drawing/2014/main" id="{C2B4B41E-9C03-499B-6CDF-9FF7BE1173E7}"/>
                </a:ext>
              </a:extLst>
            </p:cNvPr>
            <p:cNvSpPr/>
            <p:nvPr/>
          </p:nvSpPr>
          <p:spPr>
            <a:xfrm>
              <a:off x="2697844" y="2121369"/>
              <a:ext cx="296639" cy="1555369"/>
            </a:xfrm>
            <a:custGeom>
              <a:avLst/>
              <a:gdLst/>
              <a:ahLst/>
              <a:cxnLst/>
              <a:rect l="l" t="t" r="r" b="b"/>
              <a:pathLst>
                <a:path w="13539" h="70989" extrusionOk="0">
                  <a:moveTo>
                    <a:pt x="1" y="1"/>
                  </a:moveTo>
                  <a:lnTo>
                    <a:pt x="2845" y="68998"/>
                  </a:lnTo>
                  <a:cubicBezTo>
                    <a:pt x="4495" y="70989"/>
                    <a:pt x="6770" y="70989"/>
                    <a:pt x="6770" y="70989"/>
                  </a:cubicBezTo>
                  <a:cubicBezTo>
                    <a:pt x="6770" y="70989"/>
                    <a:pt x="9102" y="70989"/>
                    <a:pt x="10751" y="68998"/>
                  </a:cubicBezTo>
                  <a:lnTo>
                    <a:pt x="13539" y="1"/>
                  </a:lnTo>
                  <a:lnTo>
                    <a:pt x="13539" y="1"/>
                  </a:lnTo>
                  <a:cubicBezTo>
                    <a:pt x="13538" y="1"/>
                    <a:pt x="10069" y="2674"/>
                    <a:pt x="6770" y="2674"/>
                  </a:cubicBezTo>
                  <a:cubicBezTo>
                    <a:pt x="3471" y="2674"/>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1979;p52">
              <a:extLst>
                <a:ext uri="{FF2B5EF4-FFF2-40B4-BE49-F238E27FC236}">
                  <a16:creationId xmlns:a16="http://schemas.microsoft.com/office/drawing/2014/main" id="{A54D76D6-F153-AC38-C622-43B6D9A4BE0D}"/>
                </a:ext>
              </a:extLst>
            </p:cNvPr>
            <p:cNvSpPr/>
            <p:nvPr/>
          </p:nvSpPr>
          <p:spPr>
            <a:xfrm>
              <a:off x="2697844" y="2121369"/>
              <a:ext cx="296639" cy="58609"/>
            </a:xfrm>
            <a:custGeom>
              <a:avLst/>
              <a:gdLst/>
              <a:ahLst/>
              <a:cxnLst/>
              <a:rect l="l" t="t" r="r" b="b"/>
              <a:pathLst>
                <a:path w="13539" h="2675" fill="none" extrusionOk="0">
                  <a:moveTo>
                    <a:pt x="13539" y="1"/>
                  </a:moveTo>
                  <a:cubicBezTo>
                    <a:pt x="13539" y="1"/>
                    <a:pt x="10865" y="2674"/>
                    <a:pt x="6770" y="2674"/>
                  </a:cubicBezTo>
                  <a:cubicBezTo>
                    <a:pt x="2674" y="2674"/>
                    <a:pt x="1" y="1"/>
                    <a:pt x="1" y="1"/>
                  </a:cubicBezTo>
                </a:path>
              </a:pathLst>
            </a:custGeom>
            <a:noFill/>
            <a:ln w="18475" cap="flat" cmpd="sng">
              <a:solidFill>
                <a:schemeClr val="lt1"/>
              </a:solidFill>
              <a:prstDash val="solid"/>
              <a:miter lim="56881"/>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1980;p52">
              <a:extLst>
                <a:ext uri="{FF2B5EF4-FFF2-40B4-BE49-F238E27FC236}">
                  <a16:creationId xmlns:a16="http://schemas.microsoft.com/office/drawing/2014/main" id="{06487CAE-8951-AD2C-0587-C28805813028}"/>
                </a:ext>
              </a:extLst>
            </p:cNvPr>
            <p:cNvSpPr/>
            <p:nvPr/>
          </p:nvSpPr>
          <p:spPr>
            <a:xfrm>
              <a:off x="2714056" y="2537614"/>
              <a:ext cx="262986" cy="197913"/>
            </a:xfrm>
            <a:custGeom>
              <a:avLst/>
              <a:gdLst/>
              <a:ahLst/>
              <a:cxnLst/>
              <a:rect l="l" t="t" r="r" b="b"/>
              <a:pathLst>
                <a:path w="12003" h="9033" extrusionOk="0">
                  <a:moveTo>
                    <a:pt x="0" y="0"/>
                  </a:moveTo>
                  <a:cubicBezTo>
                    <a:pt x="114" y="2219"/>
                    <a:pt x="228" y="4721"/>
                    <a:pt x="342" y="7509"/>
                  </a:cubicBezTo>
                  <a:cubicBezTo>
                    <a:pt x="2243" y="8629"/>
                    <a:pt x="4193" y="9033"/>
                    <a:pt x="6020" y="9033"/>
                  </a:cubicBezTo>
                  <a:cubicBezTo>
                    <a:pt x="8183" y="9033"/>
                    <a:pt x="10176" y="8466"/>
                    <a:pt x="11718" y="7850"/>
                  </a:cubicBezTo>
                  <a:cubicBezTo>
                    <a:pt x="11832" y="5233"/>
                    <a:pt x="11945" y="2844"/>
                    <a:pt x="12002" y="740"/>
                  </a:cubicBezTo>
                  <a:lnTo>
                    <a:pt x="12002" y="740"/>
                  </a:lnTo>
                  <a:cubicBezTo>
                    <a:pt x="10082" y="1492"/>
                    <a:pt x="8300" y="1776"/>
                    <a:pt x="6704" y="1776"/>
                  </a:cubicBezTo>
                  <a:cubicBezTo>
                    <a:pt x="3712" y="1776"/>
                    <a:pt x="1373" y="779"/>
                    <a:pt x="0"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30"/>
          <p:cNvSpPr txBox="1">
            <a:spLocks noGrp="1"/>
          </p:cNvSpPr>
          <p:nvPr>
            <p:ph type="title"/>
          </p:nvPr>
        </p:nvSpPr>
        <p:spPr>
          <a:xfrm>
            <a:off x="720000" y="89856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b="0" dirty="0">
                <a:solidFill>
                  <a:schemeClr val="accent6"/>
                </a:solidFill>
              </a:rPr>
              <a:t>B</a:t>
            </a:r>
            <a:r>
              <a:rPr lang="en" sz="2500" b="0" dirty="0">
                <a:solidFill>
                  <a:schemeClr val="accent6"/>
                </a:solidFill>
              </a:rPr>
              <a:t>y the end of this lesson, students will be able to: </a:t>
            </a:r>
            <a:endParaRPr sz="2500" b="0" dirty="0">
              <a:solidFill>
                <a:schemeClr val="accent6"/>
              </a:solidFill>
            </a:endParaRPr>
          </a:p>
        </p:txBody>
      </p:sp>
      <p:sp>
        <p:nvSpPr>
          <p:cNvPr id="593" name="Google Shape;593;p30"/>
          <p:cNvSpPr txBox="1">
            <a:spLocks noGrp="1"/>
          </p:cNvSpPr>
          <p:nvPr>
            <p:ph type="title" idx="3"/>
          </p:nvPr>
        </p:nvSpPr>
        <p:spPr>
          <a:xfrm>
            <a:off x="1889886" y="1640868"/>
            <a:ext cx="2175300" cy="44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Knowledge</a:t>
            </a:r>
            <a:endParaRPr dirty="0"/>
          </a:p>
        </p:txBody>
      </p:sp>
      <p:sp>
        <p:nvSpPr>
          <p:cNvPr id="594" name="Google Shape;594;p30"/>
          <p:cNvSpPr txBox="1">
            <a:spLocks noGrp="1"/>
          </p:cNvSpPr>
          <p:nvPr>
            <p:ph type="subTitle" idx="4"/>
          </p:nvPr>
        </p:nvSpPr>
        <p:spPr>
          <a:xfrm>
            <a:off x="1889885" y="2028522"/>
            <a:ext cx="6898514" cy="3706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dirty="0"/>
              <a:t>An overview and lex</a:t>
            </a:r>
            <a:r>
              <a:rPr lang="en-US" sz="1300" b="1" dirty="0" err="1"/>
              <a:t>ic</a:t>
            </a:r>
            <a:r>
              <a:rPr lang="en" sz="1300" b="1" dirty="0"/>
              <a:t>al items about the topic “Our customs and traditions”</a:t>
            </a:r>
            <a:endParaRPr sz="1300" b="1" dirty="0"/>
          </a:p>
        </p:txBody>
      </p:sp>
      <p:sp>
        <p:nvSpPr>
          <p:cNvPr id="597" name="Google Shape;597;p30"/>
          <p:cNvSpPr txBox="1">
            <a:spLocks noGrp="1"/>
          </p:cNvSpPr>
          <p:nvPr>
            <p:ph type="title" idx="7"/>
          </p:nvPr>
        </p:nvSpPr>
        <p:spPr>
          <a:xfrm>
            <a:off x="853664" y="1640868"/>
            <a:ext cx="886236" cy="79429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01</a:t>
            </a:r>
            <a:endParaRPr sz="4800" dirty="0"/>
          </a:p>
        </p:txBody>
      </p:sp>
      <p:sp>
        <p:nvSpPr>
          <p:cNvPr id="2" name="Google Shape;590;p30">
            <a:extLst>
              <a:ext uri="{FF2B5EF4-FFF2-40B4-BE49-F238E27FC236}">
                <a16:creationId xmlns:a16="http://schemas.microsoft.com/office/drawing/2014/main" id="{6298655A-C21D-B871-3C08-6457834F52D1}"/>
              </a:ext>
            </a:extLst>
          </p:cNvPr>
          <p:cNvSpPr txBox="1">
            <a:spLocks/>
          </p:cNvSpPr>
          <p:nvPr/>
        </p:nvSpPr>
        <p:spPr>
          <a:xfrm>
            <a:off x="720000" y="30202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r>
              <a:rPr lang="en-US" sz="3600" dirty="0"/>
              <a:t>Objectives</a:t>
            </a:r>
          </a:p>
        </p:txBody>
      </p:sp>
      <p:sp>
        <p:nvSpPr>
          <p:cNvPr id="20" name="Google Shape;593;p30">
            <a:extLst>
              <a:ext uri="{FF2B5EF4-FFF2-40B4-BE49-F238E27FC236}">
                <a16:creationId xmlns:a16="http://schemas.microsoft.com/office/drawing/2014/main" id="{2AC76906-849F-8C30-BC84-B385C6F412CA}"/>
              </a:ext>
            </a:extLst>
          </p:cNvPr>
          <p:cNvSpPr txBox="1">
            <a:spLocks/>
          </p:cNvSpPr>
          <p:nvPr/>
        </p:nvSpPr>
        <p:spPr>
          <a:xfrm>
            <a:off x="1889885" y="2825876"/>
            <a:ext cx="2814397" cy="447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400"/>
              <a:buFont typeface="DM Serif Display"/>
              <a:buNone/>
              <a:defRPr sz="2200" b="1" i="0" u="none" strike="noStrike" cap="none">
                <a:solidFill>
                  <a:schemeClr val="accent2"/>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accent2"/>
              </a:buClr>
              <a:buSzPts val="2400"/>
              <a:buFont typeface="DM Serif Display"/>
              <a:buNone/>
              <a:defRPr sz="2400" b="1" i="0" u="none" strike="noStrike" cap="none">
                <a:solidFill>
                  <a:schemeClr val="accent2"/>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accent2"/>
              </a:buClr>
              <a:buSzPts val="2400"/>
              <a:buFont typeface="DM Serif Display"/>
              <a:buNone/>
              <a:defRPr sz="2400" b="1" i="0" u="none" strike="noStrike" cap="none">
                <a:solidFill>
                  <a:schemeClr val="accent2"/>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accent2"/>
              </a:buClr>
              <a:buSzPts val="2400"/>
              <a:buFont typeface="DM Serif Display"/>
              <a:buNone/>
              <a:defRPr sz="2400" b="1" i="0" u="none" strike="noStrike" cap="none">
                <a:solidFill>
                  <a:schemeClr val="accent2"/>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accent2"/>
              </a:buClr>
              <a:buSzPts val="2400"/>
              <a:buFont typeface="DM Serif Display"/>
              <a:buNone/>
              <a:defRPr sz="2400" b="1" i="0" u="none" strike="noStrike" cap="none">
                <a:solidFill>
                  <a:schemeClr val="accent2"/>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accent2"/>
              </a:buClr>
              <a:buSzPts val="2400"/>
              <a:buFont typeface="DM Serif Display"/>
              <a:buNone/>
              <a:defRPr sz="2400" b="1" i="0" u="none" strike="noStrike" cap="none">
                <a:solidFill>
                  <a:schemeClr val="accent2"/>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accent2"/>
              </a:buClr>
              <a:buSzPts val="2400"/>
              <a:buFont typeface="DM Serif Display"/>
              <a:buNone/>
              <a:defRPr sz="2400" b="1" i="0" u="none" strike="noStrike" cap="none">
                <a:solidFill>
                  <a:schemeClr val="accent2"/>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accent2"/>
              </a:buClr>
              <a:buSzPts val="2400"/>
              <a:buFont typeface="DM Serif Display"/>
              <a:buNone/>
              <a:defRPr sz="2400" b="1" i="0" u="none" strike="noStrike" cap="none">
                <a:solidFill>
                  <a:schemeClr val="accent2"/>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accent2"/>
              </a:buClr>
              <a:buSzPts val="2400"/>
              <a:buFont typeface="DM Serif Display"/>
              <a:buNone/>
              <a:defRPr sz="2400" b="1" i="0" u="none" strike="noStrike" cap="none">
                <a:solidFill>
                  <a:schemeClr val="accent2"/>
                </a:solidFill>
                <a:latin typeface="DM Serif Display"/>
                <a:ea typeface="DM Serif Display"/>
                <a:cs typeface="DM Serif Display"/>
                <a:sym typeface="DM Serif Display"/>
              </a:defRPr>
            </a:lvl9pPr>
          </a:lstStyle>
          <a:p>
            <a:pPr algn="l"/>
            <a:r>
              <a:rPr lang="en-US" dirty="0"/>
              <a:t>Core competence</a:t>
            </a:r>
          </a:p>
        </p:txBody>
      </p:sp>
      <p:sp>
        <p:nvSpPr>
          <p:cNvPr id="21" name="Google Shape;594;p30">
            <a:extLst>
              <a:ext uri="{FF2B5EF4-FFF2-40B4-BE49-F238E27FC236}">
                <a16:creationId xmlns:a16="http://schemas.microsoft.com/office/drawing/2014/main" id="{4933E140-78FD-23B1-EF44-E3B17A211237}"/>
              </a:ext>
            </a:extLst>
          </p:cNvPr>
          <p:cNvSpPr txBox="1">
            <a:spLocks/>
          </p:cNvSpPr>
          <p:nvPr/>
        </p:nvSpPr>
        <p:spPr>
          <a:xfrm>
            <a:off x="1889885" y="3168258"/>
            <a:ext cx="5465954" cy="3993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Montserrat"/>
              <a:buNone/>
              <a:defRPr sz="1400" b="0" i="0" u="none" strike="noStrike" cap="none">
                <a:solidFill>
                  <a:schemeClr val="dk1"/>
                </a:solidFill>
                <a:latin typeface="Montserrat"/>
                <a:ea typeface="Montserrat"/>
                <a:cs typeface="Montserrat"/>
                <a:sym typeface="Montserrat"/>
              </a:defRPr>
            </a:lvl1pPr>
            <a:lvl2pPr marL="914400" marR="0" lvl="1" indent="-298450" algn="ctr" rtl="0">
              <a:lnSpc>
                <a:spcPct val="100000"/>
              </a:lnSpc>
              <a:spcBef>
                <a:spcPts val="0"/>
              </a:spcBef>
              <a:spcAft>
                <a:spcPts val="0"/>
              </a:spcAft>
              <a:buClr>
                <a:schemeClr val="dk1"/>
              </a:buClr>
              <a:buSzPts val="1100"/>
              <a:buFont typeface="Montserrat"/>
              <a:buNone/>
              <a:defRPr sz="1100" b="0" i="0" u="none" strike="noStrike" cap="none">
                <a:solidFill>
                  <a:schemeClr val="dk1"/>
                </a:solidFill>
                <a:latin typeface="Montserrat"/>
                <a:ea typeface="Montserrat"/>
                <a:cs typeface="Montserrat"/>
                <a:sym typeface="Montserrat"/>
              </a:defRPr>
            </a:lvl2pPr>
            <a:lvl3pPr marL="1371600" marR="0" lvl="2" indent="-298450" algn="ctr" rtl="0">
              <a:lnSpc>
                <a:spcPct val="100000"/>
              </a:lnSpc>
              <a:spcBef>
                <a:spcPts val="1600"/>
              </a:spcBef>
              <a:spcAft>
                <a:spcPts val="0"/>
              </a:spcAft>
              <a:buClr>
                <a:schemeClr val="dk1"/>
              </a:buClr>
              <a:buSzPts val="1100"/>
              <a:buFont typeface="Montserrat"/>
              <a:buNone/>
              <a:defRPr sz="1100" b="0" i="0" u="none" strike="noStrike" cap="none">
                <a:solidFill>
                  <a:schemeClr val="dk1"/>
                </a:solidFill>
                <a:latin typeface="Montserrat"/>
                <a:ea typeface="Montserrat"/>
                <a:cs typeface="Montserrat"/>
                <a:sym typeface="Montserrat"/>
              </a:defRPr>
            </a:lvl3pPr>
            <a:lvl4pPr marL="1828800" marR="0" lvl="3" indent="-298450" algn="ctr" rtl="0">
              <a:lnSpc>
                <a:spcPct val="100000"/>
              </a:lnSpc>
              <a:spcBef>
                <a:spcPts val="1600"/>
              </a:spcBef>
              <a:spcAft>
                <a:spcPts val="0"/>
              </a:spcAft>
              <a:buClr>
                <a:schemeClr val="dk1"/>
              </a:buClr>
              <a:buSzPts val="1100"/>
              <a:buFont typeface="Montserrat"/>
              <a:buNone/>
              <a:defRPr sz="1100" b="0" i="0" u="none" strike="noStrike" cap="none">
                <a:solidFill>
                  <a:schemeClr val="dk1"/>
                </a:solidFill>
                <a:latin typeface="Montserrat"/>
                <a:ea typeface="Montserrat"/>
                <a:cs typeface="Montserrat"/>
                <a:sym typeface="Montserrat"/>
              </a:defRPr>
            </a:lvl4pPr>
            <a:lvl5pPr marL="2286000" marR="0" lvl="4" indent="-298450" algn="ctr" rtl="0">
              <a:lnSpc>
                <a:spcPct val="100000"/>
              </a:lnSpc>
              <a:spcBef>
                <a:spcPts val="1600"/>
              </a:spcBef>
              <a:spcAft>
                <a:spcPts val="0"/>
              </a:spcAft>
              <a:buClr>
                <a:schemeClr val="dk1"/>
              </a:buClr>
              <a:buSzPts val="1100"/>
              <a:buFont typeface="Montserrat"/>
              <a:buNone/>
              <a:defRPr sz="1100" b="0" i="0" u="none" strike="noStrike" cap="none">
                <a:solidFill>
                  <a:schemeClr val="dk1"/>
                </a:solidFill>
                <a:latin typeface="Montserrat"/>
                <a:ea typeface="Montserrat"/>
                <a:cs typeface="Montserrat"/>
                <a:sym typeface="Montserrat"/>
              </a:defRPr>
            </a:lvl5pPr>
            <a:lvl6pPr marL="2743200" marR="0" lvl="5" indent="-298450" algn="ctr" rtl="0">
              <a:lnSpc>
                <a:spcPct val="100000"/>
              </a:lnSpc>
              <a:spcBef>
                <a:spcPts val="1600"/>
              </a:spcBef>
              <a:spcAft>
                <a:spcPts val="0"/>
              </a:spcAft>
              <a:buClr>
                <a:schemeClr val="dk1"/>
              </a:buClr>
              <a:buSzPts val="1100"/>
              <a:buFont typeface="Montserrat"/>
              <a:buNone/>
              <a:defRPr sz="1100" b="0" i="0" u="none" strike="noStrike" cap="none">
                <a:solidFill>
                  <a:schemeClr val="dk1"/>
                </a:solidFill>
                <a:latin typeface="Montserrat"/>
                <a:ea typeface="Montserrat"/>
                <a:cs typeface="Montserrat"/>
                <a:sym typeface="Montserrat"/>
              </a:defRPr>
            </a:lvl6pPr>
            <a:lvl7pPr marL="3200400" marR="0" lvl="6" indent="-298450" algn="ctr" rtl="0">
              <a:lnSpc>
                <a:spcPct val="100000"/>
              </a:lnSpc>
              <a:spcBef>
                <a:spcPts val="1600"/>
              </a:spcBef>
              <a:spcAft>
                <a:spcPts val="0"/>
              </a:spcAft>
              <a:buClr>
                <a:schemeClr val="dk1"/>
              </a:buClr>
              <a:buSzPts val="1100"/>
              <a:buFont typeface="Montserrat"/>
              <a:buNone/>
              <a:defRPr sz="1100" b="0" i="0" u="none" strike="noStrike" cap="none">
                <a:solidFill>
                  <a:schemeClr val="dk1"/>
                </a:solidFill>
                <a:latin typeface="Montserrat"/>
                <a:ea typeface="Montserrat"/>
                <a:cs typeface="Montserrat"/>
                <a:sym typeface="Montserrat"/>
              </a:defRPr>
            </a:lvl7pPr>
            <a:lvl8pPr marL="3657600" marR="0" lvl="7" indent="-298450" algn="ctr" rtl="0">
              <a:lnSpc>
                <a:spcPct val="100000"/>
              </a:lnSpc>
              <a:spcBef>
                <a:spcPts val="1600"/>
              </a:spcBef>
              <a:spcAft>
                <a:spcPts val="0"/>
              </a:spcAft>
              <a:buClr>
                <a:schemeClr val="dk1"/>
              </a:buClr>
              <a:buSzPts val="1100"/>
              <a:buFont typeface="Montserrat"/>
              <a:buNone/>
              <a:defRPr sz="1100" b="0" i="0" u="none" strike="noStrike" cap="none">
                <a:solidFill>
                  <a:schemeClr val="dk1"/>
                </a:solidFill>
                <a:latin typeface="Montserrat"/>
                <a:ea typeface="Montserrat"/>
                <a:cs typeface="Montserrat"/>
                <a:sym typeface="Montserrat"/>
              </a:defRPr>
            </a:lvl8pPr>
            <a:lvl9pPr marL="4114800" marR="0" lvl="8" indent="-298450" algn="ctr" rtl="0">
              <a:lnSpc>
                <a:spcPct val="100000"/>
              </a:lnSpc>
              <a:spcBef>
                <a:spcPts val="1600"/>
              </a:spcBef>
              <a:spcAft>
                <a:spcPts val="1600"/>
              </a:spcAft>
              <a:buClr>
                <a:schemeClr val="dk1"/>
              </a:buClr>
              <a:buSzPts val="1100"/>
              <a:buFont typeface="Montserrat"/>
              <a:buNone/>
              <a:defRPr sz="1100" b="0" i="0" u="none" strike="noStrike" cap="none">
                <a:solidFill>
                  <a:schemeClr val="dk1"/>
                </a:solidFill>
                <a:latin typeface="Montserrat"/>
                <a:ea typeface="Montserrat"/>
                <a:cs typeface="Montserrat"/>
                <a:sym typeface="Montserrat"/>
              </a:defRPr>
            </a:lvl9pPr>
          </a:lstStyle>
          <a:p>
            <a:pPr marL="0" indent="0" algn="l"/>
            <a:r>
              <a:rPr lang="en-US" b="1" dirty="0"/>
              <a:t>Develop communication skills and cultural awareness.</a:t>
            </a:r>
          </a:p>
        </p:txBody>
      </p:sp>
      <p:sp>
        <p:nvSpPr>
          <p:cNvPr id="22" name="Google Shape;597;p30">
            <a:extLst>
              <a:ext uri="{FF2B5EF4-FFF2-40B4-BE49-F238E27FC236}">
                <a16:creationId xmlns:a16="http://schemas.microsoft.com/office/drawing/2014/main" id="{0E1E5363-D9B8-50FB-58BC-D306BBF7F58D}"/>
              </a:ext>
            </a:extLst>
          </p:cNvPr>
          <p:cNvSpPr txBox="1">
            <a:spLocks/>
          </p:cNvSpPr>
          <p:nvPr/>
        </p:nvSpPr>
        <p:spPr>
          <a:xfrm>
            <a:off x="853664" y="2825876"/>
            <a:ext cx="886236" cy="746028"/>
          </a:xfrm>
          <a:prstGeom prst="rect">
            <a:avLst/>
          </a:pr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000"/>
              <a:buFont typeface="DM Serif Display"/>
              <a:buNone/>
              <a:defRPr sz="3000" b="0" i="0" u="none" strike="noStrike" cap="none">
                <a:solidFill>
                  <a:schemeClr val="lt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000"/>
              <a:buFont typeface="DM Serif Display"/>
              <a:buNone/>
              <a:defRPr sz="30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000"/>
              <a:buFont typeface="DM Serif Display"/>
              <a:buNone/>
              <a:defRPr sz="30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000"/>
              <a:buFont typeface="DM Serif Display"/>
              <a:buNone/>
              <a:defRPr sz="30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000"/>
              <a:buFont typeface="DM Serif Display"/>
              <a:buNone/>
              <a:defRPr sz="30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000"/>
              <a:buFont typeface="DM Serif Display"/>
              <a:buNone/>
              <a:defRPr sz="30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000"/>
              <a:buFont typeface="DM Serif Display"/>
              <a:buNone/>
              <a:defRPr sz="30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000"/>
              <a:buFont typeface="DM Serif Display"/>
              <a:buNone/>
              <a:defRPr sz="30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000"/>
              <a:buFont typeface="DM Serif Display"/>
              <a:buNone/>
              <a:defRPr sz="3000" b="1" i="0" u="none" strike="noStrike" cap="none">
                <a:solidFill>
                  <a:schemeClr val="accent2"/>
                </a:solidFill>
                <a:latin typeface="DM Serif Display"/>
                <a:ea typeface="DM Serif Display"/>
                <a:cs typeface="DM Serif Display"/>
                <a:sym typeface="DM Serif Display"/>
              </a:defRPr>
            </a:lvl9pPr>
          </a:lstStyle>
          <a:p>
            <a:r>
              <a:rPr lang="en" sz="4800" dirty="0"/>
              <a:t>02</a:t>
            </a:r>
          </a:p>
        </p:txBody>
      </p:sp>
      <p:sp>
        <p:nvSpPr>
          <p:cNvPr id="23" name="Google Shape;593;p30">
            <a:extLst>
              <a:ext uri="{FF2B5EF4-FFF2-40B4-BE49-F238E27FC236}">
                <a16:creationId xmlns:a16="http://schemas.microsoft.com/office/drawing/2014/main" id="{64025660-98DB-EAA6-BD4E-A5269E648273}"/>
              </a:ext>
            </a:extLst>
          </p:cNvPr>
          <p:cNvSpPr txBox="1">
            <a:spLocks/>
          </p:cNvSpPr>
          <p:nvPr/>
        </p:nvSpPr>
        <p:spPr>
          <a:xfrm>
            <a:off x="2528983" y="3962620"/>
            <a:ext cx="2915716" cy="447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400"/>
              <a:buFont typeface="DM Serif Display"/>
              <a:buNone/>
              <a:defRPr sz="2200" b="1" i="0" u="none" strike="noStrike" cap="none">
                <a:solidFill>
                  <a:schemeClr val="accent2"/>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accent2"/>
              </a:buClr>
              <a:buSzPts val="2400"/>
              <a:buFont typeface="DM Serif Display"/>
              <a:buNone/>
              <a:defRPr sz="2400" b="1" i="0" u="none" strike="noStrike" cap="none">
                <a:solidFill>
                  <a:schemeClr val="accent2"/>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accent2"/>
              </a:buClr>
              <a:buSzPts val="2400"/>
              <a:buFont typeface="DM Serif Display"/>
              <a:buNone/>
              <a:defRPr sz="2400" b="1" i="0" u="none" strike="noStrike" cap="none">
                <a:solidFill>
                  <a:schemeClr val="accent2"/>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accent2"/>
              </a:buClr>
              <a:buSzPts val="2400"/>
              <a:buFont typeface="DM Serif Display"/>
              <a:buNone/>
              <a:defRPr sz="2400" b="1" i="0" u="none" strike="noStrike" cap="none">
                <a:solidFill>
                  <a:schemeClr val="accent2"/>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accent2"/>
              </a:buClr>
              <a:buSzPts val="2400"/>
              <a:buFont typeface="DM Serif Display"/>
              <a:buNone/>
              <a:defRPr sz="2400" b="1" i="0" u="none" strike="noStrike" cap="none">
                <a:solidFill>
                  <a:schemeClr val="accent2"/>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accent2"/>
              </a:buClr>
              <a:buSzPts val="2400"/>
              <a:buFont typeface="DM Serif Display"/>
              <a:buNone/>
              <a:defRPr sz="2400" b="1" i="0" u="none" strike="noStrike" cap="none">
                <a:solidFill>
                  <a:schemeClr val="accent2"/>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accent2"/>
              </a:buClr>
              <a:buSzPts val="2400"/>
              <a:buFont typeface="DM Serif Display"/>
              <a:buNone/>
              <a:defRPr sz="2400" b="1" i="0" u="none" strike="noStrike" cap="none">
                <a:solidFill>
                  <a:schemeClr val="accent2"/>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accent2"/>
              </a:buClr>
              <a:buSzPts val="2400"/>
              <a:buFont typeface="DM Serif Display"/>
              <a:buNone/>
              <a:defRPr sz="2400" b="1" i="0" u="none" strike="noStrike" cap="none">
                <a:solidFill>
                  <a:schemeClr val="accent2"/>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accent2"/>
              </a:buClr>
              <a:buSzPts val="2400"/>
              <a:buFont typeface="DM Serif Display"/>
              <a:buNone/>
              <a:defRPr sz="2400" b="1" i="0" u="none" strike="noStrike" cap="none">
                <a:solidFill>
                  <a:schemeClr val="accent2"/>
                </a:solidFill>
                <a:latin typeface="DM Serif Display"/>
                <a:ea typeface="DM Serif Display"/>
                <a:cs typeface="DM Serif Display"/>
                <a:sym typeface="DM Serif Display"/>
              </a:defRPr>
            </a:lvl9pPr>
          </a:lstStyle>
          <a:p>
            <a:pPr algn="l"/>
            <a:r>
              <a:rPr lang="en-US" dirty="0"/>
              <a:t>Personal qualities</a:t>
            </a:r>
          </a:p>
        </p:txBody>
      </p:sp>
      <p:sp>
        <p:nvSpPr>
          <p:cNvPr id="24" name="Google Shape;594;p30">
            <a:extLst>
              <a:ext uri="{FF2B5EF4-FFF2-40B4-BE49-F238E27FC236}">
                <a16:creationId xmlns:a16="http://schemas.microsoft.com/office/drawing/2014/main" id="{5EFDB15A-CC55-E069-F4F7-DDD2B2A3FBD0}"/>
              </a:ext>
            </a:extLst>
          </p:cNvPr>
          <p:cNvSpPr txBox="1">
            <a:spLocks/>
          </p:cNvSpPr>
          <p:nvPr/>
        </p:nvSpPr>
        <p:spPr>
          <a:xfrm>
            <a:off x="2528983" y="4335634"/>
            <a:ext cx="6740277" cy="3993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Montserrat"/>
              <a:buNone/>
              <a:defRPr sz="1400" b="0" i="0" u="none" strike="noStrike" cap="none">
                <a:solidFill>
                  <a:schemeClr val="dk1"/>
                </a:solidFill>
                <a:latin typeface="Montserrat"/>
                <a:ea typeface="Montserrat"/>
                <a:cs typeface="Montserrat"/>
                <a:sym typeface="Montserrat"/>
              </a:defRPr>
            </a:lvl1pPr>
            <a:lvl2pPr marL="914400" marR="0" lvl="1" indent="-298450" algn="ctr" rtl="0">
              <a:lnSpc>
                <a:spcPct val="100000"/>
              </a:lnSpc>
              <a:spcBef>
                <a:spcPts val="0"/>
              </a:spcBef>
              <a:spcAft>
                <a:spcPts val="0"/>
              </a:spcAft>
              <a:buClr>
                <a:schemeClr val="dk1"/>
              </a:buClr>
              <a:buSzPts val="1100"/>
              <a:buFont typeface="Montserrat"/>
              <a:buNone/>
              <a:defRPr sz="1100" b="0" i="0" u="none" strike="noStrike" cap="none">
                <a:solidFill>
                  <a:schemeClr val="dk1"/>
                </a:solidFill>
                <a:latin typeface="Montserrat"/>
                <a:ea typeface="Montserrat"/>
                <a:cs typeface="Montserrat"/>
                <a:sym typeface="Montserrat"/>
              </a:defRPr>
            </a:lvl2pPr>
            <a:lvl3pPr marL="1371600" marR="0" lvl="2" indent="-298450" algn="ctr" rtl="0">
              <a:lnSpc>
                <a:spcPct val="100000"/>
              </a:lnSpc>
              <a:spcBef>
                <a:spcPts val="1600"/>
              </a:spcBef>
              <a:spcAft>
                <a:spcPts val="0"/>
              </a:spcAft>
              <a:buClr>
                <a:schemeClr val="dk1"/>
              </a:buClr>
              <a:buSzPts val="1100"/>
              <a:buFont typeface="Montserrat"/>
              <a:buNone/>
              <a:defRPr sz="1100" b="0" i="0" u="none" strike="noStrike" cap="none">
                <a:solidFill>
                  <a:schemeClr val="dk1"/>
                </a:solidFill>
                <a:latin typeface="Montserrat"/>
                <a:ea typeface="Montserrat"/>
                <a:cs typeface="Montserrat"/>
                <a:sym typeface="Montserrat"/>
              </a:defRPr>
            </a:lvl3pPr>
            <a:lvl4pPr marL="1828800" marR="0" lvl="3" indent="-298450" algn="ctr" rtl="0">
              <a:lnSpc>
                <a:spcPct val="100000"/>
              </a:lnSpc>
              <a:spcBef>
                <a:spcPts val="1600"/>
              </a:spcBef>
              <a:spcAft>
                <a:spcPts val="0"/>
              </a:spcAft>
              <a:buClr>
                <a:schemeClr val="dk1"/>
              </a:buClr>
              <a:buSzPts val="1100"/>
              <a:buFont typeface="Montserrat"/>
              <a:buNone/>
              <a:defRPr sz="1100" b="0" i="0" u="none" strike="noStrike" cap="none">
                <a:solidFill>
                  <a:schemeClr val="dk1"/>
                </a:solidFill>
                <a:latin typeface="Montserrat"/>
                <a:ea typeface="Montserrat"/>
                <a:cs typeface="Montserrat"/>
                <a:sym typeface="Montserrat"/>
              </a:defRPr>
            </a:lvl4pPr>
            <a:lvl5pPr marL="2286000" marR="0" lvl="4" indent="-298450" algn="ctr" rtl="0">
              <a:lnSpc>
                <a:spcPct val="100000"/>
              </a:lnSpc>
              <a:spcBef>
                <a:spcPts val="1600"/>
              </a:spcBef>
              <a:spcAft>
                <a:spcPts val="0"/>
              </a:spcAft>
              <a:buClr>
                <a:schemeClr val="dk1"/>
              </a:buClr>
              <a:buSzPts val="1100"/>
              <a:buFont typeface="Montserrat"/>
              <a:buNone/>
              <a:defRPr sz="1100" b="0" i="0" u="none" strike="noStrike" cap="none">
                <a:solidFill>
                  <a:schemeClr val="dk1"/>
                </a:solidFill>
                <a:latin typeface="Montserrat"/>
                <a:ea typeface="Montserrat"/>
                <a:cs typeface="Montserrat"/>
                <a:sym typeface="Montserrat"/>
              </a:defRPr>
            </a:lvl5pPr>
            <a:lvl6pPr marL="2743200" marR="0" lvl="5" indent="-298450" algn="ctr" rtl="0">
              <a:lnSpc>
                <a:spcPct val="100000"/>
              </a:lnSpc>
              <a:spcBef>
                <a:spcPts val="1600"/>
              </a:spcBef>
              <a:spcAft>
                <a:spcPts val="0"/>
              </a:spcAft>
              <a:buClr>
                <a:schemeClr val="dk1"/>
              </a:buClr>
              <a:buSzPts val="1100"/>
              <a:buFont typeface="Montserrat"/>
              <a:buNone/>
              <a:defRPr sz="1100" b="0" i="0" u="none" strike="noStrike" cap="none">
                <a:solidFill>
                  <a:schemeClr val="dk1"/>
                </a:solidFill>
                <a:latin typeface="Montserrat"/>
                <a:ea typeface="Montserrat"/>
                <a:cs typeface="Montserrat"/>
                <a:sym typeface="Montserrat"/>
              </a:defRPr>
            </a:lvl6pPr>
            <a:lvl7pPr marL="3200400" marR="0" lvl="6" indent="-298450" algn="ctr" rtl="0">
              <a:lnSpc>
                <a:spcPct val="100000"/>
              </a:lnSpc>
              <a:spcBef>
                <a:spcPts val="1600"/>
              </a:spcBef>
              <a:spcAft>
                <a:spcPts val="0"/>
              </a:spcAft>
              <a:buClr>
                <a:schemeClr val="dk1"/>
              </a:buClr>
              <a:buSzPts val="1100"/>
              <a:buFont typeface="Montserrat"/>
              <a:buNone/>
              <a:defRPr sz="1100" b="0" i="0" u="none" strike="noStrike" cap="none">
                <a:solidFill>
                  <a:schemeClr val="dk1"/>
                </a:solidFill>
                <a:latin typeface="Montserrat"/>
                <a:ea typeface="Montserrat"/>
                <a:cs typeface="Montserrat"/>
                <a:sym typeface="Montserrat"/>
              </a:defRPr>
            </a:lvl7pPr>
            <a:lvl8pPr marL="3657600" marR="0" lvl="7" indent="-298450" algn="ctr" rtl="0">
              <a:lnSpc>
                <a:spcPct val="100000"/>
              </a:lnSpc>
              <a:spcBef>
                <a:spcPts val="1600"/>
              </a:spcBef>
              <a:spcAft>
                <a:spcPts val="0"/>
              </a:spcAft>
              <a:buClr>
                <a:schemeClr val="dk1"/>
              </a:buClr>
              <a:buSzPts val="1100"/>
              <a:buFont typeface="Montserrat"/>
              <a:buNone/>
              <a:defRPr sz="1100" b="0" i="0" u="none" strike="noStrike" cap="none">
                <a:solidFill>
                  <a:schemeClr val="dk1"/>
                </a:solidFill>
                <a:latin typeface="Montserrat"/>
                <a:ea typeface="Montserrat"/>
                <a:cs typeface="Montserrat"/>
                <a:sym typeface="Montserrat"/>
              </a:defRPr>
            </a:lvl8pPr>
            <a:lvl9pPr marL="4114800" marR="0" lvl="8" indent="-298450" algn="ctr" rtl="0">
              <a:lnSpc>
                <a:spcPct val="100000"/>
              </a:lnSpc>
              <a:spcBef>
                <a:spcPts val="1600"/>
              </a:spcBef>
              <a:spcAft>
                <a:spcPts val="1600"/>
              </a:spcAft>
              <a:buClr>
                <a:schemeClr val="dk1"/>
              </a:buClr>
              <a:buSzPts val="1100"/>
              <a:buFont typeface="Montserrat"/>
              <a:buNone/>
              <a:defRPr sz="1100" b="0" i="0" u="none" strike="noStrike" cap="none">
                <a:solidFill>
                  <a:schemeClr val="dk1"/>
                </a:solidFill>
                <a:latin typeface="Montserrat"/>
                <a:ea typeface="Montserrat"/>
                <a:cs typeface="Montserrat"/>
                <a:sym typeface="Montserrat"/>
              </a:defRPr>
            </a:lvl9pPr>
          </a:lstStyle>
          <a:p>
            <a:pPr marL="0" indent="0" algn="l"/>
            <a:r>
              <a:rPr lang="en-US" b="1" dirty="0"/>
              <a:t>Self-study skills / students’ awareness of our customs and traditions</a:t>
            </a:r>
          </a:p>
        </p:txBody>
      </p:sp>
      <p:sp>
        <p:nvSpPr>
          <p:cNvPr id="25" name="Google Shape;597;p30">
            <a:extLst>
              <a:ext uri="{FF2B5EF4-FFF2-40B4-BE49-F238E27FC236}">
                <a16:creationId xmlns:a16="http://schemas.microsoft.com/office/drawing/2014/main" id="{29F2F061-0DA6-7B17-5FCA-5661433EB4A0}"/>
              </a:ext>
            </a:extLst>
          </p:cNvPr>
          <p:cNvSpPr txBox="1">
            <a:spLocks/>
          </p:cNvSpPr>
          <p:nvPr/>
        </p:nvSpPr>
        <p:spPr>
          <a:xfrm>
            <a:off x="1492761" y="3962620"/>
            <a:ext cx="886236" cy="746028"/>
          </a:xfrm>
          <a:prstGeom prst="rect">
            <a:avLst/>
          </a:pr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000"/>
              <a:buFont typeface="DM Serif Display"/>
              <a:buNone/>
              <a:defRPr sz="3000" b="0" i="0" u="none" strike="noStrike" cap="none">
                <a:solidFill>
                  <a:schemeClr val="lt1"/>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000"/>
              <a:buFont typeface="DM Serif Display"/>
              <a:buNone/>
              <a:defRPr sz="30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000"/>
              <a:buFont typeface="DM Serif Display"/>
              <a:buNone/>
              <a:defRPr sz="30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000"/>
              <a:buFont typeface="DM Serif Display"/>
              <a:buNone/>
              <a:defRPr sz="30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000"/>
              <a:buFont typeface="DM Serif Display"/>
              <a:buNone/>
              <a:defRPr sz="30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000"/>
              <a:buFont typeface="DM Serif Display"/>
              <a:buNone/>
              <a:defRPr sz="30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000"/>
              <a:buFont typeface="DM Serif Display"/>
              <a:buNone/>
              <a:defRPr sz="30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000"/>
              <a:buFont typeface="DM Serif Display"/>
              <a:buNone/>
              <a:defRPr sz="30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000"/>
              <a:buFont typeface="DM Serif Display"/>
              <a:buNone/>
              <a:defRPr sz="3000" b="1" i="0" u="none" strike="noStrike" cap="none">
                <a:solidFill>
                  <a:schemeClr val="accent2"/>
                </a:solidFill>
                <a:latin typeface="DM Serif Display"/>
                <a:ea typeface="DM Serif Display"/>
                <a:cs typeface="DM Serif Display"/>
                <a:sym typeface="DM Serif Display"/>
              </a:defRPr>
            </a:lvl9pPr>
          </a:lstStyle>
          <a:p>
            <a:r>
              <a:rPr lang="en" sz="4800" dirty="0"/>
              <a:t>03</a:t>
            </a:r>
          </a:p>
        </p:txBody>
      </p:sp>
    </p:spTree>
    <p:extLst>
      <p:ext uri="{BB962C8B-B14F-4D97-AF65-F5344CB8AC3E}">
        <p14:creationId xmlns:p14="http://schemas.microsoft.com/office/powerpoint/2010/main" val="241118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97"/>
                                        </p:tgtEl>
                                        <p:attrNameLst>
                                          <p:attrName>style.visibility</p:attrName>
                                        </p:attrNameLst>
                                      </p:cBhvr>
                                      <p:to>
                                        <p:strVal val="visible"/>
                                      </p:to>
                                    </p:set>
                                    <p:animEffect transition="in" filter="strips(downLeft)">
                                      <p:cBhvr>
                                        <p:cTn id="7" dur="500"/>
                                        <p:tgtEl>
                                          <p:spTgt spid="59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93"/>
                                        </p:tgtEl>
                                        <p:attrNameLst>
                                          <p:attrName>style.visibility</p:attrName>
                                        </p:attrNameLst>
                                      </p:cBhvr>
                                      <p:to>
                                        <p:strVal val="visible"/>
                                      </p:to>
                                    </p:set>
                                    <p:animEffect transition="in" filter="strips(downLeft)">
                                      <p:cBhvr>
                                        <p:cTn id="10" dur="500"/>
                                        <p:tgtEl>
                                          <p:spTgt spid="59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94">
                                            <p:txEl>
                                              <p:pRg st="0" end="0"/>
                                            </p:txEl>
                                          </p:spTgt>
                                        </p:tgtEl>
                                        <p:attrNameLst>
                                          <p:attrName>style.visibility</p:attrName>
                                        </p:attrNameLst>
                                      </p:cBhvr>
                                      <p:to>
                                        <p:strVal val="visible"/>
                                      </p:to>
                                    </p:set>
                                    <p:animEffect transition="in" filter="strips(downLeft)">
                                      <p:cBhvr>
                                        <p:cTn id="13" dur="500"/>
                                        <p:tgtEl>
                                          <p:spTgt spid="59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strips(downLeft)">
                                      <p:cBhvr>
                                        <p:cTn id="18" dur="500"/>
                                        <p:tgtEl>
                                          <p:spTgt spid="22"/>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trips(downLeft)">
                                      <p:cBhvr>
                                        <p:cTn id="21" dur="500"/>
                                        <p:tgtEl>
                                          <p:spTgt spid="20"/>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strips(down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strips(downLeft)">
                                      <p:cBhvr>
                                        <p:cTn id="29" dur="500"/>
                                        <p:tgtEl>
                                          <p:spTgt spid="25"/>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500"/>
                                        <p:tgtEl>
                                          <p:spTgt spid="23"/>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strips(downLeft)">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 grpId="0"/>
      <p:bldP spid="594" grpId="0" build="p"/>
      <p:bldP spid="597" grpId="0" animBg="1"/>
      <p:bldP spid="20" grpId="0"/>
      <p:bldP spid="21" grpId="0"/>
      <p:bldP spid="22" grpId="0" animBg="1"/>
      <p:bldP spid="23" grpId="0"/>
      <p:bldP spid="24"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7243D47-EC8A-BE74-7420-B4EBEF47C779}"/>
              </a:ext>
            </a:extLst>
          </p:cNvPr>
          <p:cNvSpPr>
            <a:spLocks noGrp="1"/>
          </p:cNvSpPr>
          <p:nvPr>
            <p:ph type="title"/>
          </p:nvPr>
        </p:nvSpPr>
        <p:spPr/>
        <p:txBody>
          <a:bodyPr/>
          <a:lstStyle/>
          <a:p>
            <a:r>
              <a:rPr lang="en-VN" dirty="0"/>
              <a:t>VOCABULARY</a:t>
            </a:r>
          </a:p>
        </p:txBody>
      </p:sp>
      <p:pic>
        <p:nvPicPr>
          <p:cNvPr id="1026" name="Picture 2" descr="Free Vector | A man who thinks idea and is admired by thumbs up">
            <a:extLst>
              <a:ext uri="{FF2B5EF4-FFF2-40B4-BE49-F238E27FC236}">
                <a16:creationId xmlns:a16="http://schemas.microsoft.com/office/drawing/2014/main" id="{EAB31CB6-2094-E1B7-1455-649AC3899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070" y="1413164"/>
            <a:ext cx="4245718" cy="28298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itle 11">
            <a:extLst>
              <a:ext uri="{FF2B5EF4-FFF2-40B4-BE49-F238E27FC236}">
                <a16:creationId xmlns:a16="http://schemas.microsoft.com/office/drawing/2014/main" id="{A2856DEA-7F1B-B69F-BF9A-8469DDDE7806}"/>
              </a:ext>
            </a:extLst>
          </p:cNvPr>
          <p:cNvSpPr txBox="1">
            <a:spLocks/>
          </p:cNvSpPr>
          <p:nvPr/>
        </p:nvSpPr>
        <p:spPr>
          <a:xfrm>
            <a:off x="1021335" y="1413164"/>
            <a:ext cx="281291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algn="ctr"/>
            <a:r>
              <a:rPr lang="en-VN" dirty="0">
                <a:solidFill>
                  <a:schemeClr val="tx2">
                    <a:lumMod val="25000"/>
                  </a:schemeClr>
                </a:solidFill>
              </a:rPr>
              <a:t>admire (v)</a:t>
            </a:r>
          </a:p>
        </p:txBody>
      </p:sp>
      <p:sp>
        <p:nvSpPr>
          <p:cNvPr id="15" name="Rectangle 14">
            <a:extLst>
              <a:ext uri="{FF2B5EF4-FFF2-40B4-BE49-F238E27FC236}">
                <a16:creationId xmlns:a16="http://schemas.microsoft.com/office/drawing/2014/main" id="{8CC853E4-2C6A-E8B2-FC8C-5089DB068D61}"/>
              </a:ext>
            </a:extLst>
          </p:cNvPr>
          <p:cNvSpPr/>
          <p:nvPr/>
        </p:nvSpPr>
        <p:spPr>
          <a:xfrm>
            <a:off x="1021335" y="2268629"/>
            <a:ext cx="2616544" cy="477054"/>
          </a:xfrm>
          <a:prstGeom prst="rect">
            <a:avLst/>
          </a:prstGeom>
        </p:spPr>
        <p:txBody>
          <a:bodyPr wrap="square">
            <a:spAutoFit/>
          </a:bodyPr>
          <a:lstStyle/>
          <a:p>
            <a:pPr algn="ctr">
              <a:buClrTx/>
              <a:buFontTx/>
              <a:buNone/>
            </a:pPr>
            <a:r>
              <a:rPr lang="en-US" sz="2500" kern="1200" dirty="0">
                <a:solidFill>
                  <a:srgbClr val="4472C4">
                    <a:lumMod val="50000"/>
                  </a:srgbClr>
                </a:solidFill>
                <a:latin typeface="Calibri"/>
                <a:ea typeface="+mn-ea"/>
                <a:cs typeface="+mn-cs"/>
              </a:rPr>
              <a:t>/</a:t>
            </a:r>
            <a:r>
              <a:rPr lang="en-US" sz="2500" kern="1200" dirty="0" err="1">
                <a:solidFill>
                  <a:srgbClr val="4472C4">
                    <a:lumMod val="50000"/>
                  </a:srgbClr>
                </a:solidFill>
                <a:latin typeface="Calibri"/>
                <a:ea typeface="+mn-ea"/>
                <a:cs typeface="+mn-cs"/>
              </a:rPr>
              <a:t>ədˈmaɪər</a:t>
            </a:r>
            <a:r>
              <a:rPr lang="en-US" sz="2500" kern="1200" dirty="0">
                <a:solidFill>
                  <a:srgbClr val="4472C4">
                    <a:lumMod val="50000"/>
                  </a:srgbClr>
                </a:solidFill>
                <a:latin typeface="Calibri"/>
                <a:ea typeface="+mn-ea"/>
                <a:cs typeface="+mn-cs"/>
              </a:rPr>
              <a:t>/</a:t>
            </a:r>
          </a:p>
        </p:txBody>
      </p:sp>
      <p:sp>
        <p:nvSpPr>
          <p:cNvPr id="16" name="Rectangle 15">
            <a:extLst>
              <a:ext uri="{FF2B5EF4-FFF2-40B4-BE49-F238E27FC236}">
                <a16:creationId xmlns:a16="http://schemas.microsoft.com/office/drawing/2014/main" id="{911AADB1-E549-C8CC-FBC2-33BE12FCF405}"/>
              </a:ext>
            </a:extLst>
          </p:cNvPr>
          <p:cNvSpPr/>
          <p:nvPr/>
        </p:nvSpPr>
        <p:spPr>
          <a:xfrm>
            <a:off x="938208" y="3024880"/>
            <a:ext cx="2616544" cy="477054"/>
          </a:xfrm>
          <a:prstGeom prst="rect">
            <a:avLst/>
          </a:prstGeom>
        </p:spPr>
        <p:txBody>
          <a:bodyPr wrap="square">
            <a:spAutoFit/>
          </a:bodyPr>
          <a:lstStyle/>
          <a:p>
            <a:pPr algn="ctr">
              <a:buClrTx/>
              <a:buFontTx/>
              <a:buNone/>
            </a:pPr>
            <a:r>
              <a:rPr lang="en-US" sz="2500" b="1" kern="1200" dirty="0" err="1">
                <a:solidFill>
                  <a:srgbClr val="4472C4">
                    <a:lumMod val="50000"/>
                  </a:srgbClr>
                </a:solidFill>
                <a:latin typeface="Calibri"/>
                <a:ea typeface="+mn-ea"/>
                <a:cs typeface="+mn-cs"/>
              </a:rPr>
              <a:t>ngưỡng</a:t>
            </a:r>
            <a:r>
              <a:rPr lang="en-US" sz="2500" b="1" kern="1200" dirty="0">
                <a:solidFill>
                  <a:srgbClr val="4472C4">
                    <a:lumMod val="50000"/>
                  </a:srgbClr>
                </a:solidFill>
                <a:latin typeface="Calibri"/>
                <a:ea typeface="+mn-ea"/>
                <a:cs typeface="+mn-cs"/>
              </a:rPr>
              <a:t> </a:t>
            </a:r>
            <a:r>
              <a:rPr lang="en-US" sz="2500" b="1" kern="1200" dirty="0" err="1">
                <a:solidFill>
                  <a:srgbClr val="4472C4">
                    <a:lumMod val="50000"/>
                  </a:srgbClr>
                </a:solidFill>
                <a:latin typeface="Calibri"/>
                <a:ea typeface="+mn-ea"/>
                <a:cs typeface="+mn-cs"/>
              </a:rPr>
              <a:t>mộ</a:t>
            </a:r>
            <a:endParaRPr lang="en-US" sz="2500" b="1" kern="1200" dirty="0">
              <a:solidFill>
                <a:srgbClr val="4472C4">
                  <a:lumMod val="50000"/>
                </a:srgbClr>
              </a:solidFill>
              <a:latin typeface="Calibri"/>
              <a:ea typeface="+mn-ea"/>
              <a:cs typeface="+mn-cs"/>
            </a:endParaRPr>
          </a:p>
        </p:txBody>
      </p:sp>
      <p:pic>
        <p:nvPicPr>
          <p:cNvPr id="17" name="admire">
            <a:hlinkClick r:id="" action="ppaction://media"/>
            <a:extLst>
              <a:ext uri="{FF2B5EF4-FFF2-40B4-BE49-F238E27FC236}">
                <a16:creationId xmlns:a16="http://schemas.microsoft.com/office/drawing/2014/main" id="{6CE8A2E2-0B64-0568-C518-0B709E54727C}"/>
              </a:ext>
            </a:extLst>
          </p:cNvPr>
          <p:cNvPicPr/>
          <p:nvPr>
            <a:audioFile r:link="rId2"/>
            <p:extLst>
              <p:ext uri="{DAA4B4D4-6D71-4841-9C94-3DE7FCFB9230}">
                <p14:media xmlns:p14="http://schemas.microsoft.com/office/powerpoint/2010/main" r:embed="rId1"/>
              </p:ext>
            </p:extLst>
          </p:nvPr>
        </p:nvPicPr>
        <p:blipFill>
          <a:blip r:embed="rId5">
            <a:duotone>
              <a:prstClr val="black"/>
              <a:schemeClr val="accent4">
                <a:tint val="45000"/>
                <a:satMod val="400000"/>
              </a:schemeClr>
            </a:duotone>
          </a:blip>
          <a:stretch>
            <a:fillRect/>
          </a:stretch>
        </p:blipFill>
        <p:spPr>
          <a:xfrm>
            <a:off x="653857" y="2169415"/>
            <a:ext cx="734956" cy="671914"/>
          </a:xfrm>
          <a:prstGeom prst="rect">
            <a:avLst/>
          </a:prstGeom>
          <a:ln>
            <a:noFill/>
          </a:ln>
        </p:spPr>
      </p:pic>
    </p:spTree>
    <p:extLst>
      <p:ext uri="{BB962C8B-B14F-4D97-AF65-F5344CB8AC3E}">
        <p14:creationId xmlns:p14="http://schemas.microsoft.com/office/powerpoint/2010/main" val="273587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56" fill="hold"/>
                                        <p:tgtEl>
                                          <p:spTgt spid="17"/>
                                        </p:tgtEl>
                                      </p:cBhvr>
                                    </p:cmd>
                                  </p:childTnLst>
                                </p:cTn>
                              </p:par>
                              <p:par>
                                <p:cTn id="13" presetID="18" presetClass="entr" presetSubtype="12"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down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trips(down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6" fill="hold" display="1">
                  <p:stCondLst>
                    <p:cond delay="indefinite"/>
                  </p:stCondLst>
                  <p:endCondLst>
                    <p:cond evt="onStopAudio" delay="0">
                      <p:tgtEl>
                        <p:sldTgt/>
                      </p:tgtEl>
                    </p:cond>
                  </p:endCondLst>
                </p:cTn>
                <p:tgtEl>
                  <p:spTgt spid="17"/>
                </p:tgtEl>
              </p:cMediaNode>
            </p:audio>
          </p:childTnLst>
        </p:cTn>
      </p:par>
    </p:tnLst>
    <p:bldLst>
      <p:bldP spid="13"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7243D47-EC8A-BE74-7420-B4EBEF47C779}"/>
              </a:ext>
            </a:extLst>
          </p:cNvPr>
          <p:cNvSpPr>
            <a:spLocks noGrp="1"/>
          </p:cNvSpPr>
          <p:nvPr>
            <p:ph type="title"/>
          </p:nvPr>
        </p:nvSpPr>
        <p:spPr/>
        <p:txBody>
          <a:bodyPr/>
          <a:lstStyle/>
          <a:p>
            <a:r>
              <a:rPr lang="en-VN" dirty="0"/>
              <a:t>VOCABULARY</a:t>
            </a:r>
          </a:p>
        </p:txBody>
      </p:sp>
      <p:sp>
        <p:nvSpPr>
          <p:cNvPr id="13" name="Title 11">
            <a:extLst>
              <a:ext uri="{FF2B5EF4-FFF2-40B4-BE49-F238E27FC236}">
                <a16:creationId xmlns:a16="http://schemas.microsoft.com/office/drawing/2014/main" id="{A2856DEA-7F1B-B69F-BF9A-8469DDDE7806}"/>
              </a:ext>
            </a:extLst>
          </p:cNvPr>
          <p:cNvSpPr txBox="1">
            <a:spLocks/>
          </p:cNvSpPr>
          <p:nvPr/>
        </p:nvSpPr>
        <p:spPr>
          <a:xfrm>
            <a:off x="4989680" y="1622303"/>
            <a:ext cx="340821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marL="0" marR="0" lvl="0" indent="0" algn="ctr" defTabSz="914400" rtl="0" eaLnBrk="1" fontAlgn="auto" latinLnBrk="0" hangingPunct="1">
              <a:lnSpc>
                <a:spcPct val="100000"/>
              </a:lnSpc>
              <a:spcBef>
                <a:spcPts val="0"/>
              </a:spcBef>
              <a:spcAft>
                <a:spcPts val="0"/>
              </a:spcAft>
              <a:buClr>
                <a:srgbClr val="A63102"/>
              </a:buClr>
              <a:buSzPts val="3500"/>
              <a:buFont typeface="DM Serif Display"/>
              <a:buNone/>
              <a:tabLst/>
              <a:defRPr/>
            </a:pPr>
            <a:r>
              <a:rPr lang="en-US" dirty="0">
                <a:solidFill>
                  <a:srgbClr val="E9D4C1">
                    <a:lumMod val="25000"/>
                  </a:srgbClr>
                </a:solidFill>
              </a:rPr>
              <a:t>c</a:t>
            </a:r>
            <a:r>
              <a:rPr kumimoji="0" lang="en-VN" sz="3500" b="1" i="0" u="none" strike="noStrike" kern="0" cap="none" spc="0" normalizeH="0" baseline="0" noProof="0" dirty="0">
                <a:ln>
                  <a:noFill/>
                </a:ln>
                <a:solidFill>
                  <a:srgbClr val="E9D4C1">
                    <a:lumMod val="25000"/>
                  </a:srgbClr>
                </a:solidFill>
                <a:effectLst/>
                <a:uLnTx/>
                <a:uFillTx/>
                <a:latin typeface="DM Serif Display"/>
                <a:sym typeface="DM Serif Display"/>
              </a:rPr>
              <a:t>hase</a:t>
            </a:r>
            <a:r>
              <a:rPr kumimoji="0" lang="en-VN" sz="3500" b="1" i="0" u="none" strike="noStrike" kern="0" cap="none" spc="0" normalizeH="0" noProof="0" dirty="0">
                <a:ln>
                  <a:noFill/>
                </a:ln>
                <a:solidFill>
                  <a:srgbClr val="E9D4C1">
                    <a:lumMod val="25000"/>
                  </a:srgbClr>
                </a:solidFill>
                <a:effectLst/>
                <a:uLnTx/>
                <a:uFillTx/>
                <a:latin typeface="DM Serif Display"/>
                <a:sym typeface="DM Serif Display"/>
              </a:rPr>
              <a:t> away</a:t>
            </a:r>
            <a:r>
              <a:rPr kumimoji="0" lang="en-VN" sz="3500" b="1" i="0" u="none" strike="noStrike" kern="0" cap="none" spc="0" normalizeH="0" baseline="0" noProof="0" dirty="0">
                <a:ln>
                  <a:noFill/>
                </a:ln>
                <a:solidFill>
                  <a:srgbClr val="E9D4C1">
                    <a:lumMod val="25000"/>
                  </a:srgbClr>
                </a:solidFill>
                <a:effectLst/>
                <a:uLnTx/>
                <a:uFillTx/>
                <a:latin typeface="DM Serif Display"/>
                <a:sym typeface="DM Serif Display"/>
              </a:rPr>
              <a:t> (v)</a:t>
            </a:r>
          </a:p>
        </p:txBody>
      </p:sp>
      <p:sp>
        <p:nvSpPr>
          <p:cNvPr id="15" name="Rectangle 14">
            <a:extLst>
              <a:ext uri="{FF2B5EF4-FFF2-40B4-BE49-F238E27FC236}">
                <a16:creationId xmlns:a16="http://schemas.microsoft.com/office/drawing/2014/main" id="{8CC853E4-2C6A-E8B2-FC8C-5089DB068D61}"/>
              </a:ext>
            </a:extLst>
          </p:cNvPr>
          <p:cNvSpPr/>
          <p:nvPr/>
        </p:nvSpPr>
        <p:spPr>
          <a:xfrm>
            <a:off x="5385517" y="2434883"/>
            <a:ext cx="2616544" cy="477054"/>
          </a:xfrm>
          <a:prstGeom prst="rect">
            <a:avLst/>
          </a:prstGeom>
        </p:spPr>
        <p:txBody>
          <a:bodyPr wrap="square">
            <a:spAutoFit/>
          </a:bodyPr>
          <a:lstStyle/>
          <a:p>
            <a:pPr algn="ctr">
              <a:buClrTx/>
            </a:pPr>
            <a:r>
              <a:rPr lang="en-US" sz="2500" kern="1200" dirty="0">
                <a:solidFill>
                  <a:srgbClr val="4472C4">
                    <a:lumMod val="50000"/>
                  </a:srgbClr>
                </a:solidFill>
                <a:latin typeface="Calibri"/>
                <a:ea typeface="+mn-ea"/>
              </a:rPr>
              <a:t>/</a:t>
            </a:r>
            <a:r>
              <a:rPr lang="en-US" sz="2500" kern="1200" dirty="0" err="1">
                <a:solidFill>
                  <a:srgbClr val="4472C4">
                    <a:lumMod val="50000"/>
                  </a:srgbClr>
                </a:solidFill>
                <a:latin typeface="Calibri"/>
                <a:ea typeface="+mn-ea"/>
              </a:rPr>
              <a:t>tʃeɪs</a:t>
            </a:r>
            <a:r>
              <a:rPr lang="en-US" sz="2500" kern="1200" dirty="0">
                <a:solidFill>
                  <a:srgbClr val="4472C4">
                    <a:lumMod val="50000"/>
                  </a:srgbClr>
                </a:solidFill>
                <a:latin typeface="Calibri"/>
                <a:ea typeface="+mn-ea"/>
              </a:rPr>
              <a:t> </a:t>
            </a:r>
            <a:r>
              <a:rPr lang="en-US" sz="2500" kern="1200" dirty="0" err="1">
                <a:solidFill>
                  <a:srgbClr val="4472C4">
                    <a:lumMod val="50000"/>
                  </a:srgbClr>
                </a:solidFill>
                <a:latin typeface="Calibri"/>
                <a:ea typeface="+mn-ea"/>
              </a:rPr>
              <a:t>əˈweɪ</a:t>
            </a:r>
            <a:r>
              <a:rPr kumimoji="0" lang="en-US" sz="2500" b="0" i="0" u="none" strike="noStrike" kern="1200" cap="none" spc="0" normalizeH="0" baseline="0" noProof="0" dirty="0">
                <a:ln>
                  <a:noFill/>
                </a:ln>
                <a:solidFill>
                  <a:srgbClr val="4472C4">
                    <a:lumMod val="50000"/>
                  </a:srgbClr>
                </a:solidFill>
                <a:effectLst/>
                <a:uLnTx/>
                <a:uFillTx/>
                <a:latin typeface="Calibri"/>
                <a:ea typeface="+mn-ea"/>
                <a:cs typeface="Arial"/>
                <a:sym typeface="Arial"/>
              </a:rPr>
              <a:t>/</a:t>
            </a:r>
          </a:p>
        </p:txBody>
      </p:sp>
      <p:sp>
        <p:nvSpPr>
          <p:cNvPr id="16" name="Rectangle 15">
            <a:extLst>
              <a:ext uri="{FF2B5EF4-FFF2-40B4-BE49-F238E27FC236}">
                <a16:creationId xmlns:a16="http://schemas.microsoft.com/office/drawing/2014/main" id="{911AADB1-E549-C8CC-FBC2-33BE12FCF405}"/>
              </a:ext>
            </a:extLst>
          </p:cNvPr>
          <p:cNvSpPr/>
          <p:nvPr/>
        </p:nvSpPr>
        <p:spPr>
          <a:xfrm>
            <a:off x="5302390" y="3191134"/>
            <a:ext cx="2616544" cy="4770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kern="1200" dirty="0">
                <a:solidFill>
                  <a:srgbClr val="4472C4">
                    <a:lumMod val="50000"/>
                  </a:srgbClr>
                </a:solidFill>
                <a:latin typeface="Calibri"/>
                <a:ea typeface="+mn-ea"/>
              </a:rPr>
              <a:t>x</a:t>
            </a:r>
            <a:r>
              <a:rPr kumimoji="0" lang="en-US" sz="2500" b="1" i="0" u="none" strike="noStrike" kern="1200" cap="none" spc="0" normalizeH="0" baseline="0" noProof="0" dirty="0" err="1">
                <a:ln>
                  <a:noFill/>
                </a:ln>
                <a:solidFill>
                  <a:srgbClr val="4472C4">
                    <a:lumMod val="50000"/>
                  </a:srgbClr>
                </a:solidFill>
                <a:effectLst/>
                <a:uLnTx/>
                <a:uFillTx/>
                <a:latin typeface="Calibri"/>
                <a:ea typeface="+mn-ea"/>
                <a:cs typeface="Arial"/>
                <a:sym typeface="Arial"/>
              </a:rPr>
              <a:t>ua</a:t>
            </a:r>
            <a:r>
              <a:rPr kumimoji="0" lang="en-US" sz="2500" b="1" i="0" u="none" strike="noStrike" kern="1200" cap="none" spc="0" normalizeH="0" baseline="0" noProof="0" dirty="0">
                <a:ln>
                  <a:noFill/>
                </a:ln>
                <a:solidFill>
                  <a:srgbClr val="4472C4">
                    <a:lumMod val="50000"/>
                  </a:srgbClr>
                </a:solidFill>
                <a:effectLst/>
                <a:uLnTx/>
                <a:uFillTx/>
                <a:latin typeface="Calibri"/>
                <a:ea typeface="+mn-ea"/>
                <a:cs typeface="Arial"/>
                <a:sym typeface="Arial"/>
              </a:rPr>
              <a:t> </a:t>
            </a:r>
            <a:r>
              <a:rPr kumimoji="0" lang="en-US" sz="2500" b="1" i="0" u="none" strike="noStrike" kern="1200" cap="none" spc="0" normalizeH="0" baseline="0" noProof="0" dirty="0" err="1">
                <a:ln>
                  <a:noFill/>
                </a:ln>
                <a:solidFill>
                  <a:srgbClr val="4472C4">
                    <a:lumMod val="50000"/>
                  </a:srgbClr>
                </a:solidFill>
                <a:effectLst/>
                <a:uLnTx/>
                <a:uFillTx/>
                <a:latin typeface="Calibri"/>
                <a:ea typeface="+mn-ea"/>
                <a:cs typeface="Arial"/>
                <a:sym typeface="Arial"/>
              </a:rPr>
              <a:t>đuổi</a:t>
            </a:r>
            <a:endParaRPr kumimoji="0" lang="en-US" sz="2500" b="1" i="0" u="none" strike="noStrike" kern="1200" cap="none" spc="0" normalizeH="0" baseline="0" noProof="0" dirty="0">
              <a:ln>
                <a:noFill/>
              </a:ln>
              <a:solidFill>
                <a:srgbClr val="4472C4">
                  <a:lumMod val="50000"/>
                </a:srgbClr>
              </a:solidFill>
              <a:effectLst/>
              <a:uLnTx/>
              <a:uFillTx/>
              <a:latin typeface="Calibri"/>
              <a:ea typeface="+mn-ea"/>
              <a:cs typeface="Arial"/>
              <a:sym typeface="Arial"/>
            </a:endParaRPr>
          </a:p>
        </p:txBody>
      </p:sp>
      <p:pic>
        <p:nvPicPr>
          <p:cNvPr id="2" name="chase away">
            <a:hlinkClick r:id="" action="ppaction://media"/>
            <a:extLst>
              <a:ext uri="{FF2B5EF4-FFF2-40B4-BE49-F238E27FC236}">
                <a16:creationId xmlns:a16="http://schemas.microsoft.com/office/drawing/2014/main" id="{FDE10D8E-0ED0-F43E-778B-5A9819C04356}"/>
              </a:ext>
            </a:extLst>
          </p:cNvPr>
          <p:cNvPicPr/>
          <p:nvPr>
            <a:audioFile r:link="rId2"/>
            <p:extLst>
              <p:ext uri="{DAA4B4D4-6D71-4841-9C94-3DE7FCFB9230}">
                <p14:media xmlns:p14="http://schemas.microsoft.com/office/powerpoint/2010/main" r:embed="rId1"/>
              </p:ext>
            </p:extLst>
          </p:nvPr>
        </p:nvPicPr>
        <p:blipFill>
          <a:blip r:embed="rId4">
            <a:duotone>
              <a:prstClr val="black"/>
              <a:schemeClr val="accent4">
                <a:tint val="45000"/>
                <a:satMod val="400000"/>
              </a:schemeClr>
            </a:duotone>
          </a:blip>
          <a:stretch>
            <a:fillRect/>
          </a:stretch>
        </p:blipFill>
        <p:spPr>
          <a:xfrm>
            <a:off x="7689597" y="2352126"/>
            <a:ext cx="624927" cy="624927"/>
          </a:xfrm>
          <a:prstGeom prst="rect">
            <a:avLst/>
          </a:prstGeom>
        </p:spPr>
      </p:pic>
      <p:pic>
        <p:nvPicPr>
          <p:cNvPr id="3" name="Content Placeholder 7" descr="2055293">
            <a:extLst>
              <a:ext uri="{FF2B5EF4-FFF2-40B4-BE49-F238E27FC236}">
                <a16:creationId xmlns:a16="http://schemas.microsoft.com/office/drawing/2014/main" id="{51180E73-1C03-8D78-CB5F-1084F5CBC198}"/>
              </a:ext>
            </a:extLst>
          </p:cNvPr>
          <p:cNvPicPr>
            <a:picLocks noChangeAspect="1"/>
          </p:cNvPicPr>
          <p:nvPr/>
        </p:nvPicPr>
        <p:blipFill>
          <a:blip r:embed="rId5"/>
          <a:stretch>
            <a:fillRect/>
          </a:stretch>
        </p:blipFill>
        <p:spPr>
          <a:xfrm>
            <a:off x="919496" y="1243584"/>
            <a:ext cx="3426646" cy="3426646"/>
          </a:xfrm>
          <a:prstGeom prst="rect">
            <a:avLst/>
          </a:prstGeom>
        </p:spPr>
      </p:pic>
    </p:spTree>
    <p:extLst>
      <p:ext uri="{BB962C8B-B14F-4D97-AF65-F5344CB8AC3E}">
        <p14:creationId xmlns:p14="http://schemas.microsoft.com/office/powerpoint/2010/main" val="34934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strips(downLeft)">
                                      <p:cBhvr>
                                        <p:cTn id="14" dur="500"/>
                                        <p:tgtEl>
                                          <p:spTgt spid="15"/>
                                        </p:tgtEl>
                                      </p:cBhvr>
                                    </p:animEffect>
                                  </p:childTnLst>
                                </p:cTn>
                              </p:par>
                              <p:par>
                                <p:cTn id="15" presetID="1" presetClass="mediacall" presetSubtype="0" fill="hold" nodeType="withEffect">
                                  <p:stCondLst>
                                    <p:cond delay="0"/>
                                  </p:stCondLst>
                                  <p:childTnLst>
                                    <p:cmd type="call" cmd="playFrom(0.0)">
                                      <p:cBhvr additive="base">
                                        <p:cTn id="16" dur="1104" fill="hold"/>
                                        <p:tgtEl>
                                          <p:spTgt spid="2"/>
                                        </p:tgtEl>
                                      </p:cBhvr>
                                    </p:cmd>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down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7" fill="hold" display="1">
                  <p:stCondLst>
                    <p:cond delay="indefinite"/>
                  </p:stCondLst>
                  <p:endCondLst>
                    <p:cond evt="onStopAudio" delay="0">
                      <p:tgtEl>
                        <p:sldTgt/>
                      </p:tgtEl>
                    </p:cond>
                  </p:endCondLst>
                </p:cTn>
                <p:tgtEl>
                  <p:spTgt spid="2"/>
                </p:tgtEl>
              </p:cMediaNode>
            </p:audio>
          </p:childTnLst>
        </p:cTn>
      </p:par>
    </p:tnLst>
    <p:bldLst>
      <p:bldP spid="13"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7243D47-EC8A-BE74-7420-B4EBEF47C779}"/>
              </a:ext>
            </a:extLst>
          </p:cNvPr>
          <p:cNvSpPr>
            <a:spLocks noGrp="1"/>
          </p:cNvSpPr>
          <p:nvPr>
            <p:ph type="title"/>
          </p:nvPr>
        </p:nvSpPr>
        <p:spPr/>
        <p:txBody>
          <a:bodyPr/>
          <a:lstStyle/>
          <a:p>
            <a:r>
              <a:rPr lang="en-VN" dirty="0"/>
              <a:t>VOCABULARY</a:t>
            </a:r>
          </a:p>
        </p:txBody>
      </p:sp>
      <p:sp>
        <p:nvSpPr>
          <p:cNvPr id="13" name="Title 11">
            <a:extLst>
              <a:ext uri="{FF2B5EF4-FFF2-40B4-BE49-F238E27FC236}">
                <a16:creationId xmlns:a16="http://schemas.microsoft.com/office/drawing/2014/main" id="{A2856DEA-7F1B-B69F-BF9A-8469DDDE7806}"/>
              </a:ext>
            </a:extLst>
          </p:cNvPr>
          <p:cNvSpPr txBox="1">
            <a:spLocks/>
          </p:cNvSpPr>
          <p:nvPr/>
        </p:nvSpPr>
        <p:spPr>
          <a:xfrm>
            <a:off x="4989680" y="1622303"/>
            <a:ext cx="340821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marL="0" marR="0" lvl="0" indent="0" algn="ctr" defTabSz="914400" rtl="0" eaLnBrk="1" fontAlgn="auto" latinLnBrk="0" hangingPunct="1">
              <a:lnSpc>
                <a:spcPct val="100000"/>
              </a:lnSpc>
              <a:spcBef>
                <a:spcPts val="0"/>
              </a:spcBef>
              <a:spcAft>
                <a:spcPts val="0"/>
              </a:spcAft>
              <a:buClr>
                <a:srgbClr val="A63102"/>
              </a:buClr>
              <a:buSzPts val="3500"/>
              <a:buFont typeface="DM Serif Display"/>
              <a:buNone/>
              <a:tabLst/>
              <a:defRPr/>
            </a:pPr>
            <a:r>
              <a:rPr lang="en-US">
                <a:solidFill>
                  <a:srgbClr val="E9D4C1">
                    <a:lumMod val="25000"/>
                  </a:srgbClr>
                </a:solidFill>
              </a:rPr>
              <a:t>For pray </a:t>
            </a:r>
            <a:r>
              <a:rPr kumimoji="0" lang="en-VN" sz="3500" b="1" i="0" u="none" strike="noStrike" kern="0" cap="none" spc="0" normalizeH="0" baseline="0" noProof="0" dirty="0">
                <a:ln>
                  <a:noFill/>
                </a:ln>
                <a:solidFill>
                  <a:srgbClr val="E9D4C1">
                    <a:lumMod val="25000"/>
                  </a:srgbClr>
                </a:solidFill>
                <a:effectLst/>
                <a:uLnTx/>
                <a:uFillTx/>
                <a:latin typeface="DM Serif Display"/>
                <a:sym typeface="DM Serif Display"/>
              </a:rPr>
              <a:t>(v)</a:t>
            </a:r>
          </a:p>
        </p:txBody>
      </p:sp>
      <p:sp>
        <p:nvSpPr>
          <p:cNvPr id="15" name="Rectangle 14">
            <a:extLst>
              <a:ext uri="{FF2B5EF4-FFF2-40B4-BE49-F238E27FC236}">
                <a16:creationId xmlns:a16="http://schemas.microsoft.com/office/drawing/2014/main" id="{8CC853E4-2C6A-E8B2-FC8C-5089DB068D61}"/>
              </a:ext>
            </a:extLst>
          </p:cNvPr>
          <p:cNvSpPr/>
          <p:nvPr/>
        </p:nvSpPr>
        <p:spPr>
          <a:xfrm>
            <a:off x="5385516" y="2371961"/>
            <a:ext cx="2616544" cy="477054"/>
          </a:xfrm>
          <a:prstGeom prst="rect">
            <a:avLst/>
          </a:prstGeom>
        </p:spPr>
        <p:txBody>
          <a:bodyPr wrap="square">
            <a:spAutoFit/>
          </a:bodyPr>
          <a:lstStyle/>
          <a:p>
            <a:pPr algn="ctr">
              <a:buClrTx/>
            </a:pPr>
            <a:r>
              <a:rPr lang="en-US" sz="2500" kern="1200" dirty="0">
                <a:solidFill>
                  <a:srgbClr val="4472C4">
                    <a:lumMod val="50000"/>
                  </a:srgbClr>
                </a:solidFill>
                <a:latin typeface="Calibri"/>
                <a:ea typeface="+mn-ea"/>
              </a:rPr>
              <a:t>/</a:t>
            </a:r>
            <a:r>
              <a:rPr lang="en-US" sz="2500" kern="1200" dirty="0" err="1">
                <a:solidFill>
                  <a:srgbClr val="4472C4">
                    <a:lumMod val="50000"/>
                  </a:srgbClr>
                </a:solidFill>
                <a:latin typeface="Calibri"/>
                <a:ea typeface="+mn-ea"/>
              </a:rPr>
              <a:t>preɪ</a:t>
            </a:r>
            <a:r>
              <a:rPr kumimoji="0" lang="en-US" sz="2500" b="0" i="0" u="none" strike="noStrike" kern="1200" cap="none" spc="0" normalizeH="0" baseline="0" noProof="0" dirty="0">
                <a:ln>
                  <a:noFill/>
                </a:ln>
                <a:solidFill>
                  <a:srgbClr val="4472C4">
                    <a:lumMod val="50000"/>
                  </a:srgbClr>
                </a:solidFill>
                <a:effectLst/>
                <a:uLnTx/>
                <a:uFillTx/>
                <a:latin typeface="Calibri"/>
                <a:ea typeface="+mn-ea"/>
                <a:cs typeface="Arial"/>
                <a:sym typeface="Arial"/>
              </a:rPr>
              <a:t>/</a:t>
            </a:r>
          </a:p>
        </p:txBody>
      </p:sp>
      <p:sp>
        <p:nvSpPr>
          <p:cNvPr id="16" name="Rectangle 15">
            <a:extLst>
              <a:ext uri="{FF2B5EF4-FFF2-40B4-BE49-F238E27FC236}">
                <a16:creationId xmlns:a16="http://schemas.microsoft.com/office/drawing/2014/main" id="{911AADB1-E549-C8CC-FBC2-33BE12FCF405}"/>
              </a:ext>
            </a:extLst>
          </p:cNvPr>
          <p:cNvSpPr/>
          <p:nvPr/>
        </p:nvSpPr>
        <p:spPr>
          <a:xfrm>
            <a:off x="5302390" y="3191134"/>
            <a:ext cx="2616544" cy="4770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kern="1200" dirty="0" err="1">
                <a:solidFill>
                  <a:srgbClr val="4472C4">
                    <a:lumMod val="50000"/>
                  </a:srgbClr>
                </a:solidFill>
                <a:latin typeface="Calibri"/>
                <a:ea typeface="+mn-ea"/>
              </a:rPr>
              <a:t>cầu</a:t>
            </a:r>
            <a:r>
              <a:rPr lang="en-US" sz="2500" b="1" kern="1200" dirty="0">
                <a:solidFill>
                  <a:srgbClr val="4472C4">
                    <a:lumMod val="50000"/>
                  </a:srgbClr>
                </a:solidFill>
                <a:latin typeface="Calibri"/>
                <a:ea typeface="+mn-ea"/>
              </a:rPr>
              <a:t> </a:t>
            </a:r>
            <a:r>
              <a:rPr lang="en-US" sz="2500" b="1" kern="1200" dirty="0" err="1">
                <a:solidFill>
                  <a:srgbClr val="4472C4">
                    <a:lumMod val="50000"/>
                  </a:srgbClr>
                </a:solidFill>
                <a:latin typeface="Calibri"/>
                <a:ea typeface="+mn-ea"/>
              </a:rPr>
              <a:t>nguyện</a:t>
            </a:r>
            <a:endParaRPr kumimoji="0" lang="en-US" sz="2500" b="1" i="0" u="none" strike="noStrike" kern="1200" cap="none" spc="0" normalizeH="0" baseline="0" noProof="0" dirty="0">
              <a:ln>
                <a:noFill/>
              </a:ln>
              <a:solidFill>
                <a:srgbClr val="4472C4">
                  <a:lumMod val="50000"/>
                </a:srgbClr>
              </a:solidFill>
              <a:effectLst/>
              <a:uLnTx/>
              <a:uFillTx/>
              <a:latin typeface="Calibri"/>
              <a:ea typeface="+mn-ea"/>
              <a:cs typeface="Arial"/>
              <a:sym typeface="Arial"/>
            </a:endParaRPr>
          </a:p>
        </p:txBody>
      </p:sp>
      <p:sp>
        <p:nvSpPr>
          <p:cNvPr id="3" name="Freeform 6">
            <a:extLst>
              <a:ext uri="{FF2B5EF4-FFF2-40B4-BE49-F238E27FC236}">
                <a16:creationId xmlns:a16="http://schemas.microsoft.com/office/drawing/2014/main" id="{E60902E1-DAC2-03D8-1D20-DC0341435123}"/>
              </a:ext>
            </a:extLst>
          </p:cNvPr>
          <p:cNvSpPr/>
          <p:nvPr/>
        </p:nvSpPr>
        <p:spPr>
          <a:xfrm flipH="1">
            <a:off x="1937049" y="1154712"/>
            <a:ext cx="1904562" cy="3223872"/>
          </a:xfrm>
          <a:custGeom>
            <a:avLst/>
            <a:gdLst/>
            <a:ahLst/>
            <a:cxnLst/>
            <a:rect l="l" t="t" r="r" b="b"/>
            <a:pathLst>
              <a:path w="2283714" h="4114800">
                <a:moveTo>
                  <a:pt x="0" y="0"/>
                </a:moveTo>
                <a:lnTo>
                  <a:pt x="2283714" y="0"/>
                </a:lnTo>
                <a:lnTo>
                  <a:pt x="228371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4" name="pray">
            <a:hlinkClick r:id="" action="ppaction://media"/>
            <a:extLst>
              <a:ext uri="{FF2B5EF4-FFF2-40B4-BE49-F238E27FC236}">
                <a16:creationId xmlns:a16="http://schemas.microsoft.com/office/drawing/2014/main" id="{110D5BC8-A98D-D252-3A6E-4ABAAB80BE38}"/>
              </a:ext>
            </a:extLst>
          </p:cNvPr>
          <p:cNvPicPr/>
          <p:nvPr>
            <a:audioFile r:link="rId2"/>
            <p:extLst>
              <p:ext uri="{DAA4B4D4-6D71-4841-9C94-3DE7FCFB9230}">
                <p14:media xmlns:p14="http://schemas.microsoft.com/office/powerpoint/2010/main" r:embed="rId1"/>
              </p:ext>
            </p:extLst>
          </p:nvPr>
        </p:nvPicPr>
        <p:blipFill>
          <a:blip r:embed="rId6">
            <a:duotone>
              <a:prstClr val="black"/>
              <a:schemeClr val="accent4">
                <a:tint val="45000"/>
                <a:satMod val="400000"/>
              </a:schemeClr>
            </a:duotone>
          </a:blip>
          <a:stretch>
            <a:fillRect/>
          </a:stretch>
        </p:blipFill>
        <p:spPr>
          <a:xfrm>
            <a:off x="7353826" y="2245393"/>
            <a:ext cx="895350" cy="895350"/>
          </a:xfrm>
          <a:prstGeom prst="rect">
            <a:avLst/>
          </a:prstGeom>
        </p:spPr>
      </p:pic>
    </p:spTree>
    <p:extLst>
      <p:ext uri="{BB962C8B-B14F-4D97-AF65-F5344CB8AC3E}">
        <p14:creationId xmlns:p14="http://schemas.microsoft.com/office/powerpoint/2010/main" val="415896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strips(downLeft)">
                                      <p:cBhvr>
                                        <p:cTn id="14" dur="500"/>
                                        <p:tgtEl>
                                          <p:spTgt spid="15"/>
                                        </p:tgtEl>
                                      </p:cBhvr>
                                    </p:animEffect>
                                  </p:childTnLst>
                                </p:cTn>
                              </p:par>
                              <p:par>
                                <p:cTn id="15" presetID="1" presetClass="mediacall" presetSubtype="0" fill="hold" nodeType="withEffect">
                                  <p:stCondLst>
                                    <p:cond delay="0"/>
                                  </p:stCondLst>
                                  <p:childTnLst>
                                    <p:cmd type="call" cmd="playFrom(0.0)">
                                      <p:cBhvr additive="base">
                                        <p:cTn id="16" dur="768" fill="hold"/>
                                        <p:tgtEl>
                                          <p:spTgt spid="4"/>
                                        </p:tgtEl>
                                      </p:cBhvr>
                                    </p:cmd>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down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7" fill="hold" display="1">
                  <p:stCondLst>
                    <p:cond delay="indefinite"/>
                  </p:stCondLst>
                  <p:endCondLst>
                    <p:cond evt="onStopAudio" delay="0">
                      <p:tgtEl>
                        <p:sldTgt/>
                      </p:tgtEl>
                    </p:cond>
                  </p:endCondLst>
                </p:cTn>
                <p:tgtEl>
                  <p:spTgt spid="4"/>
                </p:tgtEl>
              </p:cMediaNode>
            </p:audio>
          </p:childTnLst>
        </p:cTn>
      </p:par>
    </p:tnLst>
    <p:bldLst>
      <p:bldP spid="13" grpId="0"/>
      <p:bldP spid="15" grpId="0"/>
      <p:bldP spid="16"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7243D47-EC8A-BE74-7420-B4EBEF47C779}"/>
              </a:ext>
            </a:extLst>
          </p:cNvPr>
          <p:cNvSpPr>
            <a:spLocks noGrp="1"/>
          </p:cNvSpPr>
          <p:nvPr>
            <p:ph type="title"/>
          </p:nvPr>
        </p:nvSpPr>
        <p:spPr/>
        <p:txBody>
          <a:bodyPr/>
          <a:lstStyle/>
          <a:p>
            <a:r>
              <a:rPr lang="en-VN" dirty="0"/>
              <a:t>VOCABULARY</a:t>
            </a:r>
          </a:p>
        </p:txBody>
      </p:sp>
      <p:sp>
        <p:nvSpPr>
          <p:cNvPr id="13" name="Title 11">
            <a:extLst>
              <a:ext uri="{FF2B5EF4-FFF2-40B4-BE49-F238E27FC236}">
                <a16:creationId xmlns:a16="http://schemas.microsoft.com/office/drawing/2014/main" id="{A2856DEA-7F1B-B69F-BF9A-8469DDDE7806}"/>
              </a:ext>
            </a:extLst>
          </p:cNvPr>
          <p:cNvSpPr txBox="1">
            <a:spLocks/>
          </p:cNvSpPr>
          <p:nvPr/>
        </p:nvSpPr>
        <p:spPr>
          <a:xfrm>
            <a:off x="1021335" y="1413164"/>
            <a:ext cx="281291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marL="0" marR="0" lvl="0" indent="0" algn="ctr" defTabSz="914400" rtl="0" eaLnBrk="1" fontAlgn="auto" latinLnBrk="0" hangingPunct="1">
              <a:lnSpc>
                <a:spcPct val="100000"/>
              </a:lnSpc>
              <a:spcBef>
                <a:spcPts val="0"/>
              </a:spcBef>
              <a:spcAft>
                <a:spcPts val="0"/>
              </a:spcAft>
              <a:buClr>
                <a:srgbClr val="A63102"/>
              </a:buClr>
              <a:buSzPts val="3500"/>
              <a:buFont typeface="DM Serif Display"/>
              <a:buNone/>
              <a:tabLst/>
              <a:defRPr/>
            </a:pPr>
            <a:r>
              <a:rPr lang="en-VN" noProof="0" dirty="0">
                <a:solidFill>
                  <a:srgbClr val="E9D4C1">
                    <a:lumMod val="25000"/>
                  </a:srgbClr>
                </a:solidFill>
              </a:rPr>
              <a:t>offering (n)</a:t>
            </a:r>
            <a:endParaRPr kumimoji="0" lang="en-VN" sz="3500" b="1" i="0" u="none" strike="noStrike" kern="0" cap="none" spc="0" normalizeH="0" baseline="0" noProof="0" dirty="0">
              <a:ln>
                <a:noFill/>
              </a:ln>
              <a:solidFill>
                <a:srgbClr val="E9D4C1">
                  <a:lumMod val="25000"/>
                </a:srgbClr>
              </a:solidFill>
              <a:effectLst/>
              <a:uLnTx/>
              <a:uFillTx/>
              <a:latin typeface="DM Serif Display"/>
              <a:sym typeface="DM Serif Display"/>
            </a:endParaRPr>
          </a:p>
        </p:txBody>
      </p:sp>
      <p:sp>
        <p:nvSpPr>
          <p:cNvPr id="15" name="Rectangle 14">
            <a:extLst>
              <a:ext uri="{FF2B5EF4-FFF2-40B4-BE49-F238E27FC236}">
                <a16:creationId xmlns:a16="http://schemas.microsoft.com/office/drawing/2014/main" id="{8CC853E4-2C6A-E8B2-FC8C-5089DB068D61}"/>
              </a:ext>
            </a:extLst>
          </p:cNvPr>
          <p:cNvSpPr/>
          <p:nvPr/>
        </p:nvSpPr>
        <p:spPr>
          <a:xfrm>
            <a:off x="1021335" y="2268629"/>
            <a:ext cx="2616544" cy="477054"/>
          </a:xfrm>
          <a:prstGeom prst="rect">
            <a:avLst/>
          </a:prstGeom>
        </p:spPr>
        <p:txBody>
          <a:bodyPr wrap="square">
            <a:spAutoFit/>
          </a:bodyPr>
          <a:lstStyle/>
          <a:p>
            <a:pPr lvl="0" algn="ctr">
              <a:buClrTx/>
            </a:pPr>
            <a:r>
              <a:rPr lang="en-US" sz="2500" kern="1200" dirty="0">
                <a:solidFill>
                  <a:srgbClr val="4472C4">
                    <a:lumMod val="50000"/>
                  </a:srgbClr>
                </a:solidFill>
                <a:latin typeface="Calibri"/>
                <a:ea typeface="+mn-ea"/>
              </a:rPr>
              <a:t>/ˈ</a:t>
            </a:r>
            <a:r>
              <a:rPr lang="en-US" sz="2500" kern="1200" dirty="0" err="1">
                <a:solidFill>
                  <a:srgbClr val="4472C4">
                    <a:lumMod val="50000"/>
                  </a:srgbClr>
                </a:solidFill>
                <a:latin typeface="Calibri"/>
                <a:ea typeface="+mn-ea"/>
              </a:rPr>
              <a:t>ɒfərɪŋ</a:t>
            </a:r>
            <a:r>
              <a:rPr lang="en-US" sz="2500" kern="1200" dirty="0">
                <a:solidFill>
                  <a:srgbClr val="4472C4">
                    <a:lumMod val="50000"/>
                  </a:srgbClr>
                </a:solidFill>
                <a:latin typeface="Calibri"/>
                <a:ea typeface="+mn-ea"/>
              </a:rPr>
              <a:t>/</a:t>
            </a:r>
          </a:p>
        </p:txBody>
      </p:sp>
      <p:sp>
        <p:nvSpPr>
          <p:cNvPr id="16" name="Rectangle 15">
            <a:extLst>
              <a:ext uri="{FF2B5EF4-FFF2-40B4-BE49-F238E27FC236}">
                <a16:creationId xmlns:a16="http://schemas.microsoft.com/office/drawing/2014/main" id="{911AADB1-E549-C8CC-FBC2-33BE12FCF405}"/>
              </a:ext>
            </a:extLst>
          </p:cNvPr>
          <p:cNvSpPr/>
          <p:nvPr/>
        </p:nvSpPr>
        <p:spPr>
          <a:xfrm>
            <a:off x="938208" y="3024880"/>
            <a:ext cx="2616544" cy="4770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kern="1200" dirty="0" err="1">
                <a:solidFill>
                  <a:srgbClr val="4472C4">
                    <a:lumMod val="50000"/>
                  </a:srgbClr>
                </a:solidFill>
                <a:latin typeface="Calibri"/>
                <a:ea typeface="+mn-ea"/>
              </a:rPr>
              <a:t>đồ</a:t>
            </a:r>
            <a:r>
              <a:rPr lang="en-US" sz="2500" b="1" kern="1200" dirty="0">
                <a:solidFill>
                  <a:srgbClr val="4472C4">
                    <a:lumMod val="50000"/>
                  </a:srgbClr>
                </a:solidFill>
                <a:latin typeface="Calibri"/>
                <a:ea typeface="+mn-ea"/>
              </a:rPr>
              <a:t> </a:t>
            </a:r>
            <a:r>
              <a:rPr lang="en-US" sz="2500" b="1" kern="1200" dirty="0" err="1">
                <a:solidFill>
                  <a:srgbClr val="4472C4">
                    <a:lumMod val="50000"/>
                  </a:srgbClr>
                </a:solidFill>
                <a:latin typeface="Calibri"/>
                <a:ea typeface="+mn-ea"/>
              </a:rPr>
              <a:t>thờ</a:t>
            </a:r>
            <a:r>
              <a:rPr lang="en-US" sz="2500" b="1" kern="1200" dirty="0">
                <a:solidFill>
                  <a:srgbClr val="4472C4">
                    <a:lumMod val="50000"/>
                  </a:srgbClr>
                </a:solidFill>
                <a:latin typeface="Calibri"/>
                <a:ea typeface="+mn-ea"/>
              </a:rPr>
              <a:t> </a:t>
            </a:r>
            <a:r>
              <a:rPr lang="en-US" sz="2500" b="1" kern="1200" dirty="0" err="1">
                <a:solidFill>
                  <a:srgbClr val="4472C4">
                    <a:lumMod val="50000"/>
                  </a:srgbClr>
                </a:solidFill>
                <a:latin typeface="Calibri"/>
                <a:ea typeface="+mn-ea"/>
              </a:rPr>
              <a:t>cúng</a:t>
            </a:r>
            <a:endParaRPr kumimoji="0" lang="en-US" sz="2500" b="1" i="0" u="none" strike="noStrike" kern="1200" cap="none" spc="0" normalizeH="0" baseline="0" noProof="0" dirty="0">
              <a:ln>
                <a:noFill/>
              </a:ln>
              <a:solidFill>
                <a:srgbClr val="4472C4">
                  <a:lumMod val="50000"/>
                </a:srgbClr>
              </a:solidFill>
              <a:effectLst/>
              <a:uLnTx/>
              <a:uFillTx/>
              <a:latin typeface="Calibri"/>
              <a:ea typeface="+mn-ea"/>
              <a:cs typeface="Arial"/>
              <a:sym typeface="Arial"/>
            </a:endParaRPr>
          </a:p>
        </p:txBody>
      </p:sp>
      <p:pic>
        <p:nvPicPr>
          <p:cNvPr id="6146" name="Picture 2" descr="Kinh nghiệm trang trí bàn thờ ngày Tết và những kiêng kỵ cần tránh |  Cleanipedia">
            <a:extLst>
              <a:ext uri="{FF2B5EF4-FFF2-40B4-BE49-F238E27FC236}">
                <a16:creationId xmlns:a16="http://schemas.microsoft.com/office/drawing/2014/main" id="{13681CCC-3AB6-DA36-9B6F-0852E26048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005" y="1413164"/>
            <a:ext cx="4011660" cy="3010139"/>
          </a:xfrm>
          <a:prstGeom prst="rect">
            <a:avLst/>
          </a:prstGeom>
          <a:noFill/>
          <a:extLst>
            <a:ext uri="{909E8E84-426E-40DD-AFC4-6F175D3DCCD1}">
              <a14:hiddenFill xmlns:a14="http://schemas.microsoft.com/office/drawing/2010/main">
                <a:solidFill>
                  <a:srgbClr val="FFFFFF"/>
                </a:solidFill>
              </a14:hiddenFill>
            </a:ext>
          </a:extLst>
        </p:spPr>
      </p:pic>
      <p:pic>
        <p:nvPicPr>
          <p:cNvPr id="2" name="offering">
            <a:hlinkClick r:id="" action="ppaction://media"/>
            <a:extLst>
              <a:ext uri="{FF2B5EF4-FFF2-40B4-BE49-F238E27FC236}">
                <a16:creationId xmlns:a16="http://schemas.microsoft.com/office/drawing/2014/main" id="{27EACEAB-42C6-7D25-14FC-A1D57F223B9A}"/>
              </a:ext>
            </a:extLst>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496883" y="2065831"/>
            <a:ext cx="882650" cy="882650"/>
          </a:xfrm>
          <a:prstGeom prst="rect">
            <a:avLst/>
          </a:prstGeom>
        </p:spPr>
      </p:pic>
    </p:spTree>
    <p:extLst>
      <p:ext uri="{BB962C8B-B14F-4D97-AF65-F5344CB8AC3E}">
        <p14:creationId xmlns:p14="http://schemas.microsoft.com/office/powerpoint/2010/main" val="119213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trips(downLeft)">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Left)">
                                      <p:cBhvr>
                                        <p:cTn id="12" dur="500"/>
                                        <p:tgtEl>
                                          <p:spTgt spid="15"/>
                                        </p:tgtEl>
                                      </p:cBhvr>
                                    </p:animEffect>
                                  </p:childTnLst>
                                </p:cTn>
                              </p:par>
                              <p:par>
                                <p:cTn id="13" presetID="1" presetClass="mediacall" presetSubtype="0" fill="hold" nodeType="withEffect">
                                  <p:stCondLst>
                                    <p:cond delay="0"/>
                                  </p:stCondLst>
                                  <p:childTnLst>
                                    <p:cmd type="call" cmd="playFrom(0.0)">
                                      <p:cBhvr additive="base">
                                        <p:cTn id="14" dur="936" fill="hold"/>
                                        <p:tgtEl>
                                          <p:spTgt spid="2"/>
                                        </p:tgtEl>
                                      </p:cBhvr>
                                    </p:cmd>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trips(down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trips(down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 fill="hold" display="1">
                  <p:stCondLst>
                    <p:cond delay="indefinite"/>
                  </p:stCondLst>
                  <p:endCondLst>
                    <p:cond evt="onStopAudio" delay="0">
                      <p:tgtEl>
                        <p:sldTgt/>
                      </p:tgtEl>
                    </p:cond>
                  </p:endCondLst>
                </p:cTn>
                <p:tgtEl>
                  <p:spTgt spid="2"/>
                </p:tgtEl>
              </p:cMediaNode>
            </p:audio>
          </p:childTnLst>
        </p:cTn>
      </p:par>
    </p:tnLst>
    <p:bldLst>
      <p:bldP spid="13"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7243D47-EC8A-BE74-7420-B4EBEF47C779}"/>
              </a:ext>
            </a:extLst>
          </p:cNvPr>
          <p:cNvSpPr>
            <a:spLocks noGrp="1"/>
          </p:cNvSpPr>
          <p:nvPr>
            <p:ph type="title"/>
          </p:nvPr>
        </p:nvSpPr>
        <p:spPr/>
        <p:txBody>
          <a:bodyPr/>
          <a:lstStyle/>
          <a:p>
            <a:r>
              <a:rPr lang="en-VN" dirty="0"/>
              <a:t>VOCABULARY</a:t>
            </a:r>
          </a:p>
        </p:txBody>
      </p:sp>
      <p:sp>
        <p:nvSpPr>
          <p:cNvPr id="13" name="Title 11">
            <a:extLst>
              <a:ext uri="{FF2B5EF4-FFF2-40B4-BE49-F238E27FC236}">
                <a16:creationId xmlns:a16="http://schemas.microsoft.com/office/drawing/2014/main" id="{A2856DEA-7F1B-B69F-BF9A-8469DDDE7806}"/>
              </a:ext>
            </a:extLst>
          </p:cNvPr>
          <p:cNvSpPr txBox="1">
            <a:spLocks/>
          </p:cNvSpPr>
          <p:nvPr/>
        </p:nvSpPr>
        <p:spPr>
          <a:xfrm>
            <a:off x="4875379" y="1738048"/>
            <a:ext cx="397767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marL="0" marR="0" lvl="0" indent="0" algn="ctr" defTabSz="914400" rtl="0" eaLnBrk="1" fontAlgn="auto" latinLnBrk="0" hangingPunct="1">
              <a:lnSpc>
                <a:spcPct val="100000"/>
              </a:lnSpc>
              <a:spcBef>
                <a:spcPts val="0"/>
              </a:spcBef>
              <a:spcAft>
                <a:spcPts val="0"/>
              </a:spcAft>
              <a:buClr>
                <a:srgbClr val="A63102"/>
              </a:buClr>
              <a:buSzPts val="3500"/>
              <a:buFont typeface="DM Serif Display"/>
              <a:buNone/>
              <a:tabLst/>
              <a:defRPr/>
            </a:pPr>
            <a:r>
              <a:rPr lang="en-US" sz="3000" noProof="0" dirty="0">
                <a:solidFill>
                  <a:srgbClr val="E9D4C1">
                    <a:lumMod val="25000"/>
                  </a:srgbClr>
                </a:solidFill>
              </a:rPr>
              <a:t>ornamental tree (n)</a:t>
            </a:r>
            <a:endParaRPr kumimoji="0" lang="en-VN" sz="3000" b="1" i="0" u="none" strike="noStrike" kern="0" cap="none" spc="0" normalizeH="0" baseline="0" noProof="0" dirty="0">
              <a:ln>
                <a:noFill/>
              </a:ln>
              <a:solidFill>
                <a:srgbClr val="E9D4C1">
                  <a:lumMod val="25000"/>
                </a:srgbClr>
              </a:solidFill>
              <a:effectLst/>
              <a:uLnTx/>
              <a:uFillTx/>
              <a:sym typeface="DM Serif Display"/>
            </a:endParaRPr>
          </a:p>
        </p:txBody>
      </p:sp>
      <p:sp>
        <p:nvSpPr>
          <p:cNvPr id="15" name="Rectangle 14">
            <a:extLst>
              <a:ext uri="{FF2B5EF4-FFF2-40B4-BE49-F238E27FC236}">
                <a16:creationId xmlns:a16="http://schemas.microsoft.com/office/drawing/2014/main" id="{8CC853E4-2C6A-E8B2-FC8C-5089DB068D61}"/>
              </a:ext>
            </a:extLst>
          </p:cNvPr>
          <p:cNvSpPr/>
          <p:nvPr/>
        </p:nvSpPr>
        <p:spPr>
          <a:xfrm>
            <a:off x="5343078" y="2584222"/>
            <a:ext cx="2616544" cy="477054"/>
          </a:xfrm>
          <a:prstGeom prst="rect">
            <a:avLst/>
          </a:prstGeom>
        </p:spPr>
        <p:txBody>
          <a:bodyPr wrap="square">
            <a:spAutoFit/>
          </a:bodyPr>
          <a:lstStyle/>
          <a:p>
            <a:pPr lvl="0" algn="ctr">
              <a:buClrTx/>
            </a:pPr>
            <a:r>
              <a:rPr lang="en-US" sz="2500" kern="1200" dirty="0">
                <a:solidFill>
                  <a:srgbClr val="4472C4">
                    <a:lumMod val="50000"/>
                  </a:srgbClr>
                </a:solidFill>
                <a:latin typeface="Calibri"/>
                <a:ea typeface="+mn-ea"/>
              </a:rPr>
              <a:t>/</a:t>
            </a:r>
            <a:r>
              <a:rPr lang="en-US" sz="2500" kern="1200" dirty="0" err="1">
                <a:solidFill>
                  <a:srgbClr val="4472C4">
                    <a:lumMod val="50000"/>
                  </a:srgbClr>
                </a:solidFill>
                <a:latin typeface="Calibri"/>
                <a:ea typeface="+mn-ea"/>
              </a:rPr>
              <a:t>ɔːnəˈmentl</a:t>
            </a:r>
            <a:r>
              <a:rPr lang="en-US" sz="2500" kern="1200" dirty="0">
                <a:solidFill>
                  <a:srgbClr val="4472C4">
                    <a:lumMod val="50000"/>
                  </a:srgbClr>
                </a:solidFill>
                <a:latin typeface="Calibri"/>
                <a:ea typeface="+mn-ea"/>
              </a:rPr>
              <a:t> triː/ </a:t>
            </a:r>
          </a:p>
        </p:txBody>
      </p:sp>
      <p:sp>
        <p:nvSpPr>
          <p:cNvPr id="16" name="Rectangle 15">
            <a:extLst>
              <a:ext uri="{FF2B5EF4-FFF2-40B4-BE49-F238E27FC236}">
                <a16:creationId xmlns:a16="http://schemas.microsoft.com/office/drawing/2014/main" id="{911AADB1-E549-C8CC-FBC2-33BE12FCF405}"/>
              </a:ext>
            </a:extLst>
          </p:cNvPr>
          <p:cNvSpPr/>
          <p:nvPr/>
        </p:nvSpPr>
        <p:spPr>
          <a:xfrm>
            <a:off x="5302390" y="3191134"/>
            <a:ext cx="2616544" cy="4770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kern="1200" dirty="0">
                <a:solidFill>
                  <a:srgbClr val="4472C4">
                    <a:lumMod val="50000"/>
                  </a:srgbClr>
                </a:solidFill>
                <a:latin typeface="Calibri"/>
                <a:ea typeface="+mn-ea"/>
              </a:rPr>
              <a:t>c</a:t>
            </a:r>
            <a:r>
              <a:rPr kumimoji="0" lang="en-US" sz="2500" b="1" i="0" u="none" strike="noStrike" kern="1200" cap="none" spc="0" normalizeH="0" baseline="0" noProof="0" dirty="0" err="1">
                <a:ln>
                  <a:noFill/>
                </a:ln>
                <a:solidFill>
                  <a:srgbClr val="4472C4">
                    <a:lumMod val="50000"/>
                  </a:srgbClr>
                </a:solidFill>
                <a:effectLst/>
                <a:uLnTx/>
                <a:uFillTx/>
                <a:latin typeface="Calibri"/>
                <a:ea typeface="+mn-ea"/>
                <a:cs typeface="Arial"/>
                <a:sym typeface="Arial"/>
              </a:rPr>
              <a:t>ây</a:t>
            </a:r>
            <a:r>
              <a:rPr kumimoji="0" lang="en-US" sz="2500" b="1" i="0" u="none" strike="noStrike" kern="1200" cap="none" spc="0" normalizeH="0" noProof="0" dirty="0">
                <a:ln>
                  <a:noFill/>
                </a:ln>
                <a:solidFill>
                  <a:srgbClr val="4472C4">
                    <a:lumMod val="50000"/>
                  </a:srgbClr>
                </a:solidFill>
                <a:effectLst/>
                <a:uLnTx/>
                <a:uFillTx/>
                <a:latin typeface="Calibri"/>
                <a:ea typeface="+mn-ea"/>
                <a:cs typeface="Arial"/>
                <a:sym typeface="Arial"/>
              </a:rPr>
              <a:t> </a:t>
            </a:r>
            <a:r>
              <a:rPr kumimoji="0" lang="en-US" sz="2500" b="1" i="0" u="none" strike="noStrike" kern="1200" cap="none" spc="0" normalizeH="0" noProof="0" dirty="0" err="1">
                <a:ln>
                  <a:noFill/>
                </a:ln>
                <a:solidFill>
                  <a:srgbClr val="4472C4">
                    <a:lumMod val="50000"/>
                  </a:srgbClr>
                </a:solidFill>
                <a:effectLst/>
                <a:uLnTx/>
                <a:uFillTx/>
                <a:latin typeface="Calibri"/>
                <a:ea typeface="+mn-ea"/>
                <a:cs typeface="Arial"/>
                <a:sym typeface="Arial"/>
              </a:rPr>
              <a:t>cảnh</a:t>
            </a:r>
            <a:endParaRPr kumimoji="0" lang="en-US" sz="2500" b="1" i="0" u="none" strike="noStrike" kern="1200" cap="none" spc="0" normalizeH="0" baseline="0" noProof="0" dirty="0">
              <a:ln>
                <a:noFill/>
              </a:ln>
              <a:solidFill>
                <a:srgbClr val="4472C4">
                  <a:lumMod val="50000"/>
                </a:srgbClr>
              </a:solidFill>
              <a:effectLst/>
              <a:uLnTx/>
              <a:uFillTx/>
              <a:latin typeface="Calibri"/>
              <a:ea typeface="+mn-ea"/>
              <a:cs typeface="Arial"/>
              <a:sym typeface="Arial"/>
            </a:endParaRPr>
          </a:p>
        </p:txBody>
      </p:sp>
      <p:pic>
        <p:nvPicPr>
          <p:cNvPr id="3" name="ornamental tree ">
            <a:hlinkClick r:id="" action="ppaction://media"/>
            <a:extLst>
              <a:ext uri="{FF2B5EF4-FFF2-40B4-BE49-F238E27FC236}">
                <a16:creationId xmlns:a16="http://schemas.microsoft.com/office/drawing/2014/main" id="{B0081F69-71DF-48C4-182E-377FA36D584F}"/>
              </a:ext>
            </a:extLst>
          </p:cNvPr>
          <p:cNvPicPr/>
          <p:nvPr>
            <a:audioFile r:link="rId2"/>
            <p:extLst>
              <p:ext uri="{DAA4B4D4-6D71-4841-9C94-3DE7FCFB9230}">
                <p14:media xmlns:p14="http://schemas.microsoft.com/office/powerpoint/2010/main" r:embed="rId1"/>
              </p:ext>
            </p:extLst>
          </p:nvPr>
        </p:nvPicPr>
        <p:blipFill>
          <a:blip r:embed="rId4">
            <a:duotone>
              <a:prstClr val="black"/>
              <a:schemeClr val="accent4">
                <a:tint val="45000"/>
                <a:satMod val="400000"/>
              </a:schemeClr>
            </a:duotone>
          </a:blip>
          <a:stretch>
            <a:fillRect/>
          </a:stretch>
        </p:blipFill>
        <p:spPr>
          <a:xfrm>
            <a:off x="7676402" y="2443536"/>
            <a:ext cx="747598" cy="747598"/>
          </a:xfrm>
          <a:prstGeom prst="rect">
            <a:avLst/>
          </a:prstGeom>
        </p:spPr>
      </p:pic>
      <p:pic>
        <p:nvPicPr>
          <p:cNvPr id="8194" name="Picture 2" descr="72 Thế cây cảnh đẹp được yêu thích nhất hiện nay">
            <a:extLst>
              <a:ext uri="{FF2B5EF4-FFF2-40B4-BE49-F238E27FC236}">
                <a16:creationId xmlns:a16="http://schemas.microsoft.com/office/drawing/2014/main" id="{5DC7EB61-B862-1488-D57D-64F1C2D400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00" y="1544482"/>
            <a:ext cx="4101519" cy="2734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3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Left)">
                                      <p:cBhvr>
                                        <p:cTn id="12" dur="500"/>
                                        <p:tgtEl>
                                          <p:spTgt spid="15"/>
                                        </p:tgtEl>
                                      </p:cBhvr>
                                    </p:animEffect>
                                  </p:childTnLst>
                                </p:cTn>
                              </p:par>
                              <p:par>
                                <p:cTn id="13" presetID="1" presetClass="mediacall" presetSubtype="0" fill="hold" nodeType="withEffect">
                                  <p:stCondLst>
                                    <p:cond delay="0"/>
                                  </p:stCondLst>
                                  <p:childTnLst>
                                    <p:cmd type="call" cmd="playFrom(0.0)">
                                      <p:cBhvr additive="base">
                                        <p:cTn id="14" dur="1440" fill="hold"/>
                                        <p:tgtEl>
                                          <p:spTgt spid="3"/>
                                        </p:tgtEl>
                                      </p:cBhvr>
                                    </p:cmd>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3"/>
                </p:tgtEl>
              </p:cMediaNode>
            </p:audio>
          </p:childTnLst>
        </p:cTn>
      </p:par>
    </p:tnLst>
    <p:bldLst>
      <p:bldP spid="13"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7243D47-EC8A-BE74-7420-B4EBEF47C779}"/>
              </a:ext>
            </a:extLst>
          </p:cNvPr>
          <p:cNvSpPr>
            <a:spLocks noGrp="1"/>
          </p:cNvSpPr>
          <p:nvPr>
            <p:ph type="title"/>
          </p:nvPr>
        </p:nvSpPr>
        <p:spPr/>
        <p:txBody>
          <a:bodyPr/>
          <a:lstStyle/>
          <a:p>
            <a:r>
              <a:rPr lang="en-VN" dirty="0"/>
              <a:t>VOCABULARY</a:t>
            </a:r>
          </a:p>
        </p:txBody>
      </p:sp>
      <p:sp>
        <p:nvSpPr>
          <p:cNvPr id="13" name="Title 11">
            <a:extLst>
              <a:ext uri="{FF2B5EF4-FFF2-40B4-BE49-F238E27FC236}">
                <a16:creationId xmlns:a16="http://schemas.microsoft.com/office/drawing/2014/main" id="{A2856DEA-7F1B-B69F-BF9A-8469DDDE7806}"/>
              </a:ext>
            </a:extLst>
          </p:cNvPr>
          <p:cNvSpPr txBox="1">
            <a:spLocks/>
          </p:cNvSpPr>
          <p:nvPr/>
        </p:nvSpPr>
        <p:spPr>
          <a:xfrm>
            <a:off x="4875379" y="1738048"/>
            <a:ext cx="3977675"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marL="0" marR="0" lvl="0" indent="0" algn="ctr" defTabSz="914400" rtl="0" eaLnBrk="1" fontAlgn="auto" latinLnBrk="0" hangingPunct="1">
              <a:lnSpc>
                <a:spcPct val="100000"/>
              </a:lnSpc>
              <a:spcBef>
                <a:spcPts val="0"/>
              </a:spcBef>
              <a:spcAft>
                <a:spcPts val="0"/>
              </a:spcAft>
              <a:buClr>
                <a:srgbClr val="A63102"/>
              </a:buClr>
              <a:buSzPts val="3500"/>
              <a:buFont typeface="DM Serif Display"/>
              <a:buNone/>
              <a:tabLst/>
              <a:defRPr/>
            </a:pPr>
            <a:r>
              <a:rPr lang="en-US" sz="3000">
                <a:solidFill>
                  <a:srgbClr val="E9D4C1">
                    <a:lumMod val="25000"/>
                  </a:srgbClr>
                </a:solidFill>
              </a:rPr>
              <a:t>Bamboo pole</a:t>
            </a:r>
            <a:r>
              <a:rPr lang="en-US" sz="3000" noProof="0">
                <a:solidFill>
                  <a:srgbClr val="E9D4C1">
                    <a:lumMod val="25000"/>
                  </a:srgbClr>
                </a:solidFill>
              </a:rPr>
              <a:t> </a:t>
            </a:r>
            <a:r>
              <a:rPr lang="en-US" sz="3000" noProof="0" dirty="0">
                <a:solidFill>
                  <a:srgbClr val="E9D4C1">
                    <a:lumMod val="25000"/>
                  </a:srgbClr>
                </a:solidFill>
              </a:rPr>
              <a:t>(n)</a:t>
            </a:r>
            <a:endParaRPr kumimoji="0" lang="en-VN" sz="3000" b="1" i="0" u="none" strike="noStrike" kern="0" cap="none" spc="0" normalizeH="0" baseline="0" noProof="0" dirty="0">
              <a:ln>
                <a:noFill/>
              </a:ln>
              <a:solidFill>
                <a:srgbClr val="E9D4C1">
                  <a:lumMod val="25000"/>
                </a:srgbClr>
              </a:solidFill>
              <a:effectLst/>
              <a:uLnTx/>
              <a:uFillTx/>
              <a:sym typeface="DM Serif Display"/>
            </a:endParaRPr>
          </a:p>
        </p:txBody>
      </p:sp>
      <p:sp>
        <p:nvSpPr>
          <p:cNvPr id="15" name="Rectangle 14">
            <a:extLst>
              <a:ext uri="{FF2B5EF4-FFF2-40B4-BE49-F238E27FC236}">
                <a16:creationId xmlns:a16="http://schemas.microsoft.com/office/drawing/2014/main" id="{8CC853E4-2C6A-E8B2-FC8C-5089DB068D61}"/>
              </a:ext>
            </a:extLst>
          </p:cNvPr>
          <p:cNvSpPr/>
          <p:nvPr/>
        </p:nvSpPr>
        <p:spPr>
          <a:xfrm>
            <a:off x="5550896" y="2557256"/>
            <a:ext cx="3080922" cy="523220"/>
          </a:xfrm>
          <a:prstGeom prst="rect">
            <a:avLst/>
          </a:prstGeom>
        </p:spPr>
        <p:txBody>
          <a:bodyPr wrap="square">
            <a:spAutoFit/>
          </a:bodyPr>
          <a:lstStyle/>
          <a:p>
            <a:pPr lvl="0" algn="ctr">
              <a:buClrTx/>
            </a:pPr>
            <a:r>
              <a:rPr lang="en-US" sz="2800" kern="1200">
                <a:solidFill>
                  <a:srgbClr val="4472C4">
                    <a:lumMod val="50000"/>
                  </a:srgbClr>
                </a:solidFill>
                <a:latin typeface="Calibri" panose="020F0502020204030204" pitchFamily="34" charset="0"/>
                <a:ea typeface="+mn-ea"/>
                <a:cs typeface="Calibri" panose="020F0502020204030204" pitchFamily="34" charset="0"/>
              </a:rPr>
              <a:t>/</a:t>
            </a:r>
            <a:r>
              <a:rPr lang="en-US" sz="2800">
                <a:latin typeface="Calibri" panose="020F0502020204030204" pitchFamily="34" charset="0"/>
                <a:cs typeface="Calibri" panose="020F0502020204030204" pitchFamily="34" charset="0"/>
              </a:rPr>
              <a:t>ˌbæmˈbuː   pəʊl</a:t>
            </a:r>
            <a:r>
              <a:rPr lang="en-US" sz="2800" kern="1200">
                <a:solidFill>
                  <a:srgbClr val="4472C4">
                    <a:lumMod val="50000"/>
                  </a:srgbClr>
                </a:solidFill>
                <a:latin typeface="Calibri" panose="020F0502020204030204" pitchFamily="34" charset="0"/>
                <a:ea typeface="+mn-ea"/>
                <a:cs typeface="Calibri" panose="020F0502020204030204" pitchFamily="34" charset="0"/>
              </a:rPr>
              <a:t>/ </a:t>
            </a:r>
            <a:endParaRPr lang="en-US" sz="2800" kern="1200" dirty="0">
              <a:solidFill>
                <a:srgbClr val="4472C4">
                  <a:lumMod val="50000"/>
                </a:srgbClr>
              </a:solidFill>
              <a:latin typeface="Calibri" panose="020F0502020204030204" pitchFamily="34" charset="0"/>
              <a:ea typeface="+mn-ea"/>
              <a:cs typeface="Calibri" panose="020F0502020204030204" pitchFamily="34" charset="0"/>
            </a:endParaRPr>
          </a:p>
        </p:txBody>
      </p:sp>
      <p:sp>
        <p:nvSpPr>
          <p:cNvPr id="16" name="Rectangle 15">
            <a:extLst>
              <a:ext uri="{FF2B5EF4-FFF2-40B4-BE49-F238E27FC236}">
                <a16:creationId xmlns:a16="http://schemas.microsoft.com/office/drawing/2014/main" id="{911AADB1-E549-C8CC-FBC2-33BE12FCF405}"/>
              </a:ext>
            </a:extLst>
          </p:cNvPr>
          <p:cNvSpPr/>
          <p:nvPr/>
        </p:nvSpPr>
        <p:spPr>
          <a:xfrm>
            <a:off x="5302390" y="3191134"/>
            <a:ext cx="2616544" cy="4770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kern="1200" noProof="0">
                <a:solidFill>
                  <a:srgbClr val="4472C4">
                    <a:lumMod val="50000"/>
                  </a:srgbClr>
                </a:solidFill>
                <a:latin typeface="Calibri"/>
                <a:ea typeface="+mn-ea"/>
              </a:rPr>
              <a:t>Cây sào tre</a:t>
            </a:r>
            <a:endParaRPr kumimoji="0" lang="en-US" sz="2500" b="1" i="0" u="none" strike="noStrike" kern="1200" cap="none" spc="0" normalizeH="0" baseline="0" noProof="0" dirty="0">
              <a:ln>
                <a:noFill/>
              </a:ln>
              <a:solidFill>
                <a:srgbClr val="4472C4">
                  <a:lumMod val="50000"/>
                </a:srgbClr>
              </a:solidFill>
              <a:effectLst/>
              <a:uLnTx/>
              <a:uFillTx/>
              <a:latin typeface="Calibri"/>
              <a:ea typeface="+mn-ea"/>
              <a:cs typeface="Arial"/>
              <a:sym typeface="Arial"/>
            </a:endParaRPr>
          </a:p>
        </p:txBody>
      </p:sp>
      <p:pic>
        <p:nvPicPr>
          <p:cNvPr id="1028" name="Picture 4" descr="ARTIFICIAL BAMBOO POLE (SUNDRIED)">
            <a:extLst>
              <a:ext uri="{FF2B5EF4-FFF2-40B4-BE49-F238E27FC236}">
                <a16:creationId xmlns:a16="http://schemas.microsoft.com/office/drawing/2014/main" id="{EA7A8024-65F2-1F19-B00F-1BD609B15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407" y="1243978"/>
            <a:ext cx="3365906" cy="3365906"/>
          </a:xfrm>
          <a:prstGeom prst="rect">
            <a:avLst/>
          </a:prstGeom>
          <a:noFill/>
          <a:extLst>
            <a:ext uri="{909E8E84-426E-40DD-AFC4-6F175D3DCCD1}">
              <a14:hiddenFill xmlns:a14="http://schemas.microsoft.com/office/drawing/2010/main">
                <a:solidFill>
                  <a:srgbClr val="FFFFFF"/>
                </a:solidFill>
              </a14:hiddenFill>
            </a:ext>
          </a:extLst>
        </p:spPr>
      </p:pic>
      <p:pic>
        <p:nvPicPr>
          <p:cNvPr id="2" name="bamboo pole">
            <a:hlinkClick r:id="" action="ppaction://media"/>
            <a:extLst>
              <a:ext uri="{FF2B5EF4-FFF2-40B4-BE49-F238E27FC236}">
                <a16:creationId xmlns:a16="http://schemas.microsoft.com/office/drawing/2014/main" id="{AC34EA89-E3C6-1E9B-E43E-68805A02208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84642" y="2638842"/>
            <a:ext cx="487363" cy="487363"/>
          </a:xfrm>
          <a:prstGeom prst="rect">
            <a:avLst/>
          </a:prstGeom>
        </p:spPr>
      </p:pic>
    </p:spTree>
    <p:extLst>
      <p:ext uri="{BB962C8B-B14F-4D97-AF65-F5344CB8AC3E}">
        <p14:creationId xmlns:p14="http://schemas.microsoft.com/office/powerpoint/2010/main" val="70199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272" fill="hold"/>
                                        <p:tgtEl>
                                          <p:spTgt spid="2"/>
                                        </p:tgtEl>
                                      </p:cBhvr>
                                    </p:cmd>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trips(down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trips(downLef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
                </p:tgtEl>
              </p:cMediaNode>
            </p:audio>
          </p:childTnLst>
        </p:cTn>
      </p:par>
    </p:tnLst>
    <p:bldLst>
      <p:bldP spid="13" grpId="0"/>
      <p:bldP spid="15" grpId="0"/>
      <p:bldP spid="16" grpId="0"/>
    </p:bldLst>
  </p:timing>
</p:sld>
</file>

<file path=ppt/theme/theme1.xml><?xml version="1.0" encoding="utf-8"?>
<a:theme xmlns:a="http://schemas.openxmlformats.org/drawingml/2006/main" name="Language Arts Subject for Middle School: Poem Analysis Activities by Slidesgo">
  <a:themeElements>
    <a:clrScheme name="Simple Light">
      <a:dk1>
        <a:srgbClr val="191919"/>
      </a:dk1>
      <a:lt1>
        <a:srgbClr val="FFFFFF"/>
      </a:lt1>
      <a:dk2>
        <a:srgbClr val="FFF6E7"/>
      </a:dk2>
      <a:lt2>
        <a:srgbClr val="E9D4C1"/>
      </a:lt2>
      <a:accent1>
        <a:srgbClr val="FCA90A"/>
      </a:accent1>
      <a:accent2>
        <a:srgbClr val="A63102"/>
      </a:accent2>
      <a:accent3>
        <a:srgbClr val="E04D06"/>
      </a:accent3>
      <a:accent4>
        <a:srgbClr val="53BC73"/>
      </a:accent4>
      <a:accent5>
        <a:srgbClr val="137580"/>
      </a:accent5>
      <a:accent6>
        <a:srgbClr val="01525D"/>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nguage Arts Subject for Middle School: Poem Analysis Activities by Slidesgo">
  <a:themeElements>
    <a:clrScheme name="Simple Light">
      <a:dk1>
        <a:srgbClr val="191919"/>
      </a:dk1>
      <a:lt1>
        <a:srgbClr val="FFFFFF"/>
      </a:lt1>
      <a:dk2>
        <a:srgbClr val="FFF6E7"/>
      </a:dk2>
      <a:lt2>
        <a:srgbClr val="E9D4C1"/>
      </a:lt2>
      <a:accent1>
        <a:srgbClr val="FCA90A"/>
      </a:accent1>
      <a:accent2>
        <a:srgbClr val="A63102"/>
      </a:accent2>
      <a:accent3>
        <a:srgbClr val="E04D06"/>
      </a:accent3>
      <a:accent4>
        <a:srgbClr val="53BC73"/>
      </a:accent4>
      <a:accent5>
        <a:srgbClr val="137580"/>
      </a:accent5>
      <a:accent6>
        <a:srgbClr val="01525D"/>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1440</Words>
  <Application>Microsoft Office PowerPoint</Application>
  <PresentationFormat>On-screen Show (16:9)</PresentationFormat>
  <Paragraphs>205</Paragraphs>
  <Slides>29</Slides>
  <Notes>14</Notes>
  <HiddenSlides>0</HiddenSlides>
  <MMClips>16</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29</vt:i4>
      </vt:variant>
    </vt:vector>
  </HeadingPairs>
  <TitlesOfParts>
    <vt:vector size="42" baseType="lpstr">
      <vt:lpstr>Arial</vt:lpstr>
      <vt:lpstr>Bebas Neue</vt:lpstr>
      <vt:lpstr>BigApple</vt:lpstr>
      <vt:lpstr>Cabin</vt:lpstr>
      <vt:lpstr>Calibri</vt:lpstr>
      <vt:lpstr>DM Serif Display</vt:lpstr>
      <vt:lpstr>Montserrat</vt:lpstr>
      <vt:lpstr>Myriad Pro</vt:lpstr>
      <vt:lpstr>Nunito Light</vt:lpstr>
      <vt:lpstr>Times New Roman</vt:lpstr>
      <vt:lpstr>Wingdings</vt:lpstr>
      <vt:lpstr>Language Arts Subject for Middle School: Poem Analysis Activities by Slidesgo</vt:lpstr>
      <vt:lpstr>1_Language Arts Subject for Middle School: Poem Analysis Activities by Slidesgo</vt:lpstr>
      <vt:lpstr>1. Can you name some festivals in Viet Nam?  2. Do you like Mid-Autumn Festival?  3.Do you like Tet holiday? 4. What are some activities you often do just before and during Tet? </vt:lpstr>
      <vt:lpstr>Unit 5: Our customs  and traditions</vt:lpstr>
      <vt:lpstr>By the end of this lesson, students will be able to: </vt:lpstr>
      <vt:lpstr>VOCABULARY</vt:lpstr>
      <vt:lpstr>VOCABULARY</vt:lpstr>
      <vt:lpstr>VOCABULARY</vt:lpstr>
      <vt:lpstr>VOCABULARY</vt:lpstr>
      <vt:lpstr>VOCABULARY</vt:lpstr>
      <vt:lpstr>VOCABULARY</vt:lpstr>
      <vt:lpstr>VOCABULARY</vt:lpstr>
      <vt:lpstr>PowerPoint Presentation</vt:lpstr>
      <vt:lpstr>Exercise 1. Listen and read (pg 50)</vt:lpstr>
      <vt:lpstr>Exercise 1. Listen and read (pg 50)</vt:lpstr>
      <vt:lpstr>Exercise 1. Listen and read (pg 50)</vt:lpstr>
      <vt:lpstr>Exercise 2. Read again and tick T (true) or F (false)</vt:lpstr>
      <vt:lpstr>Check your answers.</vt:lpstr>
      <vt:lpstr>Check your answers.</vt:lpstr>
      <vt:lpstr>Check your answers.</vt:lpstr>
      <vt:lpstr>Check your answers.</vt:lpstr>
      <vt:lpstr>Check your answers.</vt:lpstr>
      <vt:lpstr>Check your answers</vt:lpstr>
      <vt:lpstr>PowerPoint Presentation</vt:lpstr>
      <vt:lpstr>Exercise 4. Complete the sentences with the verbs from the box. </vt:lpstr>
      <vt:lpstr>Exercise 4. Check your answers</vt:lpstr>
      <vt:lpstr>QUIZTIME: New Years around the world.</vt:lpstr>
      <vt:lpstr>PowerPoint Presentation</vt:lpstr>
      <vt:lpstr>PowerPoint Presentation</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Our customs  and traditions</dc:title>
  <cp:lastModifiedBy>BinhNV13</cp:lastModifiedBy>
  <cp:revision>24</cp:revision>
  <dcterms:modified xsi:type="dcterms:W3CDTF">2023-08-20T08:38:38Z</dcterms:modified>
</cp:coreProperties>
</file>