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8" r:id="rId3"/>
    <p:sldId id="283" r:id="rId4"/>
    <p:sldId id="265" r:id="rId5"/>
    <p:sldId id="284" r:id="rId6"/>
    <p:sldId id="285" r:id="rId7"/>
    <p:sldId id="287" r:id="rId8"/>
    <p:sldId id="261" r:id="rId9"/>
    <p:sldId id="282" r:id="rId10"/>
    <p:sldId id="266" r:id="rId11"/>
    <p:sldId id="268" r:id="rId12"/>
    <p:sldId id="275" r:id="rId13"/>
    <p:sldId id="367" r:id="rId14"/>
    <p:sldId id="330" r:id="rId15"/>
    <p:sldId id="26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7C2A0B-1C91-41E6-AAFF-25D920F75DB0}">
  <a:tblStyle styleId="{BA7C2A0B-1C91-41E6-AAFF-25D920F75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g9f85bed76f_0_39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1" name="Google Shape;3641;g9f85bed76f_0_39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ga3b7e49681_0_2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0" name="Google Shape;3660;ga3b7e49681_0_2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a48cadba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a48cadba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75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98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9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9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7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APTION_ONLY_1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222" name="Google Shape;3222;p28"/>
          <p:cNvGrpSpPr/>
          <p:nvPr/>
        </p:nvGrpSpPr>
        <p:grpSpPr>
          <a:xfrm>
            <a:off x="-1140980" y="4469553"/>
            <a:ext cx="3100966" cy="2800388"/>
            <a:chOff x="1992250" y="544500"/>
            <a:chExt cx="1080250" cy="975575"/>
          </a:xfrm>
        </p:grpSpPr>
        <p:sp>
          <p:nvSpPr>
            <p:cNvPr id="3223" name="Google Shape;3223;p28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5" name="Google Shape;3225;p2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26" name="Google Shape;3226;p28"/>
          <p:cNvGrpSpPr/>
          <p:nvPr/>
        </p:nvGrpSpPr>
        <p:grpSpPr>
          <a:xfrm rot="10800000">
            <a:off x="6801363" y="-652105"/>
            <a:ext cx="4321702" cy="1566386"/>
            <a:chOff x="-1068128" y="3996204"/>
            <a:chExt cx="3672418" cy="1331055"/>
          </a:xfrm>
        </p:grpSpPr>
        <p:sp>
          <p:nvSpPr>
            <p:cNvPr id="3227" name="Google Shape;3227;p28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8" name="Google Shape;3228;p28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3229" name="Google Shape;3229;p28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8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8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8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8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8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8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8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8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8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8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8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8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8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8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8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8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8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8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8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8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8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8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8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8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8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8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8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8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8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8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8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1" name="Google Shape;3281;p28"/>
          <p:cNvGrpSpPr/>
          <p:nvPr/>
        </p:nvGrpSpPr>
        <p:grpSpPr>
          <a:xfrm rot="2036280">
            <a:off x="6998166" y="4429926"/>
            <a:ext cx="1267565" cy="2033647"/>
            <a:chOff x="2402100" y="3854125"/>
            <a:chExt cx="435600" cy="698825"/>
          </a:xfrm>
        </p:grpSpPr>
        <p:sp>
          <p:nvSpPr>
            <p:cNvPr id="3282" name="Google Shape;3282;p28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8"/>
          <p:cNvGrpSpPr/>
          <p:nvPr/>
        </p:nvGrpSpPr>
        <p:grpSpPr>
          <a:xfrm rot="-7824626">
            <a:off x="7654395" y="-145169"/>
            <a:ext cx="1853843" cy="1381828"/>
            <a:chOff x="4500175" y="3779525"/>
            <a:chExt cx="1136425" cy="847075"/>
          </a:xfrm>
        </p:grpSpPr>
        <p:sp>
          <p:nvSpPr>
            <p:cNvPr id="3296" name="Google Shape;3296;p2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7" name="Google Shape;3307;p28"/>
          <p:cNvGrpSpPr/>
          <p:nvPr/>
        </p:nvGrpSpPr>
        <p:grpSpPr>
          <a:xfrm rot="-437880">
            <a:off x="8297425" y="3922467"/>
            <a:ext cx="1063081" cy="1875116"/>
            <a:chOff x="2797700" y="3217325"/>
            <a:chExt cx="682725" cy="1204225"/>
          </a:xfrm>
        </p:grpSpPr>
        <p:sp>
          <p:nvSpPr>
            <p:cNvPr id="3308" name="Google Shape;3308;p2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28"/>
          <p:cNvGrpSpPr/>
          <p:nvPr/>
        </p:nvGrpSpPr>
        <p:grpSpPr>
          <a:xfrm>
            <a:off x="1193663" y="4651350"/>
            <a:ext cx="610325" cy="417350"/>
            <a:chOff x="364525" y="2023775"/>
            <a:chExt cx="610325" cy="417350"/>
          </a:xfrm>
        </p:grpSpPr>
        <p:sp>
          <p:nvSpPr>
            <p:cNvPr id="3316" name="Google Shape;3316;p28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4" name="Google Shape;3324;p28"/>
          <p:cNvSpPr/>
          <p:nvPr/>
        </p:nvSpPr>
        <p:spPr>
          <a:xfrm rot="2275429">
            <a:off x="-487812" y="3667624"/>
            <a:ext cx="1269266" cy="113490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21/08/23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5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"/>
          <p:cNvSpPr txBox="1">
            <a:spLocks noGrp="1"/>
          </p:cNvSpPr>
          <p:nvPr>
            <p:ph type="title"/>
          </p:nvPr>
        </p:nvSpPr>
        <p:spPr>
          <a:xfrm>
            <a:off x="1704900" y="1118800"/>
            <a:ext cx="4638600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55" name="Google Shape;455;p3"/>
          <p:cNvGrpSpPr/>
          <p:nvPr/>
        </p:nvGrpSpPr>
        <p:grpSpPr>
          <a:xfrm>
            <a:off x="-782860" y="3775347"/>
            <a:ext cx="5152105" cy="2831811"/>
            <a:chOff x="4178350" y="2375050"/>
            <a:chExt cx="938350" cy="515775"/>
          </a:xfrm>
        </p:grpSpPr>
        <p:sp>
          <p:nvSpPr>
            <p:cNvPr id="456" name="Google Shape;456;p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"/>
          <p:cNvGrpSpPr/>
          <p:nvPr/>
        </p:nvGrpSpPr>
        <p:grpSpPr>
          <a:xfrm>
            <a:off x="6372473" y="2804915"/>
            <a:ext cx="3602094" cy="3253055"/>
            <a:chOff x="1992250" y="544500"/>
            <a:chExt cx="1080250" cy="975575"/>
          </a:xfrm>
        </p:grpSpPr>
        <p:sp>
          <p:nvSpPr>
            <p:cNvPr id="464" name="Google Shape;464;p3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467" name="Google Shape;467;p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"/>
          <p:cNvGrpSpPr/>
          <p:nvPr/>
        </p:nvGrpSpPr>
        <p:grpSpPr>
          <a:xfrm rot="-9231878">
            <a:off x="-141228" y="-529839"/>
            <a:ext cx="1480974" cy="2494776"/>
            <a:chOff x="3026750" y="1552825"/>
            <a:chExt cx="1108700" cy="1867600"/>
          </a:xfrm>
        </p:grpSpPr>
        <p:sp>
          <p:nvSpPr>
            <p:cNvPr id="473" name="Google Shape;473;p3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6567163" y="2686213"/>
            <a:ext cx="700450" cy="636075"/>
            <a:chOff x="3652400" y="3788700"/>
            <a:chExt cx="700450" cy="636075"/>
          </a:xfrm>
        </p:grpSpPr>
        <p:sp>
          <p:nvSpPr>
            <p:cNvPr id="493" name="Google Shape;493;p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"/>
          <p:cNvSpPr/>
          <p:nvPr/>
        </p:nvSpPr>
        <p:spPr>
          <a:xfrm>
            <a:off x="4772025" y="40406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"/>
          <p:cNvSpPr/>
          <p:nvPr/>
        </p:nvSpPr>
        <p:spPr>
          <a:xfrm rot="-7924493">
            <a:off x="7750545" y="1004012"/>
            <a:ext cx="2380423" cy="212827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"/>
          <p:cNvGrpSpPr/>
          <p:nvPr/>
        </p:nvGrpSpPr>
        <p:grpSpPr>
          <a:xfrm rot="-1410829">
            <a:off x="4783846" y="3456329"/>
            <a:ext cx="2824180" cy="3000479"/>
            <a:chOff x="4159600" y="887163"/>
            <a:chExt cx="1265600" cy="1344550"/>
          </a:xfrm>
        </p:grpSpPr>
        <p:sp>
          <p:nvSpPr>
            <p:cNvPr id="511" name="Google Shape;511;p3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"/>
          <p:cNvGrpSpPr/>
          <p:nvPr/>
        </p:nvGrpSpPr>
        <p:grpSpPr>
          <a:xfrm rot="10800000">
            <a:off x="3717701" y="-576763"/>
            <a:ext cx="854294" cy="1506847"/>
            <a:chOff x="2797700" y="3217325"/>
            <a:chExt cx="682725" cy="1204225"/>
          </a:xfrm>
        </p:grpSpPr>
        <p:sp>
          <p:nvSpPr>
            <p:cNvPr id="617" name="Google Shape;617;p3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3643124" y="4164755"/>
            <a:ext cx="1003441" cy="1583602"/>
            <a:chOff x="322650" y="2571325"/>
            <a:chExt cx="573100" cy="904450"/>
          </a:xfrm>
        </p:grpSpPr>
        <p:sp>
          <p:nvSpPr>
            <p:cNvPr id="625" name="Google Shape;625;p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"/>
          <p:cNvGrpSpPr/>
          <p:nvPr/>
        </p:nvGrpSpPr>
        <p:grpSpPr>
          <a:xfrm rot="-7425790">
            <a:off x="7734429" y="-849317"/>
            <a:ext cx="1126854" cy="1807792"/>
            <a:chOff x="2402100" y="3854125"/>
            <a:chExt cx="435600" cy="698825"/>
          </a:xfrm>
        </p:grpSpPr>
        <p:sp>
          <p:nvSpPr>
            <p:cNvPr id="633" name="Google Shape;633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"/>
          <p:cNvSpPr/>
          <p:nvPr/>
        </p:nvSpPr>
        <p:spPr>
          <a:xfrm>
            <a:off x="5573363" y="11068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"/>
          <p:cNvGrpSpPr/>
          <p:nvPr/>
        </p:nvGrpSpPr>
        <p:grpSpPr>
          <a:xfrm rot="1299035" flipH="1">
            <a:off x="8043736" y="3636036"/>
            <a:ext cx="771943" cy="2103937"/>
            <a:chOff x="10084800" y="4174013"/>
            <a:chExt cx="585175" cy="1594900"/>
          </a:xfrm>
        </p:grpSpPr>
        <p:sp>
          <p:nvSpPr>
            <p:cNvPr id="648" name="Google Shape;648;p3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rgbClr val="F09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3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650" name="Google Shape;650;p3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3" name="Google Shape;663;p3"/>
          <p:cNvGrpSpPr/>
          <p:nvPr/>
        </p:nvGrpSpPr>
        <p:grpSpPr>
          <a:xfrm rot="3811239">
            <a:off x="842998" y="4293442"/>
            <a:ext cx="885610" cy="1420767"/>
            <a:chOff x="2402100" y="3854125"/>
            <a:chExt cx="435600" cy="698825"/>
          </a:xfrm>
        </p:grpSpPr>
        <p:sp>
          <p:nvSpPr>
            <p:cNvPr id="664" name="Google Shape;664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"/>
          <p:cNvGrpSpPr/>
          <p:nvPr/>
        </p:nvGrpSpPr>
        <p:grpSpPr>
          <a:xfrm>
            <a:off x="1813575" y="54213"/>
            <a:ext cx="610325" cy="417350"/>
            <a:chOff x="364525" y="2023775"/>
            <a:chExt cx="610325" cy="417350"/>
          </a:xfrm>
        </p:grpSpPr>
        <p:sp>
          <p:nvSpPr>
            <p:cNvPr id="678" name="Google Shape;678;p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"/>
          <p:cNvSpPr txBox="1">
            <a:spLocks noGrp="1"/>
          </p:cNvSpPr>
          <p:nvPr>
            <p:ph type="subTitle" idx="1"/>
          </p:nvPr>
        </p:nvSpPr>
        <p:spPr>
          <a:xfrm>
            <a:off x="1724025" y="2417350"/>
            <a:ext cx="3569100" cy="7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"/>
          <p:cNvSpPr/>
          <p:nvPr/>
        </p:nvSpPr>
        <p:spPr>
          <a:xfrm rot="2123667">
            <a:off x="-854597" y="2677036"/>
            <a:ext cx="2002427" cy="179042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"/>
          <p:cNvSpPr txBox="1">
            <a:spLocks noGrp="1"/>
          </p:cNvSpPr>
          <p:nvPr>
            <p:ph type="title"/>
          </p:nvPr>
        </p:nvSpPr>
        <p:spPr>
          <a:xfrm>
            <a:off x="5240700" y="126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5" name="Google Shape;885;p7"/>
          <p:cNvSpPr txBox="1">
            <a:spLocks noGrp="1"/>
          </p:cNvSpPr>
          <p:nvPr>
            <p:ph type="body" idx="1"/>
          </p:nvPr>
        </p:nvSpPr>
        <p:spPr>
          <a:xfrm>
            <a:off x="5133275" y="2094450"/>
            <a:ext cx="29154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7"/>
          <p:cNvGrpSpPr/>
          <p:nvPr/>
        </p:nvGrpSpPr>
        <p:grpSpPr>
          <a:xfrm>
            <a:off x="6364735" y="4433704"/>
            <a:ext cx="3672418" cy="1331055"/>
            <a:chOff x="-1068128" y="3996204"/>
            <a:chExt cx="3672418" cy="1331055"/>
          </a:xfrm>
        </p:grpSpPr>
        <p:sp>
          <p:nvSpPr>
            <p:cNvPr id="888" name="Google Shape;888;p7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7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890" name="Google Shape;890;p7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2" name="Google Shape;942;p7"/>
          <p:cNvGrpSpPr/>
          <p:nvPr/>
        </p:nvGrpSpPr>
        <p:grpSpPr>
          <a:xfrm rot="-10799883" flipH="1">
            <a:off x="-1195356" y="-924940"/>
            <a:ext cx="4843774" cy="2185315"/>
            <a:chOff x="5619200" y="4458200"/>
            <a:chExt cx="1647150" cy="742900"/>
          </a:xfrm>
        </p:grpSpPr>
        <p:sp>
          <p:nvSpPr>
            <p:cNvPr id="943" name="Google Shape;943;p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7"/>
          <p:cNvGrpSpPr/>
          <p:nvPr/>
        </p:nvGrpSpPr>
        <p:grpSpPr>
          <a:xfrm rot="-2452161">
            <a:off x="5263268" y="4452240"/>
            <a:ext cx="1019006" cy="1634773"/>
            <a:chOff x="2402100" y="3854125"/>
            <a:chExt cx="435600" cy="698825"/>
          </a:xfrm>
        </p:grpSpPr>
        <p:sp>
          <p:nvSpPr>
            <p:cNvPr id="949" name="Google Shape;949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7"/>
          <p:cNvGrpSpPr/>
          <p:nvPr/>
        </p:nvGrpSpPr>
        <p:grpSpPr>
          <a:xfrm rot="8607250">
            <a:off x="-672758" y="173948"/>
            <a:ext cx="1219989" cy="1925352"/>
            <a:chOff x="322650" y="2571325"/>
            <a:chExt cx="573100" cy="904450"/>
          </a:xfrm>
        </p:grpSpPr>
        <p:sp>
          <p:nvSpPr>
            <p:cNvPr id="963" name="Google Shape;963;p7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7"/>
          <p:cNvGrpSpPr/>
          <p:nvPr/>
        </p:nvGrpSpPr>
        <p:grpSpPr>
          <a:xfrm rot="9764690">
            <a:off x="2589182" y="-1536019"/>
            <a:ext cx="1546779" cy="2481535"/>
            <a:chOff x="2402100" y="3854125"/>
            <a:chExt cx="435600" cy="698825"/>
          </a:xfrm>
        </p:grpSpPr>
        <p:sp>
          <p:nvSpPr>
            <p:cNvPr id="971" name="Google Shape;971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7"/>
          <p:cNvGrpSpPr/>
          <p:nvPr/>
        </p:nvGrpSpPr>
        <p:grpSpPr>
          <a:xfrm>
            <a:off x="952179" y="620766"/>
            <a:ext cx="548733" cy="498301"/>
            <a:chOff x="3652400" y="3788700"/>
            <a:chExt cx="700450" cy="636075"/>
          </a:xfrm>
        </p:grpSpPr>
        <p:sp>
          <p:nvSpPr>
            <p:cNvPr id="985" name="Google Shape;985;p7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p10"/>
          <p:cNvSpPr/>
          <p:nvPr/>
        </p:nvSpPr>
        <p:spPr>
          <a:xfrm>
            <a:off x="-1084580" y="4602903"/>
            <a:ext cx="2869524" cy="2800388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0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" name="Google Shape;1264;p10"/>
          <p:cNvGrpSpPr/>
          <p:nvPr/>
        </p:nvGrpSpPr>
        <p:grpSpPr>
          <a:xfrm rot="10800000">
            <a:off x="6628389" y="-463013"/>
            <a:ext cx="4494673" cy="1629078"/>
            <a:chOff x="-1068128" y="3996204"/>
            <a:chExt cx="3672418" cy="1331055"/>
          </a:xfrm>
        </p:grpSpPr>
        <p:sp>
          <p:nvSpPr>
            <p:cNvPr id="1265" name="Google Shape;1265;p10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10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67" name="Google Shape;1267;p10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0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0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0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0"/>
          <p:cNvGrpSpPr/>
          <p:nvPr/>
        </p:nvGrpSpPr>
        <p:grpSpPr>
          <a:xfrm rot="1156600">
            <a:off x="-466355" y="3496234"/>
            <a:ext cx="871121" cy="1397678"/>
            <a:chOff x="2402100" y="3854125"/>
            <a:chExt cx="435600" cy="698825"/>
          </a:xfrm>
        </p:grpSpPr>
        <p:sp>
          <p:nvSpPr>
            <p:cNvPr id="1320" name="Google Shape;1320;p1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10"/>
          <p:cNvGrpSpPr/>
          <p:nvPr/>
        </p:nvGrpSpPr>
        <p:grpSpPr>
          <a:xfrm rot="10091607" flipH="1">
            <a:off x="5890244" y="-600340"/>
            <a:ext cx="2103360" cy="1567814"/>
            <a:chOff x="4500175" y="3779525"/>
            <a:chExt cx="1136425" cy="847075"/>
          </a:xfrm>
        </p:grpSpPr>
        <p:sp>
          <p:nvSpPr>
            <p:cNvPr id="1334" name="Google Shape;1334;p1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10"/>
          <p:cNvGrpSpPr/>
          <p:nvPr/>
        </p:nvGrpSpPr>
        <p:grpSpPr>
          <a:xfrm rot="-1341702" flipH="1">
            <a:off x="8386280" y="4258898"/>
            <a:ext cx="854365" cy="1506973"/>
            <a:chOff x="2797700" y="3217325"/>
            <a:chExt cx="682725" cy="1204225"/>
          </a:xfrm>
        </p:grpSpPr>
        <p:sp>
          <p:nvSpPr>
            <p:cNvPr id="1346" name="Google Shape;1346;p10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10"/>
          <p:cNvGrpSpPr/>
          <p:nvPr/>
        </p:nvGrpSpPr>
        <p:grpSpPr>
          <a:xfrm>
            <a:off x="965063" y="4651350"/>
            <a:ext cx="610325" cy="417350"/>
            <a:chOff x="364525" y="2023775"/>
            <a:chExt cx="610325" cy="417350"/>
          </a:xfrm>
        </p:grpSpPr>
        <p:sp>
          <p:nvSpPr>
            <p:cNvPr id="1354" name="Google Shape;1354;p10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5"/>
          <p:cNvSpPr txBox="1">
            <a:spLocks noGrp="1"/>
          </p:cNvSpPr>
          <p:nvPr>
            <p:ph type="title" idx="2"/>
          </p:nvPr>
        </p:nvSpPr>
        <p:spPr>
          <a:xfrm>
            <a:off x="714299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39" name="Google Shape;1839;p15"/>
          <p:cNvSpPr txBox="1">
            <a:spLocks noGrp="1"/>
          </p:cNvSpPr>
          <p:nvPr>
            <p:ph type="subTitle" idx="1"/>
          </p:nvPr>
        </p:nvSpPr>
        <p:spPr>
          <a:xfrm>
            <a:off x="857852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0" name="Google Shape;1840;p15"/>
          <p:cNvSpPr txBox="1">
            <a:spLocks noGrp="1"/>
          </p:cNvSpPr>
          <p:nvPr>
            <p:ph type="title" idx="3"/>
          </p:nvPr>
        </p:nvSpPr>
        <p:spPr>
          <a:xfrm>
            <a:off x="27318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41" name="Google Shape;1841;p15"/>
          <p:cNvSpPr txBox="1">
            <a:spLocks noGrp="1"/>
          </p:cNvSpPr>
          <p:nvPr>
            <p:ph type="subTitle" idx="4"/>
          </p:nvPr>
        </p:nvSpPr>
        <p:spPr>
          <a:xfrm>
            <a:off x="2875396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842" name="Google Shape;1842;p15"/>
          <p:cNvGrpSpPr/>
          <p:nvPr/>
        </p:nvGrpSpPr>
        <p:grpSpPr>
          <a:xfrm rot="10800000">
            <a:off x="4391614" y="-1062620"/>
            <a:ext cx="5889385" cy="2656239"/>
            <a:chOff x="5619200" y="4458200"/>
            <a:chExt cx="1647150" cy="742900"/>
          </a:xfrm>
        </p:grpSpPr>
        <p:sp>
          <p:nvSpPr>
            <p:cNvPr id="1843" name="Google Shape;1843;p15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15"/>
          <p:cNvGrpSpPr/>
          <p:nvPr/>
        </p:nvGrpSpPr>
        <p:grpSpPr>
          <a:xfrm flipH="1">
            <a:off x="-486278" y="4432054"/>
            <a:ext cx="3239372" cy="1780558"/>
            <a:chOff x="4178350" y="2375050"/>
            <a:chExt cx="938350" cy="515775"/>
          </a:xfrm>
        </p:grpSpPr>
        <p:sp>
          <p:nvSpPr>
            <p:cNvPr id="1849" name="Google Shape;1849;p15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15"/>
          <p:cNvGrpSpPr/>
          <p:nvPr/>
        </p:nvGrpSpPr>
        <p:grpSpPr>
          <a:xfrm rot="-1180163">
            <a:off x="8111627" y="4505386"/>
            <a:ext cx="1089543" cy="1748178"/>
            <a:chOff x="2402100" y="3854125"/>
            <a:chExt cx="435600" cy="698825"/>
          </a:xfrm>
        </p:grpSpPr>
        <p:sp>
          <p:nvSpPr>
            <p:cNvPr id="1857" name="Google Shape;1857;p15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5"/>
          <p:cNvGrpSpPr/>
          <p:nvPr/>
        </p:nvGrpSpPr>
        <p:grpSpPr>
          <a:xfrm rot="-8100000">
            <a:off x="-90095" y="-641248"/>
            <a:ext cx="830250" cy="1464437"/>
            <a:chOff x="2797700" y="3217325"/>
            <a:chExt cx="682725" cy="1204225"/>
          </a:xfrm>
        </p:grpSpPr>
        <p:sp>
          <p:nvSpPr>
            <p:cNvPr id="1871" name="Google Shape;1871;p15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5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5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5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5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5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5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15"/>
          <p:cNvGrpSpPr/>
          <p:nvPr/>
        </p:nvGrpSpPr>
        <p:grpSpPr>
          <a:xfrm>
            <a:off x="2095563" y="4602888"/>
            <a:ext cx="700450" cy="636075"/>
            <a:chOff x="3652400" y="3788700"/>
            <a:chExt cx="700450" cy="636075"/>
          </a:xfrm>
        </p:grpSpPr>
        <p:sp>
          <p:nvSpPr>
            <p:cNvPr id="1879" name="Google Shape;1879;p15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5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5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5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5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5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5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5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5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5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5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5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5"/>
          <p:cNvGrpSpPr/>
          <p:nvPr/>
        </p:nvGrpSpPr>
        <p:grpSpPr>
          <a:xfrm rot="9629822">
            <a:off x="7970529" y="-832671"/>
            <a:ext cx="1010225" cy="1594224"/>
            <a:chOff x="322650" y="2571325"/>
            <a:chExt cx="573100" cy="904450"/>
          </a:xfrm>
        </p:grpSpPr>
        <p:sp>
          <p:nvSpPr>
            <p:cNvPr id="1895" name="Google Shape;1895;p15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5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5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5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5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5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5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2" name="Google Shape;1902;p15"/>
          <p:cNvGrpSpPr/>
          <p:nvPr/>
        </p:nvGrpSpPr>
        <p:grpSpPr>
          <a:xfrm rot="-4956298" flipH="1">
            <a:off x="8404143" y="4116790"/>
            <a:ext cx="1304099" cy="972225"/>
            <a:chOff x="4500175" y="3779525"/>
            <a:chExt cx="1136425" cy="847075"/>
          </a:xfrm>
        </p:grpSpPr>
        <p:sp>
          <p:nvSpPr>
            <p:cNvPr id="1903" name="Google Shape;1903;p15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5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5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5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5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5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5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5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5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5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5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15"/>
          <p:cNvSpPr txBox="1">
            <a:spLocks noGrp="1"/>
          </p:cNvSpPr>
          <p:nvPr>
            <p:ph type="title" idx="5"/>
          </p:nvPr>
        </p:nvSpPr>
        <p:spPr>
          <a:xfrm>
            <a:off x="4705044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5" name="Google Shape;1915;p15"/>
          <p:cNvSpPr txBox="1">
            <a:spLocks noGrp="1"/>
          </p:cNvSpPr>
          <p:nvPr>
            <p:ph type="subTitle" idx="6"/>
          </p:nvPr>
        </p:nvSpPr>
        <p:spPr>
          <a:xfrm>
            <a:off x="4848597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6" name="Google Shape;1916;p15"/>
          <p:cNvSpPr txBox="1">
            <a:spLocks noGrp="1"/>
          </p:cNvSpPr>
          <p:nvPr>
            <p:ph type="title" idx="7"/>
          </p:nvPr>
        </p:nvSpPr>
        <p:spPr>
          <a:xfrm>
            <a:off x="6678235" y="2322989"/>
            <a:ext cx="1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oppins SemiBold"/>
              <a:buNone/>
              <a:defRPr sz="1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SemiBold"/>
              <a:buNone/>
              <a:defRPr sz="2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917" name="Google Shape;1917;p15"/>
          <p:cNvSpPr txBox="1">
            <a:spLocks noGrp="1"/>
          </p:cNvSpPr>
          <p:nvPr>
            <p:ph type="subTitle" idx="8"/>
          </p:nvPr>
        </p:nvSpPr>
        <p:spPr>
          <a:xfrm>
            <a:off x="6821939" y="2659451"/>
            <a:ext cx="14643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2"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99" name="Google Shape;1999;p18"/>
          <p:cNvGrpSpPr/>
          <p:nvPr/>
        </p:nvGrpSpPr>
        <p:grpSpPr>
          <a:xfrm rot="10800000" flipH="1">
            <a:off x="6781458" y="-1018402"/>
            <a:ext cx="3596883" cy="1977069"/>
            <a:chOff x="4178350" y="2375050"/>
            <a:chExt cx="938350" cy="515775"/>
          </a:xfrm>
        </p:grpSpPr>
        <p:sp>
          <p:nvSpPr>
            <p:cNvPr id="2000" name="Google Shape;2000;p18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18"/>
          <p:cNvGrpSpPr/>
          <p:nvPr/>
        </p:nvGrpSpPr>
        <p:grpSpPr>
          <a:xfrm rot="1908640">
            <a:off x="-506044" y="3997171"/>
            <a:ext cx="1853891" cy="1381864"/>
            <a:chOff x="4500175" y="3779525"/>
            <a:chExt cx="1136425" cy="847075"/>
          </a:xfrm>
        </p:grpSpPr>
        <p:sp>
          <p:nvSpPr>
            <p:cNvPr id="2008" name="Google Shape;2008;p18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8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rot="-10241612">
            <a:off x="8570423" y="-199156"/>
            <a:ext cx="730366" cy="1353767"/>
            <a:chOff x="2797700" y="3217325"/>
            <a:chExt cx="682725" cy="1204225"/>
          </a:xfrm>
        </p:grpSpPr>
        <p:sp>
          <p:nvSpPr>
            <p:cNvPr id="2020" name="Google Shape;2020;p18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>
            <a:off x="1247907" y="4602898"/>
            <a:ext cx="548733" cy="498301"/>
            <a:chOff x="3652400" y="3788700"/>
            <a:chExt cx="700450" cy="636075"/>
          </a:xfrm>
        </p:grpSpPr>
        <p:sp>
          <p:nvSpPr>
            <p:cNvPr id="2028" name="Google Shape;2028;p18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74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5"/>
          <p:cNvSpPr txBox="1">
            <a:spLocks noGrp="1"/>
          </p:cNvSpPr>
          <p:nvPr>
            <p:ph type="ctrTitle"/>
          </p:nvPr>
        </p:nvSpPr>
        <p:spPr>
          <a:xfrm>
            <a:off x="841248" y="1633038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5: </a:t>
            </a:r>
            <a:br>
              <a:rPr lang="en-US" dirty="0"/>
            </a:br>
            <a:r>
              <a:rPr lang="en-US" dirty="0"/>
              <a:t>OUR CUSTOMS AND TRADITIONS </a:t>
            </a:r>
            <a:endParaRPr dirty="0"/>
          </a:p>
        </p:txBody>
      </p:sp>
      <p:sp>
        <p:nvSpPr>
          <p:cNvPr id="3430" name="Google Shape;3430;p35"/>
          <p:cNvSpPr txBox="1">
            <a:spLocks noGrp="1"/>
          </p:cNvSpPr>
          <p:nvPr>
            <p:ph type="subTitle" idx="1"/>
          </p:nvPr>
        </p:nvSpPr>
        <p:spPr>
          <a:xfrm>
            <a:off x="841248" y="3685638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BA71C-B41D-A563-A96C-C627ECBB63E0}"/>
              </a:ext>
            </a:extLst>
          </p:cNvPr>
          <p:cNvSpPr/>
          <p:nvPr/>
        </p:nvSpPr>
        <p:spPr>
          <a:xfrm>
            <a:off x="573024" y="3694176"/>
            <a:ext cx="2621280" cy="144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3" name="Google Shape;3643;p45"/>
          <p:cNvSpPr txBox="1">
            <a:spLocks noGrp="1"/>
          </p:cNvSpPr>
          <p:nvPr>
            <p:ph type="title"/>
          </p:nvPr>
        </p:nvSpPr>
        <p:spPr>
          <a:xfrm>
            <a:off x="123132" y="-1508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Fill in each blank with the suitable form of the word given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443E6-E69A-2A4A-AE69-019E4F282642}"/>
              </a:ext>
            </a:extLst>
          </p:cNvPr>
          <p:cNvSpPr txBox="1"/>
          <p:nvPr/>
        </p:nvSpPr>
        <p:spPr>
          <a:xfrm>
            <a:off x="573024" y="833506"/>
            <a:ext cx="8065008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Kien was so tall that no one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him at the family __________ last summer. (union)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My mum puts in a lot of effort to prepare _________ to worship our ancestors. (offer)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The festival ____ gathered on the riverside to cheer the boat racers. (go)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Dragon-snake (Rong ran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may) is a ____________ Vietnamese game for children. It is very enjoyable. (tradition)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We happened to see some locals _________ animals in their village temples. (worship)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29164-F6E1-8662-CB26-966BA2BE89E6}"/>
              </a:ext>
            </a:extLst>
          </p:cNvPr>
          <p:cNvSpPr txBox="1"/>
          <p:nvPr/>
        </p:nvSpPr>
        <p:spPr>
          <a:xfrm>
            <a:off x="6990443" y="927426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reunion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13F93-0C48-F0CE-9483-74F4495CFA31}"/>
              </a:ext>
            </a:extLst>
          </p:cNvPr>
          <p:cNvSpPr txBox="1"/>
          <p:nvPr/>
        </p:nvSpPr>
        <p:spPr>
          <a:xfrm>
            <a:off x="5778500" y="1811499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B44B2-D2CA-95DF-4A65-67B1FD7CC8BD}"/>
              </a:ext>
            </a:extLst>
          </p:cNvPr>
          <p:cNvSpPr txBox="1"/>
          <p:nvPr/>
        </p:nvSpPr>
        <p:spPr>
          <a:xfrm>
            <a:off x="2012044" y="2752937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B7EAB-F796-103C-91B4-092C855441FB}"/>
              </a:ext>
            </a:extLst>
          </p:cNvPr>
          <p:cNvSpPr txBox="1"/>
          <p:nvPr/>
        </p:nvSpPr>
        <p:spPr>
          <a:xfrm>
            <a:off x="5183413" y="3189602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6B485-6B29-9320-7BF2-131F4F493318}"/>
              </a:ext>
            </a:extLst>
          </p:cNvPr>
          <p:cNvSpPr txBox="1"/>
          <p:nvPr/>
        </p:nvSpPr>
        <p:spPr>
          <a:xfrm>
            <a:off x="4682671" y="4128228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p47"/>
          <p:cNvSpPr txBox="1">
            <a:spLocks noGrp="1"/>
          </p:cNvSpPr>
          <p:nvPr>
            <p:ph type="title"/>
          </p:nvPr>
        </p:nvSpPr>
        <p:spPr>
          <a:xfrm>
            <a:off x="312420" y="265334"/>
            <a:ext cx="86740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the sentences with a, an, the or 0 (zero article) 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50BAB-91C8-65AF-9E7D-6812A8B2F630}"/>
              </a:ext>
            </a:extLst>
          </p:cNvPr>
          <p:cNvSpPr txBox="1"/>
          <p:nvPr/>
        </p:nvSpPr>
        <p:spPr>
          <a:xfrm>
            <a:off x="385572" y="1262202"/>
            <a:ext cx="837285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These days, many teenagers write ____ emails instead of letters.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My dad bought ____ ornamental kumquat tree for Tet.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I don't like that restaurant. ____ food there isn't very good.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Don't wear ____ hat when you go into a temple or a pagoda.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It's becoming a custom for us to stay out very late on ____ New Year's Eve.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7CED29-02C4-4FCC-242D-33425C0FED0C}"/>
              </a:ext>
            </a:extLst>
          </p:cNvPr>
          <p:cNvSpPr/>
          <p:nvPr/>
        </p:nvSpPr>
        <p:spPr>
          <a:xfrm>
            <a:off x="4833257" y="1538514"/>
            <a:ext cx="725714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EAEC9D-C722-2993-3621-13EF97B79E89}"/>
              </a:ext>
            </a:extLst>
          </p:cNvPr>
          <p:cNvSpPr/>
          <p:nvPr/>
        </p:nvSpPr>
        <p:spPr>
          <a:xfrm>
            <a:off x="2859313" y="2140587"/>
            <a:ext cx="2786743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52B616-F477-763E-ABB6-50741593F455}"/>
              </a:ext>
            </a:extLst>
          </p:cNvPr>
          <p:cNvSpPr/>
          <p:nvPr/>
        </p:nvSpPr>
        <p:spPr>
          <a:xfrm>
            <a:off x="4064000" y="2760619"/>
            <a:ext cx="587828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8600D6-B549-9639-D9FB-B3AB5C704220}"/>
              </a:ext>
            </a:extLst>
          </p:cNvPr>
          <p:cNvSpPr/>
          <p:nvPr/>
        </p:nvSpPr>
        <p:spPr>
          <a:xfrm>
            <a:off x="2452914" y="3360057"/>
            <a:ext cx="413657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939D0-184E-2080-6501-5CA3FA3B7CAA}"/>
              </a:ext>
            </a:extLst>
          </p:cNvPr>
          <p:cNvSpPr/>
          <p:nvPr/>
        </p:nvSpPr>
        <p:spPr>
          <a:xfrm>
            <a:off x="6785428" y="3976914"/>
            <a:ext cx="1698171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7B4FB-8CB1-CA37-C599-6A5D3B85DAB8}"/>
              </a:ext>
            </a:extLst>
          </p:cNvPr>
          <p:cNvSpPr txBox="1"/>
          <p:nvPr/>
        </p:nvSpPr>
        <p:spPr>
          <a:xfrm>
            <a:off x="4442279" y="1435947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2D890-368C-04B5-1370-608CC3D740FB}"/>
              </a:ext>
            </a:extLst>
          </p:cNvPr>
          <p:cNvSpPr txBox="1"/>
          <p:nvPr/>
        </p:nvSpPr>
        <p:spPr>
          <a:xfrm>
            <a:off x="2410277" y="2038020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C6740-615A-4F0F-5A7C-AF097C7E22FF}"/>
              </a:ext>
            </a:extLst>
          </p:cNvPr>
          <p:cNvSpPr txBox="1"/>
          <p:nvPr/>
        </p:nvSpPr>
        <p:spPr>
          <a:xfrm>
            <a:off x="3535134" y="2705371"/>
            <a:ext cx="811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95A49-5EB7-7699-0FD7-35D58CC289F1}"/>
              </a:ext>
            </a:extLst>
          </p:cNvPr>
          <p:cNvSpPr txBox="1"/>
          <p:nvPr/>
        </p:nvSpPr>
        <p:spPr>
          <a:xfrm>
            <a:off x="2019300" y="3257490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ECBE8-2867-A64B-1265-E5039DC7A33E}"/>
              </a:ext>
            </a:extLst>
          </p:cNvPr>
          <p:cNvSpPr txBox="1"/>
          <p:nvPr/>
        </p:nvSpPr>
        <p:spPr>
          <a:xfrm>
            <a:off x="6344123" y="3895812"/>
            <a:ext cx="1435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p54"/>
          <p:cNvSpPr txBox="1">
            <a:spLocks noGrp="1"/>
          </p:cNvSpPr>
          <p:nvPr>
            <p:ph type="title"/>
          </p:nvPr>
        </p:nvSpPr>
        <p:spPr>
          <a:xfrm>
            <a:off x="466207" y="396895"/>
            <a:ext cx="70376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the text with a, an, the or 0 (zero article)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9D71D-A74E-812A-DBEA-22E110985FB2}"/>
              </a:ext>
            </a:extLst>
          </p:cNvPr>
          <p:cNvSpPr txBox="1"/>
          <p:nvPr/>
        </p:nvSpPr>
        <p:spPr>
          <a:xfrm>
            <a:off x="556260" y="1538459"/>
            <a:ext cx="803148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 are two easy ways to raise children's awareness of (1) _____ customs and traditions. First, it is (2) ______ good idea for parents to teach children to cook. By doing this, children can learn and preserve their family recipes. Second, parents can take children to (3) _______ local festivals. This helps them discover (4) ______ culture of their community and develop (5)________ understanding of local traditions.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2FB27-E3CA-CC10-AEA2-8FEAC7B5FA07}"/>
              </a:ext>
            </a:extLst>
          </p:cNvPr>
          <p:cNvSpPr txBox="1"/>
          <p:nvPr/>
        </p:nvSpPr>
        <p:spPr>
          <a:xfrm>
            <a:off x="7047593" y="1639147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F171ED-44DA-4018-C02B-AB14455F35D3}"/>
              </a:ext>
            </a:extLst>
          </p:cNvPr>
          <p:cNvSpPr/>
          <p:nvPr/>
        </p:nvSpPr>
        <p:spPr>
          <a:xfrm>
            <a:off x="7569200" y="1690430"/>
            <a:ext cx="1018540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E30891-8336-13CF-DCB1-3A53E5554709}"/>
              </a:ext>
            </a:extLst>
          </p:cNvPr>
          <p:cNvSpPr/>
          <p:nvPr/>
        </p:nvSpPr>
        <p:spPr>
          <a:xfrm>
            <a:off x="558799" y="2169401"/>
            <a:ext cx="1618343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4E43CF-BB9D-189E-24F1-1DEFD57897D9}"/>
              </a:ext>
            </a:extLst>
          </p:cNvPr>
          <p:cNvSpPr/>
          <p:nvPr/>
        </p:nvSpPr>
        <p:spPr>
          <a:xfrm>
            <a:off x="4363900" y="2169401"/>
            <a:ext cx="1107985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B823C4-EF9E-C42C-B9EF-6B37AECA82D6}"/>
              </a:ext>
            </a:extLst>
          </p:cNvPr>
          <p:cNvSpPr/>
          <p:nvPr/>
        </p:nvSpPr>
        <p:spPr>
          <a:xfrm>
            <a:off x="5863771" y="3054773"/>
            <a:ext cx="1458686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158CB5-80F9-43F8-2B3C-7DBA9F866426}"/>
              </a:ext>
            </a:extLst>
          </p:cNvPr>
          <p:cNvSpPr/>
          <p:nvPr/>
        </p:nvSpPr>
        <p:spPr>
          <a:xfrm>
            <a:off x="3755571" y="3525763"/>
            <a:ext cx="3292021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FA79FD-E6DE-2D47-5413-BF4340B47FF5}"/>
              </a:ext>
            </a:extLst>
          </p:cNvPr>
          <p:cNvSpPr/>
          <p:nvPr/>
        </p:nvSpPr>
        <p:spPr>
          <a:xfrm>
            <a:off x="1959427" y="3990944"/>
            <a:ext cx="3512457" cy="2975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54297-895D-1751-0A14-C221F43848C7}"/>
              </a:ext>
            </a:extLst>
          </p:cNvPr>
          <p:cNvSpPr txBox="1"/>
          <p:nvPr/>
        </p:nvSpPr>
        <p:spPr>
          <a:xfrm>
            <a:off x="3763703" y="2080864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F5C53-1E58-3147-8584-F1F148990F99}"/>
              </a:ext>
            </a:extLst>
          </p:cNvPr>
          <p:cNvSpPr txBox="1"/>
          <p:nvPr/>
        </p:nvSpPr>
        <p:spPr>
          <a:xfrm>
            <a:off x="5243737" y="3035808"/>
            <a:ext cx="456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AFC64-CD93-9EB6-4358-9F7578F77CB8}"/>
              </a:ext>
            </a:extLst>
          </p:cNvPr>
          <p:cNvSpPr txBox="1"/>
          <p:nvPr/>
        </p:nvSpPr>
        <p:spPr>
          <a:xfrm>
            <a:off x="2911021" y="3444000"/>
            <a:ext cx="637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21A1E-FFB4-3B65-0F30-A36A9DE7F8BC}"/>
              </a:ext>
            </a:extLst>
          </p:cNvPr>
          <p:cNvSpPr txBox="1"/>
          <p:nvPr/>
        </p:nvSpPr>
        <p:spPr>
          <a:xfrm>
            <a:off x="1131297" y="3888377"/>
            <a:ext cx="661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975" y="-16816"/>
            <a:ext cx="9144000" cy="812482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5300" y="149723"/>
            <a:ext cx="2351524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046" y="803681"/>
            <a:ext cx="81684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C69"/>
                </a:solidFill>
                <a:latin typeface="Tw Cen MT Condensed Extra Bold" panose="020B0803020202020204" pitchFamily="34" charset="0"/>
              </a:rPr>
              <a:t>LOCAL CUSTOMS AND TRADITIONS</a:t>
            </a:r>
            <a:endParaRPr lang="en-US" sz="36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4292846" y="1914230"/>
            <a:ext cx="4662789" cy="2939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06264" y="1778357"/>
            <a:ext cx="3849188" cy="31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2459" y="998935"/>
            <a:ext cx="22686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1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622" y="1635869"/>
            <a:ext cx="531318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700"/>
              <a:t>Do exercises in the workbook.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/>
              <a:t>Prepare </a:t>
            </a:r>
            <a:r>
              <a:rPr lang="en-US" sz="2700" dirty="0"/>
              <a:t>for the next lesson.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05" y="2293742"/>
            <a:ext cx="2561188" cy="25611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41"/>
          <p:cNvSpPr txBox="1">
            <a:spLocks noGrp="1"/>
          </p:cNvSpPr>
          <p:nvPr>
            <p:ph type="title"/>
          </p:nvPr>
        </p:nvSpPr>
        <p:spPr>
          <a:xfrm>
            <a:off x="1088043" y="1517943"/>
            <a:ext cx="5777214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 YOU!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1223928" y="0"/>
            <a:ext cx="4562244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11D7AC-7D2B-989E-469A-90E1A1F4A7D9}"/>
              </a:ext>
            </a:extLst>
          </p:cNvPr>
          <p:cNvSpPr txBox="1"/>
          <p:nvPr/>
        </p:nvSpPr>
        <p:spPr>
          <a:xfrm>
            <a:off x="831088" y="1758367"/>
            <a:ext cx="4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CUSTOMS AND TRADITIONS: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43CC7-C6EE-85C2-6442-BD6A0FB62E63}"/>
              </a:ext>
            </a:extLst>
          </p:cNvPr>
          <p:cNvSpPr txBox="1"/>
          <p:nvPr/>
        </p:nvSpPr>
        <p:spPr>
          <a:xfrm>
            <a:off x="831088" y="1611975"/>
            <a:ext cx="754415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                                           wedding ceremony, food offerings, martial art, whale worship, family reunion, festival goer, celebration, admiring, praying, acrobat, decoration, etc.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40"/>
          <p:cNvSpPr txBox="1">
            <a:spLocks noGrp="1"/>
          </p:cNvSpPr>
          <p:nvPr>
            <p:ph type="title"/>
          </p:nvPr>
        </p:nvSpPr>
        <p:spPr>
          <a:xfrm>
            <a:off x="3961023" y="297954"/>
            <a:ext cx="508544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/>
              <a:t>PRONUNCIATION</a:t>
            </a:r>
            <a:endParaRPr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852110-5EE8-131F-02AA-44C1B86E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87381"/>
              </p:ext>
            </p:extLst>
          </p:nvPr>
        </p:nvGraphicFramePr>
        <p:xfrm>
          <a:off x="1524000" y="1405382"/>
          <a:ext cx="6096000" cy="28983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3120401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85242417"/>
                    </a:ext>
                  </a:extLst>
                </a:gridCol>
              </a:tblGrid>
              <a:tr h="65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/n/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/ŋ/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308138"/>
                  </a:ext>
                </a:extLst>
              </a:tr>
              <a:tr h="2243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7973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842033-6FA0-7F87-8E7C-0285E5454B13}"/>
              </a:ext>
            </a:extLst>
          </p:cNvPr>
          <p:cNvSpPr txBox="1"/>
          <p:nvPr/>
        </p:nvSpPr>
        <p:spPr>
          <a:xfrm>
            <a:off x="1623900" y="2202418"/>
            <a:ext cx="284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</a:t>
            </a:r>
            <a:r>
              <a:rPr lang="en-US" sz="2200" b="1" u="sng" dirty="0"/>
              <a:t>n</a:t>
            </a:r>
            <a:r>
              <a:rPr lang="en-US" sz="2200" dirty="0"/>
              <a:t>, la</a:t>
            </a:r>
            <a:r>
              <a:rPr lang="en-US" sz="2200" b="1" u="sng" dirty="0"/>
              <a:t>n</a:t>
            </a:r>
            <a:r>
              <a:rPr lang="en-US" sz="2200" dirty="0"/>
              <a:t>d, ceremo</a:t>
            </a:r>
            <a:r>
              <a:rPr lang="en-US" sz="2200" b="1" u="sng" dirty="0"/>
              <a:t>n</a:t>
            </a:r>
            <a:r>
              <a:rPr lang="en-US" sz="2200" dirty="0"/>
              <a:t>y, traditio</a:t>
            </a:r>
            <a:r>
              <a:rPr lang="en-US" sz="2200" b="1" u="sng" dirty="0"/>
              <a:t>n</a:t>
            </a:r>
            <a:r>
              <a:rPr lang="en-US" sz="2200" dirty="0"/>
              <a:t>, la</a:t>
            </a:r>
            <a:r>
              <a:rPr lang="en-US" sz="2200" b="1" u="sng" dirty="0"/>
              <a:t>n</a:t>
            </a:r>
            <a:r>
              <a:rPr lang="en-US" sz="2200" dirty="0"/>
              <a:t>e, gree</a:t>
            </a:r>
            <a:r>
              <a:rPr lang="en-US" sz="2200" b="1" u="sng" dirty="0"/>
              <a:t>n</a:t>
            </a:r>
            <a:r>
              <a:rPr lang="en-US" sz="2200" dirty="0"/>
              <a:t>, o</a:t>
            </a:r>
            <a:r>
              <a:rPr lang="en-US" sz="2200" b="1" u="sng" dirty="0"/>
              <a:t>n</a:t>
            </a:r>
            <a:r>
              <a:rPr lang="en-US" sz="2200" dirty="0"/>
              <a:t>ion, o</a:t>
            </a:r>
            <a:r>
              <a:rPr lang="en-US" sz="2200" b="1" u="sng" dirty="0"/>
              <a:t>n</a:t>
            </a:r>
            <a:r>
              <a:rPr lang="en-US" sz="2200" dirty="0"/>
              <a:t>line, wi</a:t>
            </a:r>
            <a:r>
              <a:rPr lang="en-US" sz="2200" b="1" u="sng" dirty="0"/>
              <a:t>nn</a:t>
            </a:r>
            <a:r>
              <a:rPr lang="en-US" sz="2200" dirty="0"/>
              <a:t>er, ca</a:t>
            </a:r>
            <a:r>
              <a:rPr lang="en-US" sz="2200" b="1" u="sng" dirty="0"/>
              <a:t>nn</a:t>
            </a:r>
            <a:r>
              <a:rPr lang="en-US" sz="2200" dirty="0"/>
              <a:t>on, te</a:t>
            </a:r>
            <a:r>
              <a:rPr lang="en-US" sz="2200" b="1" u="sng" dirty="0"/>
              <a:t>nn</a:t>
            </a:r>
            <a:r>
              <a:rPr lang="en-US" sz="2200" dirty="0"/>
              <a:t>is, etc.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4271E-23E2-A77E-276D-0FAE9DDDC6E7}"/>
              </a:ext>
            </a:extLst>
          </p:cNvPr>
          <p:cNvSpPr txBox="1"/>
          <p:nvPr/>
        </p:nvSpPr>
        <p:spPr>
          <a:xfrm>
            <a:off x="4572000" y="2202418"/>
            <a:ext cx="2948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</a:t>
            </a:r>
            <a:r>
              <a:rPr lang="en-US" sz="2200" b="1" u="sng" dirty="0"/>
              <a:t>ing</a:t>
            </a:r>
            <a:r>
              <a:rPr lang="en-US" sz="2200" dirty="0"/>
              <a:t>, tha</a:t>
            </a:r>
            <a:r>
              <a:rPr lang="en-US" sz="2200" b="1" u="sng" dirty="0"/>
              <a:t>n</a:t>
            </a:r>
            <a:r>
              <a:rPr lang="en-US" sz="2200" dirty="0"/>
              <a:t>k, si</a:t>
            </a:r>
            <a:r>
              <a:rPr lang="en-US" sz="2200" b="1" u="sng" dirty="0"/>
              <a:t>ng</a:t>
            </a:r>
            <a:r>
              <a:rPr lang="en-US" sz="2200" dirty="0"/>
              <a:t>le, offeri</a:t>
            </a:r>
            <a:r>
              <a:rPr lang="en-US" sz="2200" b="1" u="sng" dirty="0"/>
              <a:t>ng</a:t>
            </a:r>
            <a:r>
              <a:rPr lang="en-US" sz="2200" dirty="0"/>
              <a:t>, si</a:t>
            </a:r>
            <a:r>
              <a:rPr lang="en-US" sz="2200" b="1" u="sng" dirty="0"/>
              <a:t>n</a:t>
            </a:r>
            <a:r>
              <a:rPr lang="en-US" sz="2200" dirty="0"/>
              <a:t>k, twi</a:t>
            </a:r>
            <a:r>
              <a:rPr lang="en-US" sz="2200" b="1" u="sng" dirty="0"/>
              <a:t>n</a:t>
            </a:r>
            <a:r>
              <a:rPr lang="en-US" sz="2200" dirty="0"/>
              <a:t>kling, a</a:t>
            </a:r>
            <a:r>
              <a:rPr lang="en-US" sz="2200" b="1" u="sng" dirty="0"/>
              <a:t>n</a:t>
            </a:r>
            <a:r>
              <a:rPr lang="en-US" sz="2200" dirty="0"/>
              <a:t>ger, a</a:t>
            </a:r>
            <a:r>
              <a:rPr lang="en-US" sz="2200" b="1" u="sng" dirty="0"/>
              <a:t>n</a:t>
            </a:r>
            <a:r>
              <a:rPr lang="en-US" sz="2200" dirty="0"/>
              <a:t>xiously, u</a:t>
            </a:r>
            <a:r>
              <a:rPr lang="en-US" sz="2200" b="1" u="sng" dirty="0"/>
              <a:t>n</a:t>
            </a:r>
            <a:r>
              <a:rPr lang="en-US" sz="2200" dirty="0"/>
              <a:t>cle, stro</a:t>
            </a:r>
            <a:r>
              <a:rPr lang="en-US" sz="2200" b="1" u="sng" dirty="0"/>
              <a:t>n</a:t>
            </a:r>
            <a:r>
              <a:rPr lang="en-US" sz="2200" dirty="0"/>
              <a:t>g, ki</a:t>
            </a:r>
            <a:r>
              <a:rPr lang="en-US" sz="2200" b="1" u="sng" dirty="0"/>
              <a:t>ng</a:t>
            </a:r>
            <a:r>
              <a:rPr lang="en-US" sz="2200" dirty="0"/>
              <a:t>, le</a:t>
            </a:r>
            <a:r>
              <a:rPr lang="en-US" sz="2200" b="1" u="sng" dirty="0"/>
              <a:t>ng</a:t>
            </a:r>
            <a:r>
              <a:rPr lang="en-US" sz="2200" dirty="0"/>
              <a:t>th, etc.</a:t>
            </a:r>
          </a:p>
        </p:txBody>
      </p:sp>
    </p:spTree>
    <p:extLst>
      <p:ext uri="{BB962C8B-B14F-4D97-AF65-F5344CB8AC3E}">
        <p14:creationId xmlns:p14="http://schemas.microsoft.com/office/powerpoint/2010/main" val="3871585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466090" y="1034703"/>
            <a:ext cx="8211820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là từ  trước danh từ nhằm cho biết danh từ đó nói đến một đối tượng xác định hay không xác định.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“The” dùng để chỉ đối tượng  xác định .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“A/An” được dùng nói  đến một đối tượng chưa xác định được.</a:t>
            </a:r>
          </a:p>
          <a:p>
            <a:pPr algn="l">
              <a:lnSpc>
                <a:spcPct val="200000"/>
              </a:lnSpc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không phải một loại từ riêng biệt, chúng có thể được xem là một bộ phận của tính từ dùng bổ nghĩa cho danh từ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145340" y="7904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145340" y="651742"/>
            <a:ext cx="84556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 xác định</a:t>
            </a:r>
          </a:p>
          <a:p>
            <a:pPr algn="l"/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mạo từ xác định “the” trong các trường hợp sau: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 vật, sự việc kể đến hai lần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a house. The house is very big.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has two children: a daughter and a son. The daughter is a pupil. The son is very small.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các yếu tố duy nhất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sun, the earth, the moon, the sea…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Đứng sau tính từ: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poor: những người nghèo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young: những người trẻ tuổi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old : những người già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rich: những người giàu có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từ chỉ tên riêng</a:t>
            </a:r>
            <a:b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 dụ: the Nile, the Bach Dang hotel, the Mekong river, the Himalaya, the Buc Tuong….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quốc tịch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Chinese , the Vietnamese, ……..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tên của tổ chức, nhiều bang</a:t>
            </a:r>
            <a:r>
              <a:rPr lang="vi-VN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the United Nations, the United States the Asian.</a:t>
            </a:r>
          </a:p>
        </p:txBody>
      </p:sp>
    </p:spTree>
    <p:extLst>
      <p:ext uri="{BB962C8B-B14F-4D97-AF65-F5344CB8AC3E}">
        <p14:creationId xmlns:p14="http://schemas.microsoft.com/office/powerpoint/2010/main" val="24739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546100" y="31272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546100" y="1119102"/>
            <a:ext cx="843534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Mạo từ A/An được dùng trong những trường hợp sau: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sự vật, sự việc được kể đến lần đầu tiên.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a house near a bank.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has two children: a son and a daughter.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Chỉ nghề nghiệp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I’m a teacher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brother is an programmer.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cụm từ/ từ chỉ lượng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a pair of/ a thousand/ a little/ a few…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trong câu cảm thán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what a + noun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 beautiful girl!</a:t>
            </a:r>
            <a:b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big rain!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19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 nghĩa là “một”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: There is a pen on the table.</a:t>
            </a:r>
          </a:p>
          <a:p>
            <a:pPr algn="l"/>
            <a:r>
              <a:rPr lang="vi-VN" sz="1900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Lưu ý: dùng “An” trước những danh từ bắt đầu bằng các nguyên âm: e,u,o,ai</a:t>
            </a:r>
            <a:r>
              <a:rPr lang="vi-VN" sz="19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13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44"/>
          <p:cNvSpPr txBox="1">
            <a:spLocks noGrp="1"/>
          </p:cNvSpPr>
          <p:nvPr>
            <p:ph type="title"/>
          </p:nvPr>
        </p:nvSpPr>
        <p:spPr>
          <a:xfrm>
            <a:off x="714300" y="23144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GRAMMAR: ARTICLES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8C1CD-4A49-4430-8EC2-7A5A4728CDAE}"/>
              </a:ext>
            </a:extLst>
          </p:cNvPr>
          <p:cNvSpPr txBox="1"/>
          <p:nvPr/>
        </p:nvSpPr>
        <p:spPr>
          <a:xfrm>
            <a:off x="122480" y="943889"/>
            <a:ext cx="8218880" cy="41996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0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 trường hợp trường hợp không dùng mạo từ a/an, the</a:t>
            </a:r>
          </a:p>
          <a:p>
            <a:pPr algn="l">
              <a:lnSpc>
                <a:spcPct val="150000"/>
              </a:lnSpc>
            </a:pPr>
            <a:r>
              <a:rPr lang="vi-VN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danh từ đếm được, danh từ không đếm: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Milk is good for you.</a:t>
            </a:r>
          </a:p>
          <a:p>
            <a:pPr algn="l">
              <a:lnSpc>
                <a:spcPct val="150000"/>
              </a:lnSpc>
            </a:pPr>
            <a:r>
              <a:rPr lang="vi-VN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Trước một số danh từ chỉ tên nước, nhà ga, sân bay, đường phố, thị xã, ngôn ngữ.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China is a large country.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live in Ho Chi Minh city.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house is in Tân Hương street.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live near Tân Sơn Nhất airport.</a:t>
            </a:r>
          </a:p>
        </p:txBody>
      </p:sp>
    </p:spTree>
    <p:extLst>
      <p:ext uri="{BB962C8B-B14F-4D97-AF65-F5344CB8AC3E}">
        <p14:creationId xmlns:p14="http://schemas.microsoft.com/office/powerpoint/2010/main" val="168010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974A7-2B19-EC32-8938-6C6FF4F8880D}"/>
              </a:ext>
            </a:extLst>
          </p:cNvPr>
          <p:cNvSpPr txBox="1"/>
          <p:nvPr/>
        </p:nvSpPr>
        <p:spPr>
          <a:xfrm>
            <a:off x="512064" y="1220082"/>
            <a:ext cx="8241792" cy="284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It is becoming a _____ for many families in Viet Nam to celebrate Women's Day and Family Day.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habit                                B. custom</a:t>
            </a:r>
          </a:p>
          <a:p>
            <a:pPr algn="just">
              <a:lnSpc>
                <a:spcPts val="2700"/>
              </a:lnSpc>
            </a:pP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_____, we hold the Spring Festival on the 15th of January in lunar calendar.</a:t>
            </a:r>
          </a:p>
          <a:p>
            <a:pPr algn="just">
              <a:lnSpc>
                <a:spcPts val="27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Traditionally                   B. In the past</a:t>
            </a:r>
          </a:p>
          <a:p>
            <a:pPr algn="just">
              <a:lnSpc>
                <a:spcPts val="2700"/>
              </a:lnSpc>
            </a:pP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Janet is from a family of doctors, but she broke with _____ when she went to an art college.</a:t>
            </a:r>
          </a:p>
          <a:p>
            <a:pPr algn="just">
              <a:lnSpc>
                <a:spcPts val="27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                         B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habit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267755-3057-D0E4-ABCE-B7C852A7CE6A}"/>
              </a:ext>
            </a:extLst>
          </p:cNvPr>
          <p:cNvSpPr/>
          <p:nvPr/>
        </p:nvSpPr>
        <p:spPr>
          <a:xfrm>
            <a:off x="3170382" y="1954481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2B796E-B367-3278-DF06-E77C24B61145}"/>
              </a:ext>
            </a:extLst>
          </p:cNvPr>
          <p:cNvSpPr/>
          <p:nvPr/>
        </p:nvSpPr>
        <p:spPr>
          <a:xfrm>
            <a:off x="512064" y="2658912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D7461D-676A-7914-29C6-B31FDEB5293E}"/>
              </a:ext>
            </a:extLst>
          </p:cNvPr>
          <p:cNvSpPr/>
          <p:nvPr/>
        </p:nvSpPr>
        <p:spPr>
          <a:xfrm>
            <a:off x="512064" y="3685737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3475;p40">
            <a:extLst>
              <a:ext uri="{FF2B5EF4-FFF2-40B4-BE49-F238E27FC236}">
                <a16:creationId xmlns:a16="http://schemas.microsoft.com/office/drawing/2014/main" id="{E5813977-E7D1-86B5-AA37-37B4CAAC3D3A}"/>
              </a:ext>
            </a:extLst>
          </p:cNvPr>
          <p:cNvSpPr txBox="1">
            <a:spLocks/>
          </p:cNvSpPr>
          <p:nvPr/>
        </p:nvSpPr>
        <p:spPr>
          <a:xfrm>
            <a:off x="4058559" y="335112"/>
            <a:ext cx="508544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Choose the correct option to complete each sentence below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40"/>
          <p:cNvSpPr txBox="1">
            <a:spLocks noGrp="1"/>
          </p:cNvSpPr>
          <p:nvPr>
            <p:ph type="title"/>
          </p:nvPr>
        </p:nvSpPr>
        <p:spPr>
          <a:xfrm>
            <a:off x="4058559" y="407682"/>
            <a:ext cx="5085441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Choose the correct option to complete each sentence below</a:t>
            </a:r>
            <a:r>
              <a:rPr lang="en" dirty="0"/>
              <a:t> 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74A7-2B19-EC32-8938-6C6FF4F8880D}"/>
              </a:ext>
            </a:extLst>
          </p:cNvPr>
          <p:cNvSpPr txBox="1"/>
          <p:nvPr/>
        </p:nvSpPr>
        <p:spPr>
          <a:xfrm>
            <a:off x="729778" y="1163382"/>
            <a:ext cx="8241792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Having dinner at my grandparents' house on Saturdays is one of the customs our family _____.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does                           B.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practises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Story telling is a great way to _____ the local tradition alive.</a:t>
            </a:r>
          </a:p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maintain                B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keep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DFCD14-8D4B-EEE2-0D76-434ED4A3ED3F}"/>
              </a:ext>
            </a:extLst>
          </p:cNvPr>
          <p:cNvSpPr/>
          <p:nvPr/>
        </p:nvSpPr>
        <p:spPr>
          <a:xfrm>
            <a:off x="3033486" y="2237922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811086-0676-C432-0715-24DEA4ADB9D6}"/>
              </a:ext>
            </a:extLst>
          </p:cNvPr>
          <p:cNvSpPr/>
          <p:nvPr/>
        </p:nvSpPr>
        <p:spPr>
          <a:xfrm>
            <a:off x="2881086" y="3149650"/>
            <a:ext cx="304800" cy="312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1101</Words>
  <Application>Microsoft Office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Poppins</vt:lpstr>
      <vt:lpstr>Myriad Pro</vt:lpstr>
      <vt:lpstr>Arial</vt:lpstr>
      <vt:lpstr>Calibri</vt:lpstr>
      <vt:lpstr>Tw Cen MT Condensed Extra Bold</vt:lpstr>
      <vt:lpstr>Wingdings</vt:lpstr>
      <vt:lpstr>Poppins SemiBold</vt:lpstr>
      <vt:lpstr>Pastel Portfolio by Slidesgo</vt:lpstr>
      <vt:lpstr>Unit 5:  OUR CUSTOMS AND TRADITIONS </vt:lpstr>
      <vt:lpstr>VOCABULARY</vt:lpstr>
      <vt:lpstr>PRONUNCIATION</vt:lpstr>
      <vt:lpstr>GRAMMAR: ARTICLES</vt:lpstr>
      <vt:lpstr>GRAMMAR: ARTICLES</vt:lpstr>
      <vt:lpstr>GRAMMAR: ARTICLES</vt:lpstr>
      <vt:lpstr>GRAMMAR: ARTICLES</vt:lpstr>
      <vt:lpstr>PowerPoint Presentation</vt:lpstr>
      <vt:lpstr>Choose the correct option to complete each sentence below </vt:lpstr>
      <vt:lpstr>Fill in each blank with the suitable form of the word given</vt:lpstr>
      <vt:lpstr>Complete the sentences with a, an, the or 0 (zero article) </vt:lpstr>
      <vt:lpstr>Complete the text with a, an, the or 0 (zero article)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 OUR CUSTOMS AND TRADITIONS</dc:title>
  <dc:creator>nhi tran</dc:creator>
  <cp:lastModifiedBy>BinhNV13</cp:lastModifiedBy>
  <cp:revision>5</cp:revision>
  <dcterms:modified xsi:type="dcterms:W3CDTF">2023-08-20T17:14:43Z</dcterms:modified>
</cp:coreProperties>
</file>