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2" r:id="rId2"/>
    <p:sldId id="284" r:id="rId3"/>
    <p:sldId id="285" r:id="rId4"/>
    <p:sldId id="271" r:id="rId5"/>
    <p:sldId id="258" r:id="rId6"/>
    <p:sldId id="286" r:id="rId7"/>
    <p:sldId id="261" r:id="rId8"/>
    <p:sldId id="280" r:id="rId9"/>
    <p:sldId id="262" r:id="rId10"/>
    <p:sldId id="287" r:id="rId11"/>
    <p:sldId id="263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DE1D8"/>
    <a:srgbClr val="0084B1"/>
    <a:srgbClr val="8CB862"/>
    <a:srgbClr val="F16649"/>
    <a:srgbClr val="C0E6EA"/>
    <a:srgbClr val="E2F4F6"/>
    <a:srgbClr val="D6EFF2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35" y="6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995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44" y="3905794"/>
            <a:ext cx="8229600" cy="185330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Nick lives in 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coutry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house. Where does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live?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mi lives in a town house.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2: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Is Nick’s house small? What about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Yes, it is.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 is big.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31">
            <a:off x="876783" y="404944"/>
            <a:ext cx="3452794" cy="309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777790"/>
            <a:ext cx="3155859" cy="272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3961" y="454624"/>
            <a:ext cx="1285736" cy="646331"/>
          </a:xfrm>
          <a:prstGeom prst="rect">
            <a:avLst/>
          </a:prstGeom>
          <a:solidFill>
            <a:srgbClr val="CC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Mi’s</a:t>
            </a:r>
            <a:r>
              <a:rPr lang="en-US" dirty="0"/>
              <a:t> house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46144" y="145352"/>
            <a:ext cx="287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Work in pairs</a:t>
            </a:r>
            <a:b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400" dirty="0"/>
          </a:p>
        </p:txBody>
      </p:sp>
      <p:pic>
        <p:nvPicPr>
          <p:cNvPr id="10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07" y="4216695"/>
            <a:ext cx="1455779" cy="17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5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a simple picture of your house.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partner about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846319"/>
            <a:ext cx="2105195" cy="2041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4102" y="146606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my house 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It is a small house in the country.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5 rooms in my house such as living room, bathroom, dining room, my room and my parent’s room.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There is a sofa, a coffee table and two stools in the living room. There are six chairs and a table, and a fridge in the dining room. The kitchen is big and fully equipped. There is a bed , a table, a chair and a bookshelf in the bedroom. There is a sink and a toilet in the bathroom….. I love my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house..</a:t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ẫu Tranh Tô Màu Hình Ngôi Nhà đẹp Nhất Dành Cho Bé từ 1-5 tuổ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2" y="1611038"/>
            <a:ext cx="3357154" cy="30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8010" y="1018903"/>
            <a:ext cx="2582091" cy="31446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MODEL WRITING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25731" y="1972491"/>
            <a:ext cx="606334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Write a short paragraph your house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613420"/>
            <a:ext cx="8892967" cy="51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31074" y="0"/>
            <a:ext cx="2952206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 - up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74" y="1658983"/>
            <a:ext cx="8530046" cy="1200329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How to use the Possessive case and give example.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Some prepositions of place and  describe the position of some things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9586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215065"/>
            <a:ext cx="5667646" cy="2427870"/>
            <a:chOff x="2094743" y="1811975"/>
            <a:chExt cx="495451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Giving suggestions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A0DF0-AABF-48E7-B144-FB98F5FE7FF4}"/>
              </a:ext>
            </a:extLst>
          </p:cNvPr>
          <p:cNvSpPr/>
          <p:nvPr/>
        </p:nvSpPr>
        <p:spPr>
          <a:xfrm>
            <a:off x="1750142" y="3254478"/>
            <a:ext cx="6414144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4EAA-7764-4CFC-B678-C396EB708FDC}"/>
              </a:ext>
            </a:extLst>
          </p:cNvPr>
          <p:cNvSpPr/>
          <p:nvPr/>
        </p:nvSpPr>
        <p:spPr>
          <a:xfrm>
            <a:off x="1745224" y="4434939"/>
            <a:ext cx="6419061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5" y="179920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1200329"/>
          </a:xfrm>
          <a:prstGeom prst="rect">
            <a:avLst/>
          </a:prstGeom>
          <a:solidFill>
            <a:srgbClr val="0084B1">
              <a:alpha val="41000"/>
            </a:srgbClr>
          </a:solidFill>
          <a:ln>
            <a:solidFill>
              <a:srgbClr val="8CB8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72" y="2013877"/>
            <a:ext cx="80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My bedroom isn’t nice.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Mum: </a:t>
            </a:r>
            <a:r>
              <a:rPr lang="en-US" sz="2400" dirty="0"/>
              <a:t>How about putting a picture on the wall?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Great idea, Mum.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/>
              <a:t>Mum:</a:t>
            </a:r>
            <a:r>
              <a:rPr lang="en-US" sz="2400" dirty="0" err="1"/>
              <a:t>Let’s</a:t>
            </a:r>
            <a:r>
              <a:rPr lang="en-US" sz="2400" dirty="0"/>
              <a:t> go to the department store to buy one.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</p:txBody>
      </p:sp>
      <p:pic>
        <p:nvPicPr>
          <p:cNvPr id="3" name="Bản sao của B1_13">
            <a:hlinkClick r:id="" action="ppaction://media"/>
            <a:extLst>
              <a:ext uri="{FF2B5EF4-FFF2-40B4-BE49-F238E27FC236}">
                <a16:creationId xmlns:a16="http://schemas.microsoft.com/office/drawing/2014/main" id="{68041F44-1BC4-4744-AD3E-20A1E940C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6596" y="861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8" y="1011066"/>
            <a:ext cx="8229600" cy="1418626"/>
          </a:xfrm>
          <a:solidFill>
            <a:srgbClr val="92D050">
              <a:alpha val="44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How about + V-</a:t>
            </a:r>
            <a:r>
              <a:rPr lang="en-US" sz="2800" b="1" i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dirty="0"/>
              <a:t> </a:t>
            </a:r>
            <a:r>
              <a:rPr lang="en-US" sz="2800" dirty="0"/>
              <a:t>(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 ra gợi ý cùng làm công việc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Let’s +V. (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câu này dùng để yêu cầu ai đó cùng làm gì với mình.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i="1" spc="-50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  <a:ln>
            <a:solidFill>
              <a:srgbClr val="8CB862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* </a:t>
            </a:r>
            <a:r>
              <a:rPr lang="en-US" u="sng" dirty="0"/>
              <a:t>Structure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Giving suggestions</a:t>
            </a:r>
            <a:endParaRPr lang="en-GB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347" y="2511756"/>
            <a:ext cx="721069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dialogue. Remember to use the structures:  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about + V-</a:t>
            </a:r>
            <a:r>
              <a:rPr lang="en-US" b="1" i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;  Let’s +V.</a:t>
            </a:r>
          </a:p>
          <a:p>
            <a:pPr algn="just"/>
            <a:endParaRPr lang="en-US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" y="253645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83" y="3775164"/>
            <a:ext cx="3409407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3" y="134597"/>
            <a:ext cx="587409" cy="621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077279" y="604156"/>
            <a:ext cx="7534410" cy="1200329"/>
          </a:xfrm>
          <a:prstGeom prst="rect">
            <a:avLst/>
          </a:prstGeom>
          <a:solidFill>
            <a:srgbClr val="92D05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Nick about her grandparents’ country house. Look at the pictures of her grandparents’ house and complete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thesentences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1636733"/>
            <a:ext cx="4652010" cy="336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842"/>
            <a:ext cx="4491990" cy="3866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3481" y="19381"/>
            <a:ext cx="435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Living places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05475"/>
            <a:ext cx="3451860" cy="249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9" y="105475"/>
            <a:ext cx="3364221" cy="286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093" y="30266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3" y="2974456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grandparents live in a                 house in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9382" y="329476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093" y="37453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3" y="3693130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              four rooms in the house and big garden.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55878" y="40406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93" y="45129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3" y="4504319"/>
            <a:ext cx="792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 the living room. There              a big window in this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6390" y="4851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93" y="5366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3" y="5357906"/>
            <a:ext cx="808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four              and a table in the middle of the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93" y="60705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923" y="607055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two family photos                  the wall.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49326" y="641772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2497" y="572614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52D9E8-FBF0-493D-B147-1AB47EEFA573}"/>
              </a:ext>
            </a:extLst>
          </p:cNvPr>
          <p:cNvSpPr txBox="1"/>
          <p:nvPr/>
        </p:nvSpPr>
        <p:spPr>
          <a:xfrm>
            <a:off x="4139382" y="291147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C10AB-618E-4611-AD35-76C27AAA8EFB}"/>
              </a:ext>
            </a:extLst>
          </p:cNvPr>
          <p:cNvSpPr txBox="1"/>
          <p:nvPr/>
        </p:nvSpPr>
        <p:spPr>
          <a:xfrm>
            <a:off x="1918382" y="3696056"/>
            <a:ext cx="60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92C8B-949F-4150-88EB-5ABA43689CE5}"/>
              </a:ext>
            </a:extLst>
          </p:cNvPr>
          <p:cNvSpPr txBox="1"/>
          <p:nvPr/>
        </p:nvSpPr>
        <p:spPr>
          <a:xfrm>
            <a:off x="4605878" y="450849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9E2C4-0AF3-4033-8114-7C077432AFBF}"/>
              </a:ext>
            </a:extLst>
          </p:cNvPr>
          <p:cNvSpPr txBox="1"/>
          <p:nvPr/>
        </p:nvSpPr>
        <p:spPr>
          <a:xfrm>
            <a:off x="2760108" y="538177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7D2A9-410A-4A78-BB27-98E4901C5CDD}"/>
              </a:ext>
            </a:extLst>
          </p:cNvPr>
          <p:cNvSpPr txBox="1"/>
          <p:nvPr/>
        </p:nvSpPr>
        <p:spPr>
          <a:xfrm>
            <a:off x="4843729" y="6070554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02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855887" cy="1569660"/>
          </a:xfrm>
          <a:prstGeom prst="rect">
            <a:avLst/>
          </a:prstGeom>
          <a:solidFill>
            <a:srgbClr val="FDE1D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A looks at the pictures of Nick’s house on this page. Student B looks at the pictures of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house on page 25. Ask questions to find the differences between the two houses.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31">
            <a:off x="884302" y="1695728"/>
            <a:ext cx="3699023" cy="34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23" y="1788790"/>
            <a:ext cx="3511771" cy="3314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7892" y="5103452"/>
            <a:ext cx="211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892" y="5626672"/>
            <a:ext cx="573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 does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Live?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She lives in a town house.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0655" y="1788790"/>
            <a:ext cx="1285736" cy="646331"/>
          </a:xfrm>
          <a:prstGeom prst="rect">
            <a:avLst/>
          </a:prstGeom>
          <a:solidFill>
            <a:srgbClr val="CC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My’s</a:t>
            </a:r>
            <a:r>
              <a:rPr lang="en-US" dirty="0"/>
              <a:t> 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1224</TotalTime>
  <Words>558</Words>
  <Application>Microsoft Office PowerPoint</Application>
  <PresentationFormat>On-screen Show (4:3)</PresentationFormat>
  <Paragraphs>56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.VnArabia</vt:lpstr>
      <vt:lpstr>.VnTifani HeavyH</vt:lpstr>
      <vt:lpstr>Arial</vt:lpstr>
      <vt:lpstr>Calibri</vt:lpstr>
      <vt:lpstr>Comic Sans MS</vt:lpstr>
      <vt:lpstr>Gill Sans MT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Structure: Giving suggestions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82</cp:revision>
  <dcterms:created xsi:type="dcterms:W3CDTF">2020-12-09T02:04:09Z</dcterms:created>
  <dcterms:modified xsi:type="dcterms:W3CDTF">2023-09-07T11:02:51Z</dcterms:modified>
</cp:coreProperties>
</file>