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5" r:id="rId2"/>
    <p:sldId id="288" r:id="rId3"/>
    <p:sldId id="287" r:id="rId4"/>
    <p:sldId id="258" r:id="rId5"/>
    <p:sldId id="281" r:id="rId6"/>
    <p:sldId id="282" r:id="rId7"/>
    <p:sldId id="283" r:id="rId8"/>
    <p:sldId id="260" r:id="rId9"/>
    <p:sldId id="261" r:id="rId10"/>
    <p:sldId id="273" r:id="rId11"/>
    <p:sldId id="277" r:id="rId12"/>
    <p:sldId id="284" r:id="rId13"/>
    <p:sldId id="289" r:id="rId14"/>
    <p:sldId id="29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EDE4BC"/>
    <a:srgbClr val="0FB7BD"/>
    <a:srgbClr val="EE411E"/>
    <a:srgbClr val="F16649"/>
    <a:srgbClr val="A67BB7"/>
    <a:srgbClr val="008000"/>
    <a:srgbClr val="F47A69"/>
    <a:srgbClr val="0088EE"/>
    <a:srgbClr val="EF0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291" y="58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" Target="slide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9456"/>
            <a:ext cx="8363712" cy="62544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9056" y="256032"/>
            <a:ext cx="7559040" cy="6230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53191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195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Chi is my best friend. We’re in class 6B. She’s short with long black hair and a big nose. 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9596" y="247253"/>
            <a:ext cx="2944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4B1"/>
                </a:solidFill>
              </a:rPr>
              <a:t>II. 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5" y="1076584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0" name="TextBox 19"/>
          <p:cNvSpPr txBox="1"/>
          <p:nvPr/>
        </p:nvSpPr>
        <p:spPr>
          <a:xfrm>
            <a:off x="865204" y="995014"/>
            <a:ext cx="757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58355" y="2592327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68538" y="1853582"/>
            <a:ext cx="526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What’s his / her name?</a:t>
            </a:r>
            <a:endParaRPr lang="en-US" sz="2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68538" y="2833192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What does he / she look like?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214311" y="3464055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8538" y="3691218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What’s he / she like?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14311" y="4675622"/>
            <a:ext cx="59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Why do you like him / her?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165874" y="4396743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11061" y="5175390"/>
            <a:ext cx="355523" cy="0"/>
          </a:xfrm>
          <a:prstGeom prst="straightConnector1">
            <a:avLst/>
          </a:prstGeom>
          <a:ln w="38100">
            <a:solidFill>
              <a:srgbClr val="EE41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28800" y="2315247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His name’s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My best friend is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1950" y="3222224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has tall and has short black hair.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9834" y="4057376"/>
            <a:ext cx="55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is active and funny.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9834" y="4963546"/>
            <a:ext cx="553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like him because w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often do our homework together, and he helps me a lot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7" name="TextBox 46"/>
          <p:cNvSpPr txBox="1"/>
          <p:nvPr/>
        </p:nvSpPr>
        <p:spPr>
          <a:xfrm>
            <a:off x="953937" y="91165"/>
            <a:ext cx="7645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1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4" y="1139241"/>
            <a:ext cx="6498771" cy="5249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cxnSp>
        <p:nvCxnSpPr>
          <p:cNvPr id="8" name="Straight Connector 7"/>
          <p:cNvCxnSpPr/>
          <p:nvPr/>
        </p:nvCxnSpPr>
        <p:spPr>
          <a:xfrm flipV="1">
            <a:off x="1828800" y="415468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732310" y="4712187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28800" y="526720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8800" y="582470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638858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86946" y="3044343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28800" y="360184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41715" y="2395953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386942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3342" y="4395231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* </a:t>
            </a:r>
            <a:r>
              <a:rPr lang="en-US" b="1" u="sng" dirty="0">
                <a:solidFill>
                  <a:srgbClr val="FF0000"/>
                </a:solidFill>
              </a:rPr>
              <a:t>Model writing</a:t>
            </a:r>
            <a:r>
              <a:rPr lang="en-US" b="1" u="sng" dirty="0"/>
              <a:t>.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My best friend is </a:t>
            </a:r>
            <a:r>
              <a:rPr lang="en-US" dirty="0" err="1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. She studies with me in class 6A. She’s tall and slim. She has short black hair and a small mouth. She’s very active and friendly. She likes playing sports and has many friends. I like being with her.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I hope that in the future we’ll still be best friends.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756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ha gia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24291" name="WordArt 3"/>
          <p:cNvSpPr>
            <a:spLocks noChangeArrowheads="1" noChangeShapeType="1" noTextEdit="1"/>
          </p:cNvSpPr>
          <p:nvPr/>
        </p:nvSpPr>
        <p:spPr bwMode="auto">
          <a:xfrm>
            <a:off x="609600" y="1752600"/>
            <a:ext cx="8001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very much.</a:t>
            </a:r>
          </a:p>
        </p:txBody>
      </p:sp>
    </p:spTree>
    <p:extLst>
      <p:ext uri="{BB962C8B-B14F-4D97-AF65-F5344CB8AC3E}">
        <p14:creationId xmlns:p14="http://schemas.microsoft.com/office/powerpoint/2010/main" val="672469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53312" y="1182624"/>
            <a:ext cx="2036064" cy="694944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TACIEV   =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3312" y="2984245"/>
            <a:ext cx="2036063" cy="539243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UNFNY =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0160" y="4496964"/>
            <a:ext cx="2267712" cy="573089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RCUFEAL =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3856" y="5220561"/>
            <a:ext cx="2804160" cy="601118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TOFCNDITEN =</a:t>
            </a: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416" y="201168"/>
            <a:ext cx="2145792" cy="451104"/>
          </a:xfrm>
          <a:prstGeom prst="rect">
            <a:avLst/>
          </a:prstGeom>
          <a:solidFill>
            <a:srgbClr val="0FB7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Bodoni" pitchFamily="34" charset="0"/>
              </a:rPr>
              <a:t>GAME</a:t>
            </a:r>
            <a:r>
              <a:rPr lang="en-US" sz="4000" dirty="0">
                <a:solidFill>
                  <a:srgbClr val="FF0000"/>
                </a:solidFill>
                <a:latin typeface=".VnBodoni" pitchFamily="34" charset="0"/>
              </a:rPr>
              <a:t> </a:t>
            </a:r>
            <a:endParaRPr lang="en-GB" sz="4000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5593" y="282940"/>
            <a:ext cx="3865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*  Jumbled words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53312" y="2042097"/>
            <a:ext cx="2036064" cy="783652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LFIEDRNY =</a:t>
            </a:r>
            <a:endParaRPr lang="en-GB" sz="24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3969" y="1710770"/>
            <a:ext cx="4572000" cy="3970318"/>
          </a:xfrm>
          <a:prstGeom prst="rect">
            <a:avLst/>
          </a:prstGeom>
          <a:solidFill>
            <a:srgbClr val="00B0F0">
              <a:alpha val="66000"/>
            </a:srgbClr>
          </a:solidFill>
        </p:spPr>
        <p:txBody>
          <a:bodyPr>
            <a:spAutoFit/>
          </a:bodyPr>
          <a:lstStyle/>
          <a:p>
            <a:r>
              <a:rPr lang="en-US" sz="2800" b="1" i="1" dirty="0"/>
              <a:t>         </a:t>
            </a:r>
            <a:r>
              <a:rPr lang="en-US" sz="2800" b="1" i="1" u="sng" dirty="0"/>
              <a:t>Answer key</a:t>
            </a:r>
            <a:r>
              <a:rPr lang="en-US" sz="2800" b="1" i="1" dirty="0"/>
              <a:t>:</a:t>
            </a:r>
          </a:p>
          <a:p>
            <a:endParaRPr lang="en-GB" sz="2800" dirty="0"/>
          </a:p>
          <a:p>
            <a:pPr lvl="0"/>
            <a:r>
              <a:rPr lang="en-US" sz="2800" dirty="0"/>
              <a:t>-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ACTIVE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FRIENDLY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FUNNY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KIND</a:t>
            </a:r>
          </a:p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CAREFUL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CONFIDENT</a:t>
            </a:r>
          </a:p>
          <a:p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53311" y="3695929"/>
            <a:ext cx="2036064" cy="630347"/>
          </a:xfrm>
          <a:prstGeom prst="rect">
            <a:avLst/>
          </a:prstGeom>
          <a:solidFill>
            <a:srgbClr val="00B050">
              <a:alpha val="3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INKD =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78307" y="123688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923657" y="1671795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abia" pitchFamily="34" charset="0"/>
              </a:rPr>
              <a:t>LESSON 6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94742" y="2724508"/>
            <a:ext cx="4954515" cy="1717040"/>
            <a:chOff x="2094743" y="1826837"/>
            <a:chExt cx="4954515" cy="1717040"/>
          </a:xfrm>
        </p:grpSpPr>
        <p:grpSp>
          <p:nvGrpSpPr>
            <p:cNvPr id="11" name="Group 10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643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7313" y="191306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41027" y="1133370"/>
            <a:ext cx="3403975" cy="2371830"/>
            <a:chOff x="-530146" y="1252371"/>
            <a:chExt cx="3403975" cy="237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510" y="3766457"/>
            <a:ext cx="3538248" cy="2555500"/>
            <a:chOff x="2570116" y="250372"/>
            <a:chExt cx="3538248" cy="255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3109" y="3505200"/>
            <a:ext cx="2341727" cy="2933224"/>
            <a:chOff x="6293851" y="-17914"/>
            <a:chExt cx="2341727" cy="2933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rgbClr val="EDE4B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933966"/>
            <a:chOff x="-998232" y="1051203"/>
            <a:chExt cx="4946337" cy="39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51203"/>
              <a:ext cx="4946337" cy="393396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3270828" y="5122079"/>
            <a:ext cx="3471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</a:rPr>
              <a:t>They are talking.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888932"/>
            <a:chOff x="-998232" y="1051203"/>
            <a:chExt cx="4946337" cy="3888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96237"/>
              <a:ext cx="4946337" cy="384389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3882C6-C27F-4847-BBBD-301105D2E14A}"/>
              </a:ext>
            </a:extLst>
          </p:cNvPr>
          <p:cNvSpPr txBox="1"/>
          <p:nvPr/>
        </p:nvSpPr>
        <p:spPr>
          <a:xfrm>
            <a:off x="2648461" y="5122079"/>
            <a:ext cx="4396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</a:rPr>
              <a:t>They are playing football.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13523" y="492785"/>
            <a:ext cx="3516954" cy="4521511"/>
            <a:chOff x="-998232" y="682579"/>
            <a:chExt cx="3516954" cy="4521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573" y="682579"/>
              <a:ext cx="3067295" cy="452151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37198B2-5724-4463-919B-F27E25304F4F}"/>
              </a:ext>
            </a:extLst>
          </p:cNvPr>
          <p:cNvSpPr txBox="1"/>
          <p:nvPr/>
        </p:nvSpPr>
        <p:spPr>
          <a:xfrm>
            <a:off x="3198090" y="5122079"/>
            <a:ext cx="3659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They are </a:t>
            </a:r>
            <a:r>
              <a:rPr lang="en-US" sz="2800" b="1" dirty="0">
                <a:solidFill>
                  <a:srgbClr val="FF0000"/>
                </a:solidFill>
              </a:rPr>
              <a:t>w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alking.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Minh talking about their best friends.  Look at the picture below and say which one is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which one is Chi.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2" y="1632857"/>
            <a:ext cx="3870928" cy="4646023"/>
          </a:xfrm>
          <a:prstGeom prst="rect">
            <a:avLst/>
          </a:prstGeom>
        </p:spPr>
      </p:pic>
      <p:pic>
        <p:nvPicPr>
          <p:cNvPr id="3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054" y="1145494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4255008" y="2629658"/>
            <a:ext cx="4371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</a:rPr>
              <a:t>Lan is the girl wearing a red and white jacket and a red cap.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4537006" y="3657729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</a:rPr>
              <a:t>Chi is the girl wearing a white T-shirt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and a blue skirt.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391514" y="1604824"/>
            <a:ext cx="1108102" cy="523220"/>
          </a:xfrm>
          <a:prstGeom prst="rect">
            <a:avLst/>
          </a:prstGeom>
          <a:solidFill>
            <a:srgbClr val="F16649">
              <a:alpha val="94000"/>
            </a:srgbClr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3307874" y="2106438"/>
            <a:ext cx="82045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Chi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489810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303" y="41559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303" y="18345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1133" y="1782390"/>
            <a:ext cx="4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and Lan are studying in class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3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6303" y="2553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6303" y="33209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1133" y="3312253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 is active and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621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6303" y="41744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1133" y="4165840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6303" y="48784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1134" y="4878488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171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85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1133" y="2501064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215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6143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5410227" y="1782389"/>
            <a:ext cx="610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6A.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C3A90-7B56-4C0F-BF1E-6B9624563DF2}"/>
              </a:ext>
            </a:extLst>
          </p:cNvPr>
          <p:cNvSpPr txBox="1"/>
          <p:nvPr/>
        </p:nvSpPr>
        <p:spPr>
          <a:xfrm>
            <a:off x="6294965" y="1784732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269164" y="250677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6159083" y="2502286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551683" y="3316741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6739153" y="4170227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big.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8E57E9-617E-4E2E-A620-043AF5F557AB}"/>
              </a:ext>
            </a:extLst>
          </p:cNvPr>
          <p:cNvSpPr txBox="1"/>
          <p:nvPr/>
        </p:nvSpPr>
        <p:spPr>
          <a:xfrm>
            <a:off x="7812340" y="417449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156891" y="487907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kind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730D5-17E5-42C7-BE98-2D0031A92211}"/>
              </a:ext>
            </a:extLst>
          </p:cNvPr>
          <p:cNvSpPr txBox="1"/>
          <p:nvPr/>
        </p:nvSpPr>
        <p:spPr>
          <a:xfrm>
            <a:off x="3116354" y="4874822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sp>
        <p:nvSpPr>
          <p:cNvPr id="50" name="Rounded 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9318FA6C-810A-437D-9AB6-EF4C88129C19}"/>
              </a:ext>
            </a:extLst>
          </p:cNvPr>
          <p:cNvSpPr/>
          <p:nvPr/>
        </p:nvSpPr>
        <p:spPr>
          <a:xfrm>
            <a:off x="8324338" y="6054492"/>
            <a:ext cx="548640" cy="54864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8214" y="5713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1458</TotalTime>
  <Words>521</Words>
  <Application>Microsoft Office PowerPoint</Application>
  <PresentationFormat>On-screen Show (4:3)</PresentationFormat>
  <Paragraphs>77</Paragraphs>
  <Slides>14</Slides>
  <Notes>1</Notes>
  <HiddenSlides>1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.VnArabia</vt:lpstr>
      <vt:lpstr>.VnBlackH</vt:lpstr>
      <vt:lpstr>.VnBodoni</vt:lpstr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Model writing.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 Nguyen</cp:lastModifiedBy>
  <cp:revision>107</cp:revision>
  <dcterms:created xsi:type="dcterms:W3CDTF">2020-12-09T02:04:09Z</dcterms:created>
  <dcterms:modified xsi:type="dcterms:W3CDTF">2022-10-21T02:06:28Z</dcterms:modified>
</cp:coreProperties>
</file>