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7" r:id="rId4"/>
    <p:sldId id="261" r:id="rId5"/>
    <p:sldId id="268" r:id="rId6"/>
    <p:sldId id="266" r:id="rId7"/>
    <p:sldId id="263" r:id="rId8"/>
    <p:sldId id="264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 showGuides="1">
      <p:cViewPr varScale="1">
        <p:scale>
          <a:sx n="42" d="100"/>
          <a:sy n="42" d="100"/>
        </p:scale>
        <p:origin x="864" y="42"/>
      </p:cViewPr>
      <p:guideLst>
        <p:guide orient="horz" pos="211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ABF96-DAD0-413E-B8D2-22C73A3E97E6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D38C3-7C22-4ACC-B5BB-C7731E2BED0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2620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ABF96-DAD0-413E-B8D2-22C73A3E97E6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D38C3-7C22-4ACC-B5BB-C7731E2BE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540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ABF96-DAD0-413E-B8D2-22C73A3E97E6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D38C3-7C22-4ACC-B5BB-C7731E2BE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441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ABF96-DAD0-413E-B8D2-22C73A3E97E6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D38C3-7C22-4ACC-B5BB-C7731E2BED0C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" y="0"/>
            <a:ext cx="121908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281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ABF96-DAD0-413E-B8D2-22C73A3E97E6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D38C3-7C22-4ACC-B5BB-C7731E2BE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3391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ABF96-DAD0-413E-B8D2-22C73A3E97E6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D38C3-7C22-4ACC-B5BB-C7731E2BE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16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ABF96-DAD0-413E-B8D2-22C73A3E97E6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D38C3-7C22-4ACC-B5BB-C7731E2BE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144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ABF96-DAD0-413E-B8D2-22C73A3E97E6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D38C3-7C22-4ACC-B5BB-C7731E2BE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350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ABF96-DAD0-413E-B8D2-22C73A3E97E6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D38C3-7C22-4ACC-B5BB-C7731E2BE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355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ABF96-DAD0-413E-B8D2-22C73A3E97E6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D38C3-7C22-4ACC-B5BB-C7731E2BE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828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ABF96-DAD0-413E-B8D2-22C73A3E97E6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D38C3-7C22-4ACC-B5BB-C7731E2BE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173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3ABF96-DAD0-413E-B8D2-22C73A3E97E6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CD38C3-7C22-4ACC-B5BB-C7731E2BE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648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171700" y="1805940"/>
            <a:ext cx="7406640" cy="2628900"/>
            <a:chOff x="2400300" y="2080260"/>
            <a:chExt cx="7406640" cy="2628900"/>
          </a:xfrm>
        </p:grpSpPr>
        <p:sp>
          <p:nvSpPr>
            <p:cNvPr id="4" name="Rounded Rectangle 3"/>
            <p:cNvSpPr/>
            <p:nvPr/>
          </p:nvSpPr>
          <p:spPr>
            <a:xfrm>
              <a:off x="2400300" y="2080260"/>
              <a:ext cx="7406640" cy="982980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3</a:t>
              </a:r>
            </a:p>
            <a:p>
              <a:pPr algn="ctr"/>
              <a:r>
                <a:rPr lang="en-US" sz="2800" b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THỰC HÀNH TIẾNG VIỆT </a:t>
              </a:r>
              <a:endPara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Parallelogram 4"/>
            <p:cNvSpPr/>
            <p:nvPr/>
          </p:nvSpPr>
          <p:spPr>
            <a:xfrm>
              <a:off x="3383280" y="3634740"/>
              <a:ext cx="2514600" cy="1074420"/>
            </a:xfrm>
            <a:prstGeom prst="parallelogram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 TỪ</a:t>
              </a:r>
              <a:endPara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Trapezoid 5"/>
            <p:cNvSpPr/>
            <p:nvPr/>
          </p:nvSpPr>
          <p:spPr>
            <a:xfrm>
              <a:off x="5615940" y="3634740"/>
              <a:ext cx="2407920" cy="1074420"/>
            </a:xfrm>
            <a:prstGeom prst="trapezoid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PHÓ TỪ</a:t>
              </a:r>
              <a:endParaRPr lang="en-US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Rounded Rectangle 1"/>
          <p:cNvSpPr/>
          <p:nvPr/>
        </p:nvSpPr>
        <p:spPr>
          <a:xfrm>
            <a:off x="1783080" y="5532120"/>
            <a:ext cx="7612380" cy="10287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Đỗ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endParaRPr lang="en-US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THCS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Xương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5774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2860"/>
            <a:ext cx="12192000" cy="11201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TỪ - PHÓ TỪ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五角星 4"/>
          <p:cNvSpPr/>
          <p:nvPr/>
        </p:nvSpPr>
        <p:spPr>
          <a:xfrm rot="19903756">
            <a:off x="164366" y="54748"/>
            <a:ext cx="1055387" cy="1056365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8" rIns="91355" bIns="45678" rtlCol="0" anchor="ctr"/>
          <a:lstStyle/>
          <a:p>
            <a:pPr algn="ctr" defTabSz="1218072"/>
            <a:endParaRPr lang="zh-CN" altLang="en-US" sz="2398" dirty="0">
              <a:solidFill>
                <a:prstClr val="white"/>
              </a:solidFill>
            </a:endParaRPr>
          </a:p>
        </p:txBody>
      </p:sp>
      <p:sp>
        <p:nvSpPr>
          <p:cNvPr id="6" name="五角星 4"/>
          <p:cNvSpPr/>
          <p:nvPr/>
        </p:nvSpPr>
        <p:spPr>
          <a:xfrm rot="19903756">
            <a:off x="9757426" y="79745"/>
            <a:ext cx="1140057" cy="1087791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8" rIns="91355" bIns="45678" rtlCol="0" anchor="ctr"/>
          <a:lstStyle/>
          <a:p>
            <a:pPr algn="ctr" defTabSz="1218072"/>
            <a:endParaRPr lang="zh-CN" altLang="en-US" sz="2398" dirty="0">
              <a:solidFill>
                <a:prstClr val="white"/>
              </a:solidFill>
            </a:endParaRPr>
          </a:p>
        </p:txBody>
      </p:sp>
      <p:sp>
        <p:nvSpPr>
          <p:cNvPr id="7" name="五角星 5"/>
          <p:cNvSpPr/>
          <p:nvPr/>
        </p:nvSpPr>
        <p:spPr>
          <a:xfrm rot="21380687">
            <a:off x="10651446" y="860349"/>
            <a:ext cx="892440" cy="758655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8" rIns="91355" bIns="45678" rtlCol="0" anchor="ctr"/>
          <a:lstStyle/>
          <a:p>
            <a:pPr algn="ctr" defTabSz="1218072"/>
            <a:endParaRPr lang="zh-CN" altLang="en-US" sz="2398" dirty="0">
              <a:solidFill>
                <a:prstClr val="white"/>
              </a:solidFill>
            </a:endParaRPr>
          </a:p>
        </p:txBody>
      </p:sp>
      <p:sp>
        <p:nvSpPr>
          <p:cNvPr id="8" name="五角星 5"/>
          <p:cNvSpPr/>
          <p:nvPr/>
        </p:nvSpPr>
        <p:spPr>
          <a:xfrm rot="21380687">
            <a:off x="11295815" y="1675236"/>
            <a:ext cx="610625" cy="611191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8" rIns="91355" bIns="45678" rtlCol="0" anchor="ctr"/>
          <a:lstStyle/>
          <a:p>
            <a:pPr algn="ctr" defTabSz="1218072"/>
            <a:endParaRPr lang="zh-CN" altLang="en-US" sz="2398" dirty="0">
              <a:solidFill>
                <a:prstClr val="white"/>
              </a:solidFill>
            </a:endParaRPr>
          </a:p>
        </p:txBody>
      </p:sp>
      <p:sp>
        <p:nvSpPr>
          <p:cNvPr id="9" name="五角星 6"/>
          <p:cNvSpPr/>
          <p:nvPr/>
        </p:nvSpPr>
        <p:spPr>
          <a:xfrm rot="19938392">
            <a:off x="11590896" y="2506893"/>
            <a:ext cx="485929" cy="486379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solidFill>
            <a:srgbClr val="FFFF00"/>
          </a:solid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8" rIns="91355" bIns="45678" rtlCol="0" anchor="ctr"/>
          <a:lstStyle/>
          <a:p>
            <a:pPr algn="ctr" defTabSz="1218072"/>
            <a:endParaRPr lang="zh-CN" altLang="en-US" sz="2398" dirty="0">
              <a:solidFill>
                <a:prstClr val="white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6096000" y="1646680"/>
            <a:ext cx="0" cy="52113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65760" y="1331954"/>
            <a:ext cx="4389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KIẾN THỨC NGỮ VĂN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5760" y="1843605"/>
            <a:ext cx="4389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THỰC HÀNH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65760" y="2385367"/>
            <a:ext cx="5730240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400" b="1" kern="1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Bài</a:t>
            </a:r>
            <a:r>
              <a:rPr lang="en-US" sz="2400" b="1" kern="100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1: </a:t>
            </a:r>
            <a:r>
              <a:rPr lang="en-US" sz="2400" b="1" i="1" kern="100" dirty="0" err="1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Từ</a:t>
            </a:r>
            <a:r>
              <a:rPr lang="en-US" sz="2400" b="1" i="1" kern="10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i="1" kern="1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các</a:t>
            </a:r>
            <a:r>
              <a:rPr lang="en-US" sz="2400" b="1" i="1" kern="1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i="1" kern="1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ví</a:t>
            </a:r>
            <a:r>
              <a:rPr lang="en-US" sz="2400" b="1" i="1" kern="1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i="1" kern="1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dụ</a:t>
            </a:r>
            <a:r>
              <a:rPr lang="en-US" sz="2400" b="1" i="1" kern="1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2 </a:t>
            </a:r>
            <a:r>
              <a:rPr lang="en-US" sz="2400" b="1" i="1" kern="1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trong</a:t>
            </a:r>
            <a:r>
              <a:rPr lang="en-US" sz="2400" b="1" i="1" kern="1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i="1" kern="1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bài</a:t>
            </a:r>
            <a:r>
              <a:rPr lang="en-US" sz="2400" b="1" i="1" kern="1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i="1" kern="1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học</a:t>
            </a:r>
            <a:r>
              <a:rPr lang="en-US" sz="2400" b="1" i="1" kern="1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i="1" kern="1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về</a:t>
            </a:r>
            <a:r>
              <a:rPr lang="en-US" sz="2400" b="1" i="1" kern="1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i="1" kern="1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phó</a:t>
            </a:r>
            <a:r>
              <a:rPr lang="en-US" sz="2400" b="1" i="1" kern="1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i="1" kern="1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từ</a:t>
            </a:r>
            <a:r>
              <a:rPr lang="en-US" sz="2400" b="1" i="1" kern="1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2400" b="1" i="1" kern="1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thực</a:t>
            </a:r>
            <a:r>
              <a:rPr lang="en-US" sz="2400" b="1" i="1" kern="1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i="1" kern="1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hiện</a:t>
            </a:r>
            <a:r>
              <a:rPr lang="en-US" sz="2400" b="1" i="1" kern="1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i="1" kern="1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bảng</a:t>
            </a:r>
            <a:r>
              <a:rPr lang="en-US" sz="2400" b="1" i="1" kern="1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i="1" kern="1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thống</a:t>
            </a:r>
            <a:r>
              <a:rPr lang="en-US" sz="2400" b="1" i="1" kern="1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i="1" kern="1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kê</a:t>
            </a:r>
            <a:r>
              <a:rPr lang="en-US" sz="2400" b="1" i="1" kern="1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i="1" kern="1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sau</a:t>
            </a:r>
            <a:r>
              <a:rPr lang="en-US" sz="2400" b="1" i="1" kern="1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:</a:t>
            </a:r>
            <a:endParaRPr lang="en-US" sz="2400" b="1" i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7430373"/>
              </p:ext>
            </p:extLst>
          </p:nvPr>
        </p:nvGraphicFramePr>
        <p:xfrm>
          <a:off x="6294297" y="1362251"/>
          <a:ext cx="5280483" cy="51903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28537">
                  <a:extLst>
                    <a:ext uri="{9D8B030D-6E8A-4147-A177-3AD203B41FA5}">
                      <a16:colId xmlns:a16="http://schemas.microsoft.com/office/drawing/2014/main" val="774375453"/>
                    </a:ext>
                  </a:extLst>
                </a:gridCol>
                <a:gridCol w="701283">
                  <a:extLst>
                    <a:ext uri="{9D8B030D-6E8A-4147-A177-3AD203B41FA5}">
                      <a16:colId xmlns:a16="http://schemas.microsoft.com/office/drawing/2014/main" val="3244269700"/>
                    </a:ext>
                  </a:extLst>
                </a:gridCol>
                <a:gridCol w="1069871">
                  <a:extLst>
                    <a:ext uri="{9D8B030D-6E8A-4147-A177-3AD203B41FA5}">
                      <a16:colId xmlns:a16="http://schemas.microsoft.com/office/drawing/2014/main" val="43931244"/>
                    </a:ext>
                  </a:extLst>
                </a:gridCol>
                <a:gridCol w="2880792">
                  <a:extLst>
                    <a:ext uri="{9D8B030D-6E8A-4147-A177-3AD203B41FA5}">
                      <a16:colId xmlns:a16="http://schemas.microsoft.com/office/drawing/2014/main" val="2154920749"/>
                    </a:ext>
                  </a:extLst>
                </a:gridCol>
              </a:tblGrid>
              <a:tr h="71305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Phó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kèm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loại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Ý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bổ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sung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trung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tâm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1050045"/>
                  </a:ext>
                </a:extLst>
              </a:tr>
              <a:tr h="46810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9840542"/>
                  </a:ext>
                </a:extLst>
              </a:tr>
              <a:tr h="46810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4497718"/>
                  </a:ext>
                </a:extLst>
              </a:tr>
              <a:tr h="46810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4706032"/>
                  </a:ext>
                </a:extLst>
              </a:tr>
              <a:tr h="46810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7589044"/>
                  </a:ext>
                </a:extLst>
              </a:tr>
              <a:tr h="4202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1775743"/>
                  </a:ext>
                </a:extLst>
              </a:tr>
              <a:tr h="4202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0021503"/>
                  </a:ext>
                </a:extLst>
              </a:tr>
              <a:tr h="4202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9873253"/>
                  </a:ext>
                </a:extLst>
              </a:tr>
              <a:tr h="4202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5386930"/>
                  </a:ext>
                </a:extLst>
              </a:tr>
              <a:tr h="4202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7826515"/>
                  </a:ext>
                </a:extLst>
              </a:tr>
              <a:tr h="4202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2455387"/>
                  </a:ext>
                </a:extLst>
              </a:tr>
            </a:tbl>
          </a:graphicData>
        </a:graphic>
      </p:graphicFrame>
      <p:pic>
        <p:nvPicPr>
          <p:cNvPr id="15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" y="4798682"/>
            <a:ext cx="2222512" cy="1967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45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2860"/>
            <a:ext cx="12192000" cy="11201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TỪ - PHÓ TỪ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五角星 4"/>
          <p:cNvSpPr/>
          <p:nvPr/>
        </p:nvSpPr>
        <p:spPr>
          <a:xfrm rot="19903756">
            <a:off x="164366" y="54748"/>
            <a:ext cx="1055387" cy="1056365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8" rIns="91355" bIns="45678" rtlCol="0" anchor="ctr"/>
          <a:lstStyle/>
          <a:p>
            <a:pPr algn="ctr" defTabSz="1218072"/>
            <a:endParaRPr lang="zh-CN" altLang="en-US" sz="2398" dirty="0">
              <a:solidFill>
                <a:prstClr val="white"/>
              </a:solidFill>
            </a:endParaRPr>
          </a:p>
        </p:txBody>
      </p:sp>
      <p:sp>
        <p:nvSpPr>
          <p:cNvPr id="6" name="五角星 4"/>
          <p:cNvSpPr/>
          <p:nvPr/>
        </p:nvSpPr>
        <p:spPr>
          <a:xfrm rot="19903756">
            <a:off x="9757426" y="79745"/>
            <a:ext cx="1140057" cy="1087791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8" rIns="91355" bIns="45678" rtlCol="0" anchor="ctr"/>
          <a:lstStyle/>
          <a:p>
            <a:pPr algn="ctr" defTabSz="1218072"/>
            <a:endParaRPr lang="zh-CN" altLang="en-US" sz="2398" dirty="0">
              <a:solidFill>
                <a:prstClr val="white"/>
              </a:solidFill>
            </a:endParaRPr>
          </a:p>
        </p:txBody>
      </p:sp>
      <p:sp>
        <p:nvSpPr>
          <p:cNvPr id="7" name="五角星 5"/>
          <p:cNvSpPr/>
          <p:nvPr/>
        </p:nvSpPr>
        <p:spPr>
          <a:xfrm rot="21380687">
            <a:off x="10651446" y="860349"/>
            <a:ext cx="892440" cy="758655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8" rIns="91355" bIns="45678" rtlCol="0" anchor="ctr"/>
          <a:lstStyle/>
          <a:p>
            <a:pPr algn="ctr" defTabSz="1218072"/>
            <a:endParaRPr lang="zh-CN" altLang="en-US" sz="2398" dirty="0">
              <a:solidFill>
                <a:prstClr val="white"/>
              </a:solidFill>
            </a:endParaRPr>
          </a:p>
        </p:txBody>
      </p:sp>
      <p:sp>
        <p:nvSpPr>
          <p:cNvPr id="8" name="五角星 5"/>
          <p:cNvSpPr/>
          <p:nvPr/>
        </p:nvSpPr>
        <p:spPr>
          <a:xfrm rot="21380687">
            <a:off x="11295815" y="1675236"/>
            <a:ext cx="610625" cy="611191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8" rIns="91355" bIns="45678" rtlCol="0" anchor="ctr"/>
          <a:lstStyle/>
          <a:p>
            <a:pPr algn="ctr" defTabSz="1218072"/>
            <a:endParaRPr lang="zh-CN" altLang="en-US" sz="2398" dirty="0">
              <a:solidFill>
                <a:prstClr val="white"/>
              </a:solidFill>
            </a:endParaRPr>
          </a:p>
        </p:txBody>
      </p:sp>
      <p:sp>
        <p:nvSpPr>
          <p:cNvPr id="9" name="五角星 6"/>
          <p:cNvSpPr/>
          <p:nvPr/>
        </p:nvSpPr>
        <p:spPr>
          <a:xfrm rot="19938392">
            <a:off x="11590896" y="2506893"/>
            <a:ext cx="485929" cy="486379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solidFill>
            <a:srgbClr val="FFFF00"/>
          </a:solid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8" rIns="91355" bIns="45678" rtlCol="0" anchor="ctr"/>
          <a:lstStyle/>
          <a:p>
            <a:pPr algn="ctr" defTabSz="1218072"/>
            <a:endParaRPr lang="zh-CN" altLang="en-US" sz="2398" dirty="0">
              <a:solidFill>
                <a:prstClr val="white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6096000" y="1646680"/>
            <a:ext cx="0" cy="52113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65760" y="1331954"/>
            <a:ext cx="4389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KIẾN THỨC NGỮ VĂN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5760" y="1843605"/>
            <a:ext cx="4389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THỰC HÀNH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65760" y="2385367"/>
            <a:ext cx="5730240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400" b="1" kern="1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Bài</a:t>
            </a:r>
            <a:r>
              <a:rPr lang="en-US" sz="2400" b="1" kern="100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1: </a:t>
            </a:r>
            <a:r>
              <a:rPr lang="en-US" sz="2400" b="1" i="1" kern="100" dirty="0" err="1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Từ</a:t>
            </a:r>
            <a:r>
              <a:rPr lang="en-US" sz="2400" b="1" i="1" kern="10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i="1" kern="1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các</a:t>
            </a:r>
            <a:r>
              <a:rPr lang="en-US" sz="2400" b="1" i="1" kern="1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i="1" kern="1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ví</a:t>
            </a:r>
            <a:r>
              <a:rPr lang="en-US" sz="2400" b="1" i="1" kern="1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i="1" kern="1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dụ</a:t>
            </a:r>
            <a:r>
              <a:rPr lang="en-US" sz="2400" b="1" i="1" kern="1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2 </a:t>
            </a:r>
            <a:r>
              <a:rPr lang="en-US" sz="2400" b="1" i="1" kern="1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trong</a:t>
            </a:r>
            <a:r>
              <a:rPr lang="en-US" sz="2400" b="1" i="1" kern="1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i="1" kern="1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bài</a:t>
            </a:r>
            <a:r>
              <a:rPr lang="en-US" sz="2400" b="1" i="1" kern="1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i="1" kern="1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học</a:t>
            </a:r>
            <a:r>
              <a:rPr lang="en-US" sz="2400" b="1" i="1" kern="1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i="1" kern="1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về</a:t>
            </a:r>
            <a:r>
              <a:rPr lang="en-US" sz="2400" b="1" i="1" kern="1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i="1" kern="1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phó</a:t>
            </a:r>
            <a:r>
              <a:rPr lang="en-US" sz="2400" b="1" i="1" kern="1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i="1" kern="1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từ</a:t>
            </a:r>
            <a:r>
              <a:rPr lang="en-US" sz="2400" b="1" i="1" kern="1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2400" b="1" i="1" kern="1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thực</a:t>
            </a:r>
            <a:r>
              <a:rPr lang="en-US" sz="2400" b="1" i="1" kern="1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i="1" kern="1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hiện</a:t>
            </a:r>
            <a:r>
              <a:rPr lang="en-US" sz="2400" b="1" i="1" kern="1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i="1" kern="1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bảng</a:t>
            </a:r>
            <a:r>
              <a:rPr lang="en-US" sz="2400" b="1" i="1" kern="1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i="1" kern="1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thống</a:t>
            </a:r>
            <a:r>
              <a:rPr lang="en-US" sz="2400" b="1" i="1" kern="1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i="1" kern="1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kê</a:t>
            </a:r>
            <a:r>
              <a:rPr lang="en-US" sz="2400" b="1" i="1" kern="1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i="1" kern="1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sau</a:t>
            </a:r>
            <a:r>
              <a:rPr lang="en-US" sz="2400" b="1" i="1" kern="1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:</a:t>
            </a:r>
            <a:endParaRPr lang="en-US" sz="2400" b="1" i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1507415"/>
              </p:ext>
            </p:extLst>
          </p:nvPr>
        </p:nvGraphicFramePr>
        <p:xfrm>
          <a:off x="6389868" y="1250578"/>
          <a:ext cx="5436371" cy="54643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79416">
                  <a:extLst>
                    <a:ext uri="{9D8B030D-6E8A-4147-A177-3AD203B41FA5}">
                      <a16:colId xmlns:a16="http://schemas.microsoft.com/office/drawing/2014/main" val="3929235338"/>
                    </a:ext>
                  </a:extLst>
                </a:gridCol>
                <a:gridCol w="758052">
                  <a:extLst>
                    <a:ext uri="{9D8B030D-6E8A-4147-A177-3AD203B41FA5}">
                      <a16:colId xmlns:a16="http://schemas.microsoft.com/office/drawing/2014/main" val="794645538"/>
                    </a:ext>
                  </a:extLst>
                </a:gridCol>
                <a:gridCol w="1156473">
                  <a:extLst>
                    <a:ext uri="{9D8B030D-6E8A-4147-A177-3AD203B41FA5}">
                      <a16:colId xmlns:a16="http://schemas.microsoft.com/office/drawing/2014/main" val="1721100660"/>
                    </a:ext>
                  </a:extLst>
                </a:gridCol>
                <a:gridCol w="2842430">
                  <a:extLst>
                    <a:ext uri="{9D8B030D-6E8A-4147-A177-3AD203B41FA5}">
                      <a16:colId xmlns:a16="http://schemas.microsoft.com/office/drawing/2014/main" val="209357723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Phó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kèm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loại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Ý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bổ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sung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trung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tâm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903819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quá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mức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70312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đang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985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39976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mỗi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Danh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ít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74017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lặp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45798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vẫn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985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tiếp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diễn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67253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đừng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cầu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khiến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21794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cũng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985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diễn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tương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30648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phủ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định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98502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rồi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9850" marR="23749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hoàn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quả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28492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luôn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luôn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9850" marR="12319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thường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xuyên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liên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tục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3759597"/>
                  </a:ext>
                </a:extLst>
              </a:tr>
            </a:tbl>
          </a:graphicData>
        </a:graphic>
      </p:graphicFrame>
      <p:pic>
        <p:nvPicPr>
          <p:cNvPr id="15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" y="4798682"/>
            <a:ext cx="2222512" cy="1967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576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2860"/>
            <a:ext cx="12192000" cy="11201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TỪ - PHÓ TỪ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五角星 4"/>
          <p:cNvSpPr/>
          <p:nvPr/>
        </p:nvSpPr>
        <p:spPr>
          <a:xfrm rot="19903756">
            <a:off x="164366" y="54748"/>
            <a:ext cx="1055387" cy="1056365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8" rIns="91355" bIns="45678" rtlCol="0" anchor="ctr"/>
          <a:lstStyle/>
          <a:p>
            <a:pPr algn="ctr" defTabSz="1218072"/>
            <a:endParaRPr lang="zh-CN" altLang="en-US" sz="2398" dirty="0">
              <a:solidFill>
                <a:prstClr val="white"/>
              </a:solidFill>
            </a:endParaRPr>
          </a:p>
        </p:txBody>
      </p:sp>
      <p:sp>
        <p:nvSpPr>
          <p:cNvPr id="6" name="五角星 4"/>
          <p:cNvSpPr/>
          <p:nvPr/>
        </p:nvSpPr>
        <p:spPr>
          <a:xfrm rot="19903756">
            <a:off x="9757426" y="79745"/>
            <a:ext cx="1140057" cy="1087791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8" rIns="91355" bIns="45678" rtlCol="0" anchor="ctr"/>
          <a:lstStyle/>
          <a:p>
            <a:pPr algn="ctr" defTabSz="1218072"/>
            <a:endParaRPr lang="zh-CN" altLang="en-US" sz="2398" dirty="0">
              <a:solidFill>
                <a:prstClr val="white"/>
              </a:solidFill>
            </a:endParaRPr>
          </a:p>
        </p:txBody>
      </p:sp>
      <p:sp>
        <p:nvSpPr>
          <p:cNvPr id="7" name="五角星 5"/>
          <p:cNvSpPr/>
          <p:nvPr/>
        </p:nvSpPr>
        <p:spPr>
          <a:xfrm rot="21380687">
            <a:off x="10651446" y="860349"/>
            <a:ext cx="892440" cy="758655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8" rIns="91355" bIns="45678" rtlCol="0" anchor="ctr"/>
          <a:lstStyle/>
          <a:p>
            <a:pPr algn="ctr" defTabSz="1218072"/>
            <a:endParaRPr lang="zh-CN" altLang="en-US" sz="2398" dirty="0">
              <a:solidFill>
                <a:prstClr val="white"/>
              </a:solidFill>
            </a:endParaRPr>
          </a:p>
        </p:txBody>
      </p:sp>
      <p:sp>
        <p:nvSpPr>
          <p:cNvPr id="8" name="五角星 5"/>
          <p:cNvSpPr/>
          <p:nvPr/>
        </p:nvSpPr>
        <p:spPr>
          <a:xfrm rot="21380687">
            <a:off x="11295815" y="1675236"/>
            <a:ext cx="610625" cy="611191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8" rIns="91355" bIns="45678" rtlCol="0" anchor="ctr"/>
          <a:lstStyle/>
          <a:p>
            <a:pPr algn="ctr" defTabSz="1218072"/>
            <a:endParaRPr lang="zh-CN" altLang="en-US" sz="2398" dirty="0">
              <a:solidFill>
                <a:prstClr val="white"/>
              </a:solidFill>
            </a:endParaRPr>
          </a:p>
        </p:txBody>
      </p:sp>
      <p:sp>
        <p:nvSpPr>
          <p:cNvPr id="9" name="五角星 6"/>
          <p:cNvSpPr/>
          <p:nvPr/>
        </p:nvSpPr>
        <p:spPr>
          <a:xfrm rot="19938392">
            <a:off x="11590896" y="2506893"/>
            <a:ext cx="485929" cy="486379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solidFill>
            <a:srgbClr val="FFFF00"/>
          </a:solid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8" rIns="91355" bIns="45678" rtlCol="0" anchor="ctr"/>
          <a:lstStyle/>
          <a:p>
            <a:pPr algn="ctr" defTabSz="1218072"/>
            <a:endParaRPr lang="zh-CN" altLang="en-US" sz="2398" dirty="0">
              <a:solidFill>
                <a:prstClr val="white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6096000" y="1646680"/>
            <a:ext cx="0" cy="52113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205495" y="1590688"/>
            <a:ext cx="5730240" cy="4893647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400" b="1" kern="1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Bài</a:t>
            </a:r>
            <a:r>
              <a:rPr lang="en-US" sz="2400" b="1" kern="100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2/70: </a:t>
            </a:r>
            <a:r>
              <a:rPr lang="en-US" b="1" dirty="0"/>
              <a:t> 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sung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 Ở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sổ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tuộc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Véc-nơ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 Ở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chừng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rìu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sàng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Véc-nơ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 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Véc-nơ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d) ...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Hab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-di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Uya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5128767"/>
              </p:ext>
            </p:extLst>
          </p:nvPr>
        </p:nvGraphicFramePr>
        <p:xfrm>
          <a:off x="6510282" y="1646681"/>
          <a:ext cx="5056879" cy="49105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13464">
                  <a:extLst>
                    <a:ext uri="{9D8B030D-6E8A-4147-A177-3AD203B41FA5}">
                      <a16:colId xmlns:a16="http://schemas.microsoft.com/office/drawing/2014/main" val="2818380351"/>
                    </a:ext>
                  </a:extLst>
                </a:gridCol>
                <a:gridCol w="850867">
                  <a:extLst>
                    <a:ext uri="{9D8B030D-6E8A-4147-A177-3AD203B41FA5}">
                      <a16:colId xmlns:a16="http://schemas.microsoft.com/office/drawing/2014/main" val="1358424482"/>
                    </a:ext>
                  </a:extLst>
                </a:gridCol>
                <a:gridCol w="1796274">
                  <a:extLst>
                    <a:ext uri="{9D8B030D-6E8A-4147-A177-3AD203B41FA5}">
                      <a16:colId xmlns:a16="http://schemas.microsoft.com/office/drawing/2014/main" val="3965330392"/>
                    </a:ext>
                  </a:extLst>
                </a:gridCol>
                <a:gridCol w="1796274">
                  <a:extLst>
                    <a:ext uri="{9D8B030D-6E8A-4147-A177-3AD203B41FA5}">
                      <a16:colId xmlns:a16="http://schemas.microsoft.com/office/drawing/2014/main" val="2573440565"/>
                    </a:ext>
                  </a:extLst>
                </a:gridCol>
              </a:tblGrid>
              <a:tr h="142443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bổ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sung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danh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trung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tâm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tượng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biến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đổi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thanh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điệu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hoặc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phụ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âm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đầu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5810365"/>
                  </a:ext>
                </a:extLst>
              </a:tr>
              <a:tr h="85330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9267172"/>
                  </a:ext>
                </a:extLst>
              </a:tr>
              <a:tr h="85330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b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2989060"/>
                  </a:ext>
                </a:extLst>
              </a:tr>
              <a:tr h="85330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c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3510874"/>
                  </a:ext>
                </a:extLst>
              </a:tr>
              <a:tr h="85330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d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41888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2854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2860"/>
            <a:ext cx="12192000" cy="11201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TỪ - PHÓ TỪ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五角星 4"/>
          <p:cNvSpPr/>
          <p:nvPr/>
        </p:nvSpPr>
        <p:spPr>
          <a:xfrm rot="19903756">
            <a:off x="164366" y="54748"/>
            <a:ext cx="1055387" cy="1056365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8" rIns="91355" bIns="45678" rtlCol="0" anchor="ctr"/>
          <a:lstStyle/>
          <a:p>
            <a:pPr algn="ctr" defTabSz="1218072"/>
            <a:endParaRPr lang="zh-CN" altLang="en-US" sz="2398" dirty="0">
              <a:solidFill>
                <a:prstClr val="white"/>
              </a:solidFill>
            </a:endParaRPr>
          </a:p>
        </p:txBody>
      </p:sp>
      <p:sp>
        <p:nvSpPr>
          <p:cNvPr id="6" name="五角星 4"/>
          <p:cNvSpPr/>
          <p:nvPr/>
        </p:nvSpPr>
        <p:spPr>
          <a:xfrm rot="19903756">
            <a:off x="9757426" y="79745"/>
            <a:ext cx="1140057" cy="1087791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8" rIns="91355" bIns="45678" rtlCol="0" anchor="ctr"/>
          <a:lstStyle/>
          <a:p>
            <a:pPr algn="ctr" defTabSz="1218072"/>
            <a:endParaRPr lang="zh-CN" altLang="en-US" sz="2398" dirty="0">
              <a:solidFill>
                <a:prstClr val="white"/>
              </a:solidFill>
            </a:endParaRPr>
          </a:p>
        </p:txBody>
      </p:sp>
      <p:sp>
        <p:nvSpPr>
          <p:cNvPr id="7" name="五角星 5"/>
          <p:cNvSpPr/>
          <p:nvPr/>
        </p:nvSpPr>
        <p:spPr>
          <a:xfrm rot="21380687">
            <a:off x="10651446" y="860349"/>
            <a:ext cx="892440" cy="758655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8" rIns="91355" bIns="45678" rtlCol="0" anchor="ctr"/>
          <a:lstStyle/>
          <a:p>
            <a:pPr algn="ctr" defTabSz="1218072"/>
            <a:endParaRPr lang="zh-CN" altLang="en-US" sz="2398" dirty="0">
              <a:solidFill>
                <a:prstClr val="white"/>
              </a:solidFill>
            </a:endParaRPr>
          </a:p>
        </p:txBody>
      </p:sp>
      <p:sp>
        <p:nvSpPr>
          <p:cNvPr id="8" name="五角星 5"/>
          <p:cNvSpPr/>
          <p:nvPr/>
        </p:nvSpPr>
        <p:spPr>
          <a:xfrm rot="21380687">
            <a:off x="11295815" y="1675236"/>
            <a:ext cx="610625" cy="611191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8" rIns="91355" bIns="45678" rtlCol="0" anchor="ctr"/>
          <a:lstStyle/>
          <a:p>
            <a:pPr algn="ctr" defTabSz="1218072"/>
            <a:endParaRPr lang="zh-CN" altLang="en-US" sz="2398" dirty="0">
              <a:solidFill>
                <a:prstClr val="white"/>
              </a:solidFill>
            </a:endParaRPr>
          </a:p>
        </p:txBody>
      </p:sp>
      <p:sp>
        <p:nvSpPr>
          <p:cNvPr id="9" name="五角星 6"/>
          <p:cNvSpPr/>
          <p:nvPr/>
        </p:nvSpPr>
        <p:spPr>
          <a:xfrm rot="19938392">
            <a:off x="11590896" y="2506893"/>
            <a:ext cx="485929" cy="486379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solidFill>
            <a:srgbClr val="FFFF00"/>
          </a:solid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8" rIns="91355" bIns="45678" rtlCol="0" anchor="ctr"/>
          <a:lstStyle/>
          <a:p>
            <a:pPr algn="ctr" defTabSz="1218072"/>
            <a:endParaRPr lang="zh-CN" altLang="en-US" sz="2398" dirty="0">
              <a:solidFill>
                <a:prstClr val="white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6096000" y="1646680"/>
            <a:ext cx="0" cy="52113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205495" y="1590688"/>
            <a:ext cx="5730240" cy="4893647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400" b="1" kern="1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Bài</a:t>
            </a:r>
            <a:r>
              <a:rPr lang="en-US" sz="2400" b="1" kern="100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2/70: </a:t>
            </a:r>
            <a:r>
              <a:rPr lang="en-US" b="1" dirty="0"/>
              <a:t> 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sung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 Ở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sổ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tuộc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Véc-nơ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 Ở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chừng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rìu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sàng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Véc-nơ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 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Véc-nơ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d) ...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Hab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-di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Uya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180803"/>
              </p:ext>
            </p:extLst>
          </p:nvPr>
        </p:nvGraphicFramePr>
        <p:xfrm>
          <a:off x="6510282" y="1646681"/>
          <a:ext cx="5056879" cy="49105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13464">
                  <a:extLst>
                    <a:ext uri="{9D8B030D-6E8A-4147-A177-3AD203B41FA5}">
                      <a16:colId xmlns:a16="http://schemas.microsoft.com/office/drawing/2014/main" val="2818380351"/>
                    </a:ext>
                  </a:extLst>
                </a:gridCol>
                <a:gridCol w="850867">
                  <a:extLst>
                    <a:ext uri="{9D8B030D-6E8A-4147-A177-3AD203B41FA5}">
                      <a16:colId xmlns:a16="http://schemas.microsoft.com/office/drawing/2014/main" val="1358424482"/>
                    </a:ext>
                  </a:extLst>
                </a:gridCol>
                <a:gridCol w="1796274">
                  <a:extLst>
                    <a:ext uri="{9D8B030D-6E8A-4147-A177-3AD203B41FA5}">
                      <a16:colId xmlns:a16="http://schemas.microsoft.com/office/drawing/2014/main" val="3965330392"/>
                    </a:ext>
                  </a:extLst>
                </a:gridCol>
                <a:gridCol w="1796274">
                  <a:extLst>
                    <a:ext uri="{9D8B030D-6E8A-4147-A177-3AD203B41FA5}">
                      <a16:colId xmlns:a16="http://schemas.microsoft.com/office/drawing/2014/main" val="2573440565"/>
                    </a:ext>
                  </a:extLst>
                </a:gridCol>
              </a:tblGrid>
              <a:tr h="142443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bổ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sung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danh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trung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tâm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tượng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biến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đổi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thanh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điệu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hoặc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phụ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âm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đầu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5810365"/>
                  </a:ext>
                </a:extLst>
              </a:tr>
              <a:tr h="85330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bảy</a:t>
                      </a:r>
                      <a:endParaRPr lang="en-US" sz="20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bổ</a:t>
                      </a:r>
                      <a:r>
                        <a:rPr lang="en-US" sz="20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sung ý </a:t>
                      </a:r>
                      <a:r>
                        <a:rPr lang="en-US" sz="2000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en-US" sz="20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0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lượng</a:t>
                      </a:r>
                      <a:endParaRPr lang="en-US" sz="20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9267172"/>
                  </a:ext>
                </a:extLst>
              </a:tr>
              <a:tr h="85330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hai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mươi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bổ</a:t>
                      </a:r>
                      <a:r>
                        <a:rPr lang="en-US" sz="20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sung ý </a:t>
                      </a:r>
                      <a:r>
                        <a:rPr lang="en-US" sz="2000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en-US" sz="20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0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lượng</a:t>
                      </a:r>
                      <a:endParaRPr lang="en-US" sz="20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mười → mươi</a:t>
                      </a:r>
                      <a:endParaRPr lang="en-US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2989060"/>
                  </a:ext>
                </a:extLst>
              </a:tr>
              <a:tr h="85330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mười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lăm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bổ</a:t>
                      </a:r>
                      <a:r>
                        <a:rPr lang="en-US" sz="20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sung ý </a:t>
                      </a:r>
                      <a:r>
                        <a:rPr lang="en-US" sz="2000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en-US" sz="20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0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lượng</a:t>
                      </a:r>
                      <a:endParaRPr lang="en-US" sz="20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năm → lăm</a:t>
                      </a:r>
                      <a:endParaRPr lang="en-US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3510874"/>
                  </a:ext>
                </a:extLst>
              </a:tr>
              <a:tr h="85330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hai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b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bổ</a:t>
                      </a:r>
                      <a:r>
                        <a:rPr lang="en-US" sz="20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sung ý </a:t>
                      </a:r>
                      <a:r>
                        <a:rPr lang="en-US" sz="2000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en-US" sz="20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lang="en-US" sz="20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endParaRPr lang="en-US" sz="20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41888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4492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2860"/>
            <a:ext cx="12192000" cy="11201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TỪ - PHÓ TỪ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五角星 4"/>
          <p:cNvSpPr/>
          <p:nvPr/>
        </p:nvSpPr>
        <p:spPr>
          <a:xfrm rot="19903756">
            <a:off x="164366" y="54748"/>
            <a:ext cx="1055387" cy="1056365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8" rIns="91355" bIns="45678" rtlCol="0" anchor="ctr"/>
          <a:lstStyle/>
          <a:p>
            <a:pPr algn="ctr" defTabSz="1218072"/>
            <a:endParaRPr lang="zh-CN" altLang="en-US" sz="2398" dirty="0">
              <a:solidFill>
                <a:prstClr val="white"/>
              </a:solidFill>
            </a:endParaRPr>
          </a:p>
        </p:txBody>
      </p:sp>
      <p:sp>
        <p:nvSpPr>
          <p:cNvPr id="6" name="五角星 4"/>
          <p:cNvSpPr/>
          <p:nvPr/>
        </p:nvSpPr>
        <p:spPr>
          <a:xfrm rot="19903756">
            <a:off x="9757426" y="79745"/>
            <a:ext cx="1140057" cy="1087791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8" rIns="91355" bIns="45678" rtlCol="0" anchor="ctr"/>
          <a:lstStyle/>
          <a:p>
            <a:pPr algn="ctr" defTabSz="1218072"/>
            <a:endParaRPr lang="zh-CN" altLang="en-US" sz="2398" dirty="0">
              <a:solidFill>
                <a:prstClr val="white"/>
              </a:solidFill>
            </a:endParaRPr>
          </a:p>
        </p:txBody>
      </p:sp>
      <p:sp>
        <p:nvSpPr>
          <p:cNvPr id="7" name="五角星 5"/>
          <p:cNvSpPr/>
          <p:nvPr/>
        </p:nvSpPr>
        <p:spPr>
          <a:xfrm rot="21380687">
            <a:off x="10651446" y="860349"/>
            <a:ext cx="892440" cy="758655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8" rIns="91355" bIns="45678" rtlCol="0" anchor="ctr"/>
          <a:lstStyle/>
          <a:p>
            <a:pPr algn="ctr" defTabSz="1218072"/>
            <a:endParaRPr lang="zh-CN" altLang="en-US" sz="2398" dirty="0">
              <a:solidFill>
                <a:prstClr val="white"/>
              </a:solidFill>
            </a:endParaRPr>
          </a:p>
        </p:txBody>
      </p:sp>
      <p:sp>
        <p:nvSpPr>
          <p:cNvPr id="8" name="五角星 5"/>
          <p:cNvSpPr/>
          <p:nvPr/>
        </p:nvSpPr>
        <p:spPr>
          <a:xfrm rot="21380687">
            <a:off x="11295815" y="1675236"/>
            <a:ext cx="610625" cy="611191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8" rIns="91355" bIns="45678" rtlCol="0" anchor="ctr"/>
          <a:lstStyle/>
          <a:p>
            <a:pPr algn="ctr" defTabSz="1218072"/>
            <a:endParaRPr lang="zh-CN" altLang="en-US" sz="2398" dirty="0">
              <a:solidFill>
                <a:prstClr val="white"/>
              </a:solidFill>
            </a:endParaRPr>
          </a:p>
        </p:txBody>
      </p:sp>
      <p:sp>
        <p:nvSpPr>
          <p:cNvPr id="9" name="五角星 6"/>
          <p:cNvSpPr/>
          <p:nvPr/>
        </p:nvSpPr>
        <p:spPr>
          <a:xfrm rot="19938392">
            <a:off x="11590896" y="2506893"/>
            <a:ext cx="485929" cy="486379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solidFill>
            <a:srgbClr val="FFFF00"/>
          </a:solid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8" rIns="91355" bIns="45678" rtlCol="0" anchor="ctr"/>
          <a:lstStyle/>
          <a:p>
            <a:pPr algn="ctr" defTabSz="1218072"/>
            <a:endParaRPr lang="zh-CN" altLang="en-US" sz="2398" dirty="0">
              <a:solidFill>
                <a:prstClr val="white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6096000" y="1646680"/>
            <a:ext cx="0" cy="52113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65760" y="1331954"/>
            <a:ext cx="4389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KIẾN THỨC NGỮ VĂN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5760" y="1843605"/>
            <a:ext cx="4389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THỰC HÀNH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1460" y="2385367"/>
            <a:ext cx="5730240" cy="3323667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400" b="1" kern="1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Bài</a:t>
            </a:r>
            <a:r>
              <a:rPr lang="en-US" sz="2400" b="1" kern="100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3/70: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 in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đậm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bạch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tuộc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 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bạch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tuộc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chừng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tám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Véc-nơ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 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thoi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phình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chừng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lăm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tấn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Véc-nơ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 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quái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tám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vòi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vòi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chặt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đứt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Véc-nơ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>
              <a:lnSpc>
                <a:spcPct val="115000"/>
              </a:lnSpc>
            </a:pPr>
            <a:endParaRPr lang="en-US" sz="2400" b="1" i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22" y="5394960"/>
            <a:ext cx="1495251" cy="146304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210301" y="1952813"/>
            <a:ext cx="5715001" cy="388087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lượng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kích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thước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bạch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tuộc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lượng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con;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kích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thước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tám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mét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</a:p>
          <a:p>
            <a:pPr>
              <a:lnSpc>
                <a:spcPct val="115000"/>
              </a:lnSpc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b)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lượng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khối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thịt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nặng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bạch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tuộc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lượng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khối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thịt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nặng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mươi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lăm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tấn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</a:p>
          <a:p>
            <a:pPr>
              <a:lnSpc>
                <a:spcPct val="115000"/>
              </a:lnSpc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c)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lượng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vòi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bạch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tuộc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Bạch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tuộc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tám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vòi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bảy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vòi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chặt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đứt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317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2860"/>
            <a:ext cx="12192000" cy="11201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TỪ - PHÓ TỪ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五角星 4"/>
          <p:cNvSpPr/>
          <p:nvPr/>
        </p:nvSpPr>
        <p:spPr>
          <a:xfrm rot="19903756">
            <a:off x="164366" y="54748"/>
            <a:ext cx="1055387" cy="1056365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8" rIns="91355" bIns="45678" rtlCol="0" anchor="ctr"/>
          <a:lstStyle/>
          <a:p>
            <a:pPr algn="ctr" defTabSz="1218072"/>
            <a:endParaRPr lang="zh-CN" altLang="en-US" sz="2398" dirty="0">
              <a:solidFill>
                <a:prstClr val="white"/>
              </a:solidFill>
            </a:endParaRPr>
          </a:p>
        </p:txBody>
      </p:sp>
      <p:sp>
        <p:nvSpPr>
          <p:cNvPr id="6" name="五角星 4"/>
          <p:cNvSpPr/>
          <p:nvPr/>
        </p:nvSpPr>
        <p:spPr>
          <a:xfrm rot="19903756">
            <a:off x="9757426" y="79745"/>
            <a:ext cx="1140057" cy="1087791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8" rIns="91355" bIns="45678" rtlCol="0" anchor="ctr"/>
          <a:lstStyle/>
          <a:p>
            <a:pPr algn="ctr" defTabSz="1218072"/>
            <a:endParaRPr lang="zh-CN" altLang="en-US" sz="2398" dirty="0">
              <a:solidFill>
                <a:prstClr val="white"/>
              </a:solidFill>
            </a:endParaRPr>
          </a:p>
        </p:txBody>
      </p:sp>
      <p:sp>
        <p:nvSpPr>
          <p:cNvPr id="7" name="五角星 5"/>
          <p:cNvSpPr/>
          <p:nvPr/>
        </p:nvSpPr>
        <p:spPr>
          <a:xfrm rot="21380687">
            <a:off x="10651446" y="860349"/>
            <a:ext cx="892440" cy="758655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8" rIns="91355" bIns="45678" rtlCol="0" anchor="ctr"/>
          <a:lstStyle/>
          <a:p>
            <a:pPr algn="ctr" defTabSz="1218072"/>
            <a:endParaRPr lang="zh-CN" altLang="en-US" sz="2398" dirty="0">
              <a:solidFill>
                <a:prstClr val="white"/>
              </a:solidFill>
            </a:endParaRPr>
          </a:p>
        </p:txBody>
      </p:sp>
      <p:sp>
        <p:nvSpPr>
          <p:cNvPr id="8" name="五角星 5"/>
          <p:cNvSpPr/>
          <p:nvPr/>
        </p:nvSpPr>
        <p:spPr>
          <a:xfrm rot="21380687">
            <a:off x="11295815" y="1675236"/>
            <a:ext cx="610625" cy="611191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8" rIns="91355" bIns="45678" rtlCol="0" anchor="ctr"/>
          <a:lstStyle/>
          <a:p>
            <a:pPr algn="ctr" defTabSz="1218072"/>
            <a:endParaRPr lang="zh-CN" altLang="en-US" sz="2398" dirty="0">
              <a:solidFill>
                <a:prstClr val="white"/>
              </a:solidFill>
            </a:endParaRPr>
          </a:p>
        </p:txBody>
      </p:sp>
      <p:sp>
        <p:nvSpPr>
          <p:cNvPr id="9" name="五角星 6"/>
          <p:cNvSpPr/>
          <p:nvPr/>
        </p:nvSpPr>
        <p:spPr>
          <a:xfrm rot="19938392">
            <a:off x="11590896" y="2506893"/>
            <a:ext cx="485929" cy="486379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solidFill>
            <a:srgbClr val="FFFF00"/>
          </a:solid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8" rIns="91355" bIns="45678" rtlCol="0" anchor="ctr"/>
          <a:lstStyle/>
          <a:p>
            <a:pPr algn="ctr" defTabSz="1218072"/>
            <a:endParaRPr lang="zh-CN" altLang="en-US" sz="2398" dirty="0">
              <a:solidFill>
                <a:prstClr val="white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6096000" y="1646680"/>
            <a:ext cx="0" cy="52113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65760" y="1331954"/>
            <a:ext cx="4389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KIẾN THỨC NGỮ VĂN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5760" y="1843605"/>
            <a:ext cx="4389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THỰC HÀNH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1460" y="2385367"/>
            <a:ext cx="5730240" cy="3262111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kern="1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Bài</a:t>
            </a:r>
            <a:r>
              <a:rPr lang="en-US" sz="2400" b="1" kern="100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4/70: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5 - 7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tuộc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sung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5000"/>
              </a:lnSpc>
            </a:pPr>
            <a:endParaRPr lang="en-US" sz="2400" b="1" i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22" y="5394960"/>
            <a:ext cx="1495251" cy="146304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140207" y="1428907"/>
            <a:ext cx="5785095" cy="473751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4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Bạch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tuộc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phú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Ở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ngầm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bạch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tuộc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Véc-nơ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vạn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dặm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phú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khiến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khâm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5504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348740" y="1943100"/>
            <a:ext cx="7909560" cy="2560320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 DÒ VỀ NHÀ:</a:t>
            </a:r>
          </a:p>
          <a:p>
            <a:r>
              <a:rPr lang="vi-VN" sz="2400" dirty="0" smtClean="0">
                <a:solidFill>
                  <a:srgbClr val="FF0000"/>
                </a:solidFill>
                <a:latin typeface="+mj-lt"/>
              </a:rPr>
              <a:t>- </a:t>
            </a:r>
            <a:r>
              <a:rPr lang="vi-VN" sz="2400" dirty="0">
                <a:solidFill>
                  <a:srgbClr val="FF0000"/>
                </a:solidFill>
                <a:latin typeface="+mj-lt"/>
              </a:rPr>
              <a:t>Học và nắm chắc ND bài học. 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  <a:p>
            <a:r>
              <a:rPr lang="vi-VN" sz="2400" dirty="0">
                <a:solidFill>
                  <a:srgbClr val="FF0000"/>
                </a:solidFill>
                <a:latin typeface="+mj-lt"/>
              </a:rPr>
              <a:t>- Hoàn thiện các bài tập và chọn viết về một nhân vật trong văn bản còn lại.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  <a:p>
            <a:r>
              <a:rPr lang="vi-VN" sz="2400" dirty="0">
                <a:solidFill>
                  <a:srgbClr val="FF0000"/>
                </a:solidFill>
                <a:latin typeface="+mj-lt"/>
              </a:rPr>
              <a:t>- Chuẩn bị bài: </a:t>
            </a:r>
            <a:r>
              <a:rPr lang="vi-VN" sz="2400" b="1" i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Viết bài văn </a:t>
            </a:r>
            <a:r>
              <a:rPr lang="en-US" sz="2400" b="1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b="1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8800" y="274320"/>
            <a:ext cx="2628900" cy="642366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811889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五角星 4"/>
          <p:cNvSpPr/>
          <p:nvPr/>
        </p:nvSpPr>
        <p:spPr>
          <a:xfrm rot="19903756">
            <a:off x="164366" y="54748"/>
            <a:ext cx="1055387" cy="1056365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8" rIns="91355" bIns="45678" rtlCol="0" anchor="ctr"/>
          <a:lstStyle/>
          <a:p>
            <a:pPr algn="ctr" defTabSz="1218072"/>
            <a:endParaRPr lang="zh-CN" altLang="en-US" sz="2398" dirty="0">
              <a:solidFill>
                <a:prstClr val="white"/>
              </a:solidFill>
            </a:endParaRPr>
          </a:p>
        </p:txBody>
      </p:sp>
      <p:sp>
        <p:nvSpPr>
          <p:cNvPr id="6" name="五角星 4"/>
          <p:cNvSpPr/>
          <p:nvPr/>
        </p:nvSpPr>
        <p:spPr>
          <a:xfrm rot="19903756">
            <a:off x="9757426" y="79745"/>
            <a:ext cx="1140057" cy="1087791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8" rIns="91355" bIns="45678" rtlCol="0" anchor="ctr"/>
          <a:lstStyle/>
          <a:p>
            <a:pPr algn="ctr" defTabSz="1218072"/>
            <a:endParaRPr lang="zh-CN" altLang="en-US" sz="2398" dirty="0">
              <a:solidFill>
                <a:prstClr val="white"/>
              </a:solidFill>
            </a:endParaRPr>
          </a:p>
        </p:txBody>
      </p:sp>
      <p:sp>
        <p:nvSpPr>
          <p:cNvPr id="7" name="五角星 5"/>
          <p:cNvSpPr/>
          <p:nvPr/>
        </p:nvSpPr>
        <p:spPr>
          <a:xfrm rot="21380687">
            <a:off x="10651446" y="860349"/>
            <a:ext cx="892440" cy="758655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8" rIns="91355" bIns="45678" rtlCol="0" anchor="ctr"/>
          <a:lstStyle/>
          <a:p>
            <a:pPr algn="ctr" defTabSz="1218072"/>
            <a:endParaRPr lang="zh-CN" altLang="en-US" sz="2398" dirty="0">
              <a:solidFill>
                <a:prstClr val="white"/>
              </a:solidFill>
            </a:endParaRPr>
          </a:p>
        </p:txBody>
      </p:sp>
      <p:pic>
        <p:nvPicPr>
          <p:cNvPr id="10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" y="4798682"/>
            <a:ext cx="2222512" cy="1967878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238480" y="568747"/>
            <a:ext cx="10686822" cy="5738695"/>
            <a:chOff x="1475191" y="1119305"/>
            <a:chExt cx="10686822" cy="5738695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767915" y="3566267"/>
              <a:ext cx="2394098" cy="3291733"/>
            </a:xfrm>
            <a:prstGeom prst="rect">
              <a:avLst/>
            </a:prstGeom>
          </p:spPr>
        </p:pic>
        <p:sp>
          <p:nvSpPr>
            <p:cNvPr id="12" name="Line Callout 3 11"/>
            <p:cNvSpPr/>
            <p:nvPr/>
          </p:nvSpPr>
          <p:spPr>
            <a:xfrm>
              <a:off x="2222512" y="1816864"/>
              <a:ext cx="7545403" cy="2437014"/>
            </a:xfrm>
            <a:prstGeom prst="borderCallout3">
              <a:avLst>
                <a:gd name="adj1" fmla="val 99844"/>
                <a:gd name="adj2" fmla="val 52082"/>
                <a:gd name="adj3" fmla="val 130375"/>
                <a:gd name="adj4" fmla="val 59074"/>
                <a:gd name="adj5" fmla="val 141907"/>
                <a:gd name="adj6" fmla="val 76214"/>
                <a:gd name="adj7" fmla="val 129117"/>
                <a:gd name="adj8" fmla="val 105795"/>
              </a:avLst>
            </a:prstGeom>
            <a:solidFill>
              <a:schemeClr val="bg1">
                <a:lumMod val="95000"/>
              </a:schemeClr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/>
              <a:endPara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>
                <a:lnSpc>
                  <a:spcPct val="250000"/>
                </a:lnSpc>
              </a:pPr>
              <a:r>
                <a:rPr lang="en-US" sz="2800" b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</a:t>
              </a:r>
              <a:r>
                <a:rPr lang="en-US" sz="2800" b="1" dirty="0" err="1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800" b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sz="2800" b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sz="2800" b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sinh</a:t>
              </a:r>
              <a:r>
                <a:rPr lang="en-US" sz="2800" b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đang</a:t>
              </a:r>
              <a:r>
                <a:rPr lang="en-US" sz="2800" b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trao</a:t>
              </a:r>
              <a:r>
                <a:rPr lang="en-US" sz="2800" b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đổi</a:t>
              </a:r>
              <a:r>
                <a:rPr lang="en-US" sz="2800" b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rất</a:t>
              </a:r>
              <a:r>
                <a:rPr lang="en-US" sz="2800" b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say </a:t>
              </a:r>
              <a:r>
                <a:rPr lang="en-US" sz="2800" b="1" dirty="0" err="1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sưa</a:t>
              </a:r>
              <a:r>
                <a:rPr lang="en-US" sz="2800" b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sz="2800" b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2800" b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tập</a:t>
              </a:r>
              <a:r>
                <a:rPr lang="en-US" sz="2800" b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cô</a:t>
              </a:r>
              <a:r>
                <a:rPr lang="en-US" sz="2800" b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giáo</a:t>
              </a:r>
              <a:r>
                <a:rPr lang="en-US" sz="2800" b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đã</a:t>
              </a:r>
              <a:r>
                <a:rPr lang="en-US" sz="2800" b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giao</a:t>
              </a:r>
              <a:r>
                <a:rPr lang="en-US" sz="2800" b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pPr algn="just">
                <a:lnSpc>
                  <a:spcPct val="250000"/>
                </a:lnSpc>
              </a:pPr>
              <a:endPara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1475191" y="1119305"/>
              <a:ext cx="9040043" cy="5018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 smtClean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Xác</a:t>
              </a:r>
              <a:r>
                <a:rPr lang="en-US" sz="2800" b="1" dirty="0" smtClean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định</a:t>
              </a:r>
              <a:r>
                <a:rPr lang="en-US" sz="2800" b="1" dirty="0" smtClean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800" b="1" dirty="0" smtClean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danh</a:t>
              </a:r>
              <a:r>
                <a:rPr lang="en-US" sz="2800" b="1" dirty="0" smtClean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sz="2800" b="1" dirty="0" smtClean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b="1" dirty="0" err="1" smtClean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r>
                <a:rPr lang="en-US" sz="2800" b="1" dirty="0" smtClean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sz="2800" b="1" dirty="0" smtClean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b="1" dirty="0" err="1" smtClean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sz="2800" b="1" dirty="0" smtClean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sz="2800" b="1" dirty="0" smtClean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2800" b="1" dirty="0" smtClean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2800" b="1" dirty="0" smtClean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văn</a:t>
              </a:r>
              <a:r>
                <a:rPr lang="en-US" sz="2800" b="1" dirty="0" smtClean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sau</a:t>
              </a:r>
              <a:r>
                <a:rPr lang="en-US" sz="2800" b="1" dirty="0" smtClean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endParaRPr lang="en-US" sz="28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sp>
        <p:nvSpPr>
          <p:cNvPr id="13" name="五角星 5"/>
          <p:cNvSpPr/>
          <p:nvPr/>
        </p:nvSpPr>
        <p:spPr>
          <a:xfrm rot="21380687">
            <a:off x="11117978" y="1720492"/>
            <a:ext cx="588895" cy="655968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solidFill>
            <a:srgbClr val="FFC000"/>
          </a:solid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8" rIns="91355" bIns="45678" rtlCol="0" anchor="ctr"/>
          <a:lstStyle/>
          <a:p>
            <a:pPr algn="ctr" defTabSz="1218072"/>
            <a:endParaRPr lang="zh-CN" altLang="en-US" sz="2398" dirty="0">
              <a:solidFill>
                <a:prstClr val="white"/>
              </a:solidFill>
            </a:endParaRPr>
          </a:p>
        </p:txBody>
      </p:sp>
      <p:sp>
        <p:nvSpPr>
          <p:cNvPr id="14" name="五角星 5"/>
          <p:cNvSpPr/>
          <p:nvPr/>
        </p:nvSpPr>
        <p:spPr>
          <a:xfrm rot="21380687">
            <a:off x="11589049" y="2664670"/>
            <a:ext cx="447716" cy="700899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8" rIns="91355" bIns="45678" rtlCol="0" anchor="ctr"/>
          <a:lstStyle/>
          <a:p>
            <a:pPr algn="ctr" defTabSz="1218072"/>
            <a:endParaRPr lang="zh-CN" altLang="en-US" sz="2398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77540" y="1920935"/>
            <a:ext cx="685800" cy="38219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DT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960770" y="1920935"/>
            <a:ext cx="1274169" cy="38219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DT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330590" y="1857381"/>
            <a:ext cx="1274169" cy="38219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ĐT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343900" y="1852069"/>
            <a:ext cx="1072707" cy="38750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612031" y="2957754"/>
            <a:ext cx="1045569" cy="35751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DT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761045" y="2944556"/>
            <a:ext cx="1045569" cy="35751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DT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385438" y="2919884"/>
            <a:ext cx="685800" cy="38219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ĐT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1061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8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3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8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3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0"/>
                            </p:stCondLst>
                            <p:childTnLst>
                              <p:par>
                                <p:cTn id="23" presetID="6" presetClass="emph" presetSubtype="0" repeatCount="2000" autoRev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500"/>
                            </p:stCondLst>
                            <p:childTnLst>
                              <p:par>
                                <p:cTn id="30" presetID="6" presetClass="emph" presetSubtype="0" repeatCount="2000" autoRev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50"/>
                            </p:stCondLst>
                            <p:childTnLst>
                              <p:par>
                                <p:cTn id="49" presetID="6" presetClass="emph" presetSubtype="0" repeatCount="2000" autoRev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13" grpId="0" animBg="1"/>
      <p:bldP spid="13" grpId="1" animBg="1"/>
      <p:bldP spid="14" grpId="0" animBg="1"/>
      <p:bldP spid="14" grpId="1" animBg="1"/>
      <p:bldP spid="9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五角星 4"/>
          <p:cNvSpPr/>
          <p:nvPr/>
        </p:nvSpPr>
        <p:spPr>
          <a:xfrm rot="19903756">
            <a:off x="164366" y="54748"/>
            <a:ext cx="1055387" cy="1056365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8" rIns="91355" bIns="45678" rtlCol="0" anchor="ctr"/>
          <a:lstStyle/>
          <a:p>
            <a:pPr algn="ctr" defTabSz="1218072"/>
            <a:endParaRPr lang="zh-CN" altLang="en-US" sz="2398" dirty="0">
              <a:solidFill>
                <a:prstClr val="white"/>
              </a:solidFill>
            </a:endParaRPr>
          </a:p>
        </p:txBody>
      </p:sp>
      <p:sp>
        <p:nvSpPr>
          <p:cNvPr id="6" name="五角星 4"/>
          <p:cNvSpPr/>
          <p:nvPr/>
        </p:nvSpPr>
        <p:spPr>
          <a:xfrm rot="19903756">
            <a:off x="9757426" y="79745"/>
            <a:ext cx="1140057" cy="1087791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8" rIns="91355" bIns="45678" rtlCol="0" anchor="ctr"/>
          <a:lstStyle/>
          <a:p>
            <a:pPr algn="ctr" defTabSz="1218072"/>
            <a:endParaRPr lang="zh-CN" altLang="en-US" sz="2398" dirty="0">
              <a:solidFill>
                <a:prstClr val="white"/>
              </a:solidFill>
            </a:endParaRPr>
          </a:p>
        </p:txBody>
      </p:sp>
      <p:sp>
        <p:nvSpPr>
          <p:cNvPr id="7" name="五角星 5"/>
          <p:cNvSpPr/>
          <p:nvPr/>
        </p:nvSpPr>
        <p:spPr>
          <a:xfrm rot="21380687">
            <a:off x="10651446" y="860349"/>
            <a:ext cx="892440" cy="758655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8" rIns="91355" bIns="45678" rtlCol="0" anchor="ctr"/>
          <a:lstStyle/>
          <a:p>
            <a:pPr algn="ctr" defTabSz="1218072"/>
            <a:endParaRPr lang="zh-CN" altLang="en-US" sz="2398" dirty="0">
              <a:solidFill>
                <a:prstClr val="white"/>
              </a:solidFill>
            </a:endParaRPr>
          </a:p>
        </p:txBody>
      </p:sp>
      <p:pic>
        <p:nvPicPr>
          <p:cNvPr id="10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" y="4798682"/>
            <a:ext cx="2222512" cy="1967878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238480" y="568747"/>
            <a:ext cx="10686822" cy="5738695"/>
            <a:chOff x="1475191" y="1119305"/>
            <a:chExt cx="10686822" cy="5738695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767915" y="3566267"/>
              <a:ext cx="2394098" cy="3291733"/>
            </a:xfrm>
            <a:prstGeom prst="rect">
              <a:avLst/>
            </a:prstGeom>
          </p:spPr>
        </p:pic>
        <p:sp>
          <p:nvSpPr>
            <p:cNvPr id="12" name="Line Callout 3 11"/>
            <p:cNvSpPr/>
            <p:nvPr/>
          </p:nvSpPr>
          <p:spPr>
            <a:xfrm>
              <a:off x="2222512" y="1816864"/>
              <a:ext cx="7545403" cy="2437014"/>
            </a:xfrm>
            <a:prstGeom prst="borderCallout3">
              <a:avLst>
                <a:gd name="adj1" fmla="val 99844"/>
                <a:gd name="adj2" fmla="val 52082"/>
                <a:gd name="adj3" fmla="val 130375"/>
                <a:gd name="adj4" fmla="val 59074"/>
                <a:gd name="adj5" fmla="val 141907"/>
                <a:gd name="adj6" fmla="val 76214"/>
                <a:gd name="adj7" fmla="val 129117"/>
                <a:gd name="adj8" fmla="val 105795"/>
              </a:avLst>
            </a:prstGeom>
            <a:solidFill>
              <a:schemeClr val="bg1">
                <a:lumMod val="95000"/>
              </a:schemeClr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/>
              <a:endPara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>
                <a:lnSpc>
                  <a:spcPct val="250000"/>
                </a:lnSpc>
              </a:pPr>
              <a:r>
                <a:rPr lang="en-US" sz="2800" b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</a:t>
              </a:r>
              <a:r>
                <a:rPr lang="en-US" sz="2800" b="1" dirty="0" err="1" smtClean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800" b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sz="2800" b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sz="2800" b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sinh</a:t>
              </a:r>
              <a:r>
                <a:rPr lang="en-US" sz="2800" b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đang</a:t>
              </a:r>
              <a:r>
                <a:rPr lang="en-US" sz="2800" b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trao</a:t>
              </a:r>
              <a:r>
                <a:rPr lang="en-US" sz="2800" b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đổi</a:t>
              </a:r>
              <a:r>
                <a:rPr lang="en-US" sz="2800" b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rất</a:t>
              </a:r>
              <a:r>
                <a:rPr lang="en-US" sz="2800" b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say </a:t>
              </a:r>
              <a:r>
                <a:rPr lang="en-US" sz="2800" b="1" dirty="0" err="1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sưa</a:t>
              </a:r>
              <a:r>
                <a:rPr lang="en-US" sz="2800" b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sz="2800" b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2800" b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tập</a:t>
              </a:r>
              <a:r>
                <a:rPr lang="en-US" sz="2800" b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cô</a:t>
              </a:r>
              <a:r>
                <a:rPr lang="en-US" sz="2800" b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giáo</a:t>
              </a:r>
              <a:r>
                <a:rPr lang="en-US" sz="2800" b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đã</a:t>
              </a:r>
              <a:r>
                <a:rPr lang="en-US" sz="2800" b="1" dirty="0" smtClean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giao</a:t>
              </a:r>
              <a:r>
                <a:rPr lang="en-US" sz="2800" b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pPr algn="just">
                <a:lnSpc>
                  <a:spcPct val="250000"/>
                </a:lnSpc>
              </a:pPr>
              <a:endPara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1475191" y="1119305"/>
              <a:ext cx="9040043" cy="5018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 smtClean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Xác</a:t>
              </a:r>
              <a:r>
                <a:rPr lang="en-US" sz="2800" b="1" dirty="0" smtClean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định</a:t>
              </a:r>
              <a:r>
                <a:rPr lang="en-US" sz="2800" b="1" dirty="0" smtClean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800" b="1" dirty="0" smtClean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danh</a:t>
              </a:r>
              <a:r>
                <a:rPr lang="en-US" sz="2800" b="1" dirty="0" smtClean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sz="2800" b="1" dirty="0" smtClean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b="1" dirty="0" err="1" smtClean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r>
                <a:rPr lang="en-US" sz="2800" b="1" dirty="0" smtClean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sz="2800" b="1" dirty="0" smtClean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b="1" dirty="0" err="1" smtClean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sz="2800" b="1" dirty="0" smtClean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sz="2800" b="1" dirty="0" smtClean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2800" b="1" dirty="0" smtClean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2800" b="1" dirty="0" smtClean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văn</a:t>
              </a:r>
              <a:r>
                <a:rPr lang="en-US" sz="2800" b="1" dirty="0" smtClean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sau</a:t>
              </a:r>
              <a:r>
                <a:rPr lang="en-US" sz="2800" b="1" dirty="0" smtClean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endParaRPr lang="en-US" sz="28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sp>
        <p:nvSpPr>
          <p:cNvPr id="13" name="五角星 5"/>
          <p:cNvSpPr/>
          <p:nvPr/>
        </p:nvSpPr>
        <p:spPr>
          <a:xfrm rot="21380687">
            <a:off x="11117978" y="1720492"/>
            <a:ext cx="588895" cy="655968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solidFill>
            <a:srgbClr val="FFC000"/>
          </a:solid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8" rIns="91355" bIns="45678" rtlCol="0" anchor="ctr"/>
          <a:lstStyle/>
          <a:p>
            <a:pPr algn="ctr" defTabSz="1218072"/>
            <a:endParaRPr lang="zh-CN" altLang="en-US" sz="2398" dirty="0">
              <a:solidFill>
                <a:prstClr val="white"/>
              </a:solidFill>
            </a:endParaRPr>
          </a:p>
        </p:txBody>
      </p:sp>
      <p:sp>
        <p:nvSpPr>
          <p:cNvPr id="14" name="五角星 5"/>
          <p:cNvSpPr/>
          <p:nvPr/>
        </p:nvSpPr>
        <p:spPr>
          <a:xfrm rot="21380687">
            <a:off x="11589049" y="2664670"/>
            <a:ext cx="447716" cy="700899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8" rIns="91355" bIns="45678" rtlCol="0" anchor="ctr"/>
          <a:lstStyle/>
          <a:p>
            <a:pPr algn="ctr" defTabSz="1218072"/>
            <a:endParaRPr lang="zh-CN" altLang="en-US" sz="2398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77540" y="1920935"/>
            <a:ext cx="685800" cy="38219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DT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960770" y="1920935"/>
            <a:ext cx="1274169" cy="38219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DT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330590" y="1857381"/>
            <a:ext cx="1274169" cy="38219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ĐT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343900" y="1852069"/>
            <a:ext cx="1072707" cy="38750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612031" y="2957754"/>
            <a:ext cx="1045569" cy="35751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DT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761045" y="2944556"/>
            <a:ext cx="1045569" cy="35751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DT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385438" y="2919884"/>
            <a:ext cx="685800" cy="38219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ĐT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838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2860"/>
            <a:ext cx="12192000" cy="11201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TỪ - PHÓ TỪ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五角星 4"/>
          <p:cNvSpPr/>
          <p:nvPr/>
        </p:nvSpPr>
        <p:spPr>
          <a:xfrm rot="19903756">
            <a:off x="164366" y="54748"/>
            <a:ext cx="1055387" cy="1056365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8" rIns="91355" bIns="45678" rtlCol="0" anchor="ctr"/>
          <a:lstStyle/>
          <a:p>
            <a:pPr algn="ctr" defTabSz="1218072"/>
            <a:endParaRPr lang="zh-CN" altLang="en-US" sz="2398" dirty="0">
              <a:solidFill>
                <a:prstClr val="white"/>
              </a:solidFill>
            </a:endParaRPr>
          </a:p>
        </p:txBody>
      </p:sp>
      <p:sp>
        <p:nvSpPr>
          <p:cNvPr id="6" name="五角星 4"/>
          <p:cNvSpPr/>
          <p:nvPr/>
        </p:nvSpPr>
        <p:spPr>
          <a:xfrm rot="19903756">
            <a:off x="9757426" y="79745"/>
            <a:ext cx="1140057" cy="1087791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8" rIns="91355" bIns="45678" rtlCol="0" anchor="ctr"/>
          <a:lstStyle/>
          <a:p>
            <a:pPr algn="ctr" defTabSz="1218072"/>
            <a:endParaRPr lang="zh-CN" altLang="en-US" sz="2398" dirty="0">
              <a:solidFill>
                <a:prstClr val="white"/>
              </a:solidFill>
            </a:endParaRPr>
          </a:p>
        </p:txBody>
      </p:sp>
      <p:sp>
        <p:nvSpPr>
          <p:cNvPr id="7" name="五角星 5"/>
          <p:cNvSpPr/>
          <p:nvPr/>
        </p:nvSpPr>
        <p:spPr>
          <a:xfrm rot="21380687">
            <a:off x="10651446" y="860349"/>
            <a:ext cx="892440" cy="758655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8" rIns="91355" bIns="45678" rtlCol="0" anchor="ctr"/>
          <a:lstStyle/>
          <a:p>
            <a:pPr algn="ctr" defTabSz="1218072"/>
            <a:endParaRPr lang="zh-CN" altLang="en-US" sz="2398" dirty="0">
              <a:solidFill>
                <a:prstClr val="white"/>
              </a:solidFill>
            </a:endParaRPr>
          </a:p>
        </p:txBody>
      </p:sp>
      <p:sp>
        <p:nvSpPr>
          <p:cNvPr id="8" name="五角星 5"/>
          <p:cNvSpPr/>
          <p:nvPr/>
        </p:nvSpPr>
        <p:spPr>
          <a:xfrm rot="21380687">
            <a:off x="11295815" y="1675236"/>
            <a:ext cx="610625" cy="611191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8" rIns="91355" bIns="45678" rtlCol="0" anchor="ctr"/>
          <a:lstStyle/>
          <a:p>
            <a:pPr algn="ctr" defTabSz="1218072"/>
            <a:endParaRPr lang="zh-CN" altLang="en-US" sz="2398" dirty="0">
              <a:solidFill>
                <a:prstClr val="white"/>
              </a:solidFill>
            </a:endParaRPr>
          </a:p>
        </p:txBody>
      </p:sp>
      <p:sp>
        <p:nvSpPr>
          <p:cNvPr id="9" name="五角星 6"/>
          <p:cNvSpPr/>
          <p:nvPr/>
        </p:nvSpPr>
        <p:spPr>
          <a:xfrm rot="19938392">
            <a:off x="11590896" y="2506893"/>
            <a:ext cx="485929" cy="486379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solidFill>
            <a:srgbClr val="FFFF00"/>
          </a:solid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8" rIns="91355" bIns="45678" rtlCol="0" anchor="ctr"/>
          <a:lstStyle/>
          <a:p>
            <a:pPr algn="ctr" defTabSz="1218072"/>
            <a:endParaRPr lang="zh-CN" altLang="en-US" sz="2398" dirty="0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5760" y="1331954"/>
            <a:ext cx="4389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KIẾN THỨC NGỮ VĂN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5760" y="1843671"/>
            <a:ext cx="4389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SỐ TỪ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6096000" y="1646680"/>
            <a:ext cx="0" cy="52113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210302" y="1843671"/>
            <a:ext cx="5737860" cy="39703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tuộc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chừng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1861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-rip,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A-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lếch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tuộc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khổng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75202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2860"/>
            <a:ext cx="12192000" cy="11201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TỪ - PHÓ TỪ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五角星 4"/>
          <p:cNvSpPr/>
          <p:nvPr/>
        </p:nvSpPr>
        <p:spPr>
          <a:xfrm rot="19903756">
            <a:off x="164366" y="54748"/>
            <a:ext cx="1055387" cy="1056365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8" rIns="91355" bIns="45678" rtlCol="0" anchor="ctr"/>
          <a:lstStyle/>
          <a:p>
            <a:pPr algn="ctr" defTabSz="1218072"/>
            <a:endParaRPr lang="zh-CN" altLang="en-US" sz="2398" dirty="0">
              <a:solidFill>
                <a:prstClr val="white"/>
              </a:solidFill>
            </a:endParaRPr>
          </a:p>
        </p:txBody>
      </p:sp>
      <p:sp>
        <p:nvSpPr>
          <p:cNvPr id="6" name="五角星 4"/>
          <p:cNvSpPr/>
          <p:nvPr/>
        </p:nvSpPr>
        <p:spPr>
          <a:xfrm rot="19903756">
            <a:off x="9757426" y="79745"/>
            <a:ext cx="1140057" cy="1087791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8" rIns="91355" bIns="45678" rtlCol="0" anchor="ctr"/>
          <a:lstStyle/>
          <a:p>
            <a:pPr algn="ctr" defTabSz="1218072"/>
            <a:endParaRPr lang="zh-CN" altLang="en-US" sz="2398" dirty="0">
              <a:solidFill>
                <a:prstClr val="white"/>
              </a:solidFill>
            </a:endParaRPr>
          </a:p>
        </p:txBody>
      </p:sp>
      <p:sp>
        <p:nvSpPr>
          <p:cNvPr id="7" name="五角星 5"/>
          <p:cNvSpPr/>
          <p:nvPr/>
        </p:nvSpPr>
        <p:spPr>
          <a:xfrm rot="21380687">
            <a:off x="10651446" y="860349"/>
            <a:ext cx="892440" cy="758655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8" rIns="91355" bIns="45678" rtlCol="0" anchor="ctr"/>
          <a:lstStyle/>
          <a:p>
            <a:pPr algn="ctr" defTabSz="1218072"/>
            <a:endParaRPr lang="zh-CN" altLang="en-US" sz="2398" dirty="0">
              <a:solidFill>
                <a:prstClr val="white"/>
              </a:solidFill>
            </a:endParaRPr>
          </a:p>
        </p:txBody>
      </p:sp>
      <p:sp>
        <p:nvSpPr>
          <p:cNvPr id="8" name="五角星 5"/>
          <p:cNvSpPr/>
          <p:nvPr/>
        </p:nvSpPr>
        <p:spPr>
          <a:xfrm rot="21380687">
            <a:off x="11295815" y="1675236"/>
            <a:ext cx="610625" cy="611191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8" rIns="91355" bIns="45678" rtlCol="0" anchor="ctr"/>
          <a:lstStyle/>
          <a:p>
            <a:pPr algn="ctr" defTabSz="1218072"/>
            <a:endParaRPr lang="zh-CN" altLang="en-US" sz="2398" dirty="0">
              <a:solidFill>
                <a:prstClr val="white"/>
              </a:solidFill>
            </a:endParaRPr>
          </a:p>
        </p:txBody>
      </p:sp>
      <p:sp>
        <p:nvSpPr>
          <p:cNvPr id="9" name="五角星 6"/>
          <p:cNvSpPr/>
          <p:nvPr/>
        </p:nvSpPr>
        <p:spPr>
          <a:xfrm rot="19938392">
            <a:off x="11590896" y="2506893"/>
            <a:ext cx="485929" cy="486379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solidFill>
            <a:srgbClr val="FFFF00"/>
          </a:solid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8" rIns="91355" bIns="45678" rtlCol="0" anchor="ctr"/>
          <a:lstStyle/>
          <a:p>
            <a:pPr algn="ctr" defTabSz="1218072"/>
            <a:endParaRPr lang="zh-CN" altLang="en-US" sz="2398" dirty="0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5760" y="1331954"/>
            <a:ext cx="4389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KIẾN THỨC NGỮ VĂN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5760" y="1843671"/>
            <a:ext cx="4389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SỐ TỪ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6096000" y="1646680"/>
            <a:ext cx="0" cy="52113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210302" y="1843671"/>
            <a:ext cx="5737860" cy="39703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tuộc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chừng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1861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-rip,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A-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lếch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tuộc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khổng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205740" y="2640811"/>
            <a:ext cx="1531620" cy="65649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Line Callout 2 (Accent Bar) 16"/>
          <p:cNvSpPr/>
          <p:nvPr/>
        </p:nvSpPr>
        <p:spPr>
          <a:xfrm>
            <a:off x="2334126" y="2157912"/>
            <a:ext cx="3368841" cy="633414"/>
          </a:xfrm>
          <a:prstGeom prst="accentCallout2">
            <a:avLst>
              <a:gd name="adj1" fmla="val 58630"/>
              <a:gd name="adj2" fmla="val -437"/>
              <a:gd name="adj3" fmla="val 66167"/>
              <a:gd name="adj4" fmla="val -11386"/>
              <a:gd name="adj5" fmla="val 122183"/>
              <a:gd name="adj6" fmla="val -17255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Tám</a:t>
            </a: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lăm</a:t>
            </a: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4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Line Callout 2 (Accent Bar) 17"/>
          <p:cNvSpPr/>
          <p:nvPr/>
        </p:nvSpPr>
        <p:spPr>
          <a:xfrm>
            <a:off x="2326707" y="3190743"/>
            <a:ext cx="3352198" cy="784428"/>
          </a:xfrm>
          <a:prstGeom prst="accentCallout2">
            <a:avLst>
              <a:gd name="adj1" fmla="val 41145"/>
              <a:gd name="adj2" fmla="val 289"/>
              <a:gd name="adj3" fmla="val 32034"/>
              <a:gd name="adj4" fmla="val -10644"/>
              <a:gd name="adj5" fmla="val -35940"/>
              <a:gd name="adj6" fmla="val -16506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1861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13762" y="4910768"/>
            <a:ext cx="1531620" cy="65649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Line Callout 2 (Accent Bar) 19"/>
          <p:cNvSpPr/>
          <p:nvPr/>
        </p:nvSpPr>
        <p:spPr>
          <a:xfrm>
            <a:off x="2390275" y="4427872"/>
            <a:ext cx="3288630" cy="1001109"/>
          </a:xfrm>
          <a:prstGeom prst="accentCallout2">
            <a:avLst>
              <a:gd name="adj1" fmla="val 58630"/>
              <a:gd name="adj2" fmla="val -437"/>
              <a:gd name="adj3" fmla="val 53762"/>
              <a:gd name="adj4" fmla="val -9156"/>
              <a:gd name="adj5" fmla="val 74885"/>
              <a:gd name="adj6" fmla="val -18649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endParaRPr lang="en-US" sz="24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sung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Line Callout 2 (Accent Bar) 20"/>
          <p:cNvSpPr/>
          <p:nvPr/>
        </p:nvSpPr>
        <p:spPr>
          <a:xfrm>
            <a:off x="2358792" y="5605076"/>
            <a:ext cx="3352198" cy="784428"/>
          </a:xfrm>
          <a:prstGeom prst="accentCallout2">
            <a:avLst>
              <a:gd name="adj1" fmla="val 41145"/>
              <a:gd name="adj2" fmla="val 289"/>
              <a:gd name="adj3" fmla="val 32034"/>
              <a:gd name="adj4" fmla="val -10644"/>
              <a:gd name="adj5" fmla="val -45143"/>
              <a:gd name="adj6" fmla="val -17942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endParaRPr lang="en-US" sz="2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sung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3790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2860"/>
            <a:ext cx="12192000" cy="11201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TỪ - PHÓ TỪ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五角星 4"/>
          <p:cNvSpPr/>
          <p:nvPr/>
        </p:nvSpPr>
        <p:spPr>
          <a:xfrm rot="19903756">
            <a:off x="164366" y="54748"/>
            <a:ext cx="1055387" cy="1056365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8" rIns="91355" bIns="45678" rtlCol="0" anchor="ctr"/>
          <a:lstStyle/>
          <a:p>
            <a:pPr algn="ctr" defTabSz="1218072"/>
            <a:endParaRPr lang="zh-CN" altLang="en-US" sz="2398" dirty="0">
              <a:solidFill>
                <a:prstClr val="white"/>
              </a:solidFill>
            </a:endParaRPr>
          </a:p>
        </p:txBody>
      </p:sp>
      <p:sp>
        <p:nvSpPr>
          <p:cNvPr id="6" name="五角星 4"/>
          <p:cNvSpPr/>
          <p:nvPr/>
        </p:nvSpPr>
        <p:spPr>
          <a:xfrm rot="19903756">
            <a:off x="9757426" y="79745"/>
            <a:ext cx="1140057" cy="1087791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8" rIns="91355" bIns="45678" rtlCol="0" anchor="ctr"/>
          <a:lstStyle/>
          <a:p>
            <a:pPr algn="ctr" defTabSz="1218072"/>
            <a:endParaRPr lang="zh-CN" altLang="en-US" sz="2398" dirty="0">
              <a:solidFill>
                <a:prstClr val="white"/>
              </a:solidFill>
            </a:endParaRPr>
          </a:p>
        </p:txBody>
      </p:sp>
      <p:sp>
        <p:nvSpPr>
          <p:cNvPr id="7" name="五角星 5"/>
          <p:cNvSpPr/>
          <p:nvPr/>
        </p:nvSpPr>
        <p:spPr>
          <a:xfrm rot="21380687">
            <a:off x="10651446" y="860349"/>
            <a:ext cx="892440" cy="758655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8" rIns="91355" bIns="45678" rtlCol="0" anchor="ctr"/>
          <a:lstStyle/>
          <a:p>
            <a:pPr algn="ctr" defTabSz="1218072"/>
            <a:endParaRPr lang="zh-CN" altLang="en-US" sz="2398" dirty="0">
              <a:solidFill>
                <a:prstClr val="white"/>
              </a:solidFill>
            </a:endParaRPr>
          </a:p>
        </p:txBody>
      </p:sp>
      <p:sp>
        <p:nvSpPr>
          <p:cNvPr id="8" name="五角星 5"/>
          <p:cNvSpPr/>
          <p:nvPr/>
        </p:nvSpPr>
        <p:spPr>
          <a:xfrm rot="21380687">
            <a:off x="11295815" y="1675236"/>
            <a:ext cx="610625" cy="611191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8" rIns="91355" bIns="45678" rtlCol="0" anchor="ctr"/>
          <a:lstStyle/>
          <a:p>
            <a:pPr algn="ctr" defTabSz="1218072"/>
            <a:endParaRPr lang="zh-CN" altLang="en-US" sz="2398" dirty="0">
              <a:solidFill>
                <a:prstClr val="white"/>
              </a:solidFill>
            </a:endParaRPr>
          </a:p>
        </p:txBody>
      </p:sp>
      <p:sp>
        <p:nvSpPr>
          <p:cNvPr id="9" name="五角星 6"/>
          <p:cNvSpPr/>
          <p:nvPr/>
        </p:nvSpPr>
        <p:spPr>
          <a:xfrm rot="19938392">
            <a:off x="11590896" y="2506893"/>
            <a:ext cx="485929" cy="486379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solidFill>
            <a:srgbClr val="FFFF00"/>
          </a:solid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8" rIns="91355" bIns="45678" rtlCol="0" anchor="ctr"/>
          <a:lstStyle/>
          <a:p>
            <a:pPr algn="ctr" defTabSz="1218072"/>
            <a:endParaRPr lang="zh-CN" altLang="en-US" sz="2398" dirty="0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5760" y="1331954"/>
            <a:ext cx="4389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KIẾN THỨC NGỮ VĂN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5760" y="1843671"/>
            <a:ext cx="4389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SỐ TỪ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014385" y="2778928"/>
            <a:ext cx="1531620" cy="65649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Line Callout 2 (Accent Bar) 16"/>
          <p:cNvSpPr/>
          <p:nvPr/>
        </p:nvSpPr>
        <p:spPr>
          <a:xfrm>
            <a:off x="5376348" y="2145514"/>
            <a:ext cx="2420754" cy="633414"/>
          </a:xfrm>
          <a:prstGeom prst="accentCallout2">
            <a:avLst>
              <a:gd name="adj1" fmla="val 58630"/>
              <a:gd name="adj2" fmla="val -437"/>
              <a:gd name="adj3" fmla="val 58569"/>
              <a:gd name="adj4" fmla="val -16356"/>
              <a:gd name="adj5" fmla="val 156374"/>
              <a:gd name="adj6" fmla="val -35148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Line Callout 2 (Accent Bar) 17"/>
          <p:cNvSpPr/>
          <p:nvPr/>
        </p:nvSpPr>
        <p:spPr>
          <a:xfrm>
            <a:off x="5345921" y="3349260"/>
            <a:ext cx="2451181" cy="784428"/>
          </a:xfrm>
          <a:prstGeom prst="accentCallout2">
            <a:avLst>
              <a:gd name="adj1" fmla="val 41145"/>
              <a:gd name="adj2" fmla="val 289"/>
              <a:gd name="adj3" fmla="val 38169"/>
              <a:gd name="adj4" fmla="val -13589"/>
              <a:gd name="adj5" fmla="val -23670"/>
              <a:gd name="adj6" fmla="val -31231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999510" y="4941486"/>
            <a:ext cx="1531620" cy="65649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Line Callout 2 (Accent Bar) 19"/>
          <p:cNvSpPr/>
          <p:nvPr/>
        </p:nvSpPr>
        <p:spPr>
          <a:xfrm>
            <a:off x="5376348" y="4379861"/>
            <a:ext cx="3288630" cy="1001109"/>
          </a:xfrm>
          <a:prstGeom prst="accentCallout2">
            <a:avLst>
              <a:gd name="adj1" fmla="val 58630"/>
              <a:gd name="adj2" fmla="val -437"/>
              <a:gd name="adj3" fmla="val 51359"/>
              <a:gd name="adj4" fmla="val -13547"/>
              <a:gd name="adj5" fmla="val 82096"/>
              <a:gd name="adj6" fmla="val -25234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endParaRPr lang="en-US" sz="24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sung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Line Callout 2 (Accent Bar) 20"/>
          <p:cNvSpPr/>
          <p:nvPr/>
        </p:nvSpPr>
        <p:spPr>
          <a:xfrm>
            <a:off x="5376348" y="5734621"/>
            <a:ext cx="3352198" cy="784428"/>
          </a:xfrm>
          <a:prstGeom prst="accentCallout2">
            <a:avLst>
              <a:gd name="adj1" fmla="val 41145"/>
              <a:gd name="adj2" fmla="val 289"/>
              <a:gd name="adj3" fmla="val 32034"/>
              <a:gd name="adj4" fmla="val -10644"/>
              <a:gd name="adj5" fmla="val -60481"/>
              <a:gd name="adj6" fmla="val -24402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endParaRPr lang="en-US" sz="2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sung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92592" y="3741474"/>
            <a:ext cx="1564104" cy="699715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TỪ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2" name="Straight Arrow Connector 21"/>
          <p:cNvCxnSpPr>
            <a:stCxn id="15" idx="3"/>
          </p:cNvCxnSpPr>
          <p:nvPr/>
        </p:nvCxnSpPr>
        <p:spPr>
          <a:xfrm flipV="1">
            <a:off x="2156696" y="3435423"/>
            <a:ext cx="842814" cy="655909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5" idx="3"/>
          </p:cNvCxnSpPr>
          <p:nvPr/>
        </p:nvCxnSpPr>
        <p:spPr>
          <a:xfrm>
            <a:off x="2156696" y="4091332"/>
            <a:ext cx="857689" cy="850154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28" name="Picture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99832" y="2182461"/>
            <a:ext cx="2808903" cy="4336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347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2860"/>
            <a:ext cx="12192000" cy="11201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TỪ - PHÓ TỪ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五角星 4"/>
          <p:cNvSpPr/>
          <p:nvPr/>
        </p:nvSpPr>
        <p:spPr>
          <a:xfrm rot="19903756">
            <a:off x="164366" y="54748"/>
            <a:ext cx="1055387" cy="1056365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8" rIns="91355" bIns="45678" rtlCol="0" anchor="ctr"/>
          <a:lstStyle/>
          <a:p>
            <a:pPr algn="ctr" defTabSz="1218072"/>
            <a:endParaRPr lang="zh-CN" altLang="en-US" sz="2398" dirty="0">
              <a:solidFill>
                <a:prstClr val="white"/>
              </a:solidFill>
            </a:endParaRPr>
          </a:p>
        </p:txBody>
      </p:sp>
      <p:sp>
        <p:nvSpPr>
          <p:cNvPr id="6" name="五角星 4"/>
          <p:cNvSpPr/>
          <p:nvPr/>
        </p:nvSpPr>
        <p:spPr>
          <a:xfrm rot="19903756">
            <a:off x="9757426" y="79745"/>
            <a:ext cx="1140057" cy="1087791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8" rIns="91355" bIns="45678" rtlCol="0" anchor="ctr"/>
          <a:lstStyle/>
          <a:p>
            <a:pPr algn="ctr" defTabSz="1218072"/>
            <a:endParaRPr lang="zh-CN" altLang="en-US" sz="2398" dirty="0">
              <a:solidFill>
                <a:prstClr val="white"/>
              </a:solidFill>
            </a:endParaRPr>
          </a:p>
        </p:txBody>
      </p:sp>
      <p:sp>
        <p:nvSpPr>
          <p:cNvPr id="7" name="五角星 5"/>
          <p:cNvSpPr/>
          <p:nvPr/>
        </p:nvSpPr>
        <p:spPr>
          <a:xfrm rot="21380687">
            <a:off x="10651446" y="860349"/>
            <a:ext cx="892440" cy="758655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8" rIns="91355" bIns="45678" rtlCol="0" anchor="ctr"/>
          <a:lstStyle/>
          <a:p>
            <a:pPr algn="ctr" defTabSz="1218072"/>
            <a:endParaRPr lang="zh-CN" altLang="en-US" sz="2398" dirty="0">
              <a:solidFill>
                <a:prstClr val="white"/>
              </a:solidFill>
            </a:endParaRPr>
          </a:p>
        </p:txBody>
      </p:sp>
      <p:sp>
        <p:nvSpPr>
          <p:cNvPr id="8" name="五角星 5"/>
          <p:cNvSpPr/>
          <p:nvPr/>
        </p:nvSpPr>
        <p:spPr>
          <a:xfrm rot="21380687">
            <a:off x="11295815" y="1675236"/>
            <a:ext cx="610625" cy="611191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8" rIns="91355" bIns="45678" rtlCol="0" anchor="ctr"/>
          <a:lstStyle/>
          <a:p>
            <a:pPr algn="ctr" defTabSz="1218072"/>
            <a:endParaRPr lang="zh-CN" altLang="en-US" sz="2398" dirty="0">
              <a:solidFill>
                <a:prstClr val="white"/>
              </a:solidFill>
            </a:endParaRPr>
          </a:p>
        </p:txBody>
      </p:sp>
      <p:sp>
        <p:nvSpPr>
          <p:cNvPr id="9" name="五角星 6"/>
          <p:cNvSpPr/>
          <p:nvPr/>
        </p:nvSpPr>
        <p:spPr>
          <a:xfrm rot="19938392">
            <a:off x="11590896" y="2506893"/>
            <a:ext cx="485929" cy="486379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solidFill>
            <a:srgbClr val="FFFF00"/>
          </a:solid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8" rIns="91355" bIns="45678" rtlCol="0" anchor="ctr"/>
          <a:lstStyle/>
          <a:p>
            <a:pPr algn="ctr" defTabSz="1218072"/>
            <a:endParaRPr lang="zh-CN" altLang="en-US" sz="2398" dirty="0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5760" y="1331954"/>
            <a:ext cx="4389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KIẾN THỨC NGỮ VĂN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5760" y="1843671"/>
            <a:ext cx="4389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PHÓ TỪ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6096000" y="1646680"/>
            <a:ext cx="0" cy="52113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426869" y="1603041"/>
            <a:ext cx="5066651" cy="526297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just">
              <a:lnSpc>
                <a:spcPct val="300000"/>
              </a:lnSpc>
            </a:pP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say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sưa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   </a:t>
            </a:r>
          </a:p>
          <a:p>
            <a:pPr algn="just">
              <a:lnSpc>
                <a:spcPct val="300000"/>
              </a:lnSpc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6833935" y="2725773"/>
            <a:ext cx="643691" cy="486660"/>
            <a:chOff x="6521116" y="2942340"/>
            <a:chExt cx="643691" cy="486660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6521116" y="3031958"/>
              <a:ext cx="1" cy="397042"/>
            </a:xfrm>
            <a:prstGeom prst="line">
              <a:avLst/>
            </a:prstGeom>
            <a:ln w="6350">
              <a:solidFill>
                <a:srgbClr val="FF0000"/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6545179" y="3429000"/>
              <a:ext cx="619627" cy="0"/>
            </a:xfrm>
            <a:prstGeom prst="line">
              <a:avLst/>
            </a:pr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flipH="1" flipV="1">
              <a:off x="7164806" y="2942340"/>
              <a:ext cx="1" cy="48666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 58"/>
          <p:cNvGrpSpPr/>
          <p:nvPr/>
        </p:nvGrpSpPr>
        <p:grpSpPr>
          <a:xfrm>
            <a:off x="9810950" y="2770582"/>
            <a:ext cx="854041" cy="486660"/>
            <a:chOff x="6521116" y="2962840"/>
            <a:chExt cx="854041" cy="486660"/>
          </a:xfrm>
        </p:grpSpPr>
        <p:cxnSp>
          <p:nvCxnSpPr>
            <p:cNvPr id="60" name="Straight Connector 59"/>
            <p:cNvCxnSpPr/>
            <p:nvPr/>
          </p:nvCxnSpPr>
          <p:spPr>
            <a:xfrm>
              <a:off x="6521116" y="3031958"/>
              <a:ext cx="1" cy="397042"/>
            </a:xfrm>
            <a:prstGeom prst="line">
              <a:avLst/>
            </a:prstGeom>
            <a:ln w="6350">
              <a:solidFill>
                <a:srgbClr val="FF0000"/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flipV="1">
              <a:off x="6545179" y="3404691"/>
              <a:ext cx="793157" cy="24310"/>
            </a:xfrm>
            <a:prstGeom prst="line">
              <a:avLst/>
            </a:pr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/>
            <p:nvPr/>
          </p:nvCxnSpPr>
          <p:spPr>
            <a:xfrm flipH="1" flipV="1">
              <a:off x="7375156" y="2962840"/>
              <a:ext cx="1" cy="48666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Group 62"/>
          <p:cNvGrpSpPr/>
          <p:nvPr/>
        </p:nvGrpSpPr>
        <p:grpSpPr>
          <a:xfrm>
            <a:off x="6759541" y="4041960"/>
            <a:ext cx="643691" cy="486660"/>
            <a:chOff x="6521116" y="2942340"/>
            <a:chExt cx="643691" cy="486660"/>
          </a:xfrm>
        </p:grpSpPr>
        <p:cxnSp>
          <p:nvCxnSpPr>
            <p:cNvPr id="64" name="Straight Connector 63"/>
            <p:cNvCxnSpPr/>
            <p:nvPr/>
          </p:nvCxnSpPr>
          <p:spPr>
            <a:xfrm>
              <a:off x="6521116" y="3031958"/>
              <a:ext cx="1" cy="397042"/>
            </a:xfrm>
            <a:prstGeom prst="line">
              <a:avLst/>
            </a:prstGeom>
            <a:ln w="6350">
              <a:solidFill>
                <a:srgbClr val="FF0000"/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6545179" y="3429000"/>
              <a:ext cx="619627" cy="0"/>
            </a:xfrm>
            <a:prstGeom prst="line">
              <a:avLst/>
            </a:pr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/>
            <p:nvPr/>
          </p:nvCxnSpPr>
          <p:spPr>
            <a:xfrm flipH="1" flipV="1">
              <a:off x="7164806" y="2942340"/>
              <a:ext cx="1" cy="48666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8" name="Straight Connector 67"/>
          <p:cNvCxnSpPr/>
          <p:nvPr/>
        </p:nvCxnSpPr>
        <p:spPr>
          <a:xfrm flipV="1">
            <a:off x="7023433" y="4035326"/>
            <a:ext cx="1061789" cy="48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10283744" y="2773544"/>
            <a:ext cx="1061789" cy="48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2" name="Group 71"/>
          <p:cNvGrpSpPr/>
          <p:nvPr/>
        </p:nvGrpSpPr>
        <p:grpSpPr>
          <a:xfrm>
            <a:off x="8327059" y="5236603"/>
            <a:ext cx="643691" cy="486660"/>
            <a:chOff x="6521116" y="2942340"/>
            <a:chExt cx="643691" cy="486660"/>
          </a:xfrm>
        </p:grpSpPr>
        <p:cxnSp>
          <p:nvCxnSpPr>
            <p:cNvPr id="73" name="Straight Connector 72"/>
            <p:cNvCxnSpPr/>
            <p:nvPr/>
          </p:nvCxnSpPr>
          <p:spPr>
            <a:xfrm>
              <a:off x="6521116" y="3031958"/>
              <a:ext cx="1" cy="397042"/>
            </a:xfrm>
            <a:prstGeom prst="line">
              <a:avLst/>
            </a:prstGeom>
            <a:ln w="6350">
              <a:solidFill>
                <a:srgbClr val="FF0000"/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6545179" y="3429000"/>
              <a:ext cx="619627" cy="0"/>
            </a:xfrm>
            <a:prstGeom prst="line">
              <a:avLst/>
            </a:pr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/>
            <p:cNvCxnSpPr/>
            <p:nvPr/>
          </p:nvCxnSpPr>
          <p:spPr>
            <a:xfrm flipH="1" flipV="1">
              <a:off x="7164806" y="2942340"/>
              <a:ext cx="1" cy="48666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2" name="Straight Connector 31"/>
          <p:cNvCxnSpPr/>
          <p:nvPr/>
        </p:nvCxnSpPr>
        <p:spPr>
          <a:xfrm flipV="1">
            <a:off x="7167811" y="2722456"/>
            <a:ext cx="600179" cy="15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8690810" y="5284050"/>
            <a:ext cx="600179" cy="15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/>
          <p:cNvSpPr/>
          <p:nvPr/>
        </p:nvSpPr>
        <p:spPr>
          <a:xfrm>
            <a:off x="7187664" y="2674930"/>
            <a:ext cx="603187" cy="3576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DT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10433538" y="2758600"/>
            <a:ext cx="603187" cy="327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ĐT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8634460" y="5284050"/>
            <a:ext cx="603187" cy="327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ĐT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7248624" y="4061770"/>
            <a:ext cx="603187" cy="3576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Line Callout 2 17"/>
          <p:cNvSpPr/>
          <p:nvPr/>
        </p:nvSpPr>
        <p:spPr>
          <a:xfrm>
            <a:off x="3545104" y="2236152"/>
            <a:ext cx="2331720" cy="534430"/>
          </a:xfrm>
          <a:prstGeom prst="borderCallout2">
            <a:avLst>
              <a:gd name="adj1" fmla="val 48027"/>
              <a:gd name="adj2" fmla="val -490"/>
              <a:gd name="adj3" fmla="val 50954"/>
              <a:gd name="adj4" fmla="val -22550"/>
              <a:gd name="adj5" fmla="val 206604"/>
              <a:gd name="adj6" fmla="val -4078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 SỐ NHIỀU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Line Callout 2 42"/>
          <p:cNvSpPr/>
          <p:nvPr/>
        </p:nvSpPr>
        <p:spPr>
          <a:xfrm>
            <a:off x="3559143" y="4335115"/>
            <a:ext cx="2331720" cy="534430"/>
          </a:xfrm>
          <a:prstGeom prst="borderCallout2">
            <a:avLst>
              <a:gd name="adj1" fmla="val 48027"/>
              <a:gd name="adj2" fmla="val -490"/>
              <a:gd name="adj3" fmla="val 50954"/>
              <a:gd name="adj4" fmla="val -22550"/>
              <a:gd name="adj5" fmla="val -199981"/>
              <a:gd name="adj6" fmla="val -4279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 THỜI GIAN</a:t>
            </a:r>
            <a:endParaRPr lang="en-US" sz="2000" b="1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Line Callout 2 43"/>
          <p:cNvSpPr/>
          <p:nvPr/>
        </p:nvSpPr>
        <p:spPr>
          <a:xfrm>
            <a:off x="3553026" y="2957373"/>
            <a:ext cx="2331720" cy="534430"/>
          </a:xfrm>
          <a:prstGeom prst="borderCallout2">
            <a:avLst>
              <a:gd name="adj1" fmla="val 48027"/>
              <a:gd name="adj2" fmla="val -490"/>
              <a:gd name="adj3" fmla="val 38122"/>
              <a:gd name="adj4" fmla="val -20589"/>
              <a:gd name="adj5" fmla="val 69725"/>
              <a:gd name="adj6" fmla="val -4088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 THỜI GIAN</a:t>
            </a:r>
            <a:endParaRPr lang="en-US" sz="2000" b="1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Line Callout 2 44"/>
          <p:cNvSpPr/>
          <p:nvPr/>
        </p:nvSpPr>
        <p:spPr>
          <a:xfrm>
            <a:off x="3551925" y="3667654"/>
            <a:ext cx="2331720" cy="534430"/>
          </a:xfrm>
          <a:prstGeom prst="borderCallout2">
            <a:avLst>
              <a:gd name="adj1" fmla="val 48027"/>
              <a:gd name="adj2" fmla="val -490"/>
              <a:gd name="adj3" fmla="val 50954"/>
              <a:gd name="adj4" fmla="val -21570"/>
              <a:gd name="adj5" fmla="val -54097"/>
              <a:gd name="adj6" fmla="val -3985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 MỨC ĐỘ</a:t>
            </a:r>
            <a:endParaRPr 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9405" y="2389067"/>
            <a:ext cx="2518407" cy="273323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TỪ CHUYÊN ĐI KÈM VỚI DANH TỪ, ĐỘNG TỪ, TÍNH TỪ HOẶC ĐẠI TỪ</a:t>
            </a:r>
            <a:endParaRPr lang="en-US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Down Arrow 19"/>
          <p:cNvSpPr/>
          <p:nvPr/>
        </p:nvSpPr>
        <p:spPr>
          <a:xfrm>
            <a:off x="1074420" y="5145163"/>
            <a:ext cx="332557" cy="48666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274320" y="5654683"/>
            <a:ext cx="1897380" cy="426077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PHÓ TỪ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6440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  <p:bldP spid="39" grpId="0" animBg="1"/>
      <p:bldP spid="40" grpId="0" animBg="1"/>
      <p:bldP spid="41" grpId="0" animBg="1"/>
      <p:bldP spid="18" grpId="0" animBg="1"/>
      <p:bldP spid="43" grpId="0" animBg="1"/>
      <p:bldP spid="44" grpId="0" animBg="1"/>
      <p:bldP spid="45" grpId="0" animBg="1"/>
      <p:bldP spid="19" grpId="0" animBg="1"/>
      <p:bldP spid="20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2860"/>
            <a:ext cx="12192000" cy="11201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TỪ - PHÓ TỪ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五角星 4"/>
          <p:cNvSpPr/>
          <p:nvPr/>
        </p:nvSpPr>
        <p:spPr>
          <a:xfrm rot="19903756">
            <a:off x="164366" y="54748"/>
            <a:ext cx="1055387" cy="1056365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8" rIns="91355" bIns="45678" rtlCol="0" anchor="ctr"/>
          <a:lstStyle/>
          <a:p>
            <a:pPr algn="ctr" defTabSz="1218072"/>
            <a:endParaRPr lang="zh-CN" altLang="en-US" sz="2398" dirty="0">
              <a:solidFill>
                <a:prstClr val="white"/>
              </a:solidFill>
            </a:endParaRPr>
          </a:p>
        </p:txBody>
      </p:sp>
      <p:sp>
        <p:nvSpPr>
          <p:cNvPr id="6" name="五角星 4"/>
          <p:cNvSpPr/>
          <p:nvPr/>
        </p:nvSpPr>
        <p:spPr>
          <a:xfrm rot="19903756">
            <a:off x="9757426" y="79745"/>
            <a:ext cx="1140057" cy="1087791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8" rIns="91355" bIns="45678" rtlCol="0" anchor="ctr"/>
          <a:lstStyle/>
          <a:p>
            <a:pPr algn="ctr" defTabSz="1218072"/>
            <a:endParaRPr lang="zh-CN" altLang="en-US" sz="2398" dirty="0">
              <a:solidFill>
                <a:prstClr val="white"/>
              </a:solidFill>
            </a:endParaRPr>
          </a:p>
        </p:txBody>
      </p:sp>
      <p:sp>
        <p:nvSpPr>
          <p:cNvPr id="7" name="五角星 5"/>
          <p:cNvSpPr/>
          <p:nvPr/>
        </p:nvSpPr>
        <p:spPr>
          <a:xfrm rot="21380687">
            <a:off x="10651446" y="860349"/>
            <a:ext cx="892440" cy="758655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8" rIns="91355" bIns="45678" rtlCol="0" anchor="ctr"/>
          <a:lstStyle/>
          <a:p>
            <a:pPr algn="ctr" defTabSz="1218072"/>
            <a:endParaRPr lang="zh-CN" altLang="en-US" sz="2398" dirty="0">
              <a:solidFill>
                <a:prstClr val="white"/>
              </a:solidFill>
            </a:endParaRPr>
          </a:p>
        </p:txBody>
      </p:sp>
      <p:sp>
        <p:nvSpPr>
          <p:cNvPr id="8" name="五角星 5"/>
          <p:cNvSpPr/>
          <p:nvPr/>
        </p:nvSpPr>
        <p:spPr>
          <a:xfrm rot="21380687">
            <a:off x="11295815" y="1675236"/>
            <a:ext cx="610625" cy="611191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8" rIns="91355" bIns="45678" rtlCol="0" anchor="ctr"/>
          <a:lstStyle/>
          <a:p>
            <a:pPr algn="ctr" defTabSz="1218072"/>
            <a:endParaRPr lang="zh-CN" altLang="en-US" sz="2398" dirty="0">
              <a:solidFill>
                <a:prstClr val="white"/>
              </a:solidFill>
            </a:endParaRPr>
          </a:p>
        </p:txBody>
      </p:sp>
      <p:sp>
        <p:nvSpPr>
          <p:cNvPr id="9" name="五角星 6"/>
          <p:cNvSpPr/>
          <p:nvPr/>
        </p:nvSpPr>
        <p:spPr>
          <a:xfrm rot="19938392">
            <a:off x="11590896" y="2506893"/>
            <a:ext cx="485929" cy="486379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solidFill>
            <a:srgbClr val="FFFF00"/>
          </a:solid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8" rIns="91355" bIns="45678" rtlCol="0" anchor="ctr"/>
          <a:lstStyle/>
          <a:p>
            <a:pPr algn="ctr" defTabSz="1218072"/>
            <a:endParaRPr lang="zh-CN" altLang="en-US" sz="2398" dirty="0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3163" y="1214084"/>
            <a:ext cx="7749540" cy="5632311"/>
          </a:xfrm>
          <a:prstGeom prst="rect">
            <a:avLst/>
          </a:prstGeom>
          <a:noFill/>
          <a:ln>
            <a:solidFill>
              <a:srgbClr val="002060">
                <a:alpha val="98000"/>
              </a:srgb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 Con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khủng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khiếp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 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Véc-nơ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 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đỗ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  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Véc-nơ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Brét-bơ-ry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d) 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Vòi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đuôi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tuộc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Véc-nơ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En-đi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uya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f) ...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đừng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nay. 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Brét-bơ-ry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ô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lùi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Véc-nơ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đỗ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Véc-nơ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Brét-bơ-ry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k) Hai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răng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tuộc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vẹt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sừng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khép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Véc-nơ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206740" y="1206607"/>
            <a:ext cx="3718562" cy="563231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endParaRPr lang="en-US" sz="2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endParaRPr lang="en-US" sz="2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endParaRPr lang="en-US" sz="2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sz="2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endParaRPr lang="en-US" sz="2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đừng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khiến</a:t>
            </a:r>
            <a:endParaRPr lang="en-US" sz="2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endParaRPr lang="en-US" sz="2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phủ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endParaRPr lang="en-US" sz="2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endParaRPr lang="en-US" sz="2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xuyên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9840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2860"/>
            <a:ext cx="12192000" cy="11201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TỪ - PHÓ TỪ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五角星 4"/>
          <p:cNvSpPr/>
          <p:nvPr/>
        </p:nvSpPr>
        <p:spPr>
          <a:xfrm rot="19903756">
            <a:off x="164366" y="54748"/>
            <a:ext cx="1055387" cy="1056365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8" rIns="91355" bIns="45678" rtlCol="0" anchor="ctr"/>
          <a:lstStyle/>
          <a:p>
            <a:pPr algn="ctr" defTabSz="1218072"/>
            <a:endParaRPr lang="zh-CN" altLang="en-US" sz="2398" dirty="0">
              <a:solidFill>
                <a:prstClr val="white"/>
              </a:solidFill>
            </a:endParaRPr>
          </a:p>
        </p:txBody>
      </p:sp>
      <p:sp>
        <p:nvSpPr>
          <p:cNvPr id="6" name="五角星 4"/>
          <p:cNvSpPr/>
          <p:nvPr/>
        </p:nvSpPr>
        <p:spPr>
          <a:xfrm rot="19903756">
            <a:off x="9757426" y="79745"/>
            <a:ext cx="1140057" cy="1087791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8" rIns="91355" bIns="45678" rtlCol="0" anchor="ctr"/>
          <a:lstStyle/>
          <a:p>
            <a:pPr algn="ctr" defTabSz="1218072"/>
            <a:endParaRPr lang="zh-CN" altLang="en-US" sz="2398" dirty="0">
              <a:solidFill>
                <a:prstClr val="white"/>
              </a:solidFill>
            </a:endParaRPr>
          </a:p>
        </p:txBody>
      </p:sp>
      <p:sp>
        <p:nvSpPr>
          <p:cNvPr id="7" name="五角星 5"/>
          <p:cNvSpPr/>
          <p:nvPr/>
        </p:nvSpPr>
        <p:spPr>
          <a:xfrm rot="21380687">
            <a:off x="10651446" y="860349"/>
            <a:ext cx="892440" cy="758655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8" rIns="91355" bIns="45678" rtlCol="0" anchor="ctr"/>
          <a:lstStyle/>
          <a:p>
            <a:pPr algn="ctr" defTabSz="1218072"/>
            <a:endParaRPr lang="zh-CN" altLang="en-US" sz="2398" dirty="0">
              <a:solidFill>
                <a:prstClr val="white"/>
              </a:solidFill>
            </a:endParaRPr>
          </a:p>
        </p:txBody>
      </p:sp>
      <p:sp>
        <p:nvSpPr>
          <p:cNvPr id="8" name="五角星 5"/>
          <p:cNvSpPr/>
          <p:nvPr/>
        </p:nvSpPr>
        <p:spPr>
          <a:xfrm rot="21380687">
            <a:off x="11295815" y="1675236"/>
            <a:ext cx="610625" cy="611191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8" rIns="91355" bIns="45678" rtlCol="0" anchor="ctr"/>
          <a:lstStyle/>
          <a:p>
            <a:pPr algn="ctr" defTabSz="1218072"/>
            <a:endParaRPr lang="zh-CN" altLang="en-US" sz="2398" dirty="0">
              <a:solidFill>
                <a:prstClr val="white"/>
              </a:solidFill>
            </a:endParaRPr>
          </a:p>
        </p:txBody>
      </p:sp>
      <p:sp>
        <p:nvSpPr>
          <p:cNvPr id="9" name="五角星 6"/>
          <p:cNvSpPr/>
          <p:nvPr/>
        </p:nvSpPr>
        <p:spPr>
          <a:xfrm rot="19938392">
            <a:off x="11590896" y="2506893"/>
            <a:ext cx="485929" cy="486379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solidFill>
            <a:srgbClr val="FFFF00"/>
          </a:solid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8" rIns="91355" bIns="45678" rtlCol="0" anchor="ctr"/>
          <a:lstStyle/>
          <a:p>
            <a:pPr algn="ctr" defTabSz="1218072"/>
            <a:endParaRPr lang="zh-CN" altLang="en-US" sz="2398" dirty="0">
              <a:solidFill>
                <a:prstClr val="white"/>
              </a:solidFill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5021982" y="3101510"/>
            <a:ext cx="1354754" cy="1476600"/>
          </a:xfrm>
          <a:prstGeom prst="roundRect">
            <a:avLst>
              <a:gd name="adj" fmla="val 33855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PHÓ TỪ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18807" y="1456555"/>
            <a:ext cx="3725535" cy="848716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 SỐ ÍT HOẶC SỐ NHIỀU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518806" y="2590074"/>
            <a:ext cx="3725535" cy="800826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 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 GIAN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518806" y="3675704"/>
            <a:ext cx="3725535" cy="800044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 MỨC ĐỘ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518806" y="4682926"/>
            <a:ext cx="3725535" cy="803473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 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 LẶP LẠI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518806" y="5693577"/>
            <a:ext cx="3725535" cy="779412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 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 TIẾP DIỄN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7176845" y="1520875"/>
            <a:ext cx="4748457" cy="755435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 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 CẦU KHIẾN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7176845" y="2587563"/>
            <a:ext cx="4748457" cy="803337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 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 DIỄN RA ĐỒNG THỜI, TƯƠNG TỰ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7176845" y="3673193"/>
            <a:ext cx="4748457" cy="802555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 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 PHỦ ĐỊNH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7193580" y="4682926"/>
            <a:ext cx="4748457" cy="802555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 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 HOÀN THÀNH, KẾT QUẢ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7210315" y="5692659"/>
            <a:ext cx="4748457" cy="802555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 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THƯỜNG XUYÊN, </a:t>
            </a:r>
          </a:p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 TỤC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 flipH="1" flipV="1">
            <a:off x="4244341" y="2276311"/>
            <a:ext cx="807719" cy="1404149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 flipV="1">
            <a:off x="4244341" y="3101510"/>
            <a:ext cx="777641" cy="571683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endCxn id="30" idx="3"/>
          </p:cNvCxnSpPr>
          <p:nvPr/>
        </p:nvCxnSpPr>
        <p:spPr>
          <a:xfrm flipH="1">
            <a:off x="4244341" y="3673193"/>
            <a:ext cx="760796" cy="402533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H="1">
            <a:off x="4235116" y="3687727"/>
            <a:ext cx="770021" cy="1057012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>
            <a:off x="4291166" y="3680460"/>
            <a:ext cx="713971" cy="2103230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V="1">
            <a:off x="6376736" y="2276310"/>
            <a:ext cx="800109" cy="1396884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V="1">
            <a:off x="6376736" y="3101510"/>
            <a:ext cx="800109" cy="571684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endCxn id="35" idx="1"/>
          </p:cNvCxnSpPr>
          <p:nvPr/>
        </p:nvCxnSpPr>
        <p:spPr>
          <a:xfrm>
            <a:off x="6376736" y="3673193"/>
            <a:ext cx="800109" cy="401278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6376736" y="3673193"/>
            <a:ext cx="800109" cy="1009733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6376736" y="3673193"/>
            <a:ext cx="816844" cy="2077902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7993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607</TotalTime>
  <Words>1115</Words>
  <Application>Microsoft Office PowerPoint</Application>
  <PresentationFormat>Widescreen</PresentationFormat>
  <Paragraphs>278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SimSun</vt:lpstr>
      <vt:lpstr>Arial</vt:lpstr>
      <vt:lpstr>Calibri</vt:lpstr>
      <vt:lpstr>Calibri Light</vt:lpstr>
      <vt:lpstr>等线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50</cp:revision>
  <dcterms:created xsi:type="dcterms:W3CDTF">2022-06-14T07:43:49Z</dcterms:created>
  <dcterms:modified xsi:type="dcterms:W3CDTF">2022-06-24T02:15:57Z</dcterms:modified>
</cp:coreProperties>
</file>