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1" r:id="rId2"/>
    <p:sldId id="257" r:id="rId3"/>
    <p:sldId id="271" r:id="rId4"/>
    <p:sldId id="285" r:id="rId5"/>
    <p:sldId id="280" r:id="rId6"/>
    <p:sldId id="286" r:id="rId7"/>
    <p:sldId id="283" r:id="rId8"/>
    <p:sldId id="288" r:id="rId9"/>
    <p:sldId id="289" r:id="rId10"/>
    <p:sldId id="290" r:id="rId11"/>
    <p:sldId id="291" r:id="rId12"/>
    <p:sldId id="28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943A"/>
    <a:srgbClr val="0000CC"/>
    <a:srgbClr val="2F9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9BD59-BA59-45C5-ABC9-CF06E420C3FF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2F3A7-67ED-4764-9EAF-DBF236D0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00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039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123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51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072D-938D-4F37-8007-866344CA3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48B3D-1654-4074-BC6A-28E95903C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CB99F-5200-454F-95B0-8D6727E0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11EAE-FFB6-4D3E-AD2A-2F74AFC71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C80FD-494F-4BFA-BC98-55F1A3BF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9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E0FD1-E458-4E60-8D71-400251A7C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85B64-B814-4E4A-82F7-AA93AF3E3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DF6EE-FB67-429B-B978-30AF14E5F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4A900-A790-4A13-AE4C-3B13E232B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53C96-8760-4ECA-B5C9-55E04C5F4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2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03B780-041D-4BF9-8E4F-C8DEC5FDD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FDE29-3387-4C61-9BB4-E6C3C7F14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D9987-1D05-4053-8D9A-58472AD6F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33A29-774C-4991-B52A-4E93893DA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F9611-6C35-4926-A349-ECDEA00B4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38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E9D9A1A-D5FC-4E7E-B94F-2448012087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70002C5-A61E-4AA4-8A45-EB146055C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109209" y="100295"/>
            <a:ext cx="11973582" cy="6657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C0661F-80A1-4496-9A33-69D40F6B40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r="1252" b="21339"/>
          <a:stretch/>
        </p:blipFill>
        <p:spPr>
          <a:xfrm>
            <a:off x="109209" y="2082441"/>
            <a:ext cx="11973582" cy="467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1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77D6D-8AD7-40CE-83CF-342F8A14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648A3-53B0-4122-8237-DDF288244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B259E-3984-4D8E-B65C-912E74D3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58E69-0350-4620-9017-2AD596F7A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5DF5E-1169-41E9-8C7A-3E630A76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71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D8A3D-CDF2-4513-BEF1-176DA8C0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B34B2-904D-4C4B-AA40-74BE44019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3B88E-EF30-4330-8AC4-5D1F77C17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1CEE3-72B1-43A6-9F03-D5971A489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9EF0D-D8BB-461A-A449-5EA5DA38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2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1F350-62DB-4539-B747-2ABDCD438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0BD0D-259D-4526-B3DD-C320E14612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C1473-EF5D-420A-B3CD-155C97D8E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270EF-BC8F-481D-86D5-A6FF7850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4CE6C-44C3-43C4-B41D-A72D7651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DFFCB-F489-4198-AF98-B1F249DEB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00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28A3A-EA95-41E0-BE40-F8992338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78D0-E490-4371-983E-67C27C8DD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55838-D7DB-4616-9DFA-3E0ABE8D8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79E71-8D76-4984-9B75-490A486F00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027F0E-7C54-4385-8484-8E795063E4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A5B57A-F380-4492-987C-A2A8E6714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2BA908-45D3-4A6C-B439-F49A2C0D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B19651-5FC5-4234-B17D-0F9920B0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0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74F5-F8FA-4C58-8BF2-9A6966EA6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B94244-4DD8-447C-B495-E36743C4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1A153F-DA4E-492D-AF27-0C977C500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62081D-3B29-41A6-BCF3-9311017B3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67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1A36D9-D682-4BE8-942A-C8241AB0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94AEA-9689-4943-AC48-6E69CEDD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31916-B252-4047-9937-1A9C9C206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3C107-8BDF-40E4-9804-2C4314E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287D7-AEC3-45A2-9549-D759C8A71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2A3C7-39EF-4DE5-90A3-8D05F54CD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542AE-BA4E-498C-B4EE-D21EC12D2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BBECE-78B2-4D35-8350-D02870A1B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01732-7FDA-44C7-B698-C58531484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1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22970-FDAC-4408-A9EF-1E0B6A5A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028F4A-017F-4897-A549-CF162DB0A4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0D158-9EB0-45FA-B34E-E8448FDAF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BE6738-E26B-4357-9C36-21EA7C2D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538C1-A27C-4D2C-B87B-633841B64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D55AD-A04A-479A-8792-76D7CC01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50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FFAA76-ED67-45E9-9237-E044DCEE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18D48-05E6-4A22-AB36-81C578E22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BCFD4-B168-441C-982E-B92FCDB5F7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68BAA-3567-4978-AE67-0DB8DC72FF72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3B414-0BE6-4361-865A-4176DE182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DF0FF-22C3-4235-9EBF-219D977BD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8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p4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CCE5CC5-DC06-4FFA-8FB0-2837CBD28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8" t="12407" r="75113" b="72037"/>
          <a:stretch/>
        </p:blipFill>
        <p:spPr>
          <a:xfrm rot="20820866">
            <a:off x="10033000" y="804394"/>
            <a:ext cx="1092200" cy="1369325"/>
          </a:xfrm>
          <a:custGeom>
            <a:avLst/>
            <a:gdLst>
              <a:gd name="connsiteX0" fmla="*/ 0 w 1092200"/>
              <a:gd name="connsiteY0" fmla="*/ 0 h 1369325"/>
              <a:gd name="connsiteX1" fmla="*/ 1092200 w 1092200"/>
              <a:gd name="connsiteY1" fmla="*/ 0 h 1369325"/>
              <a:gd name="connsiteX2" fmla="*/ 1092200 w 1092200"/>
              <a:gd name="connsiteY2" fmla="*/ 1073151 h 1369325"/>
              <a:gd name="connsiteX3" fmla="*/ 914400 w 1092200"/>
              <a:gd name="connsiteY3" fmla="*/ 1225551 h 1369325"/>
              <a:gd name="connsiteX4" fmla="*/ 514350 w 1092200"/>
              <a:gd name="connsiteY4" fmla="*/ 1295401 h 1369325"/>
              <a:gd name="connsiteX5" fmla="*/ 469900 w 1092200"/>
              <a:gd name="connsiteY5" fmla="*/ 1352551 h 1369325"/>
              <a:gd name="connsiteX6" fmla="*/ 476807 w 1092200"/>
              <a:gd name="connsiteY6" fmla="*/ 1369325 h 1369325"/>
              <a:gd name="connsiteX7" fmla="*/ 0 w 1092200"/>
              <a:gd name="connsiteY7" fmla="*/ 1369325 h 136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200" h="1369325">
                <a:moveTo>
                  <a:pt x="0" y="0"/>
                </a:moveTo>
                <a:lnTo>
                  <a:pt x="1092200" y="0"/>
                </a:lnTo>
                <a:lnTo>
                  <a:pt x="1092200" y="1073151"/>
                </a:lnTo>
                <a:lnTo>
                  <a:pt x="914400" y="1225551"/>
                </a:lnTo>
                <a:lnTo>
                  <a:pt x="514350" y="1295401"/>
                </a:lnTo>
                <a:lnTo>
                  <a:pt x="469900" y="1352551"/>
                </a:lnTo>
                <a:lnTo>
                  <a:pt x="476807" y="1369325"/>
                </a:lnTo>
                <a:lnTo>
                  <a:pt x="0" y="1369325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F77106-6F18-4F2A-99A8-10B08A091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44375" y="-347294"/>
            <a:ext cx="1877564" cy="1897681"/>
          </a:xfrm>
          <a:prstGeom prst="rect">
            <a:avLst/>
          </a:prstGeom>
        </p:spPr>
      </p:pic>
      <p:pic>
        <p:nvPicPr>
          <p:cNvPr id="5" name="图片 239" descr="图片包含 文字, 地图&#10;&#10;已生成极高可信度的说明">
            <a:extLst>
              <a:ext uri="{FF2B5EF4-FFF2-40B4-BE49-F238E27FC236}">
                <a16:creationId xmlns:a16="http://schemas.microsoft.com/office/drawing/2014/main" id="{675614E5-1362-4B22-8C70-8993D96E4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BBE3D8"/>
              </a:clrFrom>
              <a:clrTo>
                <a:srgbClr val="BBE3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7" t="10250" r="16825" b="36903"/>
          <a:stretch/>
        </p:blipFill>
        <p:spPr>
          <a:xfrm rot="16200000">
            <a:off x="3213078" y="254783"/>
            <a:ext cx="6033304" cy="6438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FC136A-D384-407E-A2E8-EEA5A4CDC178}"/>
              </a:ext>
            </a:extLst>
          </p:cNvPr>
          <p:cNvSpPr txBox="1"/>
          <p:nvPr/>
        </p:nvSpPr>
        <p:spPr>
          <a:xfrm>
            <a:off x="2876930" y="1550387"/>
            <a:ext cx="670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</a:p>
          <a:p>
            <a:pPr algn="ctr"/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</a:p>
          <a:p>
            <a:pPr algn="ctr"/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图片包含 文字, 地图&#10;&#10;已生成极高可信度的说明">
            <a:extLst>
              <a:ext uri="{FF2B5EF4-FFF2-40B4-BE49-F238E27FC236}">
                <a16:creationId xmlns:a16="http://schemas.microsoft.com/office/drawing/2014/main" id="{69F124FD-EE03-4B5E-B398-25D2DA0A3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9467" y="-2495754"/>
            <a:ext cx="7376096" cy="12182463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B51F33B1-03BD-434A-AD00-98136EF25A6A}"/>
              </a:ext>
            </a:extLst>
          </p:cNvPr>
          <p:cNvSpPr/>
          <p:nvPr/>
        </p:nvSpPr>
        <p:spPr>
          <a:xfrm>
            <a:off x="1143000" y="1225661"/>
            <a:ext cx="6553200" cy="4724400"/>
          </a:xfrm>
          <a:prstGeom prst="rect">
            <a:avLst/>
          </a:prstGeom>
          <a:solidFill>
            <a:srgbClr val="BBE3D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EAB12-FF78-4051-926E-2E30CA2154DF}"/>
              </a:ext>
            </a:extLst>
          </p:cNvPr>
          <p:cNvSpPr/>
          <p:nvPr/>
        </p:nvSpPr>
        <p:spPr>
          <a:xfrm>
            <a:off x="914400" y="599420"/>
            <a:ext cx="10363200" cy="618238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6B8A2-BA9E-45EB-B19A-828DB4FC83E8}"/>
              </a:ext>
            </a:extLst>
          </p:cNvPr>
          <p:cNvSpPr txBox="1"/>
          <p:nvPr/>
        </p:nvSpPr>
        <p:spPr>
          <a:xfrm>
            <a:off x="1414131" y="615735"/>
            <a:ext cx="9634869" cy="13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1EC8DB-86F9-4AF9-A45F-E0230F91F2D0}"/>
              </a:ext>
            </a:extLst>
          </p:cNvPr>
          <p:cNvSpPr txBox="1"/>
          <p:nvPr/>
        </p:nvSpPr>
        <p:spPr>
          <a:xfrm>
            <a:off x="5342564" y="2548648"/>
            <a:ext cx="5760378" cy="33538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1501F5-2D1E-46BB-8EBA-859D273AE95D}"/>
              </a:ext>
            </a:extLst>
          </p:cNvPr>
          <p:cNvSpPr txBox="1"/>
          <p:nvPr/>
        </p:nvSpPr>
        <p:spPr>
          <a:xfrm>
            <a:off x="1119880" y="2875146"/>
            <a:ext cx="4017195" cy="2803140"/>
          </a:xfrm>
          <a:prstGeom prst="homePlate">
            <a:avLst>
              <a:gd name="adj" fmla="val 21521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 (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đào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6924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图片包含 文字, 地图&#10;&#10;已生成极高可信度的说明">
            <a:extLst>
              <a:ext uri="{FF2B5EF4-FFF2-40B4-BE49-F238E27FC236}">
                <a16:creationId xmlns:a16="http://schemas.microsoft.com/office/drawing/2014/main" id="{69F124FD-EE03-4B5E-B398-25D2DA0A3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9467" y="-2495754"/>
            <a:ext cx="7376096" cy="12182463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B51F33B1-03BD-434A-AD00-98136EF25A6A}"/>
              </a:ext>
            </a:extLst>
          </p:cNvPr>
          <p:cNvSpPr/>
          <p:nvPr/>
        </p:nvSpPr>
        <p:spPr>
          <a:xfrm>
            <a:off x="1143000" y="1225661"/>
            <a:ext cx="6553200" cy="4724400"/>
          </a:xfrm>
          <a:prstGeom prst="rect">
            <a:avLst/>
          </a:prstGeom>
          <a:solidFill>
            <a:srgbClr val="BBE3D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EAB12-FF78-4051-926E-2E30CA2154DF}"/>
              </a:ext>
            </a:extLst>
          </p:cNvPr>
          <p:cNvSpPr/>
          <p:nvPr/>
        </p:nvSpPr>
        <p:spPr>
          <a:xfrm>
            <a:off x="914400" y="599420"/>
            <a:ext cx="10363200" cy="618238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6B8A2-BA9E-45EB-B19A-828DB4FC83E8}"/>
              </a:ext>
            </a:extLst>
          </p:cNvPr>
          <p:cNvSpPr txBox="1"/>
          <p:nvPr/>
        </p:nvSpPr>
        <p:spPr>
          <a:xfrm>
            <a:off x="1414131" y="615735"/>
            <a:ext cx="9634869" cy="97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 </a:t>
            </a:r>
            <a:endParaRPr lang="en-US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1EC8DB-86F9-4AF9-A45F-E0230F91F2D0}"/>
              </a:ext>
            </a:extLst>
          </p:cNvPr>
          <p:cNvSpPr txBox="1"/>
          <p:nvPr/>
        </p:nvSpPr>
        <p:spPr>
          <a:xfrm>
            <a:off x="1468074" y="1798641"/>
            <a:ext cx="9340340" cy="35020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tabLst>
                <a:tab pos="5715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tabLst>
                <a:tab pos="57150" algn="l"/>
              </a:tabLst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Tác dụng với sự diễn đạt: Lời thơ hay và giàu sức biểu cảm hơn.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tabLst>
                <a:tab pos="57150" algn="l"/>
              </a:tabLst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Tác dụng biểu thị nội dung: Nhấn mạnh nội dung được thể hiện.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tabLst>
                <a:tab pos="57150" algn="l"/>
              </a:tabLst>
            </a:pP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Tác dụng thể hiện tình cảm của tác giả.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994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BD7F9C1-599C-45D4-93ED-332851CCDB2A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E7F9242-B7E0-4760-B2B4-5BF1EF5DA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B2CCE061-6AAB-4167-BB44-E5A48430A96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CEE1DAD6-DC2C-4903-A770-7403CEB57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9CD30F9D-C4FF-49E0-8B1C-C9685EE21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BED36B0-EF44-4131-B98E-75E6C72DD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641FCD4-0FA7-4296-AE9F-5589F4FF48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3EBAD6B0-D83B-4BCB-B075-4C5F8F63AF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C7D283F-86C7-4153-B833-BA62BE65A2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386982-3387-4642-B4FF-51C5942385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BF3AE5-CFF0-42D8-8BF2-9427DBCB6612}"/>
              </a:ext>
            </a:extLst>
          </p:cNvPr>
          <p:cNvSpPr txBox="1"/>
          <p:nvPr/>
        </p:nvSpPr>
        <p:spPr>
          <a:xfrm>
            <a:off x="3225799" y="1307906"/>
            <a:ext cx="7949020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tập: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446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000">
        <p14:flip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2562447" y="1136715"/>
            <a:ext cx="9425089" cy="5506562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77001" y="2091394"/>
            <a:ext cx="4283728" cy="428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912" y="4556125"/>
            <a:ext cx="82827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8793150" y="102586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622737" y="4102661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F97B73-89AB-4001-9226-77AF54943DA3}"/>
              </a:ext>
            </a:extLst>
          </p:cNvPr>
          <p:cNvSpPr txBox="1"/>
          <p:nvPr/>
        </p:nvSpPr>
        <p:spPr>
          <a:xfrm>
            <a:off x="3391791" y="574157"/>
            <a:ext cx="4029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0943A"/>
                </a:solidFill>
              </a:rPr>
              <a:t>AI NHANH HƠN???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3687C-4CBF-4F47-B6F7-7A6CF668C664}"/>
              </a:ext>
            </a:extLst>
          </p:cNvPr>
          <p:cNvSpPr txBox="1"/>
          <p:nvPr/>
        </p:nvSpPr>
        <p:spPr>
          <a:xfrm>
            <a:off x="3857592" y="2755339"/>
            <a:ext cx="6594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Kể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biện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từ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và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ví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dụ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tương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ứng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24A52EDB-C668-4592-882B-0E45FCF2103A}"/>
              </a:ext>
            </a:extLst>
          </p:cNvPr>
          <p:cNvSpPr/>
          <p:nvPr/>
        </p:nvSpPr>
        <p:spPr>
          <a:xfrm rot="5400000">
            <a:off x="3571840" y="-3073509"/>
            <a:ext cx="531627" cy="7699371"/>
          </a:xfrm>
          <a:custGeom>
            <a:avLst/>
            <a:gdLst>
              <a:gd name="connsiteX0" fmla="*/ 0 w 445170"/>
              <a:gd name="connsiteY0" fmla="*/ 6339319 h 6339319"/>
              <a:gd name="connsiteX1" fmla="*/ 1 w 445170"/>
              <a:gd name="connsiteY1" fmla="*/ 430448 h 6339319"/>
              <a:gd name="connsiteX2" fmla="*/ 445170 w 445170"/>
              <a:gd name="connsiteY2" fmla="*/ 430448 h 6339319"/>
              <a:gd name="connsiteX3" fmla="*/ 445169 w 445170"/>
              <a:gd name="connsiteY3" fmla="*/ 6339319 h 6339319"/>
              <a:gd name="connsiteX4" fmla="*/ 0 w 445170"/>
              <a:gd name="connsiteY4" fmla="*/ 430447 h 6339319"/>
              <a:gd name="connsiteX5" fmla="*/ 222585 w 445170"/>
              <a:gd name="connsiteY5" fmla="*/ 0 h 6339319"/>
              <a:gd name="connsiteX6" fmla="*/ 445169 w 445170"/>
              <a:gd name="connsiteY6" fmla="*/ 430447 h 633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170" h="6339319">
                <a:moveTo>
                  <a:pt x="0" y="6339319"/>
                </a:moveTo>
                <a:lnTo>
                  <a:pt x="1" y="430448"/>
                </a:lnTo>
                <a:lnTo>
                  <a:pt x="445170" y="430448"/>
                </a:lnTo>
                <a:lnTo>
                  <a:pt x="445169" y="6339319"/>
                </a:lnTo>
                <a:close/>
                <a:moveTo>
                  <a:pt x="0" y="430447"/>
                </a:moveTo>
                <a:lnTo>
                  <a:pt x="222585" y="0"/>
                </a:lnTo>
                <a:lnTo>
                  <a:pt x="445169" y="430447"/>
                </a:lnTo>
                <a:close/>
              </a:path>
            </a:pathLst>
          </a:custGeom>
          <a:solidFill>
            <a:srgbClr val="92D05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</a:rPr>
              <a:t>Nối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</a:rPr>
              <a:t> 2 </a:t>
            </a:r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</a:rPr>
              <a:t>cột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</a:rPr>
              <a:t>để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</a:rPr>
              <a:t>khái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</a:rPr>
              <a:t>niệm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</a:rPr>
              <a:t>đúng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</a:rPr>
              <a:t>?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1E1CFDE-94C7-4862-BCD0-ABC698E0C0D1}"/>
              </a:ext>
            </a:extLst>
          </p:cNvPr>
          <p:cNvGrpSpPr/>
          <p:nvPr/>
        </p:nvGrpSpPr>
        <p:grpSpPr>
          <a:xfrm>
            <a:off x="-780548" y="-145840"/>
            <a:ext cx="8613105" cy="758826"/>
            <a:chOff x="-768517" y="575994"/>
            <a:chExt cx="7951373" cy="75882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85442B3-6318-40AB-AEB4-6B6D50EF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8517" y="575994"/>
              <a:ext cx="4861939" cy="758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7B24B7F-0740-4BAD-B284-7AC7606C5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17" y="575994"/>
              <a:ext cx="4861939" cy="758826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13C6CB48-4983-4337-A552-8E52FD3EA1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34" t="14238" r="13827" b="10650"/>
          <a:stretch/>
        </p:blipFill>
        <p:spPr>
          <a:xfrm>
            <a:off x="2981194" y="5682837"/>
            <a:ext cx="1446030" cy="11009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C105AEA-1B13-4EA7-B4A5-89121471E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193122"/>
              </p:ext>
            </p:extLst>
          </p:nvPr>
        </p:nvGraphicFramePr>
        <p:xfrm>
          <a:off x="361508" y="1041989"/>
          <a:ext cx="11638706" cy="56252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3707">
                  <a:extLst>
                    <a:ext uri="{9D8B030D-6E8A-4147-A177-3AD203B41FA5}">
                      <a16:colId xmlns:a16="http://schemas.microsoft.com/office/drawing/2014/main" val="1608092841"/>
                    </a:ext>
                  </a:extLst>
                </a:gridCol>
                <a:gridCol w="1467275">
                  <a:extLst>
                    <a:ext uri="{9D8B030D-6E8A-4147-A177-3AD203B41FA5}">
                      <a16:colId xmlns:a16="http://schemas.microsoft.com/office/drawing/2014/main" val="171356287"/>
                    </a:ext>
                  </a:extLst>
                </a:gridCol>
                <a:gridCol w="7707724">
                  <a:extLst>
                    <a:ext uri="{9D8B030D-6E8A-4147-A177-3AD203B41FA5}">
                      <a16:colId xmlns:a16="http://schemas.microsoft.com/office/drawing/2014/main" val="379102850"/>
                    </a:ext>
                  </a:extLst>
                </a:gridCol>
              </a:tblGrid>
              <a:tr h="5164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Biện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pháp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tu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từ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659" marR="48659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Khái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niệm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862770"/>
                  </a:ext>
                </a:extLst>
              </a:tr>
              <a:tr h="10952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1. So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,…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830091"/>
                  </a:ext>
                </a:extLst>
              </a:tr>
              <a:tr h="6616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567972"/>
                  </a:ext>
                </a:extLst>
              </a:tr>
              <a:tr h="11924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3.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147696"/>
                  </a:ext>
                </a:extLst>
              </a:tr>
              <a:tr h="114589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73105"/>
                  </a:ext>
                </a:extLst>
              </a:tr>
              <a:tr h="10135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E. L</a:t>
                      </a:r>
                      <a:r>
                        <a:rPr lang="vi-VN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ặp lại từ ngữ hay câu nhằm làm nổi bật ý, gây cảm xúc mạnh.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088447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C3E68B-0F16-43FB-AD3F-F9FF1921EE80}"/>
              </a:ext>
            </a:extLst>
          </p:cNvPr>
          <p:cNvCxnSpPr/>
          <p:nvPr/>
        </p:nvCxnSpPr>
        <p:spPr>
          <a:xfrm>
            <a:off x="2860158" y="2126512"/>
            <a:ext cx="1435395" cy="29345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B95BD0-4594-46B6-96B6-383DADD42CCA}"/>
              </a:ext>
            </a:extLst>
          </p:cNvPr>
          <p:cNvCxnSpPr>
            <a:cxnSpLocks/>
          </p:cNvCxnSpPr>
          <p:nvPr/>
        </p:nvCxnSpPr>
        <p:spPr>
          <a:xfrm flipV="1">
            <a:off x="2849525" y="2126512"/>
            <a:ext cx="1435395" cy="86123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955374-03D2-467E-A17A-2FBAB71BCB5C}"/>
              </a:ext>
            </a:extLst>
          </p:cNvPr>
          <p:cNvCxnSpPr>
            <a:cxnSpLocks/>
          </p:cNvCxnSpPr>
          <p:nvPr/>
        </p:nvCxnSpPr>
        <p:spPr>
          <a:xfrm>
            <a:off x="2860158" y="3870252"/>
            <a:ext cx="1435395" cy="241461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A6DFF7-B765-4B74-940D-0864CAC43C83}"/>
              </a:ext>
            </a:extLst>
          </p:cNvPr>
          <p:cNvCxnSpPr>
            <a:cxnSpLocks/>
          </p:cNvCxnSpPr>
          <p:nvPr/>
        </p:nvCxnSpPr>
        <p:spPr>
          <a:xfrm flipV="1">
            <a:off x="2860158" y="2987748"/>
            <a:ext cx="1435395" cy="20733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A4FD88-F80E-4CB2-AF75-361E95D5CB11}"/>
              </a:ext>
            </a:extLst>
          </p:cNvPr>
          <p:cNvCxnSpPr>
            <a:cxnSpLocks/>
          </p:cNvCxnSpPr>
          <p:nvPr/>
        </p:nvCxnSpPr>
        <p:spPr>
          <a:xfrm flipV="1">
            <a:off x="2849523" y="4067693"/>
            <a:ext cx="1446030" cy="219599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3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24A52EDB-C668-4592-882B-0E45FCF2103A}"/>
              </a:ext>
            </a:extLst>
          </p:cNvPr>
          <p:cNvSpPr/>
          <p:nvPr/>
        </p:nvSpPr>
        <p:spPr>
          <a:xfrm rot="5400000">
            <a:off x="3655700" y="-3129173"/>
            <a:ext cx="445170" cy="7780631"/>
          </a:xfrm>
          <a:custGeom>
            <a:avLst/>
            <a:gdLst>
              <a:gd name="connsiteX0" fmla="*/ 0 w 445170"/>
              <a:gd name="connsiteY0" fmla="*/ 6339319 h 6339319"/>
              <a:gd name="connsiteX1" fmla="*/ 1 w 445170"/>
              <a:gd name="connsiteY1" fmla="*/ 430448 h 6339319"/>
              <a:gd name="connsiteX2" fmla="*/ 445170 w 445170"/>
              <a:gd name="connsiteY2" fmla="*/ 430448 h 6339319"/>
              <a:gd name="connsiteX3" fmla="*/ 445169 w 445170"/>
              <a:gd name="connsiteY3" fmla="*/ 6339319 h 6339319"/>
              <a:gd name="connsiteX4" fmla="*/ 0 w 445170"/>
              <a:gd name="connsiteY4" fmla="*/ 430447 h 6339319"/>
              <a:gd name="connsiteX5" fmla="*/ 222585 w 445170"/>
              <a:gd name="connsiteY5" fmla="*/ 0 h 6339319"/>
              <a:gd name="connsiteX6" fmla="*/ 445169 w 445170"/>
              <a:gd name="connsiteY6" fmla="*/ 430447 h 633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170" h="6339319">
                <a:moveTo>
                  <a:pt x="0" y="6339319"/>
                </a:moveTo>
                <a:lnTo>
                  <a:pt x="1" y="430448"/>
                </a:lnTo>
                <a:lnTo>
                  <a:pt x="445170" y="430448"/>
                </a:lnTo>
                <a:lnTo>
                  <a:pt x="445169" y="6339319"/>
                </a:lnTo>
                <a:close/>
                <a:moveTo>
                  <a:pt x="0" y="430447"/>
                </a:moveTo>
                <a:lnTo>
                  <a:pt x="222585" y="0"/>
                </a:lnTo>
                <a:lnTo>
                  <a:pt x="445169" y="430447"/>
                </a:lnTo>
                <a:close/>
              </a:path>
            </a:pathLst>
          </a:custGeom>
          <a:solidFill>
            <a:srgbClr val="92D05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1E1CFDE-94C7-4862-BCD0-ABC698E0C0D1}"/>
              </a:ext>
            </a:extLst>
          </p:cNvPr>
          <p:cNvGrpSpPr/>
          <p:nvPr/>
        </p:nvGrpSpPr>
        <p:grpSpPr>
          <a:xfrm>
            <a:off x="-780548" y="-145840"/>
            <a:ext cx="8613105" cy="758826"/>
            <a:chOff x="-768517" y="575994"/>
            <a:chExt cx="7951373" cy="75882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85442B3-6318-40AB-AEB4-6B6D50EF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8517" y="575994"/>
              <a:ext cx="4861939" cy="758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7B24B7F-0740-4BAD-B284-7AC7606C5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17" y="575994"/>
              <a:ext cx="4861939" cy="758826"/>
            </a:xfrm>
            <a:prstGeom prst="rect">
              <a:avLst/>
            </a:prstGeom>
          </p:spPr>
        </p:pic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F73F7EB-779D-4038-9135-05AD1E098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186369"/>
              </p:ext>
            </p:extLst>
          </p:nvPr>
        </p:nvGraphicFramePr>
        <p:xfrm>
          <a:off x="414670" y="1052623"/>
          <a:ext cx="11585544" cy="5635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3247">
                  <a:extLst>
                    <a:ext uri="{9D8B030D-6E8A-4147-A177-3AD203B41FA5}">
                      <a16:colId xmlns:a16="http://schemas.microsoft.com/office/drawing/2014/main" val="1608092841"/>
                    </a:ext>
                  </a:extLst>
                </a:gridCol>
                <a:gridCol w="9102297">
                  <a:extLst>
                    <a:ext uri="{9D8B030D-6E8A-4147-A177-3AD203B41FA5}">
                      <a16:colId xmlns:a16="http://schemas.microsoft.com/office/drawing/2014/main" val="379102850"/>
                    </a:ext>
                  </a:extLst>
                </a:gridCol>
              </a:tblGrid>
              <a:tr h="5226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Biện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pháp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tu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từ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Khái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</a:rPr>
                        <a:t>niệm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862770"/>
                  </a:ext>
                </a:extLst>
              </a:tr>
              <a:tr h="1108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1. So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830091"/>
                  </a:ext>
                </a:extLst>
              </a:tr>
              <a:tr h="10531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,…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567972"/>
                  </a:ext>
                </a:extLst>
              </a:tr>
              <a:tr h="8455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 3.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ặp lại từ ngữ hay câu nhằm làm nổi bật ý, gây cảm xúc mạnh.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147696"/>
                  </a:ext>
                </a:extLst>
              </a:tr>
              <a:tr h="10531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73105"/>
                  </a:ext>
                </a:extLst>
              </a:tr>
              <a:tr h="10531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#9Slide03 Cabin Condensed Bold" panose="00000806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CC"/>
                        </a:solidFill>
                        <a:effectLst/>
                        <a:latin typeface="#9Slide03 Cabin Condensed Bold" panose="00000806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659" marR="486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088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644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9">
            <a:extLst>
              <a:ext uri="{FF2B5EF4-FFF2-40B4-BE49-F238E27FC236}">
                <a16:creationId xmlns:a16="http://schemas.microsoft.com/office/drawing/2014/main" id="{5C839CB3-89F3-4637-8BC3-224797E90CE4}"/>
              </a:ext>
            </a:extLst>
          </p:cNvPr>
          <p:cNvGrpSpPr/>
          <p:nvPr/>
        </p:nvGrpSpPr>
        <p:grpSpPr>
          <a:xfrm>
            <a:off x="1219200" y="765979"/>
            <a:ext cx="10744200" cy="6005641"/>
            <a:chOff x="1783080" y="513430"/>
            <a:chExt cx="9418320" cy="5644580"/>
          </a:xfrm>
        </p:grpSpPr>
        <p:cxnSp>
          <p:nvCxnSpPr>
            <p:cNvPr id="4" name="直接连接符 38">
              <a:extLst>
                <a:ext uri="{FF2B5EF4-FFF2-40B4-BE49-F238E27FC236}">
                  <a16:creationId xmlns:a16="http://schemas.microsoft.com/office/drawing/2014/main" id="{2A97EB98-D351-4329-A025-28F0971D361C}"/>
                </a:ext>
              </a:extLst>
            </p:cNvPr>
            <p:cNvCxnSpPr/>
            <p:nvPr/>
          </p:nvCxnSpPr>
          <p:spPr>
            <a:xfrm>
              <a:off x="1783080" y="518160"/>
              <a:ext cx="9387840" cy="0"/>
            </a:xfrm>
            <a:prstGeom prst="line">
              <a:avLst/>
            </a:prstGeom>
            <a:noFill/>
            <a:ln w="38100" cap="rnd" cmpd="sng" algn="ctr">
              <a:solidFill>
                <a:srgbClr val="4D7678"/>
              </a:solidFill>
              <a:prstDash val="solid"/>
              <a:round/>
            </a:ln>
            <a:effectLst/>
          </p:spPr>
        </p:cxnSp>
        <p:cxnSp>
          <p:nvCxnSpPr>
            <p:cNvPr id="5" name="直接连接符 39">
              <a:extLst>
                <a:ext uri="{FF2B5EF4-FFF2-40B4-BE49-F238E27FC236}">
                  <a16:creationId xmlns:a16="http://schemas.microsoft.com/office/drawing/2014/main" id="{A7BB6A38-AA19-4637-9534-81671041611D}"/>
                </a:ext>
              </a:extLst>
            </p:cNvPr>
            <p:cNvCxnSpPr/>
            <p:nvPr/>
          </p:nvCxnSpPr>
          <p:spPr>
            <a:xfrm>
              <a:off x="11201400" y="513430"/>
              <a:ext cx="0" cy="5638800"/>
            </a:xfrm>
            <a:prstGeom prst="line">
              <a:avLst/>
            </a:prstGeom>
            <a:noFill/>
            <a:ln w="38100" cap="rnd" cmpd="sng" algn="ctr">
              <a:solidFill>
                <a:srgbClr val="4D7678"/>
              </a:solidFill>
              <a:prstDash val="solid"/>
              <a:round/>
            </a:ln>
            <a:effectLst/>
          </p:spPr>
        </p:cxnSp>
        <p:cxnSp>
          <p:nvCxnSpPr>
            <p:cNvPr id="6" name="直接连接符 40">
              <a:extLst>
                <a:ext uri="{FF2B5EF4-FFF2-40B4-BE49-F238E27FC236}">
                  <a16:creationId xmlns:a16="http://schemas.microsoft.com/office/drawing/2014/main" id="{A43749AD-5329-4176-A26E-2F834AAF43D5}"/>
                </a:ext>
              </a:extLst>
            </p:cNvPr>
            <p:cNvCxnSpPr/>
            <p:nvPr/>
          </p:nvCxnSpPr>
          <p:spPr>
            <a:xfrm flipH="1">
              <a:off x="6898990" y="6158010"/>
              <a:ext cx="4282440" cy="0"/>
            </a:xfrm>
            <a:prstGeom prst="line">
              <a:avLst/>
            </a:prstGeom>
            <a:noFill/>
            <a:ln w="38100" cap="rnd" cmpd="sng" algn="ctr">
              <a:solidFill>
                <a:srgbClr val="4D7678"/>
              </a:solidFill>
              <a:prstDash val="solid"/>
              <a:round/>
            </a:ln>
            <a:effectLst/>
          </p:spPr>
        </p:cxnSp>
        <p:cxnSp>
          <p:nvCxnSpPr>
            <p:cNvPr id="7" name="直接连接符 41">
              <a:extLst>
                <a:ext uri="{FF2B5EF4-FFF2-40B4-BE49-F238E27FC236}">
                  <a16:creationId xmlns:a16="http://schemas.microsoft.com/office/drawing/2014/main" id="{6FBDCAD4-C9D4-43CE-B1A1-A88577B72280}"/>
                </a:ext>
              </a:extLst>
            </p:cNvPr>
            <p:cNvCxnSpPr/>
            <p:nvPr/>
          </p:nvCxnSpPr>
          <p:spPr>
            <a:xfrm>
              <a:off x="1783080" y="513430"/>
              <a:ext cx="0" cy="441960"/>
            </a:xfrm>
            <a:prstGeom prst="line">
              <a:avLst/>
            </a:prstGeom>
            <a:noFill/>
            <a:ln w="38100" cap="rnd" cmpd="sng" algn="ctr">
              <a:solidFill>
                <a:srgbClr val="4D7678"/>
              </a:solidFill>
              <a:prstDash val="solid"/>
              <a:round/>
            </a:ln>
            <a:effectLst/>
          </p:spPr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0674CFA-E5A5-48A5-9115-07013C7B6C54}"/>
              </a:ext>
            </a:extLst>
          </p:cNvPr>
          <p:cNvSpPr txBox="1"/>
          <p:nvPr/>
        </p:nvSpPr>
        <p:spPr>
          <a:xfrm>
            <a:off x="1981200" y="86380"/>
            <a:ext cx="89916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 HÀNH TIẾNG VIỆT</a:t>
            </a:r>
          </a:p>
        </p:txBody>
      </p:sp>
      <p:pic>
        <p:nvPicPr>
          <p:cNvPr id="2" name="图片 27">
            <a:extLst>
              <a:ext uri="{FF2B5EF4-FFF2-40B4-BE49-F238E27FC236}">
                <a16:creationId xmlns:a16="http://schemas.microsoft.com/office/drawing/2014/main" id="{3B6F1242-E075-45E4-BC71-CB72E14968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0" r="24992" b="9822"/>
          <a:stretch/>
        </p:blipFill>
        <p:spPr>
          <a:xfrm>
            <a:off x="0" y="1293273"/>
            <a:ext cx="1903233" cy="5497289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7883FD-40FC-41C2-9C31-02A013EFC437}"/>
              </a:ext>
            </a:extLst>
          </p:cNvPr>
          <p:cNvSpPr txBox="1"/>
          <p:nvPr/>
        </p:nvSpPr>
        <p:spPr>
          <a:xfrm>
            <a:off x="1414131" y="842481"/>
            <a:ext cx="10411424" cy="180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 4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4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)?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it-IT" sz="24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Nhóm 1A, 1B: Bài 1,2</a:t>
            </a:r>
            <a:r>
              <a:rPr lang="it-IT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it-IT" sz="24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Nhóm 2A, 2B: Bài 3,4.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888969-3997-4A10-8C8D-1BF30F7CE043}"/>
              </a:ext>
            </a:extLst>
          </p:cNvPr>
          <p:cNvSpPr txBox="1"/>
          <p:nvPr/>
        </p:nvSpPr>
        <p:spPr>
          <a:xfrm>
            <a:off x="1722471" y="2637536"/>
            <a:ext cx="3332413" cy="3954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 (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Cau-ngọn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rờn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Mẹ-đầu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giời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C542ED-1207-4A55-99E6-E060AC85EB42}"/>
              </a:ext>
            </a:extLst>
          </p:cNvPr>
          <p:cNvSpPr txBox="1"/>
          <p:nvPr/>
        </p:nvSpPr>
        <p:spPr>
          <a:xfrm>
            <a:off x="5071727" y="3053115"/>
            <a:ext cx="2913318" cy="2786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miếng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gầy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90EACA-74B8-42DE-B217-546B4D649043}"/>
              </a:ext>
            </a:extLst>
          </p:cNvPr>
          <p:cNvSpPr txBox="1"/>
          <p:nvPr/>
        </p:nvSpPr>
        <p:spPr>
          <a:xfrm>
            <a:off x="8644270" y="2637283"/>
            <a:ext cx="3685956" cy="413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3. (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Ngẩng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giời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Sao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 (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đào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200" dirty="0"/>
          </a:p>
        </p:txBody>
      </p:sp>
      <p:pic>
        <p:nvPicPr>
          <p:cNvPr id="9" name="4 minute countdown timer_Đồng hồ đếm ngược 4 phút--COUNTDOWN">
            <a:hlinkClick r:id="" action="ppaction://media"/>
            <a:extLst>
              <a:ext uri="{FF2B5EF4-FFF2-40B4-BE49-F238E27FC236}">
                <a16:creationId xmlns:a16="http://schemas.microsoft.com/office/drawing/2014/main" id="{0F6BCB66-9C3F-4A9E-A5BB-A3E33A9DE9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0787" y="1907053"/>
            <a:ext cx="1198633" cy="67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6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2" grpId="0"/>
      <p:bldP spid="14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9">
            <a:extLst>
              <a:ext uri="{FF2B5EF4-FFF2-40B4-BE49-F238E27FC236}">
                <a16:creationId xmlns:a16="http://schemas.microsoft.com/office/drawing/2014/main" id="{5C839CB3-89F3-4637-8BC3-224797E90CE4}"/>
              </a:ext>
            </a:extLst>
          </p:cNvPr>
          <p:cNvGrpSpPr/>
          <p:nvPr/>
        </p:nvGrpSpPr>
        <p:grpSpPr>
          <a:xfrm>
            <a:off x="1219200" y="765979"/>
            <a:ext cx="10744200" cy="6005641"/>
            <a:chOff x="1783080" y="513430"/>
            <a:chExt cx="9418320" cy="5644580"/>
          </a:xfrm>
        </p:grpSpPr>
        <p:cxnSp>
          <p:nvCxnSpPr>
            <p:cNvPr id="4" name="直接连接符 38">
              <a:extLst>
                <a:ext uri="{FF2B5EF4-FFF2-40B4-BE49-F238E27FC236}">
                  <a16:creationId xmlns:a16="http://schemas.microsoft.com/office/drawing/2014/main" id="{2A97EB98-D351-4329-A025-28F0971D361C}"/>
                </a:ext>
              </a:extLst>
            </p:cNvPr>
            <p:cNvCxnSpPr/>
            <p:nvPr/>
          </p:nvCxnSpPr>
          <p:spPr>
            <a:xfrm>
              <a:off x="1783080" y="518160"/>
              <a:ext cx="9387840" cy="0"/>
            </a:xfrm>
            <a:prstGeom prst="line">
              <a:avLst/>
            </a:prstGeom>
            <a:noFill/>
            <a:ln w="38100" cap="rnd" cmpd="sng" algn="ctr">
              <a:solidFill>
                <a:srgbClr val="4D7678"/>
              </a:solidFill>
              <a:prstDash val="solid"/>
              <a:round/>
            </a:ln>
            <a:effectLst/>
          </p:spPr>
        </p:cxnSp>
        <p:cxnSp>
          <p:nvCxnSpPr>
            <p:cNvPr id="5" name="直接连接符 39">
              <a:extLst>
                <a:ext uri="{FF2B5EF4-FFF2-40B4-BE49-F238E27FC236}">
                  <a16:creationId xmlns:a16="http://schemas.microsoft.com/office/drawing/2014/main" id="{A7BB6A38-AA19-4637-9534-81671041611D}"/>
                </a:ext>
              </a:extLst>
            </p:cNvPr>
            <p:cNvCxnSpPr/>
            <p:nvPr/>
          </p:nvCxnSpPr>
          <p:spPr>
            <a:xfrm>
              <a:off x="11201400" y="513430"/>
              <a:ext cx="0" cy="5638800"/>
            </a:xfrm>
            <a:prstGeom prst="line">
              <a:avLst/>
            </a:prstGeom>
            <a:noFill/>
            <a:ln w="38100" cap="rnd" cmpd="sng" algn="ctr">
              <a:solidFill>
                <a:srgbClr val="4D7678"/>
              </a:solidFill>
              <a:prstDash val="solid"/>
              <a:round/>
            </a:ln>
            <a:effectLst/>
          </p:spPr>
        </p:cxnSp>
        <p:cxnSp>
          <p:nvCxnSpPr>
            <p:cNvPr id="6" name="直接连接符 40">
              <a:extLst>
                <a:ext uri="{FF2B5EF4-FFF2-40B4-BE49-F238E27FC236}">
                  <a16:creationId xmlns:a16="http://schemas.microsoft.com/office/drawing/2014/main" id="{A43749AD-5329-4176-A26E-2F834AAF43D5}"/>
                </a:ext>
              </a:extLst>
            </p:cNvPr>
            <p:cNvCxnSpPr/>
            <p:nvPr/>
          </p:nvCxnSpPr>
          <p:spPr>
            <a:xfrm flipH="1">
              <a:off x="6898990" y="6158010"/>
              <a:ext cx="4282440" cy="0"/>
            </a:xfrm>
            <a:prstGeom prst="line">
              <a:avLst/>
            </a:prstGeom>
            <a:noFill/>
            <a:ln w="38100" cap="rnd" cmpd="sng" algn="ctr">
              <a:solidFill>
                <a:srgbClr val="4D7678"/>
              </a:solidFill>
              <a:prstDash val="solid"/>
              <a:round/>
            </a:ln>
            <a:effectLst/>
          </p:spPr>
        </p:cxnSp>
        <p:cxnSp>
          <p:nvCxnSpPr>
            <p:cNvPr id="7" name="直接连接符 41">
              <a:extLst>
                <a:ext uri="{FF2B5EF4-FFF2-40B4-BE49-F238E27FC236}">
                  <a16:creationId xmlns:a16="http://schemas.microsoft.com/office/drawing/2014/main" id="{6FBDCAD4-C9D4-43CE-B1A1-A88577B72280}"/>
                </a:ext>
              </a:extLst>
            </p:cNvPr>
            <p:cNvCxnSpPr/>
            <p:nvPr/>
          </p:nvCxnSpPr>
          <p:spPr>
            <a:xfrm>
              <a:off x="1783080" y="513430"/>
              <a:ext cx="0" cy="441960"/>
            </a:xfrm>
            <a:prstGeom prst="line">
              <a:avLst/>
            </a:prstGeom>
            <a:noFill/>
            <a:ln w="38100" cap="rnd" cmpd="sng" algn="ctr">
              <a:solidFill>
                <a:srgbClr val="4D7678"/>
              </a:solidFill>
              <a:prstDash val="solid"/>
              <a:round/>
            </a:ln>
            <a:effectLst/>
          </p:spPr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0674CFA-E5A5-48A5-9115-07013C7B6C54}"/>
              </a:ext>
            </a:extLst>
          </p:cNvPr>
          <p:cNvSpPr txBox="1"/>
          <p:nvPr/>
        </p:nvSpPr>
        <p:spPr>
          <a:xfrm>
            <a:off x="1981200" y="86380"/>
            <a:ext cx="89916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 HÀNH TIẾNG VIỆT</a:t>
            </a:r>
          </a:p>
        </p:txBody>
      </p:sp>
      <p:pic>
        <p:nvPicPr>
          <p:cNvPr id="2" name="图片 27">
            <a:extLst>
              <a:ext uri="{FF2B5EF4-FFF2-40B4-BE49-F238E27FC236}">
                <a16:creationId xmlns:a16="http://schemas.microsoft.com/office/drawing/2014/main" id="{3B6F1242-E075-45E4-BC71-CB72E14968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0" r="24992" b="9822"/>
          <a:stretch/>
        </p:blipFill>
        <p:spPr>
          <a:xfrm>
            <a:off x="0" y="1293273"/>
            <a:ext cx="1903233" cy="5497289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7883FD-40FC-41C2-9C31-02A013EFC437}"/>
              </a:ext>
            </a:extLst>
          </p:cNvPr>
          <p:cNvSpPr txBox="1"/>
          <p:nvPr/>
        </p:nvSpPr>
        <p:spPr>
          <a:xfrm>
            <a:off x="2124843" y="842481"/>
            <a:ext cx="8395897" cy="5182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Tạo nhóm 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B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(các em số 1 tạo thành nhóm I mới, số 2 tạo thành nhóm II 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sẻ kết quả thảo luận ở vòng chuyên gia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E64E3C4A-C0F5-407C-983C-6864C698A1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5932" y="4692410"/>
            <a:ext cx="1355911" cy="762700"/>
          </a:xfrm>
          <a:prstGeom prst="rect">
            <a:avLst/>
          </a:prstGeom>
        </p:spPr>
      </p:pic>
      <p:pic>
        <p:nvPicPr>
          <p:cNvPr id="10" name="4 minute countdown timer_Đồng hồ đếm ngược 4 phút--COUNTDOWN">
            <a:hlinkClick r:id="" action="ppaction://media"/>
            <a:extLst>
              <a:ext uri="{FF2B5EF4-FFF2-40B4-BE49-F238E27FC236}">
                <a16:creationId xmlns:a16="http://schemas.microsoft.com/office/drawing/2014/main" id="{442D520E-83D0-4CF9-A195-E55423BD0EC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55933" y="3232883"/>
            <a:ext cx="1355913" cy="7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2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图片包含 文字, 地图&#10;&#10;已生成极高可信度的说明">
            <a:extLst>
              <a:ext uri="{FF2B5EF4-FFF2-40B4-BE49-F238E27FC236}">
                <a16:creationId xmlns:a16="http://schemas.microsoft.com/office/drawing/2014/main" id="{69F124FD-EE03-4B5E-B398-25D2DA0A3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9467" y="-2495754"/>
            <a:ext cx="7376096" cy="12182463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B51F33B1-03BD-434A-AD00-98136EF25A6A}"/>
              </a:ext>
            </a:extLst>
          </p:cNvPr>
          <p:cNvSpPr/>
          <p:nvPr/>
        </p:nvSpPr>
        <p:spPr>
          <a:xfrm>
            <a:off x="1143000" y="1219200"/>
            <a:ext cx="6553200" cy="4724400"/>
          </a:xfrm>
          <a:prstGeom prst="rect">
            <a:avLst/>
          </a:prstGeom>
          <a:solidFill>
            <a:srgbClr val="BBE3D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EAB12-FF78-4051-926E-2E30CA2154DF}"/>
              </a:ext>
            </a:extLst>
          </p:cNvPr>
          <p:cNvSpPr/>
          <p:nvPr/>
        </p:nvSpPr>
        <p:spPr>
          <a:xfrm>
            <a:off x="914400" y="599420"/>
            <a:ext cx="10363200" cy="618238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C44AAB-B32D-449B-936B-FAA998B07BC2}"/>
              </a:ext>
            </a:extLst>
          </p:cNvPr>
          <p:cNvSpPr txBox="1"/>
          <p:nvPr/>
        </p:nvSpPr>
        <p:spPr>
          <a:xfrm>
            <a:off x="5311738" y="1950085"/>
            <a:ext cx="5965861" cy="48059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còng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rờn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2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vết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4E9118-9FC3-47C7-ACC1-73D371E95F32}"/>
              </a:ext>
            </a:extLst>
          </p:cNvPr>
          <p:cNvSpPr txBox="1"/>
          <p:nvPr/>
        </p:nvSpPr>
        <p:spPr>
          <a:xfrm>
            <a:off x="1311505" y="2142179"/>
            <a:ext cx="3876944" cy="3954544"/>
          </a:xfrm>
          <a:prstGeom prst="homePlate">
            <a:avLst>
              <a:gd name="adj" fmla="val 16394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 (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Cau-ngọn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rờn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Mẹ-đầu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giời</a:t>
            </a:r>
            <a:b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2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6B8A2-BA9E-45EB-B19A-828DB4FC83E8}"/>
              </a:ext>
            </a:extLst>
          </p:cNvPr>
          <p:cNvSpPr txBox="1"/>
          <p:nvPr/>
        </p:nvSpPr>
        <p:spPr>
          <a:xfrm>
            <a:off x="1414131" y="615735"/>
            <a:ext cx="9634869" cy="13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461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图片包含 文字, 地图&#10;&#10;已生成极高可信度的说明">
            <a:extLst>
              <a:ext uri="{FF2B5EF4-FFF2-40B4-BE49-F238E27FC236}">
                <a16:creationId xmlns:a16="http://schemas.microsoft.com/office/drawing/2014/main" id="{69F124FD-EE03-4B5E-B398-25D2DA0A3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9467" y="-2495754"/>
            <a:ext cx="7376096" cy="12182463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B51F33B1-03BD-434A-AD00-98136EF25A6A}"/>
              </a:ext>
            </a:extLst>
          </p:cNvPr>
          <p:cNvSpPr/>
          <p:nvPr/>
        </p:nvSpPr>
        <p:spPr>
          <a:xfrm>
            <a:off x="1143000" y="1219200"/>
            <a:ext cx="6553200" cy="4724400"/>
          </a:xfrm>
          <a:prstGeom prst="rect">
            <a:avLst/>
          </a:prstGeom>
          <a:solidFill>
            <a:srgbClr val="BBE3D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EAB12-FF78-4051-926E-2E30CA2154DF}"/>
              </a:ext>
            </a:extLst>
          </p:cNvPr>
          <p:cNvSpPr/>
          <p:nvPr/>
        </p:nvSpPr>
        <p:spPr>
          <a:xfrm>
            <a:off x="914400" y="599420"/>
            <a:ext cx="10363200" cy="618238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6B8A2-BA9E-45EB-B19A-828DB4FC83E8}"/>
              </a:ext>
            </a:extLst>
          </p:cNvPr>
          <p:cNvSpPr txBox="1"/>
          <p:nvPr/>
        </p:nvSpPr>
        <p:spPr>
          <a:xfrm>
            <a:off x="1414131" y="615735"/>
            <a:ext cx="9634869" cy="13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E3D80-5111-4334-8FBC-235AAA245DDD}"/>
              </a:ext>
            </a:extLst>
          </p:cNvPr>
          <p:cNvSpPr txBox="1"/>
          <p:nvPr/>
        </p:nvSpPr>
        <p:spPr>
          <a:xfrm>
            <a:off x="1143000" y="2395569"/>
            <a:ext cx="4024906" cy="3349956"/>
          </a:xfrm>
          <a:prstGeom prst="homePlate">
            <a:avLst>
              <a:gd name="adj" fmla="val 29665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miếng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gầy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1EC8DB-86F9-4AF9-A45F-E0230F91F2D0}"/>
              </a:ext>
            </a:extLst>
          </p:cNvPr>
          <p:cNvSpPr txBox="1"/>
          <p:nvPr/>
        </p:nvSpPr>
        <p:spPr>
          <a:xfrm>
            <a:off x="5396506" y="2375684"/>
            <a:ext cx="5760378" cy="33538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Miếng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gầy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6178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图片包含 文字, 地图&#10;&#10;已生成极高可信度的说明">
            <a:extLst>
              <a:ext uri="{FF2B5EF4-FFF2-40B4-BE49-F238E27FC236}">
                <a16:creationId xmlns:a16="http://schemas.microsoft.com/office/drawing/2014/main" id="{69F124FD-EE03-4B5E-B398-25D2DA0A3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9467" y="-2495754"/>
            <a:ext cx="7376096" cy="12182463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B51F33B1-03BD-434A-AD00-98136EF25A6A}"/>
              </a:ext>
            </a:extLst>
          </p:cNvPr>
          <p:cNvSpPr/>
          <p:nvPr/>
        </p:nvSpPr>
        <p:spPr>
          <a:xfrm>
            <a:off x="1143000" y="1225661"/>
            <a:ext cx="6553200" cy="4724400"/>
          </a:xfrm>
          <a:prstGeom prst="rect">
            <a:avLst/>
          </a:prstGeom>
          <a:solidFill>
            <a:srgbClr val="BBE3D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EAB12-FF78-4051-926E-2E30CA2154DF}"/>
              </a:ext>
            </a:extLst>
          </p:cNvPr>
          <p:cNvSpPr/>
          <p:nvPr/>
        </p:nvSpPr>
        <p:spPr>
          <a:xfrm>
            <a:off x="914400" y="599420"/>
            <a:ext cx="10363200" cy="6182380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6B8A2-BA9E-45EB-B19A-828DB4FC83E8}"/>
              </a:ext>
            </a:extLst>
          </p:cNvPr>
          <p:cNvSpPr txBox="1"/>
          <p:nvPr/>
        </p:nvSpPr>
        <p:spPr>
          <a:xfrm>
            <a:off x="1414131" y="615735"/>
            <a:ext cx="9634869" cy="13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1EC8DB-86F9-4AF9-A45F-E0230F91F2D0}"/>
              </a:ext>
            </a:extLst>
          </p:cNvPr>
          <p:cNvSpPr txBox="1"/>
          <p:nvPr/>
        </p:nvSpPr>
        <p:spPr>
          <a:xfrm>
            <a:off x="5342564" y="2322625"/>
            <a:ext cx="5760378" cy="33538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Sao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1501F5-2D1E-46BB-8EBA-859D273AE95D}"/>
              </a:ext>
            </a:extLst>
          </p:cNvPr>
          <p:cNvSpPr txBox="1"/>
          <p:nvPr/>
        </p:nvSpPr>
        <p:spPr>
          <a:xfrm>
            <a:off x="1358660" y="2433359"/>
            <a:ext cx="3685956" cy="2606676"/>
          </a:xfrm>
          <a:prstGeom prst="homePlate">
            <a:avLst>
              <a:gd name="adj" fmla="val 28716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3. (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Ngẩng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giời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Sao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b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i="1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135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1285</Words>
  <Application>Microsoft Office PowerPoint</Application>
  <PresentationFormat>Widescreen</PresentationFormat>
  <Paragraphs>117</Paragraphs>
  <Slides>12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#9Slide03 Cabin Condensed Bold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2022-06-13T13:46:49Z</dcterms:created>
  <dcterms:modified xsi:type="dcterms:W3CDTF">2022-06-28T09:33:03Z</dcterms:modified>
</cp:coreProperties>
</file>