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10/08/2022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10/08/2022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1.png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65.sv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9.png"/><Relationship Id="rId18" Type="http://schemas.openxmlformats.org/officeDocument/2006/relationships/slide" Target="slide32.xml"/><Relationship Id="rId3" Type="http://schemas.openxmlformats.org/officeDocument/2006/relationships/image" Target="../media/image56.png"/><Relationship Id="rId21" Type="http://schemas.openxmlformats.org/officeDocument/2006/relationships/slide" Target="slide35.xml"/><Relationship Id="rId7" Type="http://schemas.openxmlformats.org/officeDocument/2006/relationships/image" Target="../media/image61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audio" Target="../media/audio1.wav"/><Relationship Id="rId16" Type="http://schemas.openxmlformats.org/officeDocument/2006/relationships/image" Target="../media/image72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11" Type="http://schemas.openxmlformats.org/officeDocument/2006/relationships/image" Target="../media/image59.png"/><Relationship Id="rId5" Type="http://schemas.openxmlformats.org/officeDocument/2006/relationships/image" Target="../media/image58.png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63.png"/><Relationship Id="rId14" Type="http://schemas.openxmlformats.org/officeDocument/2006/relationships/image" Target="../media/image70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9.png"/><Relationship Id="rId10" Type="http://schemas.openxmlformats.org/officeDocument/2006/relationships/image" Target="../media/image75.png"/><Relationship Id="rId4" Type="http://schemas.openxmlformats.org/officeDocument/2006/relationships/audio" Target="../media/media2.mp3"/><Relationship Id="rId9" Type="http://schemas.openxmlformats.org/officeDocument/2006/relationships/image" Target="../media/image740.png"/><Relationship Id="rId14" Type="http://schemas.openxmlformats.org/officeDocument/2006/relationships/slide" Target="slide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slide" Target="slide31.xml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8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5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80.jpg"/><Relationship Id="rId10" Type="http://schemas.openxmlformats.org/officeDocument/2006/relationships/image" Target="../media/image74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26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312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188</TotalTime>
  <Words>2214</Words>
  <PresentationFormat>Màn hình rộng</PresentationFormat>
  <Paragraphs>207</Paragraphs>
  <Slides>38</Slides>
  <Notes>16</Notes>
  <HiddenSlides>0</HiddenSlides>
  <MMClips>10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38</vt:i4>
      </vt:variant>
    </vt:vector>
  </HeadingPairs>
  <TitlesOfParts>
    <vt:vector size="50" baseType="lpstr">
      <vt:lpstr>Arial </vt:lpstr>
      <vt:lpstr>Arial</vt:lpstr>
      <vt:lpstr>Bodoni</vt:lpstr>
      <vt:lpstr>Calibri</vt:lpstr>
      <vt:lpstr>Calibri Light</vt:lpstr>
      <vt:lpstr>Cambria Math</vt:lpstr>
      <vt:lpstr>Courier New</vt:lpstr>
      <vt:lpstr>Oswald Regular</vt:lpstr>
      <vt:lpstr>Times New Roman</vt:lpstr>
      <vt:lpstr>Wingdings</vt:lpstr>
      <vt:lpstr>Chủ đề Office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Website@VnTeach.Com</dc:creator>
  <cp:keywords>Website@VnTeach.Com</cp:keywords>
  <dcterms:created xsi:type="dcterms:W3CDTF">2022-08-09T04:15:14Z</dcterms:created>
  <dcterms:modified xsi:type="dcterms:W3CDTF">2022-08-10T02:37:14Z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