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89" r:id="rId3"/>
    <p:sldId id="257" r:id="rId4"/>
    <p:sldId id="278" r:id="rId5"/>
    <p:sldId id="258" r:id="rId6"/>
    <p:sldId id="284" r:id="rId7"/>
    <p:sldId id="285" r:id="rId8"/>
    <p:sldId id="262" r:id="rId9"/>
    <p:sldId id="263" r:id="rId10"/>
    <p:sldId id="269" r:id="rId11"/>
    <p:sldId id="265" r:id="rId12"/>
    <p:sldId id="286" r:id="rId13"/>
    <p:sldId id="266" r:id="rId14"/>
    <p:sldId id="287" r:id="rId15"/>
    <p:sldId id="275" r:id="rId16"/>
    <p:sldId id="281" r:id="rId17"/>
    <p:sldId id="283" r:id="rId18"/>
    <p:sldId id="279" r:id="rId19"/>
    <p:sldId id="28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89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834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621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443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633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792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0565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7747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4893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403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854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A3A0-AB67-47FA-836C-FEB47C7A6E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9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" y="0"/>
            <a:ext cx="1229106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71830" y="1593215"/>
            <a:ext cx="10748645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QUÝ THẦY CÔ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241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40298"/>
              </p:ext>
            </p:extLst>
          </p:nvPr>
        </p:nvGraphicFramePr>
        <p:xfrm>
          <a:off x="145774" y="0"/>
          <a:ext cx="11887200" cy="707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745">
                  <a:extLst>
                    <a:ext uri="{9D8B030D-6E8A-4147-A177-3AD203B41FA5}">
                      <a16:colId xmlns:a16="http://schemas.microsoft.com/office/drawing/2014/main" val="131318372"/>
                    </a:ext>
                  </a:extLst>
                </a:gridCol>
                <a:gridCol w="9705455">
                  <a:extLst>
                    <a:ext uri="{9D8B030D-6E8A-4147-A177-3AD203B41FA5}">
                      <a16:colId xmlns:a16="http://schemas.microsoft.com/office/drawing/2014/main" val="1058123832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3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solidFill>
                          <a:srgbClr val="1D41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vi-VN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solidFill>
                          <a:srgbClr val="1D41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nguời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2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solidFill>
                          <a:srgbClr val="1D41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tam,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5005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19558"/>
              </p:ext>
            </p:extLst>
          </p:nvPr>
        </p:nvGraphicFramePr>
        <p:xfrm>
          <a:off x="636104" y="288372"/>
          <a:ext cx="11224592" cy="533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132">
                  <a:extLst>
                    <a:ext uri="{9D8B030D-6E8A-4147-A177-3AD203B41FA5}">
                      <a16:colId xmlns:a16="http://schemas.microsoft.com/office/drawing/2014/main" val="131318372"/>
                    </a:ext>
                  </a:extLst>
                </a:gridCol>
                <a:gridCol w="9164460">
                  <a:extLst>
                    <a:ext uri="{9D8B030D-6E8A-4147-A177-3AD203B41FA5}">
                      <a16:colId xmlns:a16="http://schemas.microsoft.com/office/drawing/2014/main" val="1058123832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3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1D41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do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3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1D41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8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4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27659"/>
              </p:ext>
            </p:extLst>
          </p:nvPr>
        </p:nvGraphicFramePr>
        <p:xfrm>
          <a:off x="294860" y="195608"/>
          <a:ext cx="11526080" cy="621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054">
                  <a:extLst>
                    <a:ext uri="{9D8B030D-6E8A-4147-A177-3AD203B41FA5}">
                      <a16:colId xmlns:a16="http://schemas.microsoft.com/office/drawing/2014/main" val="3776899742"/>
                    </a:ext>
                  </a:extLst>
                </a:gridCol>
                <a:gridCol w="2718358">
                  <a:extLst>
                    <a:ext uri="{9D8B030D-6E8A-4147-A177-3AD203B41FA5}">
                      <a16:colId xmlns:a16="http://schemas.microsoft.com/office/drawing/2014/main" val="84192979"/>
                    </a:ext>
                  </a:extLst>
                </a:gridCol>
                <a:gridCol w="7505668">
                  <a:extLst>
                    <a:ext uri="{9D8B030D-6E8A-4147-A177-3AD203B41FA5}">
                      <a16:colId xmlns:a16="http://schemas.microsoft.com/office/drawing/2014/main" val="2744344568"/>
                    </a:ext>
                  </a:extLst>
                </a:gridCol>
              </a:tblGrid>
              <a:tr h="53326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12116"/>
                  </a:ext>
                </a:extLst>
              </a:tr>
              <a:tr h="77490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000" b="1" dirty="0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6215"/>
                  </a:ext>
                </a:extLst>
              </a:tr>
              <a:tr h="134177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b="1" dirty="0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tam,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14508"/>
                  </a:ext>
                </a:extLst>
              </a:tr>
              <a:tr h="103320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kern="1200" dirty="0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1D41D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000" b="1" dirty="0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788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34699"/>
              </p:ext>
            </p:extLst>
          </p:nvPr>
        </p:nvGraphicFramePr>
        <p:xfrm>
          <a:off x="265043" y="176329"/>
          <a:ext cx="11622157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896">
                  <a:extLst>
                    <a:ext uri="{9D8B030D-6E8A-4147-A177-3AD203B41FA5}">
                      <a16:colId xmlns:a16="http://schemas.microsoft.com/office/drawing/2014/main" val="2150809190"/>
                    </a:ext>
                  </a:extLst>
                </a:gridCol>
                <a:gridCol w="4638261">
                  <a:extLst>
                    <a:ext uri="{9D8B030D-6E8A-4147-A177-3AD203B41FA5}">
                      <a16:colId xmlns:a16="http://schemas.microsoft.com/office/drawing/2014/main" val="1533481561"/>
                    </a:ext>
                  </a:extLst>
                </a:gridCol>
              </a:tblGrid>
              <a:tr h="3573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GÓP Ý BÀI VIẾT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 ………………...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39872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10617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44361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40449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00468"/>
                  </a:ext>
                </a:extLst>
              </a:tr>
              <a:tr h="35730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1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8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830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 (1) những .............(2)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 (3)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6125" y="4254721"/>
            <a:ext cx="2553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vi-VN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vi-VN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vi-VN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 </a:t>
            </a:r>
            <a:r>
              <a:rPr lang="vi-VN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1"/>
      <p:bldP spid="6" grpId="2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088" y="1333859"/>
            <a:ext cx="11264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2. Các bước để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bị,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bài,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bị;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107" y="4688546"/>
            <a:ext cx="713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8046" y="1259522"/>
            <a:ext cx="11601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3. Trong các thao tác để thực hiện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thao tác nào là quan trọng nhất, vì sao?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8046" y="3062545"/>
            <a:ext cx="1128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7077" y="1492885"/>
            <a:ext cx="11277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1"/>
      <p:bldP spid="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7078" y="1230989"/>
            <a:ext cx="11290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cũ: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nội dung đã được hướng dẫn tìm hiểu trên lớp</a:t>
            </a: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</a:t>
            </a:r>
          </a:p>
          <a:p>
            <a:pPr algn="just"/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mới:</a:t>
            </a: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00202"/>
          </a:xfrm>
        </p:spPr>
      </p:pic>
    </p:spTree>
    <p:extLst>
      <p:ext uri="{BB962C8B-B14F-4D97-AF65-F5344CB8AC3E}">
        <p14:creationId xmlns:p14="http://schemas.microsoft.com/office/powerpoint/2010/main" val="2419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68" y="84"/>
            <a:ext cx="12189432" cy="6855751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180521" y="1685291"/>
            <a:ext cx="5993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THÔNG TIN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63826" y="2793015"/>
            <a:ext cx="10959548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0965" marR="0" indent="-1370965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VĂN THUYẾT MINH VỀ QUY TẮC, LUẬT LỆ TRONG MỘT HOẠT ĐỘNG HAY TRÒ </a:t>
            </a: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0434" y="662609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…..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893820" y="96520"/>
            <a:ext cx="4404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1495" y="591185"/>
            <a:ext cx="11368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Em hãy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tương ứng với 4 bức tranh?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14399" y="4953635"/>
            <a:ext cx="13075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21426" y="5414010"/>
            <a:ext cx="7407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39443" y="4755414"/>
            <a:ext cx="10601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965635" y="6241774"/>
            <a:ext cx="11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127321"/>
            <a:ext cx="2796209" cy="2736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2435682"/>
            <a:ext cx="2702256" cy="2978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7320"/>
            <a:ext cx="2782955" cy="2736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21" y="3247907"/>
            <a:ext cx="2941983" cy="2993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9" grpId="2"/>
      <p:bldP spid="3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62539" y="2855386"/>
            <a:ext cx="233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</a:t>
            </a:r>
            <a:r>
              <a:rPr lang="vi-VN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Đua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thuyền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alt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81807" y="6162258"/>
            <a:ext cx="173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Kéo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</a:t>
            </a:r>
            <a:endParaRPr lang="en-US" alt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71791" y="2855387"/>
            <a:ext cx="234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vi-VN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Đập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niêu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đất</a:t>
            </a:r>
            <a:endParaRPr lang="en-US" alt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163336" y="6162259"/>
            <a:ext cx="176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vi-VN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altLang="en-US" sz="24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đu</a:t>
            </a:r>
            <a:endParaRPr lang="en-US" alt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5" y="238539"/>
            <a:ext cx="5579165" cy="2616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0" y="3355271"/>
            <a:ext cx="5445219" cy="2806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31304"/>
            <a:ext cx="5618922" cy="252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355271"/>
            <a:ext cx="5618922" cy="2806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ĐỊNH HƯỚNG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34601" y="1230989"/>
            <a:ext cx="11433329" cy="384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vi-VN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 </a:t>
            </a:r>
            <a:r>
              <a:rPr lang="vi-V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thủ</a:t>
            </a:r>
            <a:endParaRPr lang="en-US" sz="32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đích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uild="p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2035217" y="225287"/>
            <a:ext cx="8914517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ĐỊNH HƯỚNG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85532" y="808852"/>
            <a:ext cx="11714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vi-VN" sz="4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thao tác </a:t>
            </a:r>
            <a:r>
              <a:rPr lang="en-US" sz="40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lọc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endParaRPr lang="en-US" sz="4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endParaRPr lang="en-US" sz="40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endParaRPr lang="en-US" sz="4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uild="p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212036" y="685165"/>
            <a:ext cx="3445564" cy="117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1" y="156844"/>
            <a:ext cx="8375374" cy="26025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148886" y="2887661"/>
            <a:ext cx="3246906" cy="136628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bước cần thực hiện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95345" y="401955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Chuẩn bị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95345" y="462978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95345" y="534162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395345" y="605345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685925" y="768985"/>
            <a:ext cx="8408035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64974" y="1694815"/>
            <a:ext cx="95703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uild="p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45839"/>
              </p:ext>
            </p:extLst>
          </p:nvPr>
        </p:nvGraphicFramePr>
        <p:xfrm>
          <a:off x="387625" y="1667431"/>
          <a:ext cx="5761383" cy="508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956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1478427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00996"/>
              </p:ext>
            </p:extLst>
          </p:nvPr>
        </p:nvGraphicFramePr>
        <p:xfrm>
          <a:off x="6386138" y="1667431"/>
          <a:ext cx="5468730" cy="417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80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3141881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1097969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83806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7490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134177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103320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1759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Office Theme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 THUY</dc:creator>
  <cp:lastModifiedBy>DELL</cp:lastModifiedBy>
  <cp:revision>139</cp:revision>
  <dcterms:created xsi:type="dcterms:W3CDTF">2022-03-18T01:50:00Z</dcterms:created>
  <dcterms:modified xsi:type="dcterms:W3CDTF">2022-06-30T10:20:47Z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22609B31965246FDB2B0EE36F5016D01</vt:lpwstr>
  </property>
  <property fmtid="{D5CDD505-2E9C-101B-9397-08002B2CF9AE}" pid="3" name="KSOProductBuildVer">
    <vt:lpwstr>1033-11.2.0.11029</vt:lpwstr>
  </property>
</Properties>
</file>