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3" r:id="rId2"/>
    <p:sldId id="334" r:id="rId3"/>
    <p:sldId id="335" r:id="rId4"/>
    <p:sldId id="339" r:id="rId5"/>
    <p:sldId id="340" r:id="rId6"/>
    <p:sldId id="336" r:id="rId7"/>
    <p:sldId id="337" r:id="rId8"/>
    <p:sldId id="338" r:id="rId9"/>
    <p:sldId id="341" r:id="rId10"/>
    <p:sldId id="342" r:id="rId11"/>
    <p:sldId id="332" r:id="rId12"/>
    <p:sldId id="344" r:id="rId13"/>
    <p:sldId id="343" r:id="rId14"/>
    <p:sldId id="345" r:id="rId15"/>
    <p:sldId id="346" r:id="rId16"/>
    <p:sldId id="347" r:id="rId17"/>
    <p:sldId id="350" r:id="rId18"/>
    <p:sldId id="351" r:id="rId19"/>
    <p:sldId id="348" r:id="rId20"/>
    <p:sldId id="352" r:id="rId21"/>
    <p:sldId id="353" r:id="rId22"/>
    <p:sldId id="358" r:id="rId23"/>
    <p:sldId id="356" r:id="rId24"/>
    <p:sldId id="360" r:id="rId25"/>
    <p:sldId id="361"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479555" y="2914476"/>
            <a:ext cx="4712805" cy="4577051"/>
            <a:chOff x="6172200" y="2656118"/>
            <a:chExt cx="2971754" cy="2886151"/>
          </a:xfrm>
        </p:grpSpPr>
        <p:sp>
          <p:nvSpPr>
            <p:cNvPr id="11" name="Google Shape;11;p2"/>
            <p:cNvSpPr/>
            <p:nvPr/>
          </p:nvSpPr>
          <p:spPr>
            <a:xfrm rot="9208626" flipH="1">
              <a:off x="6704904" y="4110434"/>
              <a:ext cx="484232" cy="120400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rot="9208633" flipH="1">
              <a:off x="7804300" y="3279013"/>
              <a:ext cx="877624" cy="2182136"/>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9208678" flipH="1">
              <a:off x="6287617" y="4657701"/>
              <a:ext cx="229660" cy="571018"/>
            </a:xfrm>
            <a:prstGeom prst="flowChartManualInpu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lt1"/>
            </a:solidFill>
            <a:ln>
              <a:noFill/>
            </a:ln>
          </p:spPr>
        </p:sp>
      </p:grpSp>
      <p:grpSp>
        <p:nvGrpSpPr>
          <p:cNvPr id="16" name="Google Shape;16;p2"/>
          <p:cNvGrpSpPr/>
          <p:nvPr/>
        </p:nvGrpSpPr>
        <p:grpSpPr>
          <a:xfrm>
            <a:off x="-29" y="-432724"/>
            <a:ext cx="4091439" cy="2547835"/>
            <a:chOff x="-32" y="-215963"/>
            <a:chExt cx="2163561" cy="1347300"/>
          </a:xfrm>
        </p:grpSpPr>
        <p:sp>
          <p:nvSpPr>
            <p:cNvPr id="17" name="Google Shape;17;p2"/>
            <p:cNvSpPr/>
            <p:nvPr/>
          </p:nvSpPr>
          <p:spPr>
            <a:xfrm rot="-1591408" flipH="1">
              <a:off x="1362169" y="-63166"/>
              <a:ext cx="205103" cy="509980"/>
            </a:xfrm>
            <a:prstGeom prst="flowChartManualInpu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rot="-1591339" flipH="1">
              <a:off x="892401" y="-169347"/>
              <a:ext cx="504374" cy="1254067"/>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rot="-1591322" flipH="1">
              <a:off x="1818452" y="-76292"/>
              <a:ext cx="229660" cy="571018"/>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3"/>
            </a:solidFill>
            <a:ln>
              <a:noFill/>
            </a:ln>
          </p:spPr>
        </p:sp>
      </p:grpSp>
      <p:sp>
        <p:nvSpPr>
          <p:cNvPr id="22" name="Google Shape;22;p2"/>
          <p:cNvSpPr txBox="1">
            <a:spLocks noGrp="1"/>
          </p:cNvSpPr>
          <p:nvPr>
            <p:ph type="ctrTitle"/>
          </p:nvPr>
        </p:nvSpPr>
        <p:spPr>
          <a:xfrm>
            <a:off x="914400" y="3671767"/>
            <a:ext cx="7562000" cy="15464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5000"/>
              <a:buNone/>
              <a:defRPr sz="6667">
                <a:solidFill>
                  <a:schemeClr val="lt1"/>
                </a:solidFill>
              </a:defRPr>
            </a:lvl1pPr>
            <a:lvl2pPr lvl="1">
              <a:spcBef>
                <a:spcPts val="0"/>
              </a:spcBef>
              <a:spcAft>
                <a:spcPts val="0"/>
              </a:spcAft>
              <a:buClr>
                <a:schemeClr val="lt1"/>
              </a:buClr>
              <a:buSzPts val="5000"/>
              <a:buNone/>
              <a:defRPr sz="6667">
                <a:solidFill>
                  <a:schemeClr val="lt1"/>
                </a:solidFill>
              </a:defRPr>
            </a:lvl2pPr>
            <a:lvl3pPr lvl="2">
              <a:spcBef>
                <a:spcPts val="0"/>
              </a:spcBef>
              <a:spcAft>
                <a:spcPts val="0"/>
              </a:spcAft>
              <a:buClr>
                <a:schemeClr val="lt1"/>
              </a:buClr>
              <a:buSzPts val="5000"/>
              <a:buNone/>
              <a:defRPr sz="6667">
                <a:solidFill>
                  <a:schemeClr val="lt1"/>
                </a:solidFill>
              </a:defRPr>
            </a:lvl3pPr>
            <a:lvl4pPr lvl="3">
              <a:spcBef>
                <a:spcPts val="0"/>
              </a:spcBef>
              <a:spcAft>
                <a:spcPts val="0"/>
              </a:spcAft>
              <a:buClr>
                <a:schemeClr val="lt1"/>
              </a:buClr>
              <a:buSzPts val="5000"/>
              <a:buNone/>
              <a:defRPr sz="6667">
                <a:solidFill>
                  <a:schemeClr val="lt1"/>
                </a:solidFill>
              </a:defRPr>
            </a:lvl4pPr>
            <a:lvl5pPr lvl="4">
              <a:spcBef>
                <a:spcPts val="0"/>
              </a:spcBef>
              <a:spcAft>
                <a:spcPts val="0"/>
              </a:spcAft>
              <a:buClr>
                <a:schemeClr val="lt1"/>
              </a:buClr>
              <a:buSzPts val="5000"/>
              <a:buNone/>
              <a:defRPr sz="6667">
                <a:solidFill>
                  <a:schemeClr val="lt1"/>
                </a:solidFill>
              </a:defRPr>
            </a:lvl5pPr>
            <a:lvl6pPr lvl="5">
              <a:spcBef>
                <a:spcPts val="0"/>
              </a:spcBef>
              <a:spcAft>
                <a:spcPts val="0"/>
              </a:spcAft>
              <a:buClr>
                <a:schemeClr val="lt1"/>
              </a:buClr>
              <a:buSzPts val="5000"/>
              <a:buNone/>
              <a:defRPr sz="6667">
                <a:solidFill>
                  <a:schemeClr val="lt1"/>
                </a:solidFill>
              </a:defRPr>
            </a:lvl6pPr>
            <a:lvl7pPr lvl="6">
              <a:spcBef>
                <a:spcPts val="0"/>
              </a:spcBef>
              <a:spcAft>
                <a:spcPts val="0"/>
              </a:spcAft>
              <a:buClr>
                <a:schemeClr val="lt1"/>
              </a:buClr>
              <a:buSzPts val="5000"/>
              <a:buNone/>
              <a:defRPr sz="6667">
                <a:solidFill>
                  <a:schemeClr val="lt1"/>
                </a:solidFill>
              </a:defRPr>
            </a:lvl7pPr>
            <a:lvl8pPr lvl="7">
              <a:spcBef>
                <a:spcPts val="0"/>
              </a:spcBef>
              <a:spcAft>
                <a:spcPts val="0"/>
              </a:spcAft>
              <a:buClr>
                <a:schemeClr val="lt1"/>
              </a:buClr>
              <a:buSzPts val="5000"/>
              <a:buNone/>
              <a:defRPr sz="6667">
                <a:solidFill>
                  <a:schemeClr val="lt1"/>
                </a:solidFill>
              </a:defRPr>
            </a:lvl8pPr>
            <a:lvl9pPr lvl="8">
              <a:spcBef>
                <a:spcPts val="0"/>
              </a:spcBef>
              <a:spcAft>
                <a:spcPts val="0"/>
              </a:spcAft>
              <a:buClr>
                <a:schemeClr val="lt1"/>
              </a:buClr>
              <a:buSzPts val="5000"/>
              <a:buNone/>
              <a:defRPr sz="6667">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646089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ransparent Shapes">
  <p:cSld name="Transparent Shapes">
    <p:bg>
      <p:bgPr>
        <a:solidFill>
          <a:schemeClr val="accent1"/>
        </a:solidFill>
        <a:effectLst/>
      </p:bgPr>
    </p:bg>
    <p:spTree>
      <p:nvGrpSpPr>
        <p:cNvPr id="1" name="Shape 149"/>
        <p:cNvGrpSpPr/>
        <p:nvPr/>
      </p:nvGrpSpPr>
      <p:grpSpPr>
        <a:xfrm>
          <a:off x="0" y="0"/>
          <a:ext cx="0" cy="0"/>
          <a:chOff x="0" y="0"/>
          <a:chExt cx="0" cy="0"/>
        </a:xfrm>
      </p:grpSpPr>
      <p:grpSp>
        <p:nvGrpSpPr>
          <p:cNvPr id="150" name="Google Shape;150;p11"/>
          <p:cNvGrpSpPr/>
          <p:nvPr/>
        </p:nvGrpSpPr>
        <p:grpSpPr>
          <a:xfrm>
            <a:off x="8229600" y="3541492"/>
            <a:ext cx="3962339" cy="3848201"/>
            <a:chOff x="6172200" y="2656118"/>
            <a:chExt cx="2971754" cy="2886151"/>
          </a:xfrm>
        </p:grpSpPr>
        <p:sp>
          <p:nvSpPr>
            <p:cNvPr id="151" name="Google Shape;151;p11"/>
            <p:cNvSpPr/>
            <p:nvPr/>
          </p:nvSpPr>
          <p:spPr>
            <a:xfrm rot="9208626" flipH="1">
              <a:off x="6704904" y="4110434"/>
              <a:ext cx="484232" cy="120400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1"/>
            <p:cNvSpPr/>
            <p:nvPr/>
          </p:nvSpPr>
          <p:spPr>
            <a:xfrm rot="9208633" flipH="1">
              <a:off x="7804300" y="3279013"/>
              <a:ext cx="877624" cy="218213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1"/>
            <p:cNvSpPr/>
            <p:nvPr/>
          </p:nvSpPr>
          <p:spPr>
            <a:xfrm rot="9208606" flipH="1">
              <a:off x="7481789" y="4276913"/>
              <a:ext cx="408796" cy="1016449"/>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11"/>
            <p:cNvSpPr/>
            <p:nvPr/>
          </p:nvSpPr>
          <p:spPr>
            <a:xfrm rot="9208678" flipH="1">
              <a:off x="6287617" y="4657701"/>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11"/>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56" name="Google Shape;156;p11"/>
          <p:cNvGrpSpPr/>
          <p:nvPr/>
        </p:nvGrpSpPr>
        <p:grpSpPr>
          <a:xfrm>
            <a:off x="-42" y="-304036"/>
            <a:ext cx="2884748" cy="1796400"/>
            <a:chOff x="-32" y="-215963"/>
            <a:chExt cx="2163561" cy="1347300"/>
          </a:xfrm>
        </p:grpSpPr>
        <p:sp>
          <p:nvSpPr>
            <p:cNvPr id="157" name="Google Shape;157;p11"/>
            <p:cNvSpPr/>
            <p:nvPr/>
          </p:nvSpPr>
          <p:spPr>
            <a:xfrm rot="-1591408" flipH="1">
              <a:off x="1362169" y="-63166"/>
              <a:ext cx="205103" cy="509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11"/>
            <p:cNvSpPr/>
            <p:nvPr/>
          </p:nvSpPr>
          <p:spPr>
            <a:xfrm rot="-1591371" flipH="1">
              <a:off x="239463" y="-151890"/>
              <a:ext cx="434754" cy="1080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11"/>
            <p:cNvSpPr/>
            <p:nvPr/>
          </p:nvSpPr>
          <p:spPr>
            <a:xfrm rot="-1591339" flipH="1">
              <a:off x="892401" y="-169347"/>
              <a:ext cx="504374" cy="1254067"/>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11"/>
            <p:cNvSpPr/>
            <p:nvPr/>
          </p:nvSpPr>
          <p:spPr>
            <a:xfrm rot="-1591322" flipH="1">
              <a:off x="1818452" y="-76292"/>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11"/>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
        <p:nvSpPr>
          <p:cNvPr id="162" name="Google Shape;162;p11"/>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8A410BC5-69DA-4D6A-A9C7-5EE0ECE24E59}" type="slidenum">
              <a:rPr lang="en-US" smtClean="0"/>
              <a:t>‹#›</a:t>
            </a:fld>
            <a:endParaRPr lang="en-US"/>
          </a:p>
        </p:txBody>
      </p:sp>
    </p:spTree>
    <p:extLst>
      <p:ext uri="{BB962C8B-B14F-4D97-AF65-F5344CB8AC3E}">
        <p14:creationId xmlns:p14="http://schemas.microsoft.com/office/powerpoint/2010/main" val="108876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4"/>
        </a:solid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8229600" y="3541492"/>
            <a:ext cx="3962339" cy="3848201"/>
            <a:chOff x="6172200" y="2656118"/>
            <a:chExt cx="2971754" cy="2886151"/>
          </a:xfrm>
        </p:grpSpPr>
        <p:sp>
          <p:nvSpPr>
            <p:cNvPr id="25" name="Google Shape;25;p3"/>
            <p:cNvSpPr/>
            <p:nvPr/>
          </p:nvSpPr>
          <p:spPr>
            <a:xfrm rot="9208626" flipH="1">
              <a:off x="6704904" y="4110434"/>
              <a:ext cx="484232" cy="120400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rot="9208633" flipH="1">
              <a:off x="7804300" y="3279013"/>
              <a:ext cx="877624" cy="2182136"/>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rot="9208606" flipH="1">
              <a:off x="7481789" y="4276913"/>
              <a:ext cx="408796" cy="1016449"/>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rot="9208678" flipH="1">
              <a:off x="6287617" y="4657701"/>
              <a:ext cx="229660" cy="571018"/>
            </a:xfrm>
            <a:prstGeom prst="flowChartManualInpu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lt1"/>
            </a:solidFill>
            <a:ln>
              <a:noFill/>
            </a:ln>
          </p:spPr>
        </p:sp>
      </p:grpSp>
      <p:grpSp>
        <p:nvGrpSpPr>
          <p:cNvPr id="30" name="Google Shape;30;p3"/>
          <p:cNvGrpSpPr/>
          <p:nvPr/>
        </p:nvGrpSpPr>
        <p:grpSpPr>
          <a:xfrm>
            <a:off x="-42" y="-304036"/>
            <a:ext cx="2884748" cy="1796400"/>
            <a:chOff x="-32" y="-215963"/>
            <a:chExt cx="2163561" cy="1347300"/>
          </a:xfrm>
        </p:grpSpPr>
        <p:sp>
          <p:nvSpPr>
            <p:cNvPr id="31" name="Google Shape;31;p3"/>
            <p:cNvSpPr/>
            <p:nvPr/>
          </p:nvSpPr>
          <p:spPr>
            <a:xfrm rot="-1591408" flipH="1">
              <a:off x="1362169" y="-63166"/>
              <a:ext cx="205103" cy="509980"/>
            </a:xfrm>
            <a:prstGeom prst="flowChartManualInpu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rot="-1591371" flipH="1">
              <a:off x="239463" y="-151890"/>
              <a:ext cx="434754" cy="1080980"/>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rot="-1591339" flipH="1">
              <a:off x="892401" y="-169347"/>
              <a:ext cx="504374" cy="1254067"/>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rot="-1591322" flipH="1">
              <a:off x="1818452" y="-76292"/>
              <a:ext cx="229660" cy="571018"/>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3"/>
            </a:solidFill>
            <a:ln>
              <a:noFill/>
            </a:ln>
          </p:spPr>
        </p:sp>
      </p:grpSp>
      <p:sp>
        <p:nvSpPr>
          <p:cNvPr id="36" name="Google Shape;36;p3"/>
          <p:cNvSpPr txBox="1">
            <a:spLocks noGrp="1"/>
          </p:cNvSpPr>
          <p:nvPr>
            <p:ph type="ctrTitle"/>
          </p:nvPr>
        </p:nvSpPr>
        <p:spPr>
          <a:xfrm>
            <a:off x="914400" y="3228733"/>
            <a:ext cx="6766000" cy="1546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r>
              <a:rPr lang="en-US"/>
              <a:t>Click to edit Master title style</a:t>
            </a:r>
            <a:endParaRPr/>
          </a:p>
        </p:txBody>
      </p:sp>
      <p:sp>
        <p:nvSpPr>
          <p:cNvPr id="37" name="Google Shape;37;p3"/>
          <p:cNvSpPr txBox="1">
            <a:spLocks noGrp="1"/>
          </p:cNvSpPr>
          <p:nvPr>
            <p:ph type="subTitle" idx="1"/>
          </p:nvPr>
        </p:nvSpPr>
        <p:spPr>
          <a:xfrm>
            <a:off x="914400" y="4599539"/>
            <a:ext cx="67660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3000"/>
              <a:buNone/>
              <a:defRPr sz="4000">
                <a:solidFill>
                  <a:schemeClr val="lt1"/>
                </a:solidFill>
              </a:defRPr>
            </a:lvl2pPr>
            <a:lvl3pPr lvl="2" rtl="0">
              <a:spcBef>
                <a:spcPts val="0"/>
              </a:spcBef>
              <a:spcAft>
                <a:spcPts val="0"/>
              </a:spcAft>
              <a:buClr>
                <a:schemeClr val="lt1"/>
              </a:buClr>
              <a:buSzPts val="3000"/>
              <a:buNone/>
              <a:defRPr sz="4000">
                <a:solidFill>
                  <a:schemeClr val="lt1"/>
                </a:solidFill>
              </a:defRPr>
            </a:lvl3pPr>
            <a:lvl4pPr lvl="3" rtl="0">
              <a:spcBef>
                <a:spcPts val="0"/>
              </a:spcBef>
              <a:spcAft>
                <a:spcPts val="0"/>
              </a:spcAft>
              <a:buClr>
                <a:schemeClr val="lt1"/>
              </a:buClr>
              <a:buSzPts val="3000"/>
              <a:buNone/>
              <a:defRPr sz="4000">
                <a:solidFill>
                  <a:schemeClr val="lt1"/>
                </a:solidFill>
              </a:defRPr>
            </a:lvl4pPr>
            <a:lvl5pPr lvl="4" rtl="0">
              <a:spcBef>
                <a:spcPts val="0"/>
              </a:spcBef>
              <a:spcAft>
                <a:spcPts val="0"/>
              </a:spcAft>
              <a:buClr>
                <a:schemeClr val="lt1"/>
              </a:buClr>
              <a:buSzPts val="3000"/>
              <a:buNone/>
              <a:defRPr sz="4000">
                <a:solidFill>
                  <a:schemeClr val="lt1"/>
                </a:solidFill>
              </a:defRPr>
            </a:lvl5pPr>
            <a:lvl6pPr lvl="5" rtl="0">
              <a:spcBef>
                <a:spcPts val="0"/>
              </a:spcBef>
              <a:spcAft>
                <a:spcPts val="0"/>
              </a:spcAft>
              <a:buClr>
                <a:schemeClr val="lt1"/>
              </a:buClr>
              <a:buSzPts val="3000"/>
              <a:buNone/>
              <a:defRPr sz="4000">
                <a:solidFill>
                  <a:schemeClr val="lt1"/>
                </a:solidFill>
              </a:defRPr>
            </a:lvl6pPr>
            <a:lvl7pPr lvl="6" rtl="0">
              <a:spcBef>
                <a:spcPts val="0"/>
              </a:spcBef>
              <a:spcAft>
                <a:spcPts val="0"/>
              </a:spcAft>
              <a:buClr>
                <a:schemeClr val="lt1"/>
              </a:buClr>
              <a:buSzPts val="3000"/>
              <a:buNone/>
              <a:defRPr sz="4000">
                <a:solidFill>
                  <a:schemeClr val="lt1"/>
                </a:solidFill>
              </a:defRPr>
            </a:lvl7pPr>
            <a:lvl8pPr lvl="7" rtl="0">
              <a:spcBef>
                <a:spcPts val="0"/>
              </a:spcBef>
              <a:spcAft>
                <a:spcPts val="0"/>
              </a:spcAft>
              <a:buClr>
                <a:schemeClr val="lt1"/>
              </a:buClr>
              <a:buSzPts val="3000"/>
              <a:buNone/>
              <a:defRPr sz="4000">
                <a:solidFill>
                  <a:schemeClr val="lt1"/>
                </a:solidFill>
              </a:defRPr>
            </a:lvl8pPr>
            <a:lvl9pPr lvl="8" rtl="0">
              <a:spcBef>
                <a:spcPts val="0"/>
              </a:spcBef>
              <a:spcAft>
                <a:spcPts val="0"/>
              </a:spcAft>
              <a:buClr>
                <a:schemeClr val="lt1"/>
              </a:buClr>
              <a:buSzPts val="3000"/>
              <a:buNone/>
              <a:defRPr sz="4000">
                <a:solidFill>
                  <a:schemeClr val="lt1"/>
                </a:solidFill>
              </a:defRPr>
            </a:lvl9pPr>
          </a:lstStyle>
          <a:p>
            <a:r>
              <a:rPr lang="en-US"/>
              <a:t>Click to edit Master subtitle style</a:t>
            </a:r>
            <a:endParaRPr/>
          </a:p>
        </p:txBody>
      </p:sp>
      <p:sp>
        <p:nvSpPr>
          <p:cNvPr id="38" name="Google Shape;38;p3"/>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8A410BC5-69DA-4D6A-A9C7-5EE0ECE24E59}" type="slidenum">
              <a:rPr lang="en-US" smtClean="0"/>
              <a:t>‹#›</a:t>
            </a:fld>
            <a:endParaRPr lang="en-US"/>
          </a:p>
        </p:txBody>
      </p:sp>
    </p:spTree>
    <p:extLst>
      <p:ext uri="{BB962C8B-B14F-4D97-AF65-F5344CB8AC3E}">
        <p14:creationId xmlns:p14="http://schemas.microsoft.com/office/powerpoint/2010/main" val="53533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9"/>
        <p:cNvGrpSpPr/>
        <p:nvPr/>
      </p:nvGrpSpPr>
      <p:grpSpPr>
        <a:xfrm>
          <a:off x="0" y="0"/>
          <a:ext cx="0" cy="0"/>
          <a:chOff x="0" y="0"/>
          <a:chExt cx="0" cy="0"/>
        </a:xfrm>
      </p:grpSpPr>
      <p:sp>
        <p:nvSpPr>
          <p:cNvPr id="40" name="Google Shape;40;p4"/>
          <p:cNvSpPr txBox="1">
            <a:spLocks noGrp="1"/>
          </p:cNvSpPr>
          <p:nvPr>
            <p:ph type="body" idx="1"/>
          </p:nvPr>
        </p:nvSpPr>
        <p:spPr>
          <a:xfrm>
            <a:off x="3763700" y="2882400"/>
            <a:ext cx="4664400" cy="1093200"/>
          </a:xfrm>
          <a:prstGeom prst="rect">
            <a:avLst/>
          </a:prstGeom>
        </p:spPr>
        <p:txBody>
          <a:bodyPr spcFirstLastPara="1" wrap="square" lIns="91425" tIns="91425" rIns="91425" bIns="91425" anchor="ctr" anchorCtr="0">
            <a:noAutofit/>
          </a:bodyPr>
          <a:lstStyle>
            <a:lvl1pPr marL="609585" lvl="0" indent="-507987" algn="ctr" rtl="0">
              <a:spcBef>
                <a:spcPts val="800"/>
              </a:spcBef>
              <a:spcAft>
                <a:spcPts val="0"/>
              </a:spcAft>
              <a:buClr>
                <a:schemeClr val="accent1"/>
              </a:buClr>
              <a:buSzPts val="2400"/>
              <a:buFont typeface="Oswald"/>
              <a:buChar char="»"/>
              <a:defRPr sz="3200">
                <a:solidFill>
                  <a:schemeClr val="accent1"/>
                </a:solidFill>
                <a:latin typeface="Oswald"/>
                <a:ea typeface="Oswald"/>
                <a:cs typeface="Oswald"/>
                <a:sym typeface="Oswald"/>
              </a:defRPr>
            </a:lvl1pPr>
            <a:lvl2pPr marL="1219170" lvl="1"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2pPr>
            <a:lvl3pPr marL="1828754" lvl="2"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3pPr>
            <a:lvl4pPr marL="2438339" lvl="3"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4pPr>
            <a:lvl5pPr marL="3047924" lvl="4"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5pPr>
            <a:lvl6pPr marL="3657509" lvl="5"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6pPr>
            <a:lvl7pPr marL="4267093" lvl="6"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7pPr>
            <a:lvl8pPr marL="4876678" lvl="7"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8pPr>
            <a:lvl9pPr marL="5486263" lvl="8" indent="-507987" algn="ctr">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9pPr>
          </a:lstStyle>
          <a:p>
            <a:pPr lvl="0"/>
            <a:r>
              <a:rPr lang="en-US"/>
              <a:t>Click to edit Master text styles</a:t>
            </a:r>
          </a:p>
        </p:txBody>
      </p:sp>
      <p:grpSp>
        <p:nvGrpSpPr>
          <p:cNvPr id="41" name="Google Shape;41;p4"/>
          <p:cNvGrpSpPr/>
          <p:nvPr/>
        </p:nvGrpSpPr>
        <p:grpSpPr>
          <a:xfrm>
            <a:off x="7479555" y="2914476"/>
            <a:ext cx="4712805" cy="4577051"/>
            <a:chOff x="6172200" y="2656118"/>
            <a:chExt cx="2971754" cy="2886151"/>
          </a:xfrm>
        </p:grpSpPr>
        <p:sp>
          <p:nvSpPr>
            <p:cNvPr id="42" name="Google Shape;42;p4"/>
            <p:cNvSpPr/>
            <p:nvPr/>
          </p:nvSpPr>
          <p:spPr>
            <a:xfrm rot="9208626" flipH="1">
              <a:off x="6704904" y="4110434"/>
              <a:ext cx="484232" cy="120400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9208633" flipH="1">
              <a:off x="7804300" y="3279013"/>
              <a:ext cx="877624" cy="2182136"/>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4"/>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4"/>
            <p:cNvSpPr/>
            <p:nvPr/>
          </p:nvSpPr>
          <p:spPr>
            <a:xfrm rot="9208678" flipH="1">
              <a:off x="6287617" y="4657701"/>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4"/>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grpSp>
        <p:nvGrpSpPr>
          <p:cNvPr id="47" name="Google Shape;47;p4"/>
          <p:cNvGrpSpPr/>
          <p:nvPr/>
        </p:nvGrpSpPr>
        <p:grpSpPr>
          <a:xfrm>
            <a:off x="-29" y="-432724"/>
            <a:ext cx="4091439" cy="2547835"/>
            <a:chOff x="-32" y="-215963"/>
            <a:chExt cx="2163561" cy="1347300"/>
          </a:xfrm>
        </p:grpSpPr>
        <p:sp>
          <p:nvSpPr>
            <p:cNvPr id="48" name="Google Shape;48;p4"/>
            <p:cNvSpPr/>
            <p:nvPr/>
          </p:nvSpPr>
          <p:spPr>
            <a:xfrm rot="-1591408" flipH="1">
              <a:off x="1362169" y="-63166"/>
              <a:ext cx="205103" cy="509980"/>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4"/>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4"/>
            <p:cNvSpPr/>
            <p:nvPr/>
          </p:nvSpPr>
          <p:spPr>
            <a:xfrm rot="-1591339" flipH="1">
              <a:off x="892401" y="-169347"/>
              <a:ext cx="504374" cy="1254067"/>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4"/>
            <p:cNvSpPr/>
            <p:nvPr/>
          </p:nvSpPr>
          <p:spPr>
            <a:xfrm rot="-1591322" flipH="1">
              <a:off x="1818452" y="-76292"/>
              <a:ext cx="229660" cy="571018"/>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4"/>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3"/>
            </a:solidFill>
            <a:ln>
              <a:noFill/>
            </a:ln>
          </p:spPr>
        </p:sp>
      </p:grpSp>
      <p:sp>
        <p:nvSpPr>
          <p:cNvPr id="53" name="Google Shape;53;p4"/>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lgn="r" rtl="0">
              <a:buNone/>
              <a:defRPr sz="1733">
                <a:solidFill>
                  <a:srgbClr val="4BB5D9"/>
                </a:solidFill>
                <a:latin typeface="Roboto Condensed"/>
                <a:ea typeface="Roboto Condensed"/>
                <a:cs typeface="Roboto Condensed"/>
                <a:sym typeface="Roboto Condensed"/>
              </a:defRPr>
            </a:lvl1pPr>
            <a:lvl2pPr lvl="1" algn="r" rtl="0">
              <a:buNone/>
              <a:defRPr sz="1733">
                <a:solidFill>
                  <a:srgbClr val="4BB5D9"/>
                </a:solidFill>
                <a:latin typeface="Roboto Condensed"/>
                <a:ea typeface="Roboto Condensed"/>
                <a:cs typeface="Roboto Condensed"/>
                <a:sym typeface="Roboto Condensed"/>
              </a:defRPr>
            </a:lvl2pPr>
            <a:lvl3pPr lvl="2" algn="r" rtl="0">
              <a:buNone/>
              <a:defRPr sz="1733">
                <a:solidFill>
                  <a:srgbClr val="4BB5D9"/>
                </a:solidFill>
                <a:latin typeface="Roboto Condensed"/>
                <a:ea typeface="Roboto Condensed"/>
                <a:cs typeface="Roboto Condensed"/>
                <a:sym typeface="Roboto Condensed"/>
              </a:defRPr>
            </a:lvl3pPr>
            <a:lvl4pPr lvl="3" algn="r" rtl="0">
              <a:buNone/>
              <a:defRPr sz="1733">
                <a:solidFill>
                  <a:srgbClr val="4BB5D9"/>
                </a:solidFill>
                <a:latin typeface="Roboto Condensed"/>
                <a:ea typeface="Roboto Condensed"/>
                <a:cs typeface="Roboto Condensed"/>
                <a:sym typeface="Roboto Condensed"/>
              </a:defRPr>
            </a:lvl4pPr>
            <a:lvl5pPr lvl="4" algn="r" rtl="0">
              <a:buNone/>
              <a:defRPr sz="1733">
                <a:solidFill>
                  <a:srgbClr val="4BB5D9"/>
                </a:solidFill>
                <a:latin typeface="Roboto Condensed"/>
                <a:ea typeface="Roboto Condensed"/>
                <a:cs typeface="Roboto Condensed"/>
                <a:sym typeface="Roboto Condensed"/>
              </a:defRPr>
            </a:lvl5pPr>
            <a:lvl6pPr lvl="5" algn="r" rtl="0">
              <a:buNone/>
              <a:defRPr sz="1733">
                <a:solidFill>
                  <a:srgbClr val="4BB5D9"/>
                </a:solidFill>
                <a:latin typeface="Roboto Condensed"/>
                <a:ea typeface="Roboto Condensed"/>
                <a:cs typeface="Roboto Condensed"/>
                <a:sym typeface="Roboto Condensed"/>
              </a:defRPr>
            </a:lvl6pPr>
            <a:lvl7pPr lvl="6" algn="r" rtl="0">
              <a:buNone/>
              <a:defRPr sz="1733">
                <a:solidFill>
                  <a:srgbClr val="4BB5D9"/>
                </a:solidFill>
                <a:latin typeface="Roboto Condensed"/>
                <a:ea typeface="Roboto Condensed"/>
                <a:cs typeface="Roboto Condensed"/>
                <a:sym typeface="Roboto Condensed"/>
              </a:defRPr>
            </a:lvl7pPr>
            <a:lvl8pPr lvl="7" algn="r" rtl="0">
              <a:buNone/>
              <a:defRPr sz="1733">
                <a:solidFill>
                  <a:srgbClr val="4BB5D9"/>
                </a:solidFill>
                <a:latin typeface="Roboto Condensed"/>
                <a:ea typeface="Roboto Condensed"/>
                <a:cs typeface="Roboto Condensed"/>
                <a:sym typeface="Roboto Condensed"/>
              </a:defRPr>
            </a:lvl8pPr>
            <a:lvl9pPr lvl="8" algn="r" rtl="0">
              <a:buNone/>
              <a:defRPr sz="1733">
                <a:solidFill>
                  <a:srgbClr val="4BB5D9"/>
                </a:solidFill>
                <a:latin typeface="Roboto Condensed"/>
                <a:ea typeface="Roboto Condensed"/>
                <a:cs typeface="Roboto Condensed"/>
                <a:sym typeface="Roboto Condensed"/>
              </a:defRPr>
            </a:lvl9pPr>
          </a:lstStyle>
          <a:p>
            <a:fld id="{8A410BC5-69DA-4D6A-A9C7-5EE0ECE24E59}" type="slidenum">
              <a:rPr lang="en-US" smtClean="0"/>
              <a:t>‹#›</a:t>
            </a:fld>
            <a:endParaRPr lang="en-US"/>
          </a:p>
        </p:txBody>
      </p:sp>
    </p:spTree>
    <p:extLst>
      <p:ext uri="{BB962C8B-B14F-4D97-AF65-F5344CB8AC3E}">
        <p14:creationId xmlns:p14="http://schemas.microsoft.com/office/powerpoint/2010/main" val="262236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grpSp>
        <p:nvGrpSpPr>
          <p:cNvPr id="55" name="Google Shape;55;p5"/>
          <p:cNvGrpSpPr/>
          <p:nvPr/>
        </p:nvGrpSpPr>
        <p:grpSpPr>
          <a:xfrm>
            <a:off x="8229600" y="3541492"/>
            <a:ext cx="3962339" cy="3848201"/>
            <a:chOff x="6172200" y="2656118"/>
            <a:chExt cx="2971754" cy="2886151"/>
          </a:xfrm>
        </p:grpSpPr>
        <p:sp>
          <p:nvSpPr>
            <p:cNvPr id="56" name="Google Shape;56;p5"/>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5"/>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5"/>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5"/>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5"/>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61" name="Google Shape;61;p5"/>
          <p:cNvGrpSpPr/>
          <p:nvPr/>
        </p:nvGrpSpPr>
        <p:grpSpPr>
          <a:xfrm>
            <a:off x="-42" y="-304036"/>
            <a:ext cx="2884748" cy="1796400"/>
            <a:chOff x="-32" y="-215963"/>
            <a:chExt cx="2163561" cy="1347300"/>
          </a:xfrm>
        </p:grpSpPr>
        <p:sp>
          <p:nvSpPr>
            <p:cNvPr id="62" name="Google Shape;62;p5"/>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5"/>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5"/>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5"/>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5"/>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67" name="Google Shape;67;p5"/>
          <p:cNvSpPr txBox="1">
            <a:spLocks noGrp="1"/>
          </p:cNvSpPr>
          <p:nvPr>
            <p:ph type="title"/>
          </p:nvPr>
        </p:nvSpPr>
        <p:spPr>
          <a:xfrm>
            <a:off x="1375233" y="1532967"/>
            <a:ext cx="7680400" cy="9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68" name="Google Shape;68;p5"/>
          <p:cNvSpPr txBox="1">
            <a:spLocks noGrp="1"/>
          </p:cNvSpPr>
          <p:nvPr>
            <p:ph type="body" idx="1"/>
          </p:nvPr>
        </p:nvSpPr>
        <p:spPr>
          <a:xfrm>
            <a:off x="1375233" y="2369500"/>
            <a:ext cx="7680400" cy="3361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a:lvl4pPr>
            <a:lvl5pPr marL="3047924" lvl="4" indent="-474121">
              <a:spcBef>
                <a:spcPts val="0"/>
              </a:spcBef>
              <a:spcAft>
                <a:spcPts val="0"/>
              </a:spcAft>
              <a:buSzPts val="2000"/>
              <a:buChar char="⋄"/>
              <a:defRPr/>
            </a:lvl5pPr>
            <a:lvl6pPr marL="3657509" lvl="5" indent="-474121">
              <a:spcBef>
                <a:spcPts val="0"/>
              </a:spcBef>
              <a:spcAft>
                <a:spcPts val="0"/>
              </a:spcAft>
              <a:buSzPts val="2000"/>
              <a:buChar char="⋄"/>
              <a:defRPr/>
            </a:lvl6pPr>
            <a:lvl7pPr marL="4267093" lvl="6" indent="-474121">
              <a:spcBef>
                <a:spcPts val="0"/>
              </a:spcBef>
              <a:spcAft>
                <a:spcPts val="0"/>
              </a:spcAft>
              <a:buSzPts val="2000"/>
              <a:buChar char="●"/>
              <a:defRPr/>
            </a:lvl7pPr>
            <a:lvl8pPr marL="4876678" lvl="7" indent="-474121">
              <a:spcBef>
                <a:spcPts val="0"/>
              </a:spcBef>
              <a:spcAft>
                <a:spcPts val="0"/>
              </a:spcAft>
              <a:buSzPts val="2000"/>
              <a:buChar char="○"/>
              <a:defRPr/>
            </a:lvl8pPr>
            <a:lvl9pPr marL="5486263" lvl="8" indent="-474121">
              <a:spcBef>
                <a:spcPts val="0"/>
              </a:spcBef>
              <a:spcAft>
                <a:spcPts val="0"/>
              </a:spcAft>
              <a:buSzPts val="2000"/>
              <a:buChar char="■"/>
              <a:defRPr/>
            </a:lvl9pPr>
          </a:lstStyle>
          <a:p>
            <a:pPr lvl="0"/>
            <a:r>
              <a:rPr lang="en-US"/>
              <a:t>Click to edit Master text styles</a:t>
            </a:r>
          </a:p>
        </p:txBody>
      </p:sp>
      <p:sp>
        <p:nvSpPr>
          <p:cNvPr id="69" name="Google Shape;69;p5"/>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410BC5-69DA-4D6A-A9C7-5EE0ECE24E59}" type="slidenum">
              <a:rPr lang="en-US" smtClean="0"/>
              <a:t>‹#›</a:t>
            </a:fld>
            <a:endParaRPr lang="en-US"/>
          </a:p>
        </p:txBody>
      </p:sp>
    </p:spTree>
    <p:extLst>
      <p:ext uri="{BB962C8B-B14F-4D97-AF65-F5344CB8AC3E}">
        <p14:creationId xmlns:p14="http://schemas.microsoft.com/office/powerpoint/2010/main" val="163849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sp>
        <p:nvSpPr>
          <p:cNvPr id="71" name="Google Shape;71;p6"/>
          <p:cNvSpPr txBox="1">
            <a:spLocks noGrp="1"/>
          </p:cNvSpPr>
          <p:nvPr>
            <p:ph type="title"/>
          </p:nvPr>
        </p:nvSpPr>
        <p:spPr>
          <a:xfrm>
            <a:off x="1375233" y="1532967"/>
            <a:ext cx="7680400" cy="9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72" name="Google Shape;72;p6"/>
          <p:cNvSpPr txBox="1">
            <a:spLocks noGrp="1"/>
          </p:cNvSpPr>
          <p:nvPr>
            <p:ph type="body" idx="1"/>
          </p:nvPr>
        </p:nvSpPr>
        <p:spPr>
          <a:xfrm>
            <a:off x="1375233" y="2481167"/>
            <a:ext cx="3728000" cy="408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pPr lvl="0"/>
            <a:r>
              <a:rPr lang="en-US"/>
              <a:t>Click to edit Master text styles</a:t>
            </a:r>
          </a:p>
        </p:txBody>
      </p:sp>
      <p:sp>
        <p:nvSpPr>
          <p:cNvPr id="73" name="Google Shape;73;p6"/>
          <p:cNvSpPr txBox="1">
            <a:spLocks noGrp="1"/>
          </p:cNvSpPr>
          <p:nvPr>
            <p:ph type="body" idx="2"/>
          </p:nvPr>
        </p:nvSpPr>
        <p:spPr>
          <a:xfrm>
            <a:off x="5327696" y="2481167"/>
            <a:ext cx="3728000" cy="408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pPr lvl="0"/>
            <a:r>
              <a:rPr lang="en-US"/>
              <a:t>Click to edit Master text styles</a:t>
            </a:r>
          </a:p>
        </p:txBody>
      </p:sp>
      <p:sp>
        <p:nvSpPr>
          <p:cNvPr id="74" name="Google Shape;74;p6"/>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410BC5-69DA-4D6A-A9C7-5EE0ECE24E59}" type="slidenum">
              <a:rPr lang="en-US" smtClean="0"/>
              <a:t>‹#›</a:t>
            </a:fld>
            <a:endParaRPr lang="en-US"/>
          </a:p>
        </p:txBody>
      </p:sp>
      <p:grpSp>
        <p:nvGrpSpPr>
          <p:cNvPr id="75" name="Google Shape;75;p6"/>
          <p:cNvGrpSpPr/>
          <p:nvPr/>
        </p:nvGrpSpPr>
        <p:grpSpPr>
          <a:xfrm>
            <a:off x="8229600" y="3541492"/>
            <a:ext cx="3962339" cy="3848201"/>
            <a:chOff x="6172200" y="2656118"/>
            <a:chExt cx="2971754" cy="2886151"/>
          </a:xfrm>
        </p:grpSpPr>
        <p:sp>
          <p:nvSpPr>
            <p:cNvPr id="76" name="Google Shape;76;p6"/>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6"/>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6"/>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6"/>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6"/>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81" name="Google Shape;81;p6"/>
          <p:cNvGrpSpPr/>
          <p:nvPr/>
        </p:nvGrpSpPr>
        <p:grpSpPr>
          <a:xfrm>
            <a:off x="-42" y="-304036"/>
            <a:ext cx="2884748" cy="1796400"/>
            <a:chOff x="-32" y="-215963"/>
            <a:chExt cx="2163561" cy="1347300"/>
          </a:xfrm>
        </p:grpSpPr>
        <p:sp>
          <p:nvSpPr>
            <p:cNvPr id="82" name="Google Shape;82;p6"/>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6"/>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6"/>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6"/>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6"/>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Tree>
    <p:extLst>
      <p:ext uri="{BB962C8B-B14F-4D97-AF65-F5344CB8AC3E}">
        <p14:creationId xmlns:p14="http://schemas.microsoft.com/office/powerpoint/2010/main" val="50631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7"/>
          <p:cNvGrpSpPr/>
          <p:nvPr/>
        </p:nvGrpSpPr>
        <p:grpSpPr>
          <a:xfrm>
            <a:off x="8229600" y="3541492"/>
            <a:ext cx="3962339" cy="3848201"/>
            <a:chOff x="6172200" y="2656118"/>
            <a:chExt cx="2971754" cy="2886151"/>
          </a:xfrm>
        </p:grpSpPr>
        <p:sp>
          <p:nvSpPr>
            <p:cNvPr id="89" name="Google Shape;89;p7"/>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7"/>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7"/>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7"/>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7"/>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94" name="Google Shape;94;p7"/>
          <p:cNvGrpSpPr/>
          <p:nvPr/>
        </p:nvGrpSpPr>
        <p:grpSpPr>
          <a:xfrm>
            <a:off x="-42" y="-304036"/>
            <a:ext cx="2884748" cy="1796400"/>
            <a:chOff x="-32" y="-215963"/>
            <a:chExt cx="2163561" cy="1347300"/>
          </a:xfrm>
        </p:grpSpPr>
        <p:sp>
          <p:nvSpPr>
            <p:cNvPr id="95" name="Google Shape;95;p7"/>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7"/>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7"/>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7"/>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100" name="Google Shape;100;p7"/>
          <p:cNvSpPr txBox="1">
            <a:spLocks noGrp="1"/>
          </p:cNvSpPr>
          <p:nvPr>
            <p:ph type="title"/>
          </p:nvPr>
        </p:nvSpPr>
        <p:spPr>
          <a:xfrm>
            <a:off x="1375233" y="1532967"/>
            <a:ext cx="8428000" cy="90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01" name="Google Shape;101;p7"/>
          <p:cNvSpPr txBox="1">
            <a:spLocks noGrp="1"/>
          </p:cNvSpPr>
          <p:nvPr>
            <p:ph type="body" idx="1"/>
          </p:nvPr>
        </p:nvSpPr>
        <p:spPr>
          <a:xfrm>
            <a:off x="1375233" y="2440567"/>
            <a:ext cx="2716800" cy="41272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Click to edit Master text styles</a:t>
            </a:r>
          </a:p>
        </p:txBody>
      </p:sp>
      <p:sp>
        <p:nvSpPr>
          <p:cNvPr id="102" name="Google Shape;102;p7"/>
          <p:cNvSpPr txBox="1">
            <a:spLocks noGrp="1"/>
          </p:cNvSpPr>
          <p:nvPr>
            <p:ph type="body" idx="2"/>
          </p:nvPr>
        </p:nvSpPr>
        <p:spPr>
          <a:xfrm>
            <a:off x="4231033" y="2440567"/>
            <a:ext cx="2716800" cy="41272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Click to edit Master text styles</a:t>
            </a:r>
          </a:p>
        </p:txBody>
      </p:sp>
      <p:sp>
        <p:nvSpPr>
          <p:cNvPr id="103" name="Google Shape;103;p7"/>
          <p:cNvSpPr txBox="1">
            <a:spLocks noGrp="1"/>
          </p:cNvSpPr>
          <p:nvPr>
            <p:ph type="body" idx="3"/>
          </p:nvPr>
        </p:nvSpPr>
        <p:spPr>
          <a:xfrm>
            <a:off x="7086833" y="2440567"/>
            <a:ext cx="2716800" cy="41272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Click to edit Master text styles</a:t>
            </a:r>
          </a:p>
        </p:txBody>
      </p:sp>
      <p:sp>
        <p:nvSpPr>
          <p:cNvPr id="104" name="Google Shape;104;p7"/>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410BC5-69DA-4D6A-A9C7-5EE0ECE24E59}" type="slidenum">
              <a:rPr lang="en-US" smtClean="0"/>
              <a:t>‹#›</a:t>
            </a:fld>
            <a:endParaRPr lang="en-US"/>
          </a:p>
        </p:txBody>
      </p:sp>
    </p:spTree>
    <p:extLst>
      <p:ext uri="{BB962C8B-B14F-4D97-AF65-F5344CB8AC3E}">
        <p14:creationId xmlns:p14="http://schemas.microsoft.com/office/powerpoint/2010/main" val="894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8"/>
          <p:cNvGrpSpPr/>
          <p:nvPr/>
        </p:nvGrpSpPr>
        <p:grpSpPr>
          <a:xfrm>
            <a:off x="8229600" y="3541492"/>
            <a:ext cx="3962339" cy="3848201"/>
            <a:chOff x="6172200" y="2656118"/>
            <a:chExt cx="2971754" cy="2886151"/>
          </a:xfrm>
        </p:grpSpPr>
        <p:sp>
          <p:nvSpPr>
            <p:cNvPr id="107" name="Google Shape;107;p8"/>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112" name="Google Shape;112;p8"/>
          <p:cNvGrpSpPr/>
          <p:nvPr/>
        </p:nvGrpSpPr>
        <p:grpSpPr>
          <a:xfrm>
            <a:off x="-42" y="-304036"/>
            <a:ext cx="2884748" cy="1796400"/>
            <a:chOff x="-32" y="-215963"/>
            <a:chExt cx="2163561" cy="1347300"/>
          </a:xfrm>
        </p:grpSpPr>
        <p:sp>
          <p:nvSpPr>
            <p:cNvPr id="113" name="Google Shape;113;p8"/>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118" name="Google Shape;118;p8"/>
          <p:cNvSpPr txBox="1">
            <a:spLocks noGrp="1"/>
          </p:cNvSpPr>
          <p:nvPr>
            <p:ph type="title"/>
          </p:nvPr>
        </p:nvSpPr>
        <p:spPr>
          <a:xfrm>
            <a:off x="1375233" y="1532967"/>
            <a:ext cx="7680400" cy="9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119" name="Google Shape;119;p8"/>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410BC5-69DA-4D6A-A9C7-5EE0ECE24E59}" type="slidenum">
              <a:rPr lang="en-US" smtClean="0"/>
              <a:t>‹#›</a:t>
            </a:fld>
            <a:endParaRPr lang="en-US"/>
          </a:p>
        </p:txBody>
      </p:sp>
    </p:spTree>
    <p:extLst>
      <p:ext uri="{BB962C8B-B14F-4D97-AF65-F5344CB8AC3E}">
        <p14:creationId xmlns:p14="http://schemas.microsoft.com/office/powerpoint/2010/main" val="3066609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0"/>
        <p:cNvGrpSpPr/>
        <p:nvPr/>
      </p:nvGrpSpPr>
      <p:grpSpPr>
        <a:xfrm>
          <a:off x="0" y="0"/>
          <a:ext cx="0" cy="0"/>
          <a:chOff x="0" y="0"/>
          <a:chExt cx="0" cy="0"/>
        </a:xfrm>
      </p:grpSpPr>
      <p:grpSp>
        <p:nvGrpSpPr>
          <p:cNvPr id="121" name="Google Shape;121;p9"/>
          <p:cNvGrpSpPr/>
          <p:nvPr/>
        </p:nvGrpSpPr>
        <p:grpSpPr>
          <a:xfrm>
            <a:off x="8229600" y="3541492"/>
            <a:ext cx="3962339" cy="3848201"/>
            <a:chOff x="6172200" y="2656118"/>
            <a:chExt cx="2971754" cy="2886151"/>
          </a:xfrm>
        </p:grpSpPr>
        <p:sp>
          <p:nvSpPr>
            <p:cNvPr id="122" name="Google Shape;122;p9"/>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9"/>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9"/>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9"/>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9"/>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127" name="Google Shape;127;p9"/>
          <p:cNvGrpSpPr/>
          <p:nvPr/>
        </p:nvGrpSpPr>
        <p:grpSpPr>
          <a:xfrm>
            <a:off x="-42" y="-304036"/>
            <a:ext cx="2884748" cy="1796400"/>
            <a:chOff x="-32" y="-215963"/>
            <a:chExt cx="2163561" cy="1347300"/>
          </a:xfrm>
        </p:grpSpPr>
        <p:sp>
          <p:nvSpPr>
            <p:cNvPr id="128" name="Google Shape;128;p9"/>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9"/>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9"/>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133" name="Google Shape;133;p9"/>
          <p:cNvSpPr txBox="1">
            <a:spLocks noGrp="1"/>
          </p:cNvSpPr>
          <p:nvPr>
            <p:ph type="body" idx="1"/>
          </p:nvPr>
        </p:nvSpPr>
        <p:spPr>
          <a:xfrm>
            <a:off x="1463700" y="5367067"/>
            <a:ext cx="9264800" cy="692800"/>
          </a:xfrm>
          <a:prstGeom prst="rect">
            <a:avLst/>
          </a:prstGeom>
        </p:spPr>
        <p:txBody>
          <a:bodyPr spcFirstLastPara="1" wrap="square" lIns="91425" tIns="91425" rIns="91425" bIns="91425" anchor="t" anchorCtr="0">
            <a:noAutofit/>
          </a:bodyPr>
          <a:lstStyle>
            <a:lvl1pPr marL="609585" lvl="0" indent="-304792">
              <a:spcBef>
                <a:spcPts val="480"/>
              </a:spcBef>
              <a:spcAft>
                <a:spcPts val="0"/>
              </a:spcAft>
              <a:buSzPts val="1800"/>
              <a:buNone/>
              <a:defRPr sz="2400"/>
            </a:lvl1pPr>
          </a:lstStyle>
          <a:p>
            <a:pPr lvl="0"/>
            <a:r>
              <a:rPr lang="en-US"/>
              <a:t>Click to edit Master text styles</a:t>
            </a:r>
          </a:p>
        </p:txBody>
      </p:sp>
      <p:sp>
        <p:nvSpPr>
          <p:cNvPr id="134" name="Google Shape;134;p9"/>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410BC5-69DA-4D6A-A9C7-5EE0ECE24E59}" type="slidenum">
              <a:rPr lang="en-US" smtClean="0"/>
              <a:t>‹#›</a:t>
            </a:fld>
            <a:endParaRPr lang="en-US"/>
          </a:p>
        </p:txBody>
      </p:sp>
    </p:spTree>
    <p:extLst>
      <p:ext uri="{BB962C8B-B14F-4D97-AF65-F5344CB8AC3E}">
        <p14:creationId xmlns:p14="http://schemas.microsoft.com/office/powerpoint/2010/main" val="1714396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grpSp>
        <p:nvGrpSpPr>
          <p:cNvPr id="136" name="Google Shape;136;p10"/>
          <p:cNvGrpSpPr/>
          <p:nvPr/>
        </p:nvGrpSpPr>
        <p:grpSpPr>
          <a:xfrm>
            <a:off x="8229600" y="3541492"/>
            <a:ext cx="3962339" cy="3848201"/>
            <a:chOff x="6172200" y="2656118"/>
            <a:chExt cx="2971754" cy="2886151"/>
          </a:xfrm>
        </p:grpSpPr>
        <p:sp>
          <p:nvSpPr>
            <p:cNvPr id="137" name="Google Shape;137;p10"/>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10"/>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10"/>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10"/>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10"/>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142" name="Google Shape;142;p10"/>
          <p:cNvGrpSpPr/>
          <p:nvPr/>
        </p:nvGrpSpPr>
        <p:grpSpPr>
          <a:xfrm>
            <a:off x="0" y="-463062"/>
            <a:ext cx="2884748" cy="1796400"/>
            <a:chOff x="-32" y="-215963"/>
            <a:chExt cx="2163561" cy="1347300"/>
          </a:xfrm>
        </p:grpSpPr>
        <p:sp>
          <p:nvSpPr>
            <p:cNvPr id="143" name="Google Shape;143;p10"/>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10"/>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10"/>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10"/>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10"/>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148" name="Google Shape;148;p10"/>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410BC5-69DA-4D6A-A9C7-5EE0ECE24E59}" type="slidenum">
              <a:rPr lang="en-US" smtClean="0"/>
              <a:t>‹#›</a:t>
            </a:fld>
            <a:endParaRPr lang="en-US"/>
          </a:p>
        </p:txBody>
      </p:sp>
      <p:sp>
        <p:nvSpPr>
          <p:cNvPr id="2" name="Rectangle 1">
            <a:extLst>
              <a:ext uri="{FF2B5EF4-FFF2-40B4-BE49-F238E27FC236}">
                <a16:creationId xmlns:a16="http://schemas.microsoft.com/office/drawing/2014/main" id="{64D374A1-70E7-92C2-A01F-746192B2423A}"/>
              </a:ext>
            </a:extLst>
          </p:cNvPr>
          <p:cNvSpPr/>
          <p:nvPr userDrawn="1"/>
        </p:nvSpPr>
        <p:spPr>
          <a:xfrm>
            <a:off x="7156174" y="3150704"/>
            <a:ext cx="5035765" cy="384922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5879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75233" y="1532967"/>
            <a:ext cx="7680400" cy="907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1pPr>
            <a:lvl2pPr lvl="1">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2pPr>
            <a:lvl3pPr lvl="2">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3pPr>
            <a:lvl4pPr lvl="3">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4pPr>
            <a:lvl5pPr lvl="4">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5pPr>
            <a:lvl6pPr lvl="5">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6pPr>
            <a:lvl7pPr lvl="6">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7pPr>
            <a:lvl8pPr lvl="7">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8pPr>
            <a:lvl9pPr lvl="8">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375233" y="2369500"/>
            <a:ext cx="7680400" cy="33616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accent3"/>
              </a:buClr>
              <a:buSzPts val="2000"/>
              <a:buFont typeface="Roboto Condensed"/>
              <a:buChar char="»"/>
              <a:defRPr sz="2000">
                <a:solidFill>
                  <a:schemeClr val="dk2"/>
                </a:solidFill>
                <a:latin typeface="Roboto Condensed"/>
                <a:ea typeface="Roboto Condensed"/>
                <a:cs typeface="Roboto Condensed"/>
                <a:sym typeface="Roboto Condensed"/>
              </a:defRPr>
            </a:lvl1pPr>
            <a:lvl2pPr marL="914400" lvl="1" indent="-355600">
              <a:spcBef>
                <a:spcPts val="0"/>
              </a:spcBef>
              <a:spcAft>
                <a:spcPts val="0"/>
              </a:spcAft>
              <a:buClr>
                <a:schemeClr val="accent3"/>
              </a:buClr>
              <a:buSzPts val="2000"/>
              <a:buFont typeface="Roboto Condensed"/>
              <a:buChar char="⋄"/>
              <a:defRPr sz="2000">
                <a:solidFill>
                  <a:schemeClr val="dk2"/>
                </a:solidFill>
                <a:latin typeface="Roboto Condensed"/>
                <a:ea typeface="Roboto Condensed"/>
                <a:cs typeface="Roboto Condensed"/>
                <a:sym typeface="Roboto Condensed"/>
              </a:defRPr>
            </a:lvl2pPr>
            <a:lvl3pPr marL="1371600" lvl="2" indent="-355600">
              <a:spcBef>
                <a:spcPts val="0"/>
              </a:spcBef>
              <a:spcAft>
                <a:spcPts val="0"/>
              </a:spcAft>
              <a:buClr>
                <a:schemeClr val="accent3"/>
              </a:buClr>
              <a:buSzPts val="2000"/>
              <a:buFont typeface="Roboto Condensed"/>
              <a:buChar char="⋄"/>
              <a:defRPr sz="2000">
                <a:solidFill>
                  <a:schemeClr val="dk2"/>
                </a:solidFill>
                <a:latin typeface="Roboto Condensed"/>
                <a:ea typeface="Roboto Condensed"/>
                <a:cs typeface="Roboto Condensed"/>
                <a:sym typeface="Roboto Condensed"/>
              </a:defRPr>
            </a:lvl3pPr>
            <a:lvl4pPr marL="1828800" lvl="3"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4pPr>
            <a:lvl5pPr marL="2286000" lvl="4"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5pPr>
            <a:lvl6pPr marL="2743200" lvl="5"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6pPr>
            <a:lvl7pPr marL="3200400" lvl="6"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7pPr>
            <a:lvl8pPr marL="3657600" lvl="7"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8pPr>
            <a:lvl9pPr marL="4114800" lvl="8"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sldNum" idx="12"/>
          </p:nvPr>
        </p:nvSpPr>
        <p:spPr>
          <a:xfrm>
            <a:off x="11409045" y="1"/>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accent2"/>
                </a:solidFill>
                <a:latin typeface="Roboto Condensed"/>
                <a:ea typeface="Roboto Condensed"/>
                <a:cs typeface="Roboto Condensed"/>
                <a:sym typeface="Roboto Condensed"/>
              </a:defRPr>
            </a:lvl1pPr>
            <a:lvl2pPr lvl="1" algn="r">
              <a:buNone/>
              <a:defRPr sz="1733">
                <a:solidFill>
                  <a:schemeClr val="accent2"/>
                </a:solidFill>
                <a:latin typeface="Roboto Condensed"/>
                <a:ea typeface="Roboto Condensed"/>
                <a:cs typeface="Roboto Condensed"/>
                <a:sym typeface="Roboto Condensed"/>
              </a:defRPr>
            </a:lvl2pPr>
            <a:lvl3pPr lvl="2" algn="r">
              <a:buNone/>
              <a:defRPr sz="1733">
                <a:solidFill>
                  <a:schemeClr val="accent2"/>
                </a:solidFill>
                <a:latin typeface="Roboto Condensed"/>
                <a:ea typeface="Roboto Condensed"/>
                <a:cs typeface="Roboto Condensed"/>
                <a:sym typeface="Roboto Condensed"/>
              </a:defRPr>
            </a:lvl3pPr>
            <a:lvl4pPr lvl="3" algn="r">
              <a:buNone/>
              <a:defRPr sz="1733">
                <a:solidFill>
                  <a:schemeClr val="accent2"/>
                </a:solidFill>
                <a:latin typeface="Roboto Condensed"/>
                <a:ea typeface="Roboto Condensed"/>
                <a:cs typeface="Roboto Condensed"/>
                <a:sym typeface="Roboto Condensed"/>
              </a:defRPr>
            </a:lvl4pPr>
            <a:lvl5pPr lvl="4" algn="r">
              <a:buNone/>
              <a:defRPr sz="1733">
                <a:solidFill>
                  <a:schemeClr val="accent2"/>
                </a:solidFill>
                <a:latin typeface="Roboto Condensed"/>
                <a:ea typeface="Roboto Condensed"/>
                <a:cs typeface="Roboto Condensed"/>
                <a:sym typeface="Roboto Condensed"/>
              </a:defRPr>
            </a:lvl5pPr>
            <a:lvl6pPr lvl="5" algn="r">
              <a:buNone/>
              <a:defRPr sz="1733">
                <a:solidFill>
                  <a:schemeClr val="accent2"/>
                </a:solidFill>
                <a:latin typeface="Roboto Condensed"/>
                <a:ea typeface="Roboto Condensed"/>
                <a:cs typeface="Roboto Condensed"/>
                <a:sym typeface="Roboto Condensed"/>
              </a:defRPr>
            </a:lvl6pPr>
            <a:lvl7pPr lvl="6" algn="r">
              <a:buNone/>
              <a:defRPr sz="1733">
                <a:solidFill>
                  <a:schemeClr val="accent2"/>
                </a:solidFill>
                <a:latin typeface="Roboto Condensed"/>
                <a:ea typeface="Roboto Condensed"/>
                <a:cs typeface="Roboto Condensed"/>
                <a:sym typeface="Roboto Condensed"/>
              </a:defRPr>
            </a:lvl7pPr>
            <a:lvl8pPr lvl="7" algn="r">
              <a:buNone/>
              <a:defRPr sz="1733">
                <a:solidFill>
                  <a:schemeClr val="accent2"/>
                </a:solidFill>
                <a:latin typeface="Roboto Condensed"/>
                <a:ea typeface="Roboto Condensed"/>
                <a:cs typeface="Roboto Condensed"/>
                <a:sym typeface="Roboto Condensed"/>
              </a:defRPr>
            </a:lvl8pPr>
            <a:lvl9pPr lvl="8" algn="r">
              <a:buNone/>
              <a:defRPr sz="1733">
                <a:solidFill>
                  <a:schemeClr val="accent2"/>
                </a:solidFill>
                <a:latin typeface="Roboto Condensed"/>
                <a:ea typeface="Roboto Condensed"/>
                <a:cs typeface="Roboto Condensed"/>
                <a:sym typeface="Roboto Condensed"/>
              </a:defRPr>
            </a:lvl9pPr>
          </a:lstStyle>
          <a:p>
            <a:fld id="{8A410BC5-69DA-4D6A-A9C7-5EE0ECE24E59}" type="slidenum">
              <a:rPr lang="en-US" smtClean="0"/>
              <a:t>‹#›</a:t>
            </a:fld>
            <a:endParaRPr lang="en-US"/>
          </a:p>
        </p:txBody>
      </p:sp>
    </p:spTree>
    <p:extLst>
      <p:ext uri="{BB962C8B-B14F-4D97-AF65-F5344CB8AC3E}">
        <p14:creationId xmlns:p14="http://schemas.microsoft.com/office/powerpoint/2010/main" val="87478273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T&#431;&#7906;NG%20&#272;&#192;I%20B&#192;%20M&#7864;%20VI&#7878;T%20NAM%20ANH%20H&#217;NG%20-%20NGUY&#7876;N%20TH&#7882;%20TH&#7912;.mp4"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9578F-626E-3A28-1A8B-1104FCE61A1B}"/>
              </a:ext>
            </a:extLst>
          </p:cNvPr>
          <p:cNvSpPr>
            <a:spLocks noGrp="1"/>
          </p:cNvSpPr>
          <p:nvPr>
            <p:ph type="title"/>
          </p:nvPr>
        </p:nvSpPr>
        <p:spPr>
          <a:xfrm>
            <a:off x="2106753" y="872567"/>
            <a:ext cx="7680400" cy="907600"/>
          </a:xfrm>
        </p:spPr>
        <p:txBody>
          <a:bodyPr/>
          <a:lstStyle/>
          <a:p>
            <a:r>
              <a:rPr lang="en-US">
                <a:latin typeface="Times New Roman" panose="02020603050405020304" pitchFamily="18" charset="0"/>
                <a:cs typeface="Times New Roman" panose="02020603050405020304" pitchFamily="18" charset="0"/>
              </a:rPr>
              <a:t>Thực hành đọc hiểu</a:t>
            </a:r>
          </a:p>
        </p:txBody>
      </p:sp>
      <p:sp>
        <p:nvSpPr>
          <p:cNvPr id="3" name="Rectangle 2">
            <a:extLst>
              <a:ext uri="{FF2B5EF4-FFF2-40B4-BE49-F238E27FC236}">
                <a16:creationId xmlns:a16="http://schemas.microsoft.com/office/drawing/2014/main" id="{D126CC64-F7AD-A883-47AF-91305B7D184E}"/>
              </a:ext>
            </a:extLst>
          </p:cNvPr>
          <p:cNvSpPr/>
          <p:nvPr/>
        </p:nvSpPr>
        <p:spPr>
          <a:xfrm>
            <a:off x="2585276" y="1941175"/>
            <a:ext cx="6330579" cy="923330"/>
          </a:xfrm>
          <a:prstGeom prst="rect">
            <a:avLst/>
          </a:prstGeom>
          <a:noFill/>
        </p:spPr>
        <p:txBody>
          <a:bodyPr wrap="none" lIns="91440" tIns="45720" rIns="91440" bIns="45720">
            <a:spAutoFit/>
          </a:bodyPr>
          <a:lstStyle/>
          <a:p>
            <a:pPr algn="ctr"/>
            <a:r>
              <a:rPr lang="en-US" sz="5400" b="0" cap="none" spc="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Tượng đài vĩ đại nhất </a:t>
            </a:r>
          </a:p>
        </p:txBody>
      </p:sp>
      <p:sp>
        <p:nvSpPr>
          <p:cNvPr id="4" name="Rectangle 3">
            <a:extLst>
              <a:ext uri="{FF2B5EF4-FFF2-40B4-BE49-F238E27FC236}">
                <a16:creationId xmlns:a16="http://schemas.microsoft.com/office/drawing/2014/main" id="{A4273806-6919-9C49-47E8-6A572E2D0457}"/>
              </a:ext>
            </a:extLst>
          </p:cNvPr>
          <p:cNvSpPr/>
          <p:nvPr/>
        </p:nvSpPr>
        <p:spPr>
          <a:xfrm>
            <a:off x="6096000" y="3025513"/>
            <a:ext cx="437896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UÔNG NGỌC DẬU</a:t>
            </a:r>
          </a:p>
        </p:txBody>
      </p:sp>
    </p:spTree>
    <p:extLst>
      <p:ext uri="{BB962C8B-B14F-4D97-AF65-F5344CB8AC3E}">
        <p14:creationId xmlns:p14="http://schemas.microsoft.com/office/powerpoint/2010/main" val="373442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A85466-F562-5879-CFBE-93E311AFB14F}"/>
              </a:ext>
            </a:extLst>
          </p:cNvPr>
          <p:cNvGrpSpPr/>
          <p:nvPr/>
        </p:nvGrpSpPr>
        <p:grpSpPr>
          <a:xfrm>
            <a:off x="935628" y="104024"/>
            <a:ext cx="10798264" cy="969048"/>
            <a:chOff x="956856" y="39174"/>
            <a:chExt cx="9650184" cy="1447942"/>
          </a:xfrm>
        </p:grpSpPr>
        <p:sp>
          <p:nvSpPr>
            <p:cNvPr id="3" name="Title 1">
              <a:extLst>
                <a:ext uri="{FF2B5EF4-FFF2-40B4-BE49-F238E27FC236}">
                  <a16:creationId xmlns:a16="http://schemas.microsoft.com/office/drawing/2014/main" id="{93970953-68B9-4316-0CF7-83EF300CE70C}"/>
                </a:ext>
              </a:extLst>
            </p:cNvPr>
            <p:cNvSpPr txBox="1">
              <a:spLocks/>
            </p:cNvSpPr>
            <p:nvPr/>
          </p:nvSpPr>
          <p:spPr>
            <a:xfrm>
              <a:off x="956856" y="39174"/>
              <a:ext cx="3206927" cy="646331"/>
            </a:xfrm>
            <a:prstGeom prst="rect">
              <a:avLst/>
            </a:prstGeom>
            <a:solidFill>
              <a:schemeClr val="bg1"/>
            </a:solidFill>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a:latin typeface="Times New Roman" panose="02020603050405020304" pitchFamily="18" charset="0"/>
                  <a:cs typeface="Times New Roman" panose="02020603050405020304" pitchFamily="18" charset="0"/>
                </a:rPr>
                <a:t>Thực hành đọc hiểu</a:t>
              </a:r>
            </a:p>
          </p:txBody>
        </p:sp>
        <p:sp>
          <p:nvSpPr>
            <p:cNvPr id="4" name="Rectangle 3">
              <a:extLst>
                <a:ext uri="{FF2B5EF4-FFF2-40B4-BE49-F238E27FC236}">
                  <a16:creationId xmlns:a16="http://schemas.microsoft.com/office/drawing/2014/main" id="{8B48BD61-5619-ED3B-8B23-F64B9CFAFB91}"/>
                </a:ext>
              </a:extLst>
            </p:cNvPr>
            <p:cNvSpPr/>
            <p:nvPr/>
          </p:nvSpPr>
          <p:spPr>
            <a:xfrm>
              <a:off x="2235200" y="270006"/>
              <a:ext cx="7284720" cy="646331"/>
            </a:xfrm>
            <a:prstGeom prst="rect">
              <a:avLst/>
            </a:prstGeom>
            <a:noFill/>
          </p:spPr>
          <p:txBody>
            <a:bodyPr wrap="square" lIns="91440" tIns="45720" rIns="91440" bIns="45720">
              <a:spAutoFit/>
            </a:bodyPr>
            <a:lstStyle/>
            <a:p>
              <a:pPr algn="ctr"/>
              <a:r>
                <a:rPr lang="en-US" sz="3600" b="0" cap="none" spc="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Tượng đài vĩ đại nhất </a:t>
              </a:r>
            </a:p>
          </p:txBody>
        </p:sp>
        <p:sp>
          <p:nvSpPr>
            <p:cNvPr id="5" name="Rectangle 4">
              <a:extLst>
                <a:ext uri="{FF2B5EF4-FFF2-40B4-BE49-F238E27FC236}">
                  <a16:creationId xmlns:a16="http://schemas.microsoft.com/office/drawing/2014/main" id="{D42331E0-6D81-2E1D-62FB-5970F4169E06}"/>
                </a:ext>
              </a:extLst>
            </p:cNvPr>
            <p:cNvSpPr/>
            <p:nvPr/>
          </p:nvSpPr>
          <p:spPr>
            <a:xfrm>
              <a:off x="7711401" y="913489"/>
              <a:ext cx="2895639" cy="573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UÔNG NGỌC DẬU</a:t>
              </a:r>
            </a:p>
          </p:txBody>
        </p:sp>
      </p:grpSp>
      <p:sp>
        <p:nvSpPr>
          <p:cNvPr id="7" name="TextBox 6">
            <a:extLst>
              <a:ext uri="{FF2B5EF4-FFF2-40B4-BE49-F238E27FC236}">
                <a16:creationId xmlns:a16="http://schemas.microsoft.com/office/drawing/2014/main" id="{3CEAEA31-C533-1FED-9A01-3FACC5FCE5C9}"/>
              </a:ext>
            </a:extLst>
          </p:cNvPr>
          <p:cNvSpPr txBox="1"/>
          <p:nvPr/>
        </p:nvSpPr>
        <p:spPr>
          <a:xfrm>
            <a:off x="228600" y="1073072"/>
            <a:ext cx="6106160" cy="523220"/>
          </a:xfrm>
          <a:prstGeom prst="rect">
            <a:avLst/>
          </a:prstGeom>
          <a:solidFill>
            <a:schemeClr val="bg1"/>
          </a:solidFill>
        </p:spPr>
        <p:txBody>
          <a:bodyPr wrap="square">
            <a:spAutoFit/>
          </a:bodyPr>
          <a:lstStyle/>
          <a:p>
            <a:r>
              <a:rPr lang="en-US" sz="2800" b="1">
                <a:effectLst/>
                <a:latin typeface="Times New Roman" panose="02020603050405020304" pitchFamily="18" charset="0"/>
                <a:ea typeface="Times New Roman" panose="02020603050405020304" pitchFamily="18" charset="0"/>
              </a:rPr>
              <a:t>2</a:t>
            </a:r>
            <a:r>
              <a:rPr lang="vi-VN" sz="2800" b="1">
                <a:effectLst/>
                <a:latin typeface="Times New Roman" panose="02020603050405020304" pitchFamily="18" charset="0"/>
                <a:ea typeface="Times New Roman" panose="02020603050405020304" pitchFamily="18" charset="0"/>
              </a:rPr>
              <a:t>. </a:t>
            </a:r>
            <a:r>
              <a:rPr lang="en-US" sz="2800" b="1">
                <a:effectLst/>
                <a:latin typeface="Times New Roman" panose="02020603050405020304" pitchFamily="18" charset="0"/>
                <a:ea typeface="Times New Roman" panose="02020603050405020304" pitchFamily="18" charset="0"/>
              </a:rPr>
              <a:t>Tìm hiểu nội dung văn bản </a:t>
            </a:r>
            <a:endParaRPr lang="en-US" sz="2800"/>
          </a:p>
        </p:txBody>
      </p:sp>
      <p:pic>
        <p:nvPicPr>
          <p:cNvPr id="8" name="Picture 7">
            <a:extLst>
              <a:ext uri="{FF2B5EF4-FFF2-40B4-BE49-F238E27FC236}">
                <a16:creationId xmlns:a16="http://schemas.microsoft.com/office/drawing/2014/main" id="{35D4900C-47A9-351A-AA18-C2D7D3949C5D}"/>
              </a:ext>
            </a:extLst>
          </p:cNvPr>
          <p:cNvPicPr>
            <a:picLocks noChangeAspect="1"/>
          </p:cNvPicPr>
          <p:nvPr/>
        </p:nvPicPr>
        <p:blipFill>
          <a:blip r:embed="rId2"/>
          <a:stretch>
            <a:fillRect/>
          </a:stretch>
        </p:blipFill>
        <p:spPr>
          <a:xfrm>
            <a:off x="5309508" y="1158240"/>
            <a:ext cx="6653892" cy="5699760"/>
          </a:xfrm>
          <a:prstGeom prst="rect">
            <a:avLst/>
          </a:prstGeom>
        </p:spPr>
      </p:pic>
      <p:sp>
        <p:nvSpPr>
          <p:cNvPr id="9" name="TextBox 8">
            <a:extLst>
              <a:ext uri="{FF2B5EF4-FFF2-40B4-BE49-F238E27FC236}">
                <a16:creationId xmlns:a16="http://schemas.microsoft.com/office/drawing/2014/main" id="{7F1F8E0C-58BD-916B-CF3F-1E6EA0FFC0D9}"/>
              </a:ext>
            </a:extLst>
          </p:cNvPr>
          <p:cNvSpPr txBox="1"/>
          <p:nvPr/>
        </p:nvSpPr>
        <p:spPr>
          <a:xfrm>
            <a:off x="379108" y="1801849"/>
            <a:ext cx="4690732" cy="3108543"/>
          </a:xfrm>
          <a:prstGeom prst="rect">
            <a:avLst/>
          </a:prstGeom>
          <a:solidFill>
            <a:schemeClr val="bg1"/>
          </a:solidFill>
        </p:spPr>
        <p:txBody>
          <a:bodyPr wrap="square">
            <a:spAutoFit/>
          </a:bodyPr>
          <a:lstStyle/>
          <a:p>
            <a:r>
              <a:rPr lang="en-US" sz="2800">
                <a:effectLst/>
                <a:latin typeface="Times New Roman" panose="02020603050405020304" pitchFamily="18" charset="0"/>
                <a:ea typeface="Times New Roman" panose="02020603050405020304" pitchFamily="18" charset="0"/>
              </a:rPr>
              <a:t>- Thảo luận theo kĩ thuật các mảnh ghép.</a:t>
            </a:r>
          </a:p>
          <a:p>
            <a:r>
              <a:rPr lang="en-US" sz="2800">
                <a:effectLst/>
                <a:latin typeface="Times New Roman" panose="02020603050405020304" pitchFamily="18" charset="0"/>
                <a:ea typeface="Times New Roman" panose="02020603050405020304" pitchFamily="18" charset="0"/>
              </a:rPr>
              <a:t>- Chia lớp thành 4 nhóm</a:t>
            </a:r>
          </a:p>
          <a:p>
            <a:r>
              <a:rPr lang="en-US" sz="2800">
                <a:latin typeface="Times New Roman" panose="02020603050405020304" pitchFamily="18" charset="0"/>
                <a:ea typeface="Times New Roman" panose="02020603050405020304" pitchFamily="18" charset="0"/>
              </a:rPr>
              <a:t>- Vòng 1 : nhóm chuyên gia, thời gian 10 phút.</a:t>
            </a:r>
          </a:p>
          <a:p>
            <a:r>
              <a:rPr lang="en-US" sz="2800">
                <a:effectLst/>
                <a:latin typeface="Times New Roman" panose="02020603050405020304" pitchFamily="18" charset="0"/>
                <a:ea typeface="Times New Roman" panose="02020603050405020304" pitchFamily="18" charset="0"/>
              </a:rPr>
              <a:t>- Vòng 2: nhóm mảnh ghép, thời gian 10 phút. </a:t>
            </a:r>
          </a:p>
        </p:txBody>
      </p:sp>
    </p:spTree>
    <p:extLst>
      <p:ext uri="{BB962C8B-B14F-4D97-AF65-F5344CB8AC3E}">
        <p14:creationId xmlns:p14="http://schemas.microsoft.com/office/powerpoint/2010/main" val="768050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8F6139F-771E-DCF5-44E9-6C1DF9D88D94}"/>
              </a:ext>
            </a:extLst>
          </p:cNvPr>
          <p:cNvGrpSpPr/>
          <p:nvPr/>
        </p:nvGrpSpPr>
        <p:grpSpPr>
          <a:xfrm>
            <a:off x="935628" y="104024"/>
            <a:ext cx="10798264" cy="969048"/>
            <a:chOff x="956856" y="39174"/>
            <a:chExt cx="9650184" cy="1447942"/>
          </a:xfrm>
        </p:grpSpPr>
        <p:sp>
          <p:nvSpPr>
            <p:cNvPr id="4" name="Title 1">
              <a:extLst>
                <a:ext uri="{FF2B5EF4-FFF2-40B4-BE49-F238E27FC236}">
                  <a16:creationId xmlns:a16="http://schemas.microsoft.com/office/drawing/2014/main" id="{4810012A-7962-398A-076A-B3472B20D6BC}"/>
                </a:ext>
              </a:extLst>
            </p:cNvPr>
            <p:cNvSpPr txBox="1">
              <a:spLocks/>
            </p:cNvSpPr>
            <p:nvPr/>
          </p:nvSpPr>
          <p:spPr>
            <a:xfrm>
              <a:off x="956856" y="39174"/>
              <a:ext cx="3206927" cy="646331"/>
            </a:xfrm>
            <a:prstGeom prst="rect">
              <a:avLst/>
            </a:prstGeom>
            <a:solidFill>
              <a:schemeClr val="bg1"/>
            </a:solidFill>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a:latin typeface="Times New Roman" panose="02020603050405020304" pitchFamily="18" charset="0"/>
                  <a:cs typeface="Times New Roman" panose="02020603050405020304" pitchFamily="18" charset="0"/>
                </a:rPr>
                <a:t>Thực hành đọc hiểu</a:t>
              </a:r>
            </a:p>
          </p:txBody>
        </p:sp>
        <p:sp>
          <p:nvSpPr>
            <p:cNvPr id="5" name="Rectangle 4">
              <a:extLst>
                <a:ext uri="{FF2B5EF4-FFF2-40B4-BE49-F238E27FC236}">
                  <a16:creationId xmlns:a16="http://schemas.microsoft.com/office/drawing/2014/main" id="{0BA01CFF-B7AE-11CC-A2ED-B56DFE962ED5}"/>
                </a:ext>
              </a:extLst>
            </p:cNvPr>
            <p:cNvSpPr/>
            <p:nvPr/>
          </p:nvSpPr>
          <p:spPr>
            <a:xfrm>
              <a:off x="2235200" y="270006"/>
              <a:ext cx="7284720" cy="646331"/>
            </a:xfrm>
            <a:prstGeom prst="rect">
              <a:avLst/>
            </a:prstGeom>
            <a:noFill/>
          </p:spPr>
          <p:txBody>
            <a:bodyPr wrap="square" lIns="91440" tIns="45720" rIns="91440" bIns="45720">
              <a:spAutoFit/>
            </a:bodyPr>
            <a:lstStyle/>
            <a:p>
              <a:pPr algn="ctr"/>
              <a:r>
                <a:rPr lang="en-US" sz="3600" b="0" cap="none" spc="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Tượng đài vĩ đại nhất </a:t>
              </a:r>
            </a:p>
          </p:txBody>
        </p:sp>
        <p:sp>
          <p:nvSpPr>
            <p:cNvPr id="6" name="Rectangle 5">
              <a:extLst>
                <a:ext uri="{FF2B5EF4-FFF2-40B4-BE49-F238E27FC236}">
                  <a16:creationId xmlns:a16="http://schemas.microsoft.com/office/drawing/2014/main" id="{8D704E10-300F-D534-543F-47254CFAE2E3}"/>
                </a:ext>
              </a:extLst>
            </p:cNvPr>
            <p:cNvSpPr/>
            <p:nvPr/>
          </p:nvSpPr>
          <p:spPr>
            <a:xfrm>
              <a:off x="7711401" y="913489"/>
              <a:ext cx="2895639" cy="573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UÔNG NGỌC DẬU</a:t>
              </a:r>
            </a:p>
          </p:txBody>
        </p:sp>
      </p:grpSp>
      <p:sp>
        <p:nvSpPr>
          <p:cNvPr id="7" name="TextBox 6">
            <a:extLst>
              <a:ext uri="{FF2B5EF4-FFF2-40B4-BE49-F238E27FC236}">
                <a16:creationId xmlns:a16="http://schemas.microsoft.com/office/drawing/2014/main" id="{D9A7F6FF-FB7C-42A9-DECE-87FFA764285C}"/>
              </a:ext>
            </a:extLst>
          </p:cNvPr>
          <p:cNvSpPr txBox="1"/>
          <p:nvPr/>
        </p:nvSpPr>
        <p:spPr>
          <a:xfrm>
            <a:off x="228600" y="965948"/>
            <a:ext cx="6106160" cy="523220"/>
          </a:xfrm>
          <a:prstGeom prst="rect">
            <a:avLst/>
          </a:prstGeom>
          <a:solidFill>
            <a:schemeClr val="bg1"/>
          </a:solidFill>
        </p:spPr>
        <p:txBody>
          <a:bodyPr wrap="square">
            <a:spAutoFit/>
          </a:bodyPr>
          <a:lstStyle/>
          <a:p>
            <a:r>
              <a:rPr lang="en-US" sz="2800" b="1">
                <a:effectLst/>
                <a:latin typeface="Times New Roman" panose="02020603050405020304" pitchFamily="18" charset="0"/>
                <a:ea typeface="Times New Roman" panose="02020603050405020304" pitchFamily="18" charset="0"/>
              </a:rPr>
              <a:t>2</a:t>
            </a:r>
            <a:r>
              <a:rPr lang="vi-VN" sz="2800" b="1">
                <a:effectLst/>
                <a:latin typeface="Times New Roman" panose="02020603050405020304" pitchFamily="18" charset="0"/>
                <a:ea typeface="Times New Roman" panose="02020603050405020304" pitchFamily="18" charset="0"/>
              </a:rPr>
              <a:t>. </a:t>
            </a:r>
            <a:r>
              <a:rPr lang="en-US" sz="2800" b="1">
                <a:effectLst/>
                <a:latin typeface="Times New Roman" panose="02020603050405020304" pitchFamily="18" charset="0"/>
                <a:ea typeface="Times New Roman" panose="02020603050405020304" pitchFamily="18" charset="0"/>
              </a:rPr>
              <a:t>Tìm hiểu nội dung văn bản </a:t>
            </a:r>
            <a:endParaRPr lang="en-US" sz="2800"/>
          </a:p>
        </p:txBody>
      </p:sp>
      <p:sp>
        <p:nvSpPr>
          <p:cNvPr id="9" name="TextBox 8">
            <a:extLst>
              <a:ext uri="{FF2B5EF4-FFF2-40B4-BE49-F238E27FC236}">
                <a16:creationId xmlns:a16="http://schemas.microsoft.com/office/drawing/2014/main" id="{0F298D3B-A8C9-8A43-0C00-15075279C4C6}"/>
              </a:ext>
            </a:extLst>
          </p:cNvPr>
          <p:cNvSpPr txBox="1"/>
          <p:nvPr/>
        </p:nvSpPr>
        <p:spPr>
          <a:xfrm>
            <a:off x="533400" y="1502433"/>
            <a:ext cx="11200492" cy="5217839"/>
          </a:xfrm>
          <a:prstGeom prst="rect">
            <a:avLst/>
          </a:prstGeom>
          <a:noFill/>
        </p:spPr>
        <p:txBody>
          <a:bodyPr wrap="square">
            <a:spAutoFit/>
          </a:bodyPr>
          <a:lstStyle/>
          <a:p>
            <a:pPr marL="0" marR="0">
              <a:lnSpc>
                <a:spcPct val="120000"/>
              </a:lnSpc>
              <a:spcBef>
                <a:spcPts val="0"/>
              </a:spcBef>
              <a:spcAft>
                <a:spcPts val="0"/>
              </a:spcAft>
            </a:pPr>
            <a:r>
              <a:rPr lang="en-US" sz="2800" b="1">
                <a:effectLst/>
                <a:latin typeface="Times New Roman" panose="02020603050405020304" pitchFamily="18" charset="0"/>
                <a:ea typeface="Times New Roman" panose="02020603050405020304" pitchFamily="18" charset="0"/>
              </a:rPr>
              <a:t>a. Phần giới thiệu vấn đề</a:t>
            </a:r>
            <a:endParaRPr lang="en-US" sz="280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2800">
                <a:effectLst/>
                <a:latin typeface="Times New Roman" panose="02020603050405020304" pitchFamily="18" charset="0"/>
                <a:ea typeface="Times New Roman" panose="02020603050405020304" pitchFamily="18" charset="0"/>
              </a:rPr>
              <a:t>- Tác giả đưa đến ý kiến rất tự nhiện nhẹ nhàng.</a:t>
            </a:r>
          </a:p>
          <a:p>
            <a:pPr marL="0" marR="0">
              <a:lnSpc>
                <a:spcPct val="120000"/>
              </a:lnSpc>
              <a:spcBef>
                <a:spcPts val="0"/>
              </a:spcBef>
              <a:spcAft>
                <a:spcPts val="0"/>
              </a:spcAft>
            </a:pPr>
            <a:r>
              <a:rPr lang="en-US" sz="2800">
                <a:effectLst/>
                <a:latin typeface="Times New Roman" panose="02020603050405020304" pitchFamily="18" charset="0"/>
                <a:ea typeface="Times New Roman" panose="02020603050405020304" pitchFamily="18" charset="0"/>
              </a:rPr>
              <a:t>+ Ở trên đất nước Việt Nam ở vùng quê nào cũng có những câu chuyện về sự hi sinh. </a:t>
            </a:r>
          </a:p>
          <a:p>
            <a:pPr marL="0" marR="0">
              <a:lnSpc>
                <a:spcPct val="120000"/>
              </a:lnSpc>
              <a:spcBef>
                <a:spcPts val="0"/>
              </a:spcBef>
              <a:spcAft>
                <a:spcPts val="0"/>
              </a:spcAft>
            </a:pPr>
            <a:r>
              <a:rPr lang="en-US" sz="2800">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Con người Việt Nam đều sẵn sàng hi sinh vì nghĩa lớn.</a:t>
            </a:r>
          </a:p>
          <a:p>
            <a:pPr marL="0" marR="0">
              <a:lnSpc>
                <a:spcPct val="120000"/>
              </a:lnSpc>
              <a:spcBef>
                <a:spcPts val="0"/>
              </a:spcBef>
              <a:spcAft>
                <a:spcPts val="0"/>
              </a:spcAft>
            </a:pPr>
            <a:r>
              <a:rPr lang="en-US" sz="2800">
                <a:latin typeface="Times New Roman" panose="02020603050405020304" pitchFamily="18" charset="0"/>
                <a:ea typeface="Times New Roman" panose="02020603050405020304" pitchFamily="18" charset="0"/>
              </a:rPr>
              <a:t>+</a:t>
            </a:r>
            <a:r>
              <a:rPr lang="en-US" sz="2800">
                <a:effectLst/>
                <a:latin typeface="Times New Roman" panose="02020603050405020304" pitchFamily="18" charset="0"/>
                <a:ea typeface="Times New Roman" panose="02020603050405020304" pitchFamily="18" charset="0"/>
              </a:rPr>
              <a:t> Sự hi sinh vì nghĩa lớn đã trở thành huyền thoại và được truyền từ đời này sang đời khác. </a:t>
            </a:r>
          </a:p>
          <a:p>
            <a:pPr marL="0" marR="0">
              <a:lnSpc>
                <a:spcPct val="120000"/>
              </a:lnSpc>
              <a:spcBef>
                <a:spcPts val="0"/>
              </a:spcBef>
              <a:spcAft>
                <a:spcPts val="0"/>
              </a:spcAft>
            </a:pPr>
            <a:r>
              <a:rPr lang="en-US" sz="2800">
                <a:effectLst/>
                <a:latin typeface="Times New Roman" panose="02020603050405020304" pitchFamily="18" charset="0"/>
                <a:ea typeface="Times New Roman" panose="02020603050405020304" pitchFamily="18" charset="0"/>
              </a:rPr>
              <a:t>- Tác giả lập luận rất chặt chẽ khoa học, từ cụ thể đi ra đến khái quát. Khẳng định con người Việt Nam anh dũng, sẵn sàng hi sinh vì nghĩa lớn. </a:t>
            </a:r>
          </a:p>
          <a:p>
            <a:pPr marL="0" marR="0">
              <a:lnSpc>
                <a:spcPct val="120000"/>
              </a:lnSpc>
              <a:spcBef>
                <a:spcPts val="0"/>
              </a:spcBef>
              <a:spcAft>
                <a:spcPts val="0"/>
              </a:spcAft>
            </a:pPr>
            <a:r>
              <a:rPr lang="en-US" sz="2800">
                <a:effectLst/>
                <a:latin typeface="Times New Roman" panose="02020603050405020304" pitchFamily="18" charset="0"/>
                <a:ea typeface="Times New Roman" panose="02020603050405020304" pitchFamily="18" charset="0"/>
              </a:rPr>
              <a:t>- Cách giới thiệu vấn đề rõ ràng dễ hiểu.</a:t>
            </a:r>
          </a:p>
        </p:txBody>
      </p:sp>
    </p:spTree>
    <p:extLst>
      <p:ext uri="{BB962C8B-B14F-4D97-AF65-F5344CB8AC3E}">
        <p14:creationId xmlns:p14="http://schemas.microsoft.com/office/powerpoint/2010/main" val="2494733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9D4700-F438-AFE2-62B1-26D7EB438DFA}"/>
              </a:ext>
            </a:extLst>
          </p:cNvPr>
          <p:cNvSpPr txBox="1"/>
          <p:nvPr/>
        </p:nvSpPr>
        <p:spPr>
          <a:xfrm>
            <a:off x="86360" y="41748"/>
            <a:ext cx="6106160" cy="564257"/>
          </a:xfrm>
          <a:prstGeom prst="rect">
            <a:avLst/>
          </a:prstGeom>
          <a:solidFill>
            <a:schemeClr val="bg1"/>
          </a:solidFill>
        </p:spPr>
        <p:txBody>
          <a:bodyPr wrap="square">
            <a:spAutoFit/>
          </a:bodyPr>
          <a:lstStyle/>
          <a:p>
            <a:pPr marL="0" marR="0">
              <a:lnSpc>
                <a:spcPct val="120000"/>
              </a:lnSpc>
              <a:spcBef>
                <a:spcPts val="0"/>
              </a:spcBef>
              <a:spcAft>
                <a:spcPts val="0"/>
              </a:spcAft>
            </a:pPr>
            <a:r>
              <a:rPr lang="en-US" sz="2800" b="1">
                <a:effectLst/>
                <a:latin typeface="Times New Roman" panose="02020603050405020304" pitchFamily="18" charset="0"/>
                <a:ea typeface="Times New Roman" panose="02020603050405020304" pitchFamily="18" charset="0"/>
              </a:rPr>
              <a:t>b. Phần giải quyết vấn đề.</a:t>
            </a:r>
            <a:endParaRPr lang="en-US" sz="280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2BEDEA6-23F6-E00A-28FA-C715858867FD}"/>
              </a:ext>
            </a:extLst>
          </p:cNvPr>
          <p:cNvSpPr txBox="1"/>
          <p:nvPr/>
        </p:nvSpPr>
        <p:spPr>
          <a:xfrm>
            <a:off x="355600" y="897236"/>
            <a:ext cx="11236960" cy="3149580"/>
          </a:xfrm>
          <a:prstGeom prst="rect">
            <a:avLst/>
          </a:prstGeom>
          <a:solidFill>
            <a:schemeClr val="bg1"/>
          </a:solidFill>
        </p:spPr>
        <p:txBody>
          <a:bodyPr wrap="square">
            <a:spAutoFit/>
          </a:bodyPr>
          <a:lstStyle/>
          <a:p>
            <a:pPr marL="0" marR="0">
              <a:lnSpc>
                <a:spcPct val="120000"/>
              </a:lnSpc>
              <a:spcBef>
                <a:spcPts val="0"/>
              </a:spcBef>
              <a:spcAft>
                <a:spcPts val="0"/>
              </a:spcAft>
            </a:pPr>
            <a:r>
              <a:rPr lang="en-US" sz="2800" b="1" i="1">
                <a:effectLst/>
                <a:latin typeface="Times New Roman" panose="02020603050405020304" pitchFamily="18" charset="0"/>
                <a:ea typeface="Times New Roman" panose="02020603050405020304" pitchFamily="18" charset="0"/>
              </a:rPr>
              <a:t>- Đoạn 2: </a:t>
            </a:r>
            <a:endParaRPr lang="en-US" sz="280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2800">
                <a:effectLst/>
                <a:latin typeface="Times New Roman" panose="02020603050405020304" pitchFamily="18" charset="0"/>
                <a:ea typeface="Times New Roman" panose="02020603050405020304" pitchFamily="18" charset="0"/>
              </a:rPr>
              <a:t>*Những tấm gương về sự hi sinh.</a:t>
            </a:r>
          </a:p>
          <a:p>
            <a:pPr marL="0" marR="0">
              <a:lnSpc>
                <a:spcPct val="120000"/>
              </a:lnSpc>
              <a:spcBef>
                <a:spcPts val="0"/>
              </a:spcBef>
              <a:spcAft>
                <a:spcPts val="0"/>
              </a:spcAft>
            </a:pPr>
            <a:r>
              <a:rPr lang="en-US" sz="2800">
                <a:effectLst/>
                <a:latin typeface="Times New Roman" panose="02020603050405020304" pitchFamily="18" charset="0"/>
                <a:ea typeface="Times New Roman" panose="02020603050405020304" pitchFamily="18" charset="0"/>
              </a:rPr>
              <a:t>* Địa danh in đậm dấu ấn của sự hi sinh bảo vệ chủ quyền.</a:t>
            </a:r>
          </a:p>
          <a:p>
            <a:pPr marL="0" marR="0">
              <a:lnSpc>
                <a:spcPct val="120000"/>
              </a:lnSpc>
              <a:spcBef>
                <a:spcPts val="0"/>
              </a:spcBef>
              <a:spcAft>
                <a:spcPts val="0"/>
              </a:spcAft>
            </a:pPr>
            <a:r>
              <a:rPr lang="en-US" sz="2800">
                <a:effectLst/>
                <a:latin typeface="Times New Roman" panose="02020603050405020304" pitchFamily="18" charset="0"/>
                <a:ea typeface="Times New Roman" panose="02020603050405020304" pitchFamily="18" charset="0"/>
              </a:rPr>
              <a:t>*Hi sinh không chỉ vì nghĩa lớn mà người Việt Nam còn chịu biết bao đau thương mất mát do chiến tranh gây ra sự hi sinh đó là vô bờ bến. </a:t>
            </a:r>
          </a:p>
          <a:p>
            <a:pPr marL="0" marR="0">
              <a:lnSpc>
                <a:spcPct val="120000"/>
              </a:lnSpc>
              <a:spcBef>
                <a:spcPts val="0"/>
              </a:spcBef>
              <a:spcAft>
                <a:spcPts val="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Đoạn 3: </a:t>
            </a:r>
            <a:r>
              <a:rPr lang="en-US" sz="2800" b="1" i="1">
                <a:effectLst/>
                <a:latin typeface="Times New Roman" panose="02020603050405020304" pitchFamily="18" charset="0"/>
                <a:ea typeface="Times New Roman" panose="02020603050405020304" pitchFamily="18" charset="0"/>
              </a:rPr>
              <a:t>Cách hi sinh của con người Việt Nam rất đáng tự hào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9463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9D4700-F438-AFE2-62B1-26D7EB438DFA}"/>
              </a:ext>
            </a:extLst>
          </p:cNvPr>
          <p:cNvSpPr txBox="1"/>
          <p:nvPr/>
        </p:nvSpPr>
        <p:spPr>
          <a:xfrm>
            <a:off x="86360" y="41748"/>
            <a:ext cx="6106160" cy="564257"/>
          </a:xfrm>
          <a:prstGeom prst="rect">
            <a:avLst/>
          </a:prstGeom>
          <a:solidFill>
            <a:schemeClr val="bg1"/>
          </a:solidFill>
        </p:spPr>
        <p:txBody>
          <a:bodyPr wrap="square">
            <a:spAutoFit/>
          </a:bodyPr>
          <a:lstStyle/>
          <a:p>
            <a:pPr marL="0" marR="0">
              <a:lnSpc>
                <a:spcPct val="120000"/>
              </a:lnSpc>
              <a:spcBef>
                <a:spcPts val="0"/>
              </a:spcBef>
              <a:spcAft>
                <a:spcPts val="0"/>
              </a:spcAft>
            </a:pPr>
            <a:r>
              <a:rPr lang="en-US" sz="2800" b="1">
                <a:effectLst/>
                <a:latin typeface="Times New Roman" panose="02020603050405020304" pitchFamily="18" charset="0"/>
                <a:ea typeface="Times New Roman" panose="02020603050405020304" pitchFamily="18" charset="0"/>
              </a:rPr>
              <a:t>b. Phần giải quyết vấn đề.</a:t>
            </a:r>
            <a:endParaRPr lang="en-US" sz="280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2BEDEA6-23F6-E00A-28FA-C715858867FD}"/>
              </a:ext>
            </a:extLst>
          </p:cNvPr>
          <p:cNvSpPr txBox="1"/>
          <p:nvPr/>
        </p:nvSpPr>
        <p:spPr>
          <a:xfrm>
            <a:off x="3759200" y="484085"/>
            <a:ext cx="8249920" cy="5745675"/>
          </a:xfrm>
          <a:prstGeom prst="rect">
            <a:avLst/>
          </a:prstGeom>
          <a:solidFill>
            <a:schemeClr val="bg1"/>
          </a:solidFill>
        </p:spPr>
        <p:txBody>
          <a:bodyPr wrap="square">
            <a:spAutoFit/>
          </a:bodyPr>
          <a:lstStyle/>
          <a:p>
            <a:pPr marL="0" marR="0">
              <a:lnSpc>
                <a:spcPct val="110000"/>
              </a:lnSpc>
              <a:spcBef>
                <a:spcPts val="0"/>
              </a:spcBef>
              <a:spcAft>
                <a:spcPts val="0"/>
              </a:spcAft>
            </a:pPr>
            <a:r>
              <a:rPr lang="en-US" sz="2800" b="1" i="1">
                <a:effectLst/>
                <a:latin typeface="Times New Roman" panose="02020603050405020304" pitchFamily="18" charset="0"/>
                <a:ea typeface="Times New Roman" panose="02020603050405020304" pitchFamily="18" charset="0"/>
              </a:rPr>
              <a:t>- Đoạn 2: </a:t>
            </a:r>
            <a:endParaRPr lang="en-US" sz="2800">
              <a:effectLst/>
              <a:latin typeface="Times New Roman" panose="02020603050405020304" pitchFamily="18" charset="0"/>
              <a:ea typeface="Times New Roman" panose="02020603050405020304" pitchFamily="18" charset="0"/>
            </a:endParaRPr>
          </a:p>
          <a:p>
            <a:pPr marL="0" marR="0">
              <a:lnSpc>
                <a:spcPct val="110000"/>
              </a:lnSpc>
              <a:spcBef>
                <a:spcPts val="0"/>
              </a:spcBef>
              <a:spcAft>
                <a:spcPts val="0"/>
              </a:spcAft>
            </a:pPr>
            <a:r>
              <a:rPr lang="en-US" sz="2800">
                <a:effectLst/>
                <a:latin typeface="Times New Roman" panose="02020603050405020304" pitchFamily="18" charset="0"/>
                <a:ea typeface="Times New Roman" panose="02020603050405020304" pitchFamily="18" charset="0"/>
              </a:rPr>
              <a:t>*</a:t>
            </a:r>
            <a:r>
              <a:rPr lang="en-US" sz="2800" u="sng">
                <a:effectLst/>
                <a:latin typeface="Times New Roman" panose="02020603050405020304" pitchFamily="18" charset="0"/>
                <a:ea typeface="Times New Roman" panose="02020603050405020304" pitchFamily="18" charset="0"/>
              </a:rPr>
              <a:t>Những tấm gương về sự hi sinh.</a:t>
            </a:r>
            <a:endParaRPr lang="en-US" sz="2800">
              <a:effectLst/>
              <a:latin typeface="Times New Roman" panose="02020603050405020304" pitchFamily="18" charset="0"/>
              <a:ea typeface="Times New Roman" panose="02020603050405020304" pitchFamily="18" charset="0"/>
            </a:endParaRPr>
          </a:p>
          <a:p>
            <a:pPr marL="0" marR="0">
              <a:lnSpc>
                <a:spcPct val="110000"/>
              </a:lnSpc>
              <a:spcBef>
                <a:spcPts val="0"/>
              </a:spcBef>
              <a:spcAft>
                <a:spcPts val="0"/>
              </a:spcAft>
            </a:pPr>
            <a:r>
              <a:rPr lang="en-US" sz="2800">
                <a:effectLst/>
                <a:latin typeface="Times New Roman" panose="02020603050405020304" pitchFamily="18" charset="0"/>
                <a:ea typeface="Times New Roman" panose="02020603050405020304" pitchFamily="18" charset="0"/>
              </a:rPr>
              <a:t>+ Trên dải đất hình chữ S này, mỗi ngọn núi, mỗi dòng sông, mỗi tấc đất đều thành sự tích, đề in hình bóng những anh hùng liệt sĩ xả thân vì dân tộc.</a:t>
            </a:r>
          </a:p>
          <a:p>
            <a:pPr marL="0" marR="0">
              <a:lnSpc>
                <a:spcPct val="110000"/>
              </a:lnSpc>
              <a:spcBef>
                <a:spcPts val="0"/>
              </a:spcBef>
              <a:spcAft>
                <a:spcPts val="0"/>
              </a:spcAft>
            </a:pPr>
            <a:r>
              <a:rPr lang="en-US" sz="2800">
                <a:effectLst/>
                <a:latin typeface="Times New Roman" panose="02020603050405020304" pitchFamily="18" charset="0"/>
                <a:ea typeface="Times New Roman" panose="02020603050405020304" pitchFamily="18" charset="0"/>
              </a:rPr>
              <a:t>+ Xương máu anh hùng liệt sĩ hòa vào sông núi, vào đất đai, cây cỏ.</a:t>
            </a:r>
          </a:p>
          <a:p>
            <a:pPr marL="0" marR="0">
              <a:lnSpc>
                <a:spcPct val="110000"/>
              </a:lnSpc>
              <a:spcBef>
                <a:spcPts val="0"/>
              </a:spcBef>
              <a:spcAft>
                <a:spcPts val="0"/>
              </a:spcAft>
            </a:pPr>
            <a:r>
              <a:rPr lang="en-US" sz="2800">
                <a:effectLst/>
                <a:latin typeface="Times New Roman" panose="02020603050405020304" pitchFamily="18" charset="0"/>
                <a:ea typeface="Times New Roman" panose="02020603050405020304" pitchFamily="18" charset="0"/>
              </a:rPr>
              <a:t>+ Tên tuổi các anh hùng liệt sĩ… hình sông thế núi. </a:t>
            </a:r>
          </a:p>
          <a:p>
            <a:pPr marL="0" marR="0">
              <a:lnSpc>
                <a:spcPct val="110000"/>
              </a:lnSpc>
              <a:spcBef>
                <a:spcPts val="0"/>
              </a:spcBef>
              <a:spcAft>
                <a:spcPts val="0"/>
              </a:spcAft>
            </a:pPr>
            <a:r>
              <a:rPr lang="en-US" sz="2800">
                <a:effectLst/>
                <a:latin typeface="Times New Roman" panose="02020603050405020304" pitchFamily="18" charset="0"/>
                <a:ea typeface="Times New Roman" panose="02020603050405020304" pitchFamily="18" charset="0"/>
              </a:rPr>
              <a:t>→ Hình hài Tổ quốc… được bồi đắp từ mồ hôi, xương máu, trí tuệ của hàng triệu người con ưu tú….</a:t>
            </a:r>
          </a:p>
          <a:p>
            <a:pPr marL="0" marR="0">
              <a:lnSpc>
                <a:spcPct val="110000"/>
              </a:lnSpc>
              <a:spcBef>
                <a:spcPts val="0"/>
              </a:spcBef>
              <a:spcAft>
                <a:spcPts val="0"/>
              </a:spcAft>
            </a:pPr>
            <a:r>
              <a:rPr lang="en-US" sz="2800">
                <a:effectLst/>
                <a:latin typeface="Times New Roman" panose="02020603050405020304" pitchFamily="18" charset="0"/>
                <a:ea typeface="Times New Roman" panose="02020603050405020304" pitchFamily="18" charset="0"/>
              </a:rPr>
              <a:t>- Lập luận theo kiểu tổng phân hợp ca ngợi sự hi sinh của các vị anh hùng.</a:t>
            </a:r>
          </a:p>
        </p:txBody>
      </p:sp>
      <p:pic>
        <p:nvPicPr>
          <p:cNvPr id="6" name="Picture 5">
            <a:extLst>
              <a:ext uri="{FF2B5EF4-FFF2-40B4-BE49-F238E27FC236}">
                <a16:creationId xmlns:a16="http://schemas.microsoft.com/office/drawing/2014/main" id="{9B94E4CC-4B6C-9B3D-D4BF-9FCD810D00CF}"/>
              </a:ext>
            </a:extLst>
          </p:cNvPr>
          <p:cNvPicPr>
            <a:picLocks noChangeAspect="1"/>
          </p:cNvPicPr>
          <p:nvPr/>
        </p:nvPicPr>
        <p:blipFill>
          <a:blip r:embed="rId2"/>
          <a:stretch>
            <a:fillRect/>
          </a:stretch>
        </p:blipFill>
        <p:spPr>
          <a:xfrm>
            <a:off x="86361" y="1525176"/>
            <a:ext cx="3398520" cy="3991704"/>
          </a:xfrm>
          <a:prstGeom prst="rect">
            <a:avLst/>
          </a:prstGeom>
        </p:spPr>
      </p:pic>
    </p:spTree>
    <p:extLst>
      <p:ext uri="{BB962C8B-B14F-4D97-AF65-F5344CB8AC3E}">
        <p14:creationId xmlns:p14="http://schemas.microsoft.com/office/powerpoint/2010/main" val="382382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9D4700-F438-AFE2-62B1-26D7EB438DFA}"/>
              </a:ext>
            </a:extLst>
          </p:cNvPr>
          <p:cNvSpPr txBox="1"/>
          <p:nvPr/>
        </p:nvSpPr>
        <p:spPr>
          <a:xfrm>
            <a:off x="86360" y="41748"/>
            <a:ext cx="6106160" cy="564257"/>
          </a:xfrm>
          <a:prstGeom prst="rect">
            <a:avLst/>
          </a:prstGeom>
          <a:solidFill>
            <a:schemeClr val="bg1"/>
          </a:solidFill>
        </p:spPr>
        <p:txBody>
          <a:bodyPr wrap="square">
            <a:spAutoFit/>
          </a:bodyPr>
          <a:lstStyle/>
          <a:p>
            <a:pPr marL="0" marR="0">
              <a:lnSpc>
                <a:spcPct val="120000"/>
              </a:lnSpc>
              <a:spcBef>
                <a:spcPts val="0"/>
              </a:spcBef>
              <a:spcAft>
                <a:spcPts val="0"/>
              </a:spcAft>
            </a:pPr>
            <a:r>
              <a:rPr lang="en-US" sz="2800" b="1">
                <a:effectLst/>
                <a:latin typeface="Times New Roman" panose="02020603050405020304" pitchFamily="18" charset="0"/>
                <a:ea typeface="Times New Roman" panose="02020603050405020304" pitchFamily="18" charset="0"/>
              </a:rPr>
              <a:t>b. Phần giải quyết vấn đề.</a:t>
            </a:r>
            <a:endParaRPr lang="en-US" sz="280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2BEDEA6-23F6-E00A-28FA-C715858867FD}"/>
              </a:ext>
            </a:extLst>
          </p:cNvPr>
          <p:cNvSpPr txBox="1"/>
          <p:nvPr/>
        </p:nvSpPr>
        <p:spPr>
          <a:xfrm>
            <a:off x="4429760" y="606005"/>
            <a:ext cx="7518400" cy="5745675"/>
          </a:xfrm>
          <a:prstGeom prst="rect">
            <a:avLst/>
          </a:prstGeom>
          <a:solidFill>
            <a:schemeClr val="bg1"/>
          </a:solidFill>
        </p:spPr>
        <p:txBody>
          <a:bodyPr wrap="square">
            <a:spAutoFit/>
          </a:bodyPr>
          <a:lstStyle/>
          <a:p>
            <a:pPr marL="0" marR="0">
              <a:lnSpc>
                <a:spcPct val="110000"/>
              </a:lnSpc>
              <a:spcBef>
                <a:spcPts val="0"/>
              </a:spcBef>
              <a:spcAft>
                <a:spcPts val="0"/>
              </a:spcAft>
            </a:pPr>
            <a:r>
              <a:rPr lang="en-US" sz="2800" b="1" i="1">
                <a:effectLst/>
                <a:latin typeface="Times New Roman" panose="02020603050405020304" pitchFamily="18" charset="0"/>
                <a:ea typeface="Times New Roman" panose="02020603050405020304" pitchFamily="18" charset="0"/>
              </a:rPr>
              <a:t>- Đoạn 2: </a:t>
            </a:r>
            <a:endParaRPr lang="en-US" sz="2800">
              <a:effectLst/>
              <a:latin typeface="Times New Roman" panose="02020603050405020304" pitchFamily="18" charset="0"/>
              <a:ea typeface="Times New Roman" panose="02020603050405020304" pitchFamily="18" charset="0"/>
            </a:endParaRPr>
          </a:p>
          <a:p>
            <a:pPr marL="0" marR="0">
              <a:lnSpc>
                <a:spcPct val="110000"/>
              </a:lnSpc>
              <a:spcBef>
                <a:spcPts val="0"/>
              </a:spcBef>
              <a:spcAft>
                <a:spcPts val="0"/>
              </a:spcAft>
            </a:pPr>
            <a:r>
              <a:rPr lang="en-US" sz="2800" u="sng">
                <a:effectLst/>
                <a:latin typeface="Times New Roman" panose="02020603050405020304" pitchFamily="18" charset="0"/>
                <a:ea typeface="Times New Roman" panose="02020603050405020304" pitchFamily="18" charset="0"/>
              </a:rPr>
              <a:t>* Địa danh in đậm dấu ấn của sự hi sinh bảo vệ chủ quyền.</a:t>
            </a:r>
            <a:endParaRPr lang="en-US" sz="2800">
              <a:effectLst/>
              <a:latin typeface="Times New Roman" panose="02020603050405020304" pitchFamily="18" charset="0"/>
              <a:ea typeface="Times New Roman" panose="02020603050405020304" pitchFamily="18" charset="0"/>
            </a:endParaRPr>
          </a:p>
          <a:p>
            <a:pPr marL="0" marR="0">
              <a:lnSpc>
                <a:spcPct val="110000"/>
              </a:lnSpc>
              <a:spcBef>
                <a:spcPts val="0"/>
              </a:spcBef>
              <a:spcAft>
                <a:spcPts val="0"/>
              </a:spcAft>
            </a:pPr>
            <a:r>
              <a:rPr lang="en-US" sz="2800">
                <a:effectLst/>
                <a:latin typeface="Times New Roman" panose="02020603050405020304" pitchFamily="18" charset="0"/>
                <a:ea typeface="Times New Roman" panose="02020603050405020304" pitchFamily="18" charset="0"/>
              </a:rPr>
              <a:t>- Trên mọi nẻo đường đất nước từ Tây Bắc, Việt Bắc … Tây Nguyên… con đường Trường Sơn … con đường trên Biển Đông và cả con đường trên không,….</a:t>
            </a:r>
          </a:p>
          <a:p>
            <a:pPr marL="0" marR="0">
              <a:lnSpc>
                <a:spcPct val="110000"/>
              </a:lnSpc>
              <a:spcBef>
                <a:spcPts val="0"/>
              </a:spcBef>
              <a:spcAft>
                <a:spcPts val="0"/>
              </a:spcAft>
            </a:pPr>
            <a:r>
              <a:rPr lang="en-US" sz="2800">
                <a:effectLst/>
                <a:latin typeface="Times New Roman" panose="02020603050405020304" pitchFamily="18" charset="0"/>
                <a:ea typeface="Times New Roman" panose="02020603050405020304" pitchFamily="18" charset="0"/>
              </a:rPr>
              <a:t>→ Dẫn chứng khái quát: nhắc lại những địa danh tiêu biểu trong các cuộc kháng chiến; khẳng định chủ quyền từ miền núi đến miền biển, từ đất liền đến vùng biển vùng trời. Nêu cao ý thức bảo vệ chủ quyền đất nước.</a:t>
            </a:r>
          </a:p>
        </p:txBody>
      </p:sp>
      <p:pic>
        <p:nvPicPr>
          <p:cNvPr id="2" name="Picture 1">
            <a:extLst>
              <a:ext uri="{FF2B5EF4-FFF2-40B4-BE49-F238E27FC236}">
                <a16:creationId xmlns:a16="http://schemas.microsoft.com/office/drawing/2014/main" id="{6BC4BA54-6FDB-3C52-96BA-B7FC12910A87}"/>
              </a:ext>
            </a:extLst>
          </p:cNvPr>
          <p:cNvPicPr>
            <a:picLocks noChangeAspect="1"/>
          </p:cNvPicPr>
          <p:nvPr/>
        </p:nvPicPr>
        <p:blipFill>
          <a:blip r:embed="rId2"/>
          <a:stretch>
            <a:fillRect/>
          </a:stretch>
        </p:blipFill>
        <p:spPr>
          <a:xfrm>
            <a:off x="173990" y="1016000"/>
            <a:ext cx="4168140" cy="3810000"/>
          </a:xfrm>
          <a:prstGeom prst="rect">
            <a:avLst/>
          </a:prstGeom>
        </p:spPr>
      </p:pic>
      <p:sp>
        <p:nvSpPr>
          <p:cNvPr id="4" name="Rectangle 3">
            <a:extLst>
              <a:ext uri="{FF2B5EF4-FFF2-40B4-BE49-F238E27FC236}">
                <a16:creationId xmlns:a16="http://schemas.microsoft.com/office/drawing/2014/main" id="{EB5AF98A-5E23-40BA-AC57-7398C19D9A4C}"/>
              </a:ext>
            </a:extLst>
          </p:cNvPr>
          <p:cNvSpPr/>
          <p:nvPr/>
        </p:nvSpPr>
        <p:spPr>
          <a:xfrm>
            <a:off x="345440" y="4988560"/>
            <a:ext cx="3647440" cy="5642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Con đường Trường Sơn</a:t>
            </a:r>
          </a:p>
        </p:txBody>
      </p:sp>
    </p:spTree>
    <p:extLst>
      <p:ext uri="{BB962C8B-B14F-4D97-AF65-F5344CB8AC3E}">
        <p14:creationId xmlns:p14="http://schemas.microsoft.com/office/powerpoint/2010/main" val="3532831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9D4700-F438-AFE2-62B1-26D7EB438DFA}"/>
              </a:ext>
            </a:extLst>
          </p:cNvPr>
          <p:cNvSpPr txBox="1"/>
          <p:nvPr/>
        </p:nvSpPr>
        <p:spPr>
          <a:xfrm>
            <a:off x="86360" y="41748"/>
            <a:ext cx="6106160" cy="564257"/>
          </a:xfrm>
          <a:prstGeom prst="rect">
            <a:avLst/>
          </a:prstGeom>
          <a:solidFill>
            <a:schemeClr val="bg1"/>
          </a:solidFill>
        </p:spPr>
        <p:txBody>
          <a:bodyPr wrap="square">
            <a:spAutoFit/>
          </a:bodyPr>
          <a:lstStyle/>
          <a:p>
            <a:pPr marL="0" marR="0">
              <a:lnSpc>
                <a:spcPct val="120000"/>
              </a:lnSpc>
              <a:spcBef>
                <a:spcPts val="0"/>
              </a:spcBef>
              <a:spcAft>
                <a:spcPts val="0"/>
              </a:spcAft>
            </a:pPr>
            <a:r>
              <a:rPr lang="en-US" sz="2800" b="1">
                <a:effectLst/>
                <a:latin typeface="Times New Roman" panose="02020603050405020304" pitchFamily="18" charset="0"/>
                <a:ea typeface="Times New Roman" panose="02020603050405020304" pitchFamily="18" charset="0"/>
              </a:rPr>
              <a:t>b. Phần giải quyết vấn đề.</a:t>
            </a:r>
            <a:endParaRPr lang="en-US" sz="280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2BEDEA6-23F6-E00A-28FA-C715858867FD}"/>
              </a:ext>
            </a:extLst>
          </p:cNvPr>
          <p:cNvSpPr txBox="1"/>
          <p:nvPr/>
        </p:nvSpPr>
        <p:spPr>
          <a:xfrm>
            <a:off x="3728720" y="646750"/>
            <a:ext cx="8290560" cy="5293757"/>
          </a:xfrm>
          <a:prstGeom prst="rect">
            <a:avLst/>
          </a:prstGeom>
          <a:solidFill>
            <a:schemeClr val="bg1"/>
          </a:solidFill>
        </p:spPr>
        <p:txBody>
          <a:bodyPr wrap="square">
            <a:spAutoFit/>
          </a:bodyPr>
          <a:lstStyle/>
          <a:p>
            <a:pPr marL="0" marR="0" algn="just">
              <a:spcBef>
                <a:spcPts val="0"/>
              </a:spcBef>
              <a:spcAft>
                <a:spcPts val="0"/>
              </a:spcAft>
            </a:pPr>
            <a:r>
              <a:rPr lang="en-US" sz="2600" b="1" i="1">
                <a:effectLst/>
                <a:latin typeface="Times New Roman" panose="02020603050405020304" pitchFamily="18" charset="0"/>
                <a:ea typeface="Times New Roman" panose="02020603050405020304" pitchFamily="18" charset="0"/>
              </a:rPr>
              <a:t>- Đoạn 2: </a:t>
            </a:r>
            <a:endParaRPr lang="en-US" sz="26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600" u="sng">
                <a:effectLst/>
                <a:latin typeface="Times New Roman" panose="02020603050405020304" pitchFamily="18" charset="0"/>
                <a:ea typeface="Times New Roman" panose="02020603050405020304" pitchFamily="18" charset="0"/>
              </a:rPr>
              <a:t>*Hi sinh không chỉ vì nghĩa lớn mà người Việt Nam còn chịu biết bao đau thương mất mát do chiến tranh gây ra sự hi sinh đó là vô bờ bến. </a:t>
            </a:r>
            <a:endParaRPr lang="en-US" sz="26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600">
                <a:effectLst/>
                <a:latin typeface="Times New Roman" panose="02020603050405020304" pitchFamily="18" charset="0"/>
                <a:ea typeface="Times New Roman" panose="02020603050405020304" pitchFamily="18" charset="0"/>
              </a:rPr>
              <a:t>Tác giả đã kể ra hậu quả của chiến tranh để lại “…đã có hàng triệu người con hi sinh, hàng triệu người mang thương tật … hàng triệu thân phận, hàng triệu hoàn cảnh, hàng triệu tâm tư. ”</a:t>
            </a:r>
          </a:p>
          <a:p>
            <a:pPr marL="0" marR="0" algn="just">
              <a:spcBef>
                <a:spcPts val="0"/>
              </a:spcBef>
              <a:spcAft>
                <a:spcPts val="0"/>
              </a:spcAft>
            </a:pPr>
            <a:r>
              <a:rPr lang="en-US" sz="2600">
                <a:effectLst/>
                <a:latin typeface="Times New Roman" panose="02020603050405020304" pitchFamily="18" charset="0"/>
                <a:ea typeface="Times New Roman" panose="02020603050405020304" pitchFamily="18" charset="0"/>
              </a:rPr>
              <a:t>→ Tác giả đã sử dụng </a:t>
            </a:r>
            <a:r>
              <a:rPr lang="en-US" sz="2600">
                <a:solidFill>
                  <a:schemeClr val="tx1"/>
                </a:solidFill>
                <a:effectLst/>
                <a:latin typeface="Times New Roman" panose="02020603050405020304" pitchFamily="18" charset="0"/>
                <a:ea typeface="Times New Roman" panose="02020603050405020304" pitchFamily="18" charset="0"/>
              </a:rPr>
              <a:t>biện pháp liệt kê, </a:t>
            </a:r>
            <a:r>
              <a:rPr lang="en-US" sz="2600">
                <a:effectLst/>
                <a:latin typeface="Times New Roman" panose="02020603050405020304" pitchFamily="18" charset="0"/>
                <a:ea typeface="Times New Roman" panose="02020603050405020304" pitchFamily="18" charset="0"/>
              </a:rPr>
              <a:t>lặp để có thể thể hiện những hi sinh vô bờ bến của người dân Việt Nam trên con đường bảo vệ nền độc lập dân tộc. Mất mát và thương đau nhưng người Việt Nam anh dũng đương đầu với kẻ thù xâm lược hướng tới ước mơ độc lập tự do, dân chủ hòa bình. </a:t>
            </a:r>
          </a:p>
        </p:txBody>
      </p:sp>
      <p:pic>
        <p:nvPicPr>
          <p:cNvPr id="2" name="Picture 1">
            <a:extLst>
              <a:ext uri="{FF2B5EF4-FFF2-40B4-BE49-F238E27FC236}">
                <a16:creationId xmlns:a16="http://schemas.microsoft.com/office/drawing/2014/main" id="{DC8C00DB-5D67-BEC2-DD04-A6C31E065C16}"/>
              </a:ext>
            </a:extLst>
          </p:cNvPr>
          <p:cNvPicPr>
            <a:picLocks noChangeAspect="1"/>
          </p:cNvPicPr>
          <p:nvPr/>
        </p:nvPicPr>
        <p:blipFill>
          <a:blip r:embed="rId2"/>
          <a:stretch>
            <a:fillRect/>
          </a:stretch>
        </p:blipFill>
        <p:spPr>
          <a:xfrm>
            <a:off x="256771" y="1326031"/>
            <a:ext cx="3228109" cy="2362049"/>
          </a:xfrm>
          <a:prstGeom prst="rect">
            <a:avLst/>
          </a:prstGeom>
        </p:spPr>
      </p:pic>
      <p:pic>
        <p:nvPicPr>
          <p:cNvPr id="4" name="Picture 3">
            <a:extLst>
              <a:ext uri="{FF2B5EF4-FFF2-40B4-BE49-F238E27FC236}">
                <a16:creationId xmlns:a16="http://schemas.microsoft.com/office/drawing/2014/main" id="{F2F7E92C-8F41-17E0-130C-FF8035EF1C1C}"/>
              </a:ext>
            </a:extLst>
          </p:cNvPr>
          <p:cNvPicPr>
            <a:picLocks noChangeAspect="1"/>
          </p:cNvPicPr>
          <p:nvPr/>
        </p:nvPicPr>
        <p:blipFill>
          <a:blip r:embed="rId3"/>
          <a:stretch>
            <a:fillRect/>
          </a:stretch>
        </p:blipFill>
        <p:spPr>
          <a:xfrm>
            <a:off x="86360" y="4032902"/>
            <a:ext cx="3393440" cy="2165014"/>
          </a:xfrm>
          <a:prstGeom prst="rect">
            <a:avLst/>
          </a:prstGeom>
        </p:spPr>
      </p:pic>
    </p:spTree>
    <p:extLst>
      <p:ext uri="{BB962C8B-B14F-4D97-AF65-F5344CB8AC3E}">
        <p14:creationId xmlns:p14="http://schemas.microsoft.com/office/powerpoint/2010/main" val="42066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4B8407-54EE-BDE3-5265-CDCEDBE4858E}"/>
              </a:ext>
            </a:extLst>
          </p:cNvPr>
          <p:cNvSpPr txBox="1"/>
          <p:nvPr/>
        </p:nvSpPr>
        <p:spPr>
          <a:xfrm>
            <a:off x="86360" y="41748"/>
            <a:ext cx="6106160" cy="564257"/>
          </a:xfrm>
          <a:prstGeom prst="rect">
            <a:avLst/>
          </a:prstGeom>
          <a:solidFill>
            <a:schemeClr val="bg1"/>
          </a:solidFill>
        </p:spPr>
        <p:txBody>
          <a:bodyPr wrap="square">
            <a:spAutoFit/>
          </a:bodyPr>
          <a:lstStyle/>
          <a:p>
            <a:pPr marL="0" marR="0">
              <a:lnSpc>
                <a:spcPct val="120000"/>
              </a:lnSpc>
              <a:spcBef>
                <a:spcPts val="0"/>
              </a:spcBef>
              <a:spcAft>
                <a:spcPts val="0"/>
              </a:spcAft>
            </a:pPr>
            <a:r>
              <a:rPr lang="en-US" sz="2800" b="1">
                <a:effectLst/>
                <a:latin typeface="Times New Roman" panose="02020603050405020304" pitchFamily="18" charset="0"/>
                <a:ea typeface="Times New Roman" panose="02020603050405020304" pitchFamily="18" charset="0"/>
              </a:rPr>
              <a:t>b. Phần giải quyết vấn đề.</a:t>
            </a:r>
            <a:endParaRPr lang="en-US" sz="280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C998DA73-6A2F-3157-0121-32D0E35089C7}"/>
              </a:ext>
            </a:extLst>
          </p:cNvPr>
          <p:cNvSpPr txBox="1"/>
          <p:nvPr/>
        </p:nvSpPr>
        <p:spPr>
          <a:xfrm>
            <a:off x="182880" y="866570"/>
            <a:ext cx="11694160" cy="564257"/>
          </a:xfrm>
          <a:prstGeom prst="rect">
            <a:avLst/>
          </a:prstGeom>
          <a:solidFill>
            <a:schemeClr val="bg1"/>
          </a:solidFill>
        </p:spPr>
        <p:txBody>
          <a:bodyPr wrap="square">
            <a:spAutoFit/>
          </a:bodyPr>
          <a:lstStyle/>
          <a:p>
            <a:pPr marL="0" marR="0">
              <a:lnSpc>
                <a:spcPct val="120000"/>
              </a:lnSpc>
              <a:spcBef>
                <a:spcPts val="0"/>
              </a:spcBef>
              <a:spcAft>
                <a:spcPts val="0"/>
              </a:spcAft>
            </a:pPr>
            <a:r>
              <a:rPr lang="en-US" sz="2800" b="1" i="1">
                <a:effectLst/>
                <a:latin typeface="Times New Roman" panose="02020603050405020304" pitchFamily="18" charset="0"/>
                <a:ea typeface="Times New Roman" panose="02020603050405020304" pitchFamily="18" charset="0"/>
              </a:rPr>
              <a:t>Đoạn 3. Cách hi sinh của con người Việt Nam rất đáng tự hào </a:t>
            </a:r>
            <a:endParaRPr lang="en-US" sz="280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1CDCB464-CE42-D640-1944-8C989FCEA593}"/>
              </a:ext>
            </a:extLst>
          </p:cNvPr>
          <p:cNvPicPr>
            <a:picLocks noChangeAspect="1"/>
          </p:cNvPicPr>
          <p:nvPr/>
        </p:nvPicPr>
        <p:blipFill>
          <a:blip r:embed="rId2"/>
          <a:stretch>
            <a:fillRect/>
          </a:stretch>
        </p:blipFill>
        <p:spPr>
          <a:xfrm>
            <a:off x="577991" y="1828800"/>
            <a:ext cx="3831449" cy="4673600"/>
          </a:xfrm>
          <a:prstGeom prst="rect">
            <a:avLst/>
          </a:prstGeom>
        </p:spPr>
      </p:pic>
      <p:sp>
        <p:nvSpPr>
          <p:cNvPr id="14" name="TextBox 13">
            <a:extLst>
              <a:ext uri="{FF2B5EF4-FFF2-40B4-BE49-F238E27FC236}">
                <a16:creationId xmlns:a16="http://schemas.microsoft.com/office/drawing/2014/main" id="{E15A10C1-4AA8-F4CE-D7A5-16002FB6E213}"/>
              </a:ext>
            </a:extLst>
          </p:cNvPr>
          <p:cNvSpPr txBox="1"/>
          <p:nvPr/>
        </p:nvSpPr>
        <p:spPr>
          <a:xfrm>
            <a:off x="4699002" y="1959282"/>
            <a:ext cx="6649718" cy="1598386"/>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Biết bao nhà yêu nước cách mạng ra pháp trường, biết đầu rơi, máu chảy vẫn lạc quan tin vào ngày mai chiến thắng.</a:t>
            </a:r>
          </a:p>
        </p:txBody>
      </p:sp>
    </p:spTree>
    <p:extLst>
      <p:ext uri="{BB962C8B-B14F-4D97-AF65-F5344CB8AC3E}">
        <p14:creationId xmlns:p14="http://schemas.microsoft.com/office/powerpoint/2010/main" val="719887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4B8407-54EE-BDE3-5265-CDCEDBE4858E}"/>
              </a:ext>
            </a:extLst>
          </p:cNvPr>
          <p:cNvSpPr txBox="1"/>
          <p:nvPr/>
        </p:nvSpPr>
        <p:spPr>
          <a:xfrm>
            <a:off x="86360" y="41748"/>
            <a:ext cx="6106160" cy="564257"/>
          </a:xfrm>
          <a:prstGeom prst="rect">
            <a:avLst/>
          </a:prstGeom>
          <a:solidFill>
            <a:schemeClr val="bg1"/>
          </a:solidFill>
        </p:spPr>
        <p:txBody>
          <a:bodyPr wrap="square">
            <a:spAutoFit/>
          </a:bodyPr>
          <a:lstStyle/>
          <a:p>
            <a:pPr marL="0" marR="0">
              <a:lnSpc>
                <a:spcPct val="120000"/>
              </a:lnSpc>
              <a:spcBef>
                <a:spcPts val="0"/>
              </a:spcBef>
              <a:spcAft>
                <a:spcPts val="0"/>
              </a:spcAft>
            </a:pPr>
            <a:r>
              <a:rPr lang="en-US" sz="2800" b="1">
                <a:effectLst/>
                <a:latin typeface="Times New Roman" panose="02020603050405020304" pitchFamily="18" charset="0"/>
                <a:ea typeface="Times New Roman" panose="02020603050405020304" pitchFamily="18" charset="0"/>
              </a:rPr>
              <a:t>b. Phần giải quyết vấn đề.</a:t>
            </a:r>
            <a:endParaRPr lang="en-US" sz="280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C998DA73-6A2F-3157-0121-32D0E35089C7}"/>
              </a:ext>
            </a:extLst>
          </p:cNvPr>
          <p:cNvSpPr txBox="1"/>
          <p:nvPr/>
        </p:nvSpPr>
        <p:spPr>
          <a:xfrm>
            <a:off x="86360" y="618377"/>
            <a:ext cx="11694160" cy="496867"/>
          </a:xfrm>
          <a:prstGeom prst="rect">
            <a:avLst/>
          </a:prstGeom>
          <a:solidFill>
            <a:schemeClr val="bg1"/>
          </a:solidFill>
        </p:spPr>
        <p:txBody>
          <a:bodyPr wrap="square">
            <a:spAutoFit/>
          </a:bodyPr>
          <a:lstStyle/>
          <a:p>
            <a:pPr marL="0" marR="0">
              <a:lnSpc>
                <a:spcPct val="120000"/>
              </a:lnSpc>
              <a:spcBef>
                <a:spcPts val="0"/>
              </a:spcBef>
              <a:spcAft>
                <a:spcPts val="0"/>
              </a:spcAft>
            </a:pPr>
            <a:r>
              <a:rPr lang="en-US" sz="2400" b="1" i="1">
                <a:effectLst/>
                <a:latin typeface="Times New Roman" panose="02020603050405020304" pitchFamily="18" charset="0"/>
                <a:ea typeface="Times New Roman" panose="02020603050405020304" pitchFamily="18" charset="0"/>
              </a:rPr>
              <a:t>Đoạn 3. Cách hi sinh của con người Việt Nam rất đáng tự hào </a:t>
            </a:r>
            <a:endParaRPr lang="en-US" sz="240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827E36E1-A7F4-4EBA-3E34-F633FB3FEAFD}"/>
              </a:ext>
            </a:extLst>
          </p:cNvPr>
          <p:cNvPicPr>
            <a:picLocks noChangeAspect="1"/>
          </p:cNvPicPr>
          <p:nvPr/>
        </p:nvPicPr>
        <p:blipFill>
          <a:blip r:embed="rId2"/>
          <a:stretch>
            <a:fillRect/>
          </a:stretch>
        </p:blipFill>
        <p:spPr>
          <a:xfrm>
            <a:off x="6400800" y="1127616"/>
            <a:ext cx="4450080" cy="2964538"/>
          </a:xfrm>
          <a:prstGeom prst="rect">
            <a:avLst/>
          </a:prstGeom>
          <a:solidFill>
            <a:schemeClr val="bg1"/>
          </a:solidFill>
        </p:spPr>
      </p:pic>
      <p:grpSp>
        <p:nvGrpSpPr>
          <p:cNvPr id="16" name="Group 15">
            <a:extLst>
              <a:ext uri="{FF2B5EF4-FFF2-40B4-BE49-F238E27FC236}">
                <a16:creationId xmlns:a16="http://schemas.microsoft.com/office/drawing/2014/main" id="{96C4CCFB-DEC6-E869-5F57-351E40B28FB0}"/>
              </a:ext>
            </a:extLst>
          </p:cNvPr>
          <p:cNvGrpSpPr/>
          <p:nvPr/>
        </p:nvGrpSpPr>
        <p:grpSpPr>
          <a:xfrm>
            <a:off x="350520" y="1115244"/>
            <a:ext cx="4668520" cy="3639636"/>
            <a:chOff x="350520" y="1115244"/>
            <a:chExt cx="4521200" cy="3133352"/>
          </a:xfrm>
        </p:grpSpPr>
        <p:pic>
          <p:nvPicPr>
            <p:cNvPr id="13" name="Picture 12">
              <a:extLst>
                <a:ext uri="{FF2B5EF4-FFF2-40B4-BE49-F238E27FC236}">
                  <a16:creationId xmlns:a16="http://schemas.microsoft.com/office/drawing/2014/main" id="{F0401660-2D8F-66DC-F636-56343E82B61B}"/>
                </a:ext>
              </a:extLst>
            </p:cNvPr>
            <p:cNvPicPr>
              <a:picLocks noChangeAspect="1"/>
            </p:cNvPicPr>
            <p:nvPr/>
          </p:nvPicPr>
          <p:blipFill>
            <a:blip r:embed="rId3"/>
            <a:stretch>
              <a:fillRect/>
            </a:stretch>
          </p:blipFill>
          <p:spPr>
            <a:xfrm>
              <a:off x="350520" y="1115244"/>
              <a:ext cx="4521200" cy="2636485"/>
            </a:xfrm>
            <a:prstGeom prst="rect">
              <a:avLst/>
            </a:prstGeom>
          </p:spPr>
        </p:pic>
        <p:sp>
          <p:nvSpPr>
            <p:cNvPr id="6" name="Rectangle 5">
              <a:extLst>
                <a:ext uri="{FF2B5EF4-FFF2-40B4-BE49-F238E27FC236}">
                  <a16:creationId xmlns:a16="http://schemas.microsoft.com/office/drawing/2014/main" id="{57BE3402-853C-F767-3AAA-6AE1E38DC1F6}"/>
                </a:ext>
              </a:extLst>
            </p:cNvPr>
            <p:cNvSpPr/>
            <p:nvPr/>
          </p:nvSpPr>
          <p:spPr>
            <a:xfrm>
              <a:off x="1788160" y="3751864"/>
              <a:ext cx="1991360" cy="49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Nhà tù Côn Đảo</a:t>
              </a:r>
            </a:p>
          </p:txBody>
        </p:sp>
      </p:grpSp>
      <p:sp>
        <p:nvSpPr>
          <p:cNvPr id="15" name="TextBox 14">
            <a:extLst>
              <a:ext uri="{FF2B5EF4-FFF2-40B4-BE49-F238E27FC236}">
                <a16:creationId xmlns:a16="http://schemas.microsoft.com/office/drawing/2014/main" id="{7FF49ACF-DA61-DAA6-8AE5-49DCC0E1D508}"/>
              </a:ext>
            </a:extLst>
          </p:cNvPr>
          <p:cNvSpPr txBox="1"/>
          <p:nvPr/>
        </p:nvSpPr>
        <p:spPr>
          <a:xfrm>
            <a:off x="716280" y="5057482"/>
            <a:ext cx="10744200" cy="1081322"/>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Hàng vạn chiến sĩ cách mạng bị địch bắt bớ tù đày, tra tấn bằng đủ thứ cực hình vẫn một dạ trung kiên.</a:t>
            </a:r>
          </a:p>
        </p:txBody>
      </p:sp>
    </p:spTree>
    <p:extLst>
      <p:ext uri="{BB962C8B-B14F-4D97-AF65-F5344CB8AC3E}">
        <p14:creationId xmlns:p14="http://schemas.microsoft.com/office/powerpoint/2010/main" val="152065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4B8407-54EE-BDE3-5265-CDCEDBE4858E}"/>
              </a:ext>
            </a:extLst>
          </p:cNvPr>
          <p:cNvSpPr txBox="1"/>
          <p:nvPr/>
        </p:nvSpPr>
        <p:spPr>
          <a:xfrm>
            <a:off x="86360" y="41748"/>
            <a:ext cx="6106160" cy="564257"/>
          </a:xfrm>
          <a:prstGeom prst="rect">
            <a:avLst/>
          </a:prstGeom>
          <a:solidFill>
            <a:schemeClr val="bg1"/>
          </a:solidFill>
        </p:spPr>
        <p:txBody>
          <a:bodyPr wrap="square">
            <a:spAutoFit/>
          </a:bodyPr>
          <a:lstStyle/>
          <a:p>
            <a:pPr marL="0" marR="0">
              <a:lnSpc>
                <a:spcPct val="120000"/>
              </a:lnSpc>
              <a:spcBef>
                <a:spcPts val="0"/>
              </a:spcBef>
              <a:spcAft>
                <a:spcPts val="0"/>
              </a:spcAft>
            </a:pPr>
            <a:r>
              <a:rPr lang="en-US" sz="2800" b="1">
                <a:effectLst/>
                <a:latin typeface="Times New Roman" panose="02020603050405020304" pitchFamily="18" charset="0"/>
                <a:ea typeface="Times New Roman" panose="02020603050405020304" pitchFamily="18" charset="0"/>
              </a:rPr>
              <a:t>b. Phần giải quyết vấn đề.</a:t>
            </a:r>
            <a:endParaRPr lang="en-US" sz="280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C998DA73-6A2F-3157-0121-32D0E35089C7}"/>
              </a:ext>
            </a:extLst>
          </p:cNvPr>
          <p:cNvSpPr txBox="1"/>
          <p:nvPr/>
        </p:nvSpPr>
        <p:spPr>
          <a:xfrm>
            <a:off x="86360" y="606005"/>
            <a:ext cx="11694160" cy="496867"/>
          </a:xfrm>
          <a:prstGeom prst="rect">
            <a:avLst/>
          </a:prstGeom>
          <a:solidFill>
            <a:schemeClr val="bg1"/>
          </a:solidFill>
        </p:spPr>
        <p:txBody>
          <a:bodyPr wrap="square">
            <a:spAutoFit/>
          </a:bodyPr>
          <a:lstStyle/>
          <a:p>
            <a:pPr marL="0" marR="0">
              <a:lnSpc>
                <a:spcPct val="120000"/>
              </a:lnSpc>
              <a:spcBef>
                <a:spcPts val="0"/>
              </a:spcBef>
              <a:spcAft>
                <a:spcPts val="0"/>
              </a:spcAft>
            </a:pPr>
            <a:r>
              <a:rPr lang="en-US" sz="2400" b="1" i="1">
                <a:effectLst/>
                <a:latin typeface="Times New Roman" panose="02020603050405020304" pitchFamily="18" charset="0"/>
                <a:ea typeface="Times New Roman" panose="02020603050405020304" pitchFamily="18" charset="0"/>
              </a:rPr>
              <a:t>Đoạn 3. Cách hi sinh của con người Việt Nam rất đáng tự hào </a:t>
            </a:r>
            <a:endParaRPr lang="en-US" sz="2400">
              <a:effectLst/>
              <a:latin typeface="Times New Roman" panose="02020603050405020304" pitchFamily="18" charset="0"/>
              <a:ea typeface="Times New Roman" panose="02020603050405020304" pitchFamily="18" charset="0"/>
            </a:endParaRPr>
          </a:p>
        </p:txBody>
      </p:sp>
      <p:grpSp>
        <p:nvGrpSpPr>
          <p:cNvPr id="9" name="Group 8">
            <a:extLst>
              <a:ext uri="{FF2B5EF4-FFF2-40B4-BE49-F238E27FC236}">
                <a16:creationId xmlns:a16="http://schemas.microsoft.com/office/drawing/2014/main" id="{21B9F6E8-8EE9-F586-41E0-27D03706DA7B}"/>
              </a:ext>
            </a:extLst>
          </p:cNvPr>
          <p:cNvGrpSpPr/>
          <p:nvPr/>
        </p:nvGrpSpPr>
        <p:grpSpPr>
          <a:xfrm>
            <a:off x="760489" y="1102872"/>
            <a:ext cx="4713606" cy="3660062"/>
            <a:chOff x="4664074" y="1828800"/>
            <a:chExt cx="3545206" cy="4348480"/>
          </a:xfrm>
        </p:grpSpPr>
        <p:pic>
          <p:nvPicPr>
            <p:cNvPr id="7" name="Picture 6">
              <a:extLst>
                <a:ext uri="{FF2B5EF4-FFF2-40B4-BE49-F238E27FC236}">
                  <a16:creationId xmlns:a16="http://schemas.microsoft.com/office/drawing/2014/main" id="{EEBE7CE6-8428-AD3B-B1BF-BC1276D251C6}"/>
                </a:ext>
              </a:extLst>
            </p:cNvPr>
            <p:cNvPicPr>
              <a:picLocks noChangeAspect="1"/>
            </p:cNvPicPr>
            <p:nvPr/>
          </p:nvPicPr>
          <p:blipFill>
            <a:blip r:embed="rId2"/>
            <a:stretch>
              <a:fillRect/>
            </a:stretch>
          </p:blipFill>
          <p:spPr>
            <a:xfrm>
              <a:off x="4664074" y="1828800"/>
              <a:ext cx="3545206" cy="3820160"/>
            </a:xfrm>
            <a:prstGeom prst="rect">
              <a:avLst/>
            </a:prstGeom>
          </p:spPr>
        </p:pic>
        <p:sp>
          <p:nvSpPr>
            <p:cNvPr id="8" name="Rectangle 7">
              <a:extLst>
                <a:ext uri="{FF2B5EF4-FFF2-40B4-BE49-F238E27FC236}">
                  <a16:creationId xmlns:a16="http://schemas.microsoft.com/office/drawing/2014/main" id="{638591CE-04DA-43E8-F8EB-B42CD09181CB}"/>
                </a:ext>
              </a:extLst>
            </p:cNvPr>
            <p:cNvSpPr/>
            <p:nvPr/>
          </p:nvSpPr>
          <p:spPr>
            <a:xfrm>
              <a:off x="4765040" y="5791200"/>
              <a:ext cx="3352800" cy="3860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solidFill>
                    <a:schemeClr val="tx1"/>
                  </a:solidFill>
                </a:rPr>
                <a:t>Dương Văn  Bé – chiến sĩ ôm bom ba càng diệt xe tăng</a:t>
              </a:r>
            </a:p>
          </p:txBody>
        </p:sp>
      </p:grpSp>
      <p:grpSp>
        <p:nvGrpSpPr>
          <p:cNvPr id="12" name="Group 11">
            <a:extLst>
              <a:ext uri="{FF2B5EF4-FFF2-40B4-BE49-F238E27FC236}">
                <a16:creationId xmlns:a16="http://schemas.microsoft.com/office/drawing/2014/main" id="{2EAC0598-A5A7-723A-C882-D1851E2E1CA8}"/>
              </a:ext>
            </a:extLst>
          </p:cNvPr>
          <p:cNvGrpSpPr/>
          <p:nvPr/>
        </p:nvGrpSpPr>
        <p:grpSpPr>
          <a:xfrm>
            <a:off x="6532882" y="1236550"/>
            <a:ext cx="5079998" cy="3650410"/>
            <a:chOff x="8382000" y="1870722"/>
            <a:chExt cx="3677920" cy="4006866"/>
          </a:xfrm>
        </p:grpSpPr>
        <p:pic>
          <p:nvPicPr>
            <p:cNvPr id="10" name="Picture 9">
              <a:extLst>
                <a:ext uri="{FF2B5EF4-FFF2-40B4-BE49-F238E27FC236}">
                  <a16:creationId xmlns:a16="http://schemas.microsoft.com/office/drawing/2014/main" id="{0FE98E77-712A-EE2F-B5E7-0F7F23068E9F}"/>
                </a:ext>
              </a:extLst>
            </p:cNvPr>
            <p:cNvPicPr>
              <a:picLocks noChangeAspect="1"/>
            </p:cNvPicPr>
            <p:nvPr/>
          </p:nvPicPr>
          <p:blipFill>
            <a:blip r:embed="rId3"/>
            <a:stretch>
              <a:fillRect/>
            </a:stretch>
          </p:blipFill>
          <p:spPr>
            <a:xfrm>
              <a:off x="8382000" y="1870722"/>
              <a:ext cx="3677920" cy="3442958"/>
            </a:xfrm>
            <a:prstGeom prst="rect">
              <a:avLst/>
            </a:prstGeom>
          </p:spPr>
        </p:pic>
        <p:sp>
          <p:nvSpPr>
            <p:cNvPr id="11" name="Rectangle 10">
              <a:extLst>
                <a:ext uri="{FF2B5EF4-FFF2-40B4-BE49-F238E27FC236}">
                  <a16:creationId xmlns:a16="http://schemas.microsoft.com/office/drawing/2014/main" id="{0674DEED-DAAA-BFD0-E9D3-A16F8A61AA20}"/>
                </a:ext>
              </a:extLst>
            </p:cNvPr>
            <p:cNvSpPr/>
            <p:nvPr/>
          </p:nvSpPr>
          <p:spPr>
            <a:xfrm>
              <a:off x="8514631" y="5518116"/>
              <a:ext cx="3362409" cy="3594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solidFill>
                    <a:schemeClr val="tx1"/>
                  </a:solidFill>
                </a:rPr>
                <a:t>Tượng đài 10 cô gái ngã ba Đồng Lộc</a:t>
              </a:r>
            </a:p>
          </p:txBody>
        </p:sp>
      </p:grpSp>
      <p:sp>
        <p:nvSpPr>
          <p:cNvPr id="13" name="TextBox 12">
            <a:extLst>
              <a:ext uri="{FF2B5EF4-FFF2-40B4-BE49-F238E27FC236}">
                <a16:creationId xmlns:a16="http://schemas.microsoft.com/office/drawing/2014/main" id="{13AEC79B-2A20-D0D9-7FDF-5D262EFC06AC}"/>
              </a:ext>
            </a:extLst>
          </p:cNvPr>
          <p:cNvSpPr txBox="1"/>
          <p:nvPr/>
        </p:nvSpPr>
        <p:spPr>
          <a:xfrm>
            <a:off x="307324" y="4882655"/>
            <a:ext cx="11694160" cy="1597938"/>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Những chiến sĩ  ôm bom ba càng, bom xăng xông lên ngăn xe tăng địch. </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Những thanh niên xung phong biến mình thành cọc tiêu bên bom nổ chậm, dẫn đường cho đoàn xe ra trận, biết mình có thể hi sinh vẫn không chùn bước…</a:t>
            </a:r>
            <a:endParaRPr lang="en-US"/>
          </a:p>
        </p:txBody>
      </p:sp>
    </p:spTree>
    <p:extLst>
      <p:ext uri="{BB962C8B-B14F-4D97-AF65-F5344CB8AC3E}">
        <p14:creationId xmlns:p14="http://schemas.microsoft.com/office/powerpoint/2010/main" val="3427250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4B8407-54EE-BDE3-5265-CDCEDBE4858E}"/>
              </a:ext>
            </a:extLst>
          </p:cNvPr>
          <p:cNvSpPr txBox="1"/>
          <p:nvPr/>
        </p:nvSpPr>
        <p:spPr>
          <a:xfrm>
            <a:off x="86360" y="41748"/>
            <a:ext cx="6106160" cy="564257"/>
          </a:xfrm>
          <a:prstGeom prst="rect">
            <a:avLst/>
          </a:prstGeom>
          <a:solidFill>
            <a:schemeClr val="bg1"/>
          </a:solidFill>
        </p:spPr>
        <p:txBody>
          <a:bodyPr wrap="square">
            <a:spAutoFit/>
          </a:bodyPr>
          <a:lstStyle/>
          <a:p>
            <a:pPr marL="0" marR="0">
              <a:lnSpc>
                <a:spcPct val="120000"/>
              </a:lnSpc>
              <a:spcBef>
                <a:spcPts val="0"/>
              </a:spcBef>
              <a:spcAft>
                <a:spcPts val="0"/>
              </a:spcAft>
            </a:pPr>
            <a:r>
              <a:rPr lang="en-US" sz="2800" b="1">
                <a:effectLst/>
                <a:latin typeface="Times New Roman" panose="02020603050405020304" pitchFamily="18" charset="0"/>
                <a:ea typeface="Times New Roman" panose="02020603050405020304" pitchFamily="18" charset="0"/>
              </a:rPr>
              <a:t>b. Phần giải quyết vấn đề.</a:t>
            </a:r>
            <a:endParaRPr lang="en-US" sz="280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C998DA73-6A2F-3157-0121-32D0E35089C7}"/>
              </a:ext>
            </a:extLst>
          </p:cNvPr>
          <p:cNvSpPr txBox="1"/>
          <p:nvPr/>
        </p:nvSpPr>
        <p:spPr>
          <a:xfrm>
            <a:off x="4135120" y="1330103"/>
            <a:ext cx="7711440" cy="5217839"/>
          </a:xfrm>
          <a:prstGeom prst="rect">
            <a:avLst/>
          </a:prstGeom>
          <a:solidFill>
            <a:schemeClr val="bg1"/>
          </a:solidFill>
        </p:spPr>
        <p:txBody>
          <a:bodyPr wrap="square">
            <a:spAutoFit/>
          </a:bodyPr>
          <a:lstStyle/>
          <a:p>
            <a:pPr marL="0" marR="0">
              <a:lnSpc>
                <a:spcPct val="120000"/>
              </a:lnSpc>
              <a:spcBef>
                <a:spcPts val="0"/>
              </a:spcBef>
              <a:spcAft>
                <a:spcPts val="0"/>
              </a:spcAft>
            </a:pPr>
            <a:r>
              <a:rPr lang="en-US" sz="2800">
                <a:effectLst/>
                <a:latin typeface="Times New Roman" panose="02020603050405020304" pitchFamily="18" charset="0"/>
                <a:ea typeface="Times New Roman" panose="02020603050405020304" pitchFamily="18" charset="0"/>
              </a:rPr>
              <a:t>+ Cái chết – sự hi sinh trở thành vũ khí vô hình,</a:t>
            </a:r>
          </a:p>
          <a:p>
            <a:pPr marL="0" marR="0">
              <a:lnSpc>
                <a:spcPct val="120000"/>
              </a:lnSpc>
              <a:spcBef>
                <a:spcPts val="0"/>
              </a:spcBef>
              <a:spcAft>
                <a:spcPts val="0"/>
              </a:spcAft>
            </a:pPr>
            <a:r>
              <a:rPr lang="en-US" sz="2800">
                <a:effectLst/>
                <a:latin typeface="Times New Roman" panose="02020603050405020304" pitchFamily="18" charset="0"/>
                <a:ea typeface="Times New Roman" panose="02020603050405020304" pitchFamily="18" charset="0"/>
              </a:rPr>
              <a:t>+ Luôn lạc quan hướng về tương lai “Hòn Vọng Phu suốt dọc chiều dài đất Việt cũng luôn quay về hướng đông, nơi có Mặt Trời lên mỗi sáng, bình mình. ”</a:t>
            </a:r>
          </a:p>
          <a:p>
            <a:pPr marL="0" marR="0">
              <a:lnSpc>
                <a:spcPct val="120000"/>
              </a:lnSpc>
              <a:spcBef>
                <a:spcPts val="0"/>
              </a:spcBef>
              <a:spcAft>
                <a:spcPts val="0"/>
              </a:spcAft>
            </a:pPr>
            <a:r>
              <a:rPr lang="en-US" sz="2800">
                <a:effectLst/>
                <a:latin typeface="Times New Roman" panose="02020603050405020304" pitchFamily="18" charset="0"/>
                <a:ea typeface="Times New Roman" panose="02020603050405020304" pitchFamily="18" charset="0"/>
              </a:rPr>
              <a:t>→ Tác giả đã liệt kê ra hàng loạt những hành động việc làm tiêu biểu sẵn sàng hi sinh về nghĩa lớn. Trong lịch sử của dân tộc còn nhiều lắm những hành động việc làm vĩ đại mà không thể  kể ra hết nhưng tất cả để thể hiện con người Việt Nam kiên cường bất khuất. </a:t>
            </a:r>
          </a:p>
        </p:txBody>
      </p:sp>
      <p:grpSp>
        <p:nvGrpSpPr>
          <p:cNvPr id="6" name="Group 5">
            <a:extLst>
              <a:ext uri="{FF2B5EF4-FFF2-40B4-BE49-F238E27FC236}">
                <a16:creationId xmlns:a16="http://schemas.microsoft.com/office/drawing/2014/main" id="{C0C8E669-BD9D-40E8-13A3-84CCA79D45D8}"/>
              </a:ext>
            </a:extLst>
          </p:cNvPr>
          <p:cNvGrpSpPr/>
          <p:nvPr/>
        </p:nvGrpSpPr>
        <p:grpSpPr>
          <a:xfrm>
            <a:off x="233196" y="1412240"/>
            <a:ext cx="3505684" cy="5016513"/>
            <a:chOff x="233196" y="824224"/>
            <a:chExt cx="3505684" cy="5604529"/>
          </a:xfrm>
        </p:grpSpPr>
        <p:pic>
          <p:nvPicPr>
            <p:cNvPr id="2" name="Picture 1">
              <a:extLst>
                <a:ext uri="{FF2B5EF4-FFF2-40B4-BE49-F238E27FC236}">
                  <a16:creationId xmlns:a16="http://schemas.microsoft.com/office/drawing/2014/main" id="{A082BCA2-DD68-1C95-166F-C3381D42AF06}"/>
                </a:ext>
              </a:extLst>
            </p:cNvPr>
            <p:cNvPicPr>
              <a:picLocks noChangeAspect="1"/>
            </p:cNvPicPr>
            <p:nvPr/>
          </p:nvPicPr>
          <p:blipFill>
            <a:blip r:embed="rId2"/>
            <a:stretch>
              <a:fillRect/>
            </a:stretch>
          </p:blipFill>
          <p:spPr>
            <a:xfrm>
              <a:off x="233196" y="824224"/>
              <a:ext cx="3505684" cy="4997456"/>
            </a:xfrm>
            <a:prstGeom prst="rect">
              <a:avLst/>
            </a:prstGeom>
          </p:spPr>
        </p:pic>
        <p:sp>
          <p:nvSpPr>
            <p:cNvPr id="5" name="Rectangle 4">
              <a:extLst>
                <a:ext uri="{FF2B5EF4-FFF2-40B4-BE49-F238E27FC236}">
                  <a16:creationId xmlns:a16="http://schemas.microsoft.com/office/drawing/2014/main" id="{7E66D637-3CD6-5AAC-CEB6-3706290011C0}"/>
                </a:ext>
              </a:extLst>
            </p:cNvPr>
            <p:cNvSpPr/>
            <p:nvPr/>
          </p:nvSpPr>
          <p:spPr>
            <a:xfrm>
              <a:off x="345440" y="5984240"/>
              <a:ext cx="3393440" cy="4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Hòn Vọng Phu</a:t>
              </a:r>
            </a:p>
          </p:txBody>
        </p:sp>
      </p:grpSp>
      <p:sp>
        <p:nvSpPr>
          <p:cNvPr id="8" name="TextBox 7">
            <a:extLst>
              <a:ext uri="{FF2B5EF4-FFF2-40B4-BE49-F238E27FC236}">
                <a16:creationId xmlns:a16="http://schemas.microsoft.com/office/drawing/2014/main" id="{709AC2E2-A1EF-6F99-04AC-0F9F3C7F2589}"/>
              </a:ext>
            </a:extLst>
          </p:cNvPr>
          <p:cNvSpPr txBox="1"/>
          <p:nvPr/>
        </p:nvSpPr>
        <p:spPr>
          <a:xfrm>
            <a:off x="0" y="567892"/>
            <a:ext cx="9855200" cy="564257"/>
          </a:xfrm>
          <a:prstGeom prst="rect">
            <a:avLst/>
          </a:prstGeom>
          <a:solidFill>
            <a:schemeClr val="bg1"/>
          </a:solidFill>
        </p:spPr>
        <p:txBody>
          <a:bodyPr wrap="square">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800" b="1" i="1"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Đoạn 3. Cách hi sinh của con người Việt Nam rất đáng tự hào </a:t>
            </a: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Tree>
    <p:extLst>
      <p:ext uri="{BB962C8B-B14F-4D97-AF65-F5344CB8AC3E}">
        <p14:creationId xmlns:p14="http://schemas.microsoft.com/office/powerpoint/2010/main" val="293425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813D11-FDB1-8501-DE93-A925051D3523}"/>
              </a:ext>
            </a:extLst>
          </p:cNvPr>
          <p:cNvSpPr/>
          <p:nvPr/>
        </p:nvSpPr>
        <p:spPr>
          <a:xfrm>
            <a:off x="1686560" y="386080"/>
            <a:ext cx="9956800" cy="21640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Mời các em xem video sau và suy nghĩ của mình sau khi xem xong video. </a:t>
            </a:r>
          </a:p>
        </p:txBody>
      </p:sp>
      <p:sp>
        <p:nvSpPr>
          <p:cNvPr id="4" name="Arrow: Right 3">
            <a:hlinkClick r:id="rId2" action="ppaction://hlinkfile"/>
            <a:extLst>
              <a:ext uri="{FF2B5EF4-FFF2-40B4-BE49-F238E27FC236}">
                <a16:creationId xmlns:a16="http://schemas.microsoft.com/office/drawing/2014/main" id="{F1AA7281-B812-D311-4407-40150CC71A79}"/>
              </a:ext>
            </a:extLst>
          </p:cNvPr>
          <p:cNvSpPr/>
          <p:nvPr/>
        </p:nvSpPr>
        <p:spPr>
          <a:xfrm>
            <a:off x="10800080" y="6431280"/>
            <a:ext cx="670560" cy="35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B3F5BA5-4D7A-A908-7618-AEAFE3E5CF67}"/>
              </a:ext>
            </a:extLst>
          </p:cNvPr>
          <p:cNvPicPr>
            <a:picLocks noChangeAspect="1"/>
          </p:cNvPicPr>
          <p:nvPr/>
        </p:nvPicPr>
        <p:blipFill>
          <a:blip r:embed="rId3"/>
          <a:stretch>
            <a:fillRect/>
          </a:stretch>
        </p:blipFill>
        <p:spPr>
          <a:xfrm>
            <a:off x="1879600" y="2367280"/>
            <a:ext cx="8483600" cy="4419599"/>
          </a:xfrm>
          <a:prstGeom prst="rect">
            <a:avLst/>
          </a:prstGeom>
        </p:spPr>
      </p:pic>
    </p:spTree>
    <p:extLst>
      <p:ext uri="{BB962C8B-B14F-4D97-AF65-F5344CB8AC3E}">
        <p14:creationId xmlns:p14="http://schemas.microsoft.com/office/powerpoint/2010/main" val="2941577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4E0ED6-F0F2-124A-B258-610C5E201847}"/>
              </a:ext>
            </a:extLst>
          </p:cNvPr>
          <p:cNvSpPr txBox="1"/>
          <p:nvPr/>
        </p:nvSpPr>
        <p:spPr>
          <a:xfrm>
            <a:off x="3992880" y="1310728"/>
            <a:ext cx="8046720" cy="5521512"/>
          </a:xfrm>
          <a:prstGeom prst="rect">
            <a:avLst/>
          </a:prstGeom>
          <a:noFill/>
        </p:spPr>
        <p:txBody>
          <a:bodyPr wrap="square">
            <a:spAutoFit/>
          </a:bodyPr>
          <a:lstStyle/>
          <a:p>
            <a:pPr marL="0" marR="0">
              <a:lnSpc>
                <a:spcPct val="120000"/>
              </a:lnSpc>
              <a:spcBef>
                <a:spcPts val="0"/>
              </a:spcBef>
              <a:spcAft>
                <a:spcPts val="0"/>
              </a:spcAft>
            </a:pPr>
            <a:r>
              <a:rPr lang="en-US" sz="2800" b="1">
                <a:effectLst/>
                <a:latin typeface="Times New Roman" panose="02020603050405020304" pitchFamily="18" charset="0"/>
                <a:ea typeface="Times New Roman" panose="02020603050405020304" pitchFamily="18" charset="0"/>
              </a:rPr>
              <a:t>c. Kết thúc vấn đề</a:t>
            </a:r>
            <a:endParaRPr lang="en-US" sz="280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2800" b="1">
                <a:effectLst/>
                <a:latin typeface="Times New Roman" panose="02020603050405020304" pitchFamily="18" charset="0"/>
                <a:ea typeface="Times New Roman" panose="02020603050405020304" pitchFamily="18" charset="0"/>
              </a:rPr>
              <a:t>-</a:t>
            </a:r>
            <a:r>
              <a:rPr lang="en-US" sz="2800">
                <a:effectLst/>
                <a:latin typeface="Times New Roman" panose="02020603050405020304" pitchFamily="18" charset="0"/>
                <a:ea typeface="Times New Roman" panose="02020603050405020304" pitchFamily="18" charset="0"/>
              </a:rPr>
              <a:t> Tác giả đã gửi đến thông điệp “Tượng đài vĩ đại nhất là hình hài Tổ quốc, có máu xương, mồ hôi công sức, trí tuệ của lớp lớp anh hùng, liệt sĩ, qua bao thăng trầm vẫn nguyên vẹn, tròn đầy; là dân tộc với cuộc sống hòa bình, độc lập, tự do, ngày một ấm no, hạnh phúc!”</a:t>
            </a:r>
          </a:p>
          <a:p>
            <a:pPr marL="0" marR="0">
              <a:lnSpc>
                <a:spcPct val="120000"/>
              </a:lnSpc>
              <a:spcBef>
                <a:spcPts val="0"/>
              </a:spcBef>
              <a:spcAft>
                <a:spcPts val="0"/>
              </a:spcAft>
            </a:pPr>
            <a:r>
              <a:rPr lang="en-US" sz="2800">
                <a:effectLst/>
                <a:latin typeface="Times New Roman" panose="02020603050405020304" pitchFamily="18" charset="0"/>
                <a:ea typeface="Times New Roman" panose="02020603050405020304" pitchFamily="18" charset="0"/>
              </a:rPr>
              <a:t>- Không có tượng đài nào có thể tạc hết sự hi sinh của con người Việt Nam. </a:t>
            </a:r>
          </a:p>
          <a:p>
            <a:r>
              <a:rPr lang="en-US" sz="2800">
                <a:effectLst/>
                <a:latin typeface="Times New Roman" panose="02020603050405020304" pitchFamily="18" charset="0"/>
                <a:ea typeface="Times New Roman" panose="02020603050405020304" pitchFamily="18" charset="0"/>
              </a:rPr>
              <a:t>- Kết thúc vấn đề là sự tri ân tới các vị anh hùng đã hi sinh vì đất nước và  là niềm tự hào về lịch sử vẻ vang của dân tộc. </a:t>
            </a:r>
            <a:endParaRPr lang="en-US" sz="2800"/>
          </a:p>
        </p:txBody>
      </p:sp>
      <p:grpSp>
        <p:nvGrpSpPr>
          <p:cNvPr id="4" name="Group 3">
            <a:extLst>
              <a:ext uri="{FF2B5EF4-FFF2-40B4-BE49-F238E27FC236}">
                <a16:creationId xmlns:a16="http://schemas.microsoft.com/office/drawing/2014/main" id="{0B79982F-12C6-7F65-7567-F1F1F9C72E49}"/>
              </a:ext>
            </a:extLst>
          </p:cNvPr>
          <p:cNvGrpSpPr/>
          <p:nvPr/>
        </p:nvGrpSpPr>
        <p:grpSpPr>
          <a:xfrm>
            <a:off x="935628" y="104024"/>
            <a:ext cx="10798264" cy="969048"/>
            <a:chOff x="956856" y="39174"/>
            <a:chExt cx="9650184" cy="1447942"/>
          </a:xfrm>
        </p:grpSpPr>
        <p:sp>
          <p:nvSpPr>
            <p:cNvPr id="5" name="Title 1">
              <a:extLst>
                <a:ext uri="{FF2B5EF4-FFF2-40B4-BE49-F238E27FC236}">
                  <a16:creationId xmlns:a16="http://schemas.microsoft.com/office/drawing/2014/main" id="{575B2D45-D66A-0885-B4F4-9C0109D03357}"/>
                </a:ext>
              </a:extLst>
            </p:cNvPr>
            <p:cNvSpPr txBox="1">
              <a:spLocks/>
            </p:cNvSpPr>
            <p:nvPr/>
          </p:nvSpPr>
          <p:spPr>
            <a:xfrm>
              <a:off x="956856" y="39174"/>
              <a:ext cx="3206927" cy="646331"/>
            </a:xfrm>
            <a:prstGeom prst="rect">
              <a:avLst/>
            </a:prstGeom>
            <a:solidFill>
              <a:schemeClr val="bg1"/>
            </a:solidFill>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a:latin typeface="Times New Roman" panose="02020603050405020304" pitchFamily="18" charset="0"/>
                  <a:cs typeface="Times New Roman" panose="02020603050405020304" pitchFamily="18" charset="0"/>
                </a:rPr>
                <a:t>Thực hành đọc hiểu</a:t>
              </a:r>
            </a:p>
          </p:txBody>
        </p:sp>
        <p:sp>
          <p:nvSpPr>
            <p:cNvPr id="6" name="Rectangle 5">
              <a:extLst>
                <a:ext uri="{FF2B5EF4-FFF2-40B4-BE49-F238E27FC236}">
                  <a16:creationId xmlns:a16="http://schemas.microsoft.com/office/drawing/2014/main" id="{378787D1-AAA0-BC4A-0CF8-12893C18CACB}"/>
                </a:ext>
              </a:extLst>
            </p:cNvPr>
            <p:cNvSpPr/>
            <p:nvPr/>
          </p:nvSpPr>
          <p:spPr>
            <a:xfrm>
              <a:off x="2235200" y="270006"/>
              <a:ext cx="7284720" cy="646331"/>
            </a:xfrm>
            <a:prstGeom prst="rect">
              <a:avLst/>
            </a:prstGeom>
            <a:noFill/>
          </p:spPr>
          <p:txBody>
            <a:bodyPr wrap="square" lIns="91440" tIns="45720" rIns="91440" bIns="45720">
              <a:spAutoFit/>
            </a:bodyPr>
            <a:lstStyle/>
            <a:p>
              <a:pPr algn="ctr"/>
              <a:r>
                <a:rPr lang="en-US" sz="3600" b="0" cap="none" spc="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Tượng đài vĩ đại nhất </a:t>
              </a:r>
            </a:p>
          </p:txBody>
        </p:sp>
        <p:sp>
          <p:nvSpPr>
            <p:cNvPr id="7" name="Rectangle 6">
              <a:extLst>
                <a:ext uri="{FF2B5EF4-FFF2-40B4-BE49-F238E27FC236}">
                  <a16:creationId xmlns:a16="http://schemas.microsoft.com/office/drawing/2014/main" id="{DF96D5A8-2D67-7AD2-A433-61C90C78AF8D}"/>
                </a:ext>
              </a:extLst>
            </p:cNvPr>
            <p:cNvSpPr/>
            <p:nvPr/>
          </p:nvSpPr>
          <p:spPr>
            <a:xfrm>
              <a:off x="7711401" y="913489"/>
              <a:ext cx="2895639" cy="573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UÔNG NGỌC DẬU</a:t>
              </a:r>
            </a:p>
          </p:txBody>
        </p:sp>
      </p:grpSp>
      <p:pic>
        <p:nvPicPr>
          <p:cNvPr id="8" name="Picture 7">
            <a:extLst>
              <a:ext uri="{FF2B5EF4-FFF2-40B4-BE49-F238E27FC236}">
                <a16:creationId xmlns:a16="http://schemas.microsoft.com/office/drawing/2014/main" id="{AA5B102E-A061-A25A-9E5E-A9637AC5651B}"/>
              </a:ext>
            </a:extLst>
          </p:cNvPr>
          <p:cNvPicPr>
            <a:picLocks noChangeAspect="1"/>
          </p:cNvPicPr>
          <p:nvPr/>
        </p:nvPicPr>
        <p:blipFill>
          <a:blip r:embed="rId2"/>
          <a:stretch>
            <a:fillRect/>
          </a:stretch>
        </p:blipFill>
        <p:spPr>
          <a:xfrm>
            <a:off x="352425" y="1406842"/>
            <a:ext cx="3467735" cy="5019675"/>
          </a:xfrm>
          <a:prstGeom prst="rect">
            <a:avLst/>
          </a:prstGeom>
        </p:spPr>
      </p:pic>
    </p:spTree>
    <p:extLst>
      <p:ext uri="{BB962C8B-B14F-4D97-AF65-F5344CB8AC3E}">
        <p14:creationId xmlns:p14="http://schemas.microsoft.com/office/powerpoint/2010/main" val="3929592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ình nền ppt đẹp - Ôn Thi HSG">
            <a:extLst>
              <a:ext uri="{FF2B5EF4-FFF2-40B4-BE49-F238E27FC236}">
                <a16:creationId xmlns:a16="http://schemas.microsoft.com/office/drawing/2014/main" id="{6C1D8812-4605-4DAB-F971-9CF1014E65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963"/>
          <a:stretch/>
        </p:blipFill>
        <p:spPr bwMode="auto">
          <a:xfrm>
            <a:off x="0" y="-273072"/>
            <a:ext cx="121920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ình nền ppt đẹp - Ôn Thi HSG">
            <a:extLst>
              <a:ext uri="{FF2B5EF4-FFF2-40B4-BE49-F238E27FC236}">
                <a16:creationId xmlns:a16="http://schemas.microsoft.com/office/drawing/2014/main" id="{C08A0E77-5DE3-2A1A-D71E-970007E126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296"/>
          <a:stretch/>
        </p:blipFill>
        <p:spPr bwMode="auto">
          <a:xfrm>
            <a:off x="0" y="1098527"/>
            <a:ext cx="12192000" cy="57594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520980-63DE-1FCC-268D-1B0493CF1665}"/>
              </a:ext>
            </a:extLst>
          </p:cNvPr>
          <p:cNvSpPr txBox="1"/>
          <p:nvPr/>
        </p:nvSpPr>
        <p:spPr>
          <a:xfrm>
            <a:off x="4178300" y="120340"/>
            <a:ext cx="3093720" cy="584775"/>
          </a:xfrm>
          <a:prstGeom prst="rect">
            <a:avLst/>
          </a:prstGeom>
          <a:noFill/>
        </p:spPr>
        <p:txBody>
          <a:bodyPr wrap="square">
            <a:spAutoFit/>
          </a:bodyPr>
          <a:lstStyle/>
          <a:p>
            <a:r>
              <a:rPr lang="vi-VN" sz="3200" b="1">
                <a:solidFill>
                  <a:srgbClr val="7030A0"/>
                </a:solidFill>
                <a:effectLst/>
                <a:latin typeface="Times New Roman" panose="02020603050405020304" pitchFamily="18" charset="0"/>
                <a:ea typeface="Times New Roman" panose="02020603050405020304" pitchFamily="18" charset="0"/>
              </a:rPr>
              <a:t>III. TỔNG KẾT </a:t>
            </a:r>
            <a:endParaRPr lang="en-US" sz="3200"/>
          </a:p>
        </p:txBody>
      </p:sp>
      <p:sp>
        <p:nvSpPr>
          <p:cNvPr id="4" name="TextBox 3">
            <a:extLst>
              <a:ext uri="{FF2B5EF4-FFF2-40B4-BE49-F238E27FC236}">
                <a16:creationId xmlns:a16="http://schemas.microsoft.com/office/drawing/2014/main" id="{DC7C5DD6-3A79-0541-C53D-4F51F7283ABE}"/>
              </a:ext>
            </a:extLst>
          </p:cNvPr>
          <p:cNvSpPr txBox="1"/>
          <p:nvPr/>
        </p:nvSpPr>
        <p:spPr>
          <a:xfrm>
            <a:off x="5994400" y="1098526"/>
            <a:ext cx="6065520" cy="4832092"/>
          </a:xfrm>
          <a:prstGeom prst="rect">
            <a:avLst/>
          </a:prstGeom>
          <a:noFill/>
        </p:spPr>
        <p:txBody>
          <a:bodyPr wrap="square">
            <a:spAutoFit/>
          </a:bodyPr>
          <a:lstStyle/>
          <a:p>
            <a:pPr marL="0" marR="0">
              <a:spcBef>
                <a:spcPts val="0"/>
              </a:spcBef>
              <a:spcAft>
                <a:spcPts val="0"/>
              </a:spcAft>
            </a:pPr>
            <a:r>
              <a:rPr lang="vi-VN" sz="2800" b="1">
                <a:solidFill>
                  <a:srgbClr val="0070C0"/>
                </a:solidFill>
                <a:effectLst/>
                <a:latin typeface="Times New Roman" panose="02020603050405020304" pitchFamily="18" charset="0"/>
                <a:ea typeface="Times New Roman" panose="02020603050405020304" pitchFamily="18" charset="0"/>
              </a:rPr>
              <a:t>2. Nội dung</a:t>
            </a:r>
            <a:endParaRPr lang="en-US" sz="2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800">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Văn bản thể hiện những suy nghĩ về sự hi sinh cao cả của biết bao nhiêu đồng chí, đồng bào để có được đất nước hôm nay. </a:t>
            </a:r>
          </a:p>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Tự hào về những trang lịch sử vẻ vang của dân tộc. </a:t>
            </a:r>
          </a:p>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Văn nghị luận: ý kiến nêu lên phải rõ ràng. Dẫn chứng lí lẽ hợp lí, thuyết phục. Lập luận chặt chẽ, liên kết. Văn bản phải mạch lạc rõ ràng. Bố cục rõ ràng, đầy đủ. </a:t>
            </a:r>
          </a:p>
        </p:txBody>
      </p:sp>
      <p:sp>
        <p:nvSpPr>
          <p:cNvPr id="5" name="TextBox 4">
            <a:extLst>
              <a:ext uri="{FF2B5EF4-FFF2-40B4-BE49-F238E27FC236}">
                <a16:creationId xmlns:a16="http://schemas.microsoft.com/office/drawing/2014/main" id="{4924FD59-E9D9-6B93-DE2D-AC484771EBC3}"/>
              </a:ext>
            </a:extLst>
          </p:cNvPr>
          <p:cNvSpPr txBox="1"/>
          <p:nvPr/>
        </p:nvSpPr>
        <p:spPr>
          <a:xfrm>
            <a:off x="264161" y="1188056"/>
            <a:ext cx="5181599" cy="4959306"/>
          </a:xfrm>
          <a:prstGeom prst="rect">
            <a:avLst/>
          </a:prstGeom>
          <a:noFill/>
        </p:spPr>
        <p:txBody>
          <a:bodyPr wrap="square">
            <a:spAutoFit/>
          </a:bodyPr>
          <a:lstStyle/>
          <a:p>
            <a:pPr marL="0" marR="0">
              <a:lnSpc>
                <a:spcPct val="120000"/>
              </a:lnSpc>
              <a:spcBef>
                <a:spcPts val="0"/>
              </a:spcBef>
              <a:spcAft>
                <a:spcPts val="0"/>
              </a:spcAft>
            </a:pPr>
            <a:r>
              <a:rPr lang="vi-VN" sz="2800" b="1">
                <a:solidFill>
                  <a:srgbClr val="0070C0"/>
                </a:solidFill>
                <a:effectLst/>
                <a:latin typeface="Times New Roman" panose="02020603050405020304" pitchFamily="18" charset="0"/>
                <a:ea typeface="Times New Roman" panose="02020603050405020304" pitchFamily="18" charset="0"/>
              </a:rPr>
              <a:t>1. Nghệ thuật</a:t>
            </a:r>
            <a:endParaRPr lang="en-US" sz="28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a:effectLst/>
                <a:latin typeface="Times New Roman" panose="02020603050405020304" pitchFamily="18" charset="0"/>
                <a:ea typeface="Times New Roman" panose="02020603050405020304" pitchFamily="18" charset="0"/>
              </a:rPr>
              <a:t>- Sử dụng nghệ thuật lặp, liệt kê… để đưa ra các dẫn chứng thuyết phục.</a:t>
            </a:r>
          </a:p>
          <a:p>
            <a:pPr marL="0" marR="0">
              <a:lnSpc>
                <a:spcPct val="120000"/>
              </a:lnSpc>
              <a:spcBef>
                <a:spcPts val="0"/>
              </a:spcBef>
              <a:spcAft>
                <a:spcPts val="0"/>
              </a:spcAft>
            </a:pPr>
            <a:r>
              <a:rPr lang="en-US" sz="2800">
                <a:effectLst/>
                <a:latin typeface="Times New Roman" panose="02020603050405020304" pitchFamily="18" charset="0"/>
                <a:ea typeface="Times New Roman" panose="02020603050405020304" pitchFamily="18" charset="0"/>
              </a:rPr>
              <a:t>- Dẫn chứng rõ ràng, chân thật.</a:t>
            </a:r>
          </a:p>
          <a:p>
            <a:pPr marL="0" marR="0">
              <a:lnSpc>
                <a:spcPct val="120000"/>
              </a:lnSpc>
              <a:spcBef>
                <a:spcPts val="0"/>
              </a:spcBef>
              <a:spcAft>
                <a:spcPts val="0"/>
              </a:spcAft>
            </a:pPr>
            <a:r>
              <a:rPr lang="en-US" sz="2800">
                <a:effectLst/>
                <a:latin typeface="Times New Roman" panose="02020603050405020304" pitchFamily="18" charset="0"/>
                <a:ea typeface="Times New Roman" panose="02020603050405020304" pitchFamily="18" charset="0"/>
              </a:rPr>
              <a:t>- Lập luận chặt chẽ, các đoạn liên kết với nhau. </a:t>
            </a:r>
          </a:p>
          <a:p>
            <a:pPr marL="0" marR="0">
              <a:lnSpc>
                <a:spcPct val="120000"/>
              </a:lnSpc>
              <a:spcBef>
                <a:spcPts val="0"/>
              </a:spcBef>
              <a:spcAft>
                <a:spcPts val="0"/>
              </a:spcAft>
            </a:pPr>
            <a:r>
              <a:rPr lang="en-US" sz="2800">
                <a:effectLst/>
                <a:latin typeface="Times New Roman" panose="02020603050405020304" pitchFamily="18" charset="0"/>
                <a:ea typeface="Times New Roman" panose="02020603050405020304" pitchFamily="18" charset="0"/>
              </a:rPr>
              <a:t>- Văn bản mạch lạc hướng đến mục đích chung nói đến sự tri ân các anh hùng. </a:t>
            </a:r>
          </a:p>
        </p:txBody>
      </p:sp>
      <p:cxnSp>
        <p:nvCxnSpPr>
          <p:cNvPr id="8" name="Straight Connector 7">
            <a:extLst>
              <a:ext uri="{FF2B5EF4-FFF2-40B4-BE49-F238E27FC236}">
                <a16:creationId xmlns:a16="http://schemas.microsoft.com/office/drawing/2014/main" id="{E5B81DE5-A8C4-6076-ED83-2E9EB26899C7}"/>
              </a:ext>
            </a:extLst>
          </p:cNvPr>
          <p:cNvCxnSpPr/>
          <p:nvPr/>
        </p:nvCxnSpPr>
        <p:spPr>
          <a:xfrm flipV="1">
            <a:off x="5801360" y="1188056"/>
            <a:ext cx="0" cy="543626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71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F64EA-B564-72A0-9523-E60CFB83D1AC}"/>
              </a:ext>
            </a:extLst>
          </p:cNvPr>
          <p:cNvSpPr>
            <a:spLocks noGrp="1"/>
          </p:cNvSpPr>
          <p:nvPr>
            <p:ph type="body" idx="1"/>
          </p:nvPr>
        </p:nvSpPr>
        <p:spPr>
          <a:xfrm>
            <a:off x="782980" y="1509186"/>
            <a:ext cx="7060540" cy="692800"/>
          </a:xfrm>
        </p:spPr>
        <p:txBody>
          <a:bodyPr/>
          <a:lstStyle/>
          <a:p>
            <a:r>
              <a:rPr lang="en-US" sz="3200">
                <a:solidFill>
                  <a:schemeClr val="tx1"/>
                </a:solidFill>
                <a:latin typeface="Times New Roman" panose="02020603050405020304" pitchFamily="18" charset="0"/>
                <a:cs typeface="Times New Roman" panose="02020603050405020304" pitchFamily="18" charset="0"/>
              </a:rPr>
              <a:t>III. Luyện tập </a:t>
            </a:r>
          </a:p>
        </p:txBody>
      </p:sp>
      <p:sp>
        <p:nvSpPr>
          <p:cNvPr id="3" name="Text Placeholder 1">
            <a:extLst>
              <a:ext uri="{FF2B5EF4-FFF2-40B4-BE49-F238E27FC236}">
                <a16:creationId xmlns:a16="http://schemas.microsoft.com/office/drawing/2014/main" id="{B89A527D-DFD3-552F-F2F8-5DC810388DC7}"/>
              </a:ext>
            </a:extLst>
          </p:cNvPr>
          <p:cNvSpPr txBox="1">
            <a:spLocks/>
          </p:cNvSpPr>
          <p:nvPr/>
        </p:nvSpPr>
        <p:spPr>
          <a:xfrm>
            <a:off x="703683" y="2201986"/>
            <a:ext cx="10784634" cy="32683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304792" algn="l" rtl="0" eaLnBrk="1" hangingPunct="1">
              <a:lnSpc>
                <a:spcPct val="100000"/>
              </a:lnSpc>
              <a:spcBef>
                <a:spcPts val="480"/>
              </a:spcBef>
              <a:spcAft>
                <a:spcPts val="0"/>
              </a:spcAft>
              <a:buClr>
                <a:schemeClr val="accent3"/>
              </a:buClr>
              <a:buSzPts val="1800"/>
              <a:buFont typeface="Roboto Condensed"/>
              <a:buNone/>
              <a:defRPr sz="2400" b="0" i="0" u="none" strike="noStrike" cap="none">
                <a:solidFill>
                  <a:schemeClr val="dk2"/>
                </a:solidFill>
                <a:latin typeface="Roboto Condensed"/>
                <a:ea typeface="Roboto Condensed"/>
                <a:cs typeface="Roboto Condensed"/>
                <a:sym typeface="Roboto Condensed"/>
              </a:defRPr>
            </a:lvl1pPr>
            <a:lvl2pPr marL="914400" marR="0" lvl="1" indent="-355600" algn="l" rtl="0" eaLnBrk="1" hangingPunct="1">
              <a:lnSpc>
                <a:spcPct val="100000"/>
              </a:lnSpc>
              <a:spcBef>
                <a:spcPts val="0"/>
              </a:spcBef>
              <a:spcAft>
                <a:spcPts val="0"/>
              </a:spcAft>
              <a:buClr>
                <a:schemeClr val="accent3"/>
              </a:buClr>
              <a:buSzPts val="2000"/>
              <a:buFont typeface="Roboto Condensed"/>
              <a:buChar char="⋄"/>
              <a:defRPr sz="2000" b="0" i="0" u="none" strike="noStrike" cap="none">
                <a:solidFill>
                  <a:schemeClr val="dk2"/>
                </a:solidFill>
                <a:latin typeface="Roboto Condensed"/>
                <a:ea typeface="Roboto Condensed"/>
                <a:cs typeface="Roboto Condensed"/>
                <a:sym typeface="Roboto Condensed"/>
              </a:defRPr>
            </a:lvl2pPr>
            <a:lvl3pPr marL="1371600" marR="0" lvl="2" indent="-355600" algn="l" rtl="0" eaLnBrk="1" hangingPunct="1">
              <a:lnSpc>
                <a:spcPct val="100000"/>
              </a:lnSpc>
              <a:spcBef>
                <a:spcPts val="0"/>
              </a:spcBef>
              <a:spcAft>
                <a:spcPts val="0"/>
              </a:spcAft>
              <a:buClr>
                <a:schemeClr val="accent3"/>
              </a:buClr>
              <a:buSzPts val="2000"/>
              <a:buFont typeface="Roboto Condensed"/>
              <a:buChar char="⋄"/>
              <a:defRPr sz="2000" b="0" i="0" u="none" strike="noStrike" cap="none">
                <a:solidFill>
                  <a:schemeClr val="dk2"/>
                </a:solidFill>
                <a:latin typeface="Roboto Condensed"/>
                <a:ea typeface="Roboto Condensed"/>
                <a:cs typeface="Roboto Condensed"/>
                <a:sym typeface="Roboto Condensed"/>
              </a:defRPr>
            </a:lvl3pPr>
            <a:lvl4pPr marL="1828800" marR="0" lvl="3" indent="-355600" algn="l" rtl="0" eaLnBrk="1" hangingPunct="1">
              <a:lnSpc>
                <a:spcPct val="100000"/>
              </a:lnSpc>
              <a:spcBef>
                <a:spcPts val="0"/>
              </a:spcBef>
              <a:spcAft>
                <a:spcPts val="0"/>
              </a:spcAft>
              <a:buClr>
                <a:schemeClr val="dk2"/>
              </a:buClr>
              <a:buSzPts val="2000"/>
              <a:buFont typeface="Roboto Condensed"/>
              <a:buChar char="⋄"/>
              <a:defRPr sz="2000" b="0" i="0" u="none" strike="noStrike" cap="none">
                <a:solidFill>
                  <a:schemeClr val="dk2"/>
                </a:solidFill>
                <a:latin typeface="Roboto Condensed"/>
                <a:ea typeface="Roboto Condensed"/>
                <a:cs typeface="Roboto Condensed"/>
                <a:sym typeface="Roboto Condensed"/>
              </a:defRPr>
            </a:lvl4pPr>
            <a:lvl5pPr marL="2286000" marR="0" lvl="4" indent="-355600" algn="l" rtl="0" eaLnBrk="1" hangingPunct="1">
              <a:lnSpc>
                <a:spcPct val="100000"/>
              </a:lnSpc>
              <a:spcBef>
                <a:spcPts val="0"/>
              </a:spcBef>
              <a:spcAft>
                <a:spcPts val="0"/>
              </a:spcAft>
              <a:buClr>
                <a:schemeClr val="dk2"/>
              </a:buClr>
              <a:buSzPts val="2000"/>
              <a:buFont typeface="Roboto Condensed"/>
              <a:buChar char="⋄"/>
              <a:defRPr sz="2000" b="0" i="0" u="none" strike="noStrike" cap="none">
                <a:solidFill>
                  <a:schemeClr val="dk2"/>
                </a:solidFill>
                <a:latin typeface="Roboto Condensed"/>
                <a:ea typeface="Roboto Condensed"/>
                <a:cs typeface="Roboto Condensed"/>
                <a:sym typeface="Roboto Condensed"/>
              </a:defRPr>
            </a:lvl5pPr>
            <a:lvl6pPr marL="2743200" marR="0" lvl="5" indent="-355600" algn="l" rtl="0" eaLnBrk="1" hangingPunct="1">
              <a:lnSpc>
                <a:spcPct val="100000"/>
              </a:lnSpc>
              <a:spcBef>
                <a:spcPts val="0"/>
              </a:spcBef>
              <a:spcAft>
                <a:spcPts val="0"/>
              </a:spcAft>
              <a:buClr>
                <a:schemeClr val="dk2"/>
              </a:buClr>
              <a:buSzPts val="2000"/>
              <a:buFont typeface="Roboto Condensed"/>
              <a:buChar char="⋄"/>
              <a:defRPr sz="2000" b="0" i="0" u="none" strike="noStrike" cap="none">
                <a:solidFill>
                  <a:schemeClr val="dk2"/>
                </a:solidFill>
                <a:latin typeface="Roboto Condensed"/>
                <a:ea typeface="Roboto Condensed"/>
                <a:cs typeface="Roboto Condensed"/>
                <a:sym typeface="Roboto Condensed"/>
              </a:defRPr>
            </a:lvl6pPr>
            <a:lvl7pPr marL="3200400" marR="0" lvl="6" indent="-355600" algn="l" rtl="0" eaLnBrk="1" hangingPunct="1">
              <a:lnSpc>
                <a:spcPct val="100000"/>
              </a:lnSpc>
              <a:spcBef>
                <a:spcPts val="0"/>
              </a:spcBef>
              <a:spcAft>
                <a:spcPts val="0"/>
              </a:spcAft>
              <a:buClr>
                <a:schemeClr val="dk2"/>
              </a:buClr>
              <a:buSzPts val="2000"/>
              <a:buFont typeface="Roboto Condensed"/>
              <a:buChar char="●"/>
              <a:defRPr sz="2000" b="0" i="0" u="none" strike="noStrike" cap="none">
                <a:solidFill>
                  <a:schemeClr val="dk2"/>
                </a:solidFill>
                <a:latin typeface="Roboto Condensed"/>
                <a:ea typeface="Roboto Condensed"/>
                <a:cs typeface="Roboto Condensed"/>
                <a:sym typeface="Roboto Condensed"/>
              </a:defRPr>
            </a:lvl7pPr>
            <a:lvl8pPr marL="3657600" marR="0" lvl="7" indent="-355600" algn="l" rtl="0" eaLnBrk="1" hangingPunct="1">
              <a:lnSpc>
                <a:spcPct val="100000"/>
              </a:lnSpc>
              <a:spcBef>
                <a:spcPts val="0"/>
              </a:spcBef>
              <a:spcAft>
                <a:spcPts val="0"/>
              </a:spcAft>
              <a:buClr>
                <a:schemeClr val="dk2"/>
              </a:buClr>
              <a:buSzPts val="2000"/>
              <a:buFont typeface="Roboto Condensed"/>
              <a:buChar char="○"/>
              <a:defRPr sz="2000" b="0" i="0" u="none" strike="noStrike" cap="none">
                <a:solidFill>
                  <a:schemeClr val="dk2"/>
                </a:solidFill>
                <a:latin typeface="Roboto Condensed"/>
                <a:ea typeface="Roboto Condensed"/>
                <a:cs typeface="Roboto Condensed"/>
                <a:sym typeface="Roboto Condensed"/>
              </a:defRPr>
            </a:lvl8pPr>
            <a:lvl9pPr marL="4114800" marR="0" lvl="8" indent="-355600" algn="l" rtl="0" eaLnBrk="1" hangingPunct="1">
              <a:lnSpc>
                <a:spcPct val="100000"/>
              </a:lnSpc>
              <a:spcBef>
                <a:spcPts val="0"/>
              </a:spcBef>
              <a:spcAft>
                <a:spcPts val="0"/>
              </a:spcAft>
              <a:buClr>
                <a:schemeClr val="dk2"/>
              </a:buClr>
              <a:buSzPts val="2000"/>
              <a:buFont typeface="Roboto Condensed"/>
              <a:buChar char="■"/>
              <a:defRPr sz="2000" b="0" i="0" u="none" strike="noStrike" cap="none">
                <a:solidFill>
                  <a:schemeClr val="dk2"/>
                </a:solidFill>
                <a:latin typeface="Roboto Condensed"/>
                <a:ea typeface="Roboto Condensed"/>
                <a:cs typeface="Roboto Condensed"/>
                <a:sym typeface="Roboto Condensed"/>
              </a:defRPr>
            </a:lvl9pPr>
          </a:lstStyle>
          <a:p>
            <a:r>
              <a:rPr lang="en-US" sz="3200">
                <a:solidFill>
                  <a:schemeClr val="tx1"/>
                </a:solidFill>
                <a:latin typeface="Times New Roman" panose="02020603050405020304" pitchFamily="18" charset="0"/>
                <a:ea typeface="Times New Roman" panose="02020603050405020304" pitchFamily="18" charset="0"/>
              </a:rPr>
              <a:t>- Hoạt động cá nhân.</a:t>
            </a:r>
          </a:p>
          <a:p>
            <a:r>
              <a:rPr lang="en-US" sz="3200">
                <a:solidFill>
                  <a:schemeClr val="tx1"/>
                </a:solidFill>
                <a:latin typeface="Times New Roman" panose="02020603050405020304" pitchFamily="18" charset="0"/>
                <a:ea typeface="Times New Roman" panose="02020603050405020304" pitchFamily="18" charset="0"/>
              </a:rPr>
              <a:t>- Câu hỏi: E</a:t>
            </a:r>
            <a:r>
              <a:rPr lang="en-US" sz="3200">
                <a:solidFill>
                  <a:schemeClr val="tx1"/>
                </a:solidFill>
                <a:effectLst/>
                <a:latin typeface="Times New Roman" panose="02020603050405020304" pitchFamily="18" charset="0"/>
                <a:ea typeface="Times New Roman" panose="02020603050405020304" pitchFamily="18" charset="0"/>
              </a:rPr>
              <a:t>m hãy vẽ sơ đồ tư duy thể hiện bài học hôm nay</a:t>
            </a:r>
          </a:p>
          <a:p>
            <a:r>
              <a:rPr lang="en-US" sz="3200">
                <a:solidFill>
                  <a:schemeClr val="tx1"/>
                </a:solidFill>
                <a:latin typeface="Times New Roman" panose="02020603050405020304" pitchFamily="18" charset="0"/>
                <a:cs typeface="Times New Roman" panose="02020603050405020304" pitchFamily="18" charset="0"/>
              </a:rPr>
              <a:t>- Thời gian: 12 phút </a:t>
            </a:r>
          </a:p>
        </p:txBody>
      </p:sp>
      <p:grpSp>
        <p:nvGrpSpPr>
          <p:cNvPr id="4" name="Group 3">
            <a:extLst>
              <a:ext uri="{FF2B5EF4-FFF2-40B4-BE49-F238E27FC236}">
                <a16:creationId xmlns:a16="http://schemas.microsoft.com/office/drawing/2014/main" id="{14E279BD-9537-9B35-C0CA-01DE24F8C3B4}"/>
              </a:ext>
            </a:extLst>
          </p:cNvPr>
          <p:cNvGrpSpPr/>
          <p:nvPr/>
        </p:nvGrpSpPr>
        <p:grpSpPr>
          <a:xfrm>
            <a:off x="935628" y="104024"/>
            <a:ext cx="10798264" cy="969048"/>
            <a:chOff x="956856" y="39174"/>
            <a:chExt cx="9650184" cy="1447942"/>
          </a:xfrm>
        </p:grpSpPr>
        <p:sp>
          <p:nvSpPr>
            <p:cNvPr id="5" name="Title 1">
              <a:extLst>
                <a:ext uri="{FF2B5EF4-FFF2-40B4-BE49-F238E27FC236}">
                  <a16:creationId xmlns:a16="http://schemas.microsoft.com/office/drawing/2014/main" id="{13738CF7-E3F1-65C7-0FDD-95AFE6159BD1}"/>
                </a:ext>
              </a:extLst>
            </p:cNvPr>
            <p:cNvSpPr txBox="1">
              <a:spLocks/>
            </p:cNvSpPr>
            <p:nvPr/>
          </p:nvSpPr>
          <p:spPr>
            <a:xfrm>
              <a:off x="956856" y="39174"/>
              <a:ext cx="3206927" cy="646331"/>
            </a:xfrm>
            <a:prstGeom prst="rect">
              <a:avLst/>
            </a:prstGeom>
            <a:solidFill>
              <a:schemeClr val="bg1"/>
            </a:solidFill>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a:latin typeface="Times New Roman" panose="02020603050405020304" pitchFamily="18" charset="0"/>
                  <a:cs typeface="Times New Roman" panose="02020603050405020304" pitchFamily="18" charset="0"/>
                </a:rPr>
                <a:t>Thực hành đọc hiểu</a:t>
              </a:r>
            </a:p>
          </p:txBody>
        </p:sp>
        <p:sp>
          <p:nvSpPr>
            <p:cNvPr id="6" name="Rectangle 5">
              <a:extLst>
                <a:ext uri="{FF2B5EF4-FFF2-40B4-BE49-F238E27FC236}">
                  <a16:creationId xmlns:a16="http://schemas.microsoft.com/office/drawing/2014/main" id="{61772E7C-DE74-52A6-3194-5F16701B1FDD}"/>
                </a:ext>
              </a:extLst>
            </p:cNvPr>
            <p:cNvSpPr/>
            <p:nvPr/>
          </p:nvSpPr>
          <p:spPr>
            <a:xfrm>
              <a:off x="2235200" y="270006"/>
              <a:ext cx="7284720" cy="646331"/>
            </a:xfrm>
            <a:prstGeom prst="rect">
              <a:avLst/>
            </a:prstGeom>
            <a:noFill/>
          </p:spPr>
          <p:txBody>
            <a:bodyPr wrap="square" lIns="91440" tIns="45720" rIns="91440" bIns="45720">
              <a:spAutoFit/>
            </a:bodyPr>
            <a:lstStyle/>
            <a:p>
              <a:pPr algn="ctr"/>
              <a:r>
                <a:rPr lang="en-US" sz="3600" b="0" cap="none" spc="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Tượng đài vĩ đại nhất </a:t>
              </a:r>
            </a:p>
          </p:txBody>
        </p:sp>
        <p:sp>
          <p:nvSpPr>
            <p:cNvPr id="7" name="Rectangle 6">
              <a:extLst>
                <a:ext uri="{FF2B5EF4-FFF2-40B4-BE49-F238E27FC236}">
                  <a16:creationId xmlns:a16="http://schemas.microsoft.com/office/drawing/2014/main" id="{FB899EB6-C3C2-EC99-DB34-D1DEA28E7503}"/>
                </a:ext>
              </a:extLst>
            </p:cNvPr>
            <p:cNvSpPr/>
            <p:nvPr/>
          </p:nvSpPr>
          <p:spPr>
            <a:xfrm>
              <a:off x="7711401" y="913489"/>
              <a:ext cx="2895639" cy="573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UÔNG NGỌC DẬU</a:t>
              </a:r>
            </a:p>
          </p:txBody>
        </p:sp>
      </p:grpSp>
    </p:spTree>
    <p:extLst>
      <p:ext uri="{BB962C8B-B14F-4D97-AF65-F5344CB8AC3E}">
        <p14:creationId xmlns:p14="http://schemas.microsoft.com/office/powerpoint/2010/main" val="963001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6EDDE-256F-1908-28B5-A1EA858FE108}"/>
              </a:ext>
            </a:extLst>
          </p:cNvPr>
          <p:cNvPicPr>
            <a:picLocks noChangeAspect="1"/>
          </p:cNvPicPr>
          <p:nvPr/>
        </p:nvPicPr>
        <p:blipFill rotWithShape="1">
          <a:blip r:embed="rId2"/>
          <a:srcRect l="3180"/>
          <a:stretch/>
        </p:blipFill>
        <p:spPr bwMode="auto">
          <a:xfrm>
            <a:off x="71120" y="22000"/>
            <a:ext cx="12029440" cy="6143200"/>
          </a:xfrm>
          <a:prstGeom prst="rect">
            <a:avLst/>
          </a:prstGeom>
          <a:ln w="38100">
            <a:solidFill>
              <a:schemeClr val="tx1"/>
            </a:solidFill>
          </a:ln>
          <a:extLst>
            <a:ext uri="{53640926-AAD7-44D8-BBD7-CCE9431645EC}">
              <a14:shadowObscured xmlns:a14="http://schemas.microsoft.com/office/drawing/2010/main"/>
            </a:ext>
          </a:extLst>
        </p:spPr>
      </p:pic>
      <p:sp>
        <p:nvSpPr>
          <p:cNvPr id="3" name="Text Placeholder 1">
            <a:extLst>
              <a:ext uri="{FF2B5EF4-FFF2-40B4-BE49-F238E27FC236}">
                <a16:creationId xmlns:a16="http://schemas.microsoft.com/office/drawing/2014/main" id="{ECBD73AA-16D4-3291-0205-7DEC886253E4}"/>
              </a:ext>
            </a:extLst>
          </p:cNvPr>
          <p:cNvSpPr txBox="1">
            <a:spLocks/>
          </p:cNvSpPr>
          <p:nvPr/>
        </p:nvSpPr>
        <p:spPr>
          <a:xfrm>
            <a:off x="2362530" y="6165200"/>
            <a:ext cx="7060540" cy="6928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800">
                <a:solidFill>
                  <a:schemeClr val="tx1"/>
                </a:solidFill>
                <a:latin typeface="Times New Roman" panose="02020603050405020304" pitchFamily="18" charset="0"/>
                <a:cs typeface="Times New Roman" panose="02020603050405020304" pitchFamily="18" charset="0"/>
              </a:rPr>
              <a:t>Sơ đồ tư duy</a:t>
            </a:r>
          </a:p>
        </p:txBody>
      </p:sp>
    </p:spTree>
    <p:extLst>
      <p:ext uri="{BB962C8B-B14F-4D97-AF65-F5344CB8AC3E}">
        <p14:creationId xmlns:p14="http://schemas.microsoft.com/office/powerpoint/2010/main" val="1165325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9E8634-9B18-9564-3C26-287182AC2C48}"/>
              </a:ext>
            </a:extLst>
          </p:cNvPr>
          <p:cNvSpPr txBox="1"/>
          <p:nvPr/>
        </p:nvSpPr>
        <p:spPr>
          <a:xfrm>
            <a:off x="5102157" y="-14489"/>
            <a:ext cx="1806643" cy="564257"/>
          </a:xfrm>
          <a:prstGeom prst="rect">
            <a:avLst/>
          </a:prstGeom>
          <a:noFill/>
        </p:spPr>
        <p:txBody>
          <a:bodyPr wrap="square">
            <a:spAutoFit/>
          </a:bodyPr>
          <a:lstStyle/>
          <a:p>
            <a:pPr marL="0" marR="0">
              <a:lnSpc>
                <a:spcPct val="120000"/>
              </a:lnSpc>
              <a:spcBef>
                <a:spcPts val="0"/>
              </a:spcBef>
              <a:spcAft>
                <a:spcPts val="0"/>
              </a:spcAft>
            </a:pPr>
            <a:r>
              <a:rPr lang="vi-VN" sz="2800" b="1">
                <a:solidFill>
                  <a:srgbClr val="7030A0"/>
                </a:solidFill>
                <a:effectLst/>
                <a:latin typeface="Times New Roman" panose="02020603050405020304" pitchFamily="18" charset="0"/>
                <a:ea typeface="Times New Roman" panose="02020603050405020304" pitchFamily="18" charset="0"/>
              </a:rPr>
              <a:t>Vận dụng</a:t>
            </a:r>
            <a:endParaRPr lang="en-US" sz="280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DA7F1F71-B7CC-FE7A-0078-6A5097FC81E5}"/>
              </a:ext>
            </a:extLst>
          </p:cNvPr>
          <p:cNvSpPr txBox="1"/>
          <p:nvPr/>
        </p:nvSpPr>
        <p:spPr>
          <a:xfrm>
            <a:off x="362290" y="549768"/>
            <a:ext cx="11402990" cy="1081322"/>
          </a:xfrm>
          <a:prstGeom prst="rect">
            <a:avLst/>
          </a:prstGeom>
          <a:solidFill>
            <a:schemeClr val="bg1"/>
          </a:solidFill>
        </p:spPr>
        <p:txBody>
          <a:bodyPr wrap="square">
            <a:spAutoFit/>
          </a:bodyPr>
          <a:lstStyle/>
          <a:p>
            <a:pPr marL="0" marR="0" algn="just">
              <a:lnSpc>
                <a:spcPct val="120000"/>
              </a:lnSpc>
              <a:spcBef>
                <a:spcPts val="0"/>
              </a:spcBef>
              <a:spcAft>
                <a:spcPts val="0"/>
              </a:spcAft>
            </a:pPr>
            <a:r>
              <a:rPr lang="vi-VN" sz="2800">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Viết một đoạn văn (khoảng 6-8 dòng) giải thích vì sao thế hệ trẻ cần phát huy truyền thống “Uống nước nhớ nguồn”</a:t>
            </a:r>
          </a:p>
        </p:txBody>
      </p:sp>
      <p:pic>
        <p:nvPicPr>
          <p:cNvPr id="9" name="Picture 8">
            <a:extLst>
              <a:ext uri="{FF2B5EF4-FFF2-40B4-BE49-F238E27FC236}">
                <a16:creationId xmlns:a16="http://schemas.microsoft.com/office/drawing/2014/main" id="{29EBC296-A7C6-477B-5BDB-D26D1FE0264D}"/>
              </a:ext>
            </a:extLst>
          </p:cNvPr>
          <p:cNvPicPr>
            <a:picLocks noChangeAspect="1"/>
          </p:cNvPicPr>
          <p:nvPr/>
        </p:nvPicPr>
        <p:blipFill>
          <a:blip r:embed="rId2"/>
          <a:stretch>
            <a:fillRect/>
          </a:stretch>
        </p:blipFill>
        <p:spPr>
          <a:xfrm>
            <a:off x="428534" y="4257334"/>
            <a:ext cx="3030348" cy="2703789"/>
          </a:xfrm>
          <a:prstGeom prst="rect">
            <a:avLst/>
          </a:prstGeom>
        </p:spPr>
      </p:pic>
      <p:pic>
        <p:nvPicPr>
          <p:cNvPr id="10" name="Picture 9">
            <a:extLst>
              <a:ext uri="{FF2B5EF4-FFF2-40B4-BE49-F238E27FC236}">
                <a16:creationId xmlns:a16="http://schemas.microsoft.com/office/drawing/2014/main" id="{ECCEC575-7683-B683-B631-3841033F08F1}"/>
              </a:ext>
            </a:extLst>
          </p:cNvPr>
          <p:cNvPicPr>
            <a:picLocks noChangeAspect="1"/>
          </p:cNvPicPr>
          <p:nvPr/>
        </p:nvPicPr>
        <p:blipFill>
          <a:blip r:embed="rId3"/>
          <a:stretch>
            <a:fillRect/>
          </a:stretch>
        </p:blipFill>
        <p:spPr>
          <a:xfrm>
            <a:off x="3995999" y="4330232"/>
            <a:ext cx="3285081" cy="2703789"/>
          </a:xfrm>
          <a:prstGeom prst="rect">
            <a:avLst/>
          </a:prstGeom>
        </p:spPr>
      </p:pic>
      <p:pic>
        <p:nvPicPr>
          <p:cNvPr id="11" name="Picture 10">
            <a:extLst>
              <a:ext uri="{FF2B5EF4-FFF2-40B4-BE49-F238E27FC236}">
                <a16:creationId xmlns:a16="http://schemas.microsoft.com/office/drawing/2014/main" id="{C7EF8563-3D31-77E3-867D-E00056DB4717}"/>
              </a:ext>
            </a:extLst>
          </p:cNvPr>
          <p:cNvPicPr>
            <a:picLocks noChangeAspect="1"/>
          </p:cNvPicPr>
          <p:nvPr/>
        </p:nvPicPr>
        <p:blipFill>
          <a:blip r:embed="rId4"/>
          <a:stretch>
            <a:fillRect/>
          </a:stretch>
        </p:blipFill>
        <p:spPr>
          <a:xfrm>
            <a:off x="3850640" y="1653060"/>
            <a:ext cx="3495639" cy="2758324"/>
          </a:xfrm>
          <a:prstGeom prst="rect">
            <a:avLst/>
          </a:prstGeom>
        </p:spPr>
      </p:pic>
      <p:pic>
        <p:nvPicPr>
          <p:cNvPr id="12" name="Picture 11">
            <a:extLst>
              <a:ext uri="{FF2B5EF4-FFF2-40B4-BE49-F238E27FC236}">
                <a16:creationId xmlns:a16="http://schemas.microsoft.com/office/drawing/2014/main" id="{D288A72E-5D99-636C-7D5E-83E3A3B3EDD9}"/>
              </a:ext>
            </a:extLst>
          </p:cNvPr>
          <p:cNvPicPr>
            <a:picLocks noChangeAspect="1"/>
          </p:cNvPicPr>
          <p:nvPr/>
        </p:nvPicPr>
        <p:blipFill>
          <a:blip r:embed="rId5"/>
          <a:stretch>
            <a:fillRect/>
          </a:stretch>
        </p:blipFill>
        <p:spPr>
          <a:xfrm>
            <a:off x="7948594" y="1768509"/>
            <a:ext cx="3268379" cy="2565284"/>
          </a:xfrm>
          <a:prstGeom prst="rect">
            <a:avLst/>
          </a:prstGeom>
        </p:spPr>
      </p:pic>
      <p:pic>
        <p:nvPicPr>
          <p:cNvPr id="13" name="Picture 12">
            <a:extLst>
              <a:ext uri="{FF2B5EF4-FFF2-40B4-BE49-F238E27FC236}">
                <a16:creationId xmlns:a16="http://schemas.microsoft.com/office/drawing/2014/main" id="{FC269888-25D2-84F7-6941-A05D66A2CE01}"/>
              </a:ext>
            </a:extLst>
          </p:cNvPr>
          <p:cNvPicPr>
            <a:picLocks noChangeAspect="1"/>
          </p:cNvPicPr>
          <p:nvPr/>
        </p:nvPicPr>
        <p:blipFill>
          <a:blip r:embed="rId6"/>
          <a:stretch>
            <a:fillRect/>
          </a:stretch>
        </p:blipFill>
        <p:spPr>
          <a:xfrm>
            <a:off x="7725710" y="4433355"/>
            <a:ext cx="3491264" cy="2351746"/>
          </a:xfrm>
          <a:prstGeom prst="rect">
            <a:avLst/>
          </a:prstGeom>
        </p:spPr>
      </p:pic>
      <p:pic>
        <p:nvPicPr>
          <p:cNvPr id="14" name="Picture 13">
            <a:extLst>
              <a:ext uri="{FF2B5EF4-FFF2-40B4-BE49-F238E27FC236}">
                <a16:creationId xmlns:a16="http://schemas.microsoft.com/office/drawing/2014/main" id="{832261F9-97F0-5B9A-D919-E23A47D3A5A8}"/>
              </a:ext>
            </a:extLst>
          </p:cNvPr>
          <p:cNvPicPr>
            <a:picLocks noChangeAspect="1"/>
          </p:cNvPicPr>
          <p:nvPr/>
        </p:nvPicPr>
        <p:blipFill>
          <a:blip r:embed="rId7"/>
          <a:stretch>
            <a:fillRect/>
          </a:stretch>
        </p:blipFill>
        <p:spPr>
          <a:xfrm>
            <a:off x="407069" y="1768509"/>
            <a:ext cx="3147819" cy="2351405"/>
          </a:xfrm>
          <a:prstGeom prst="rect">
            <a:avLst/>
          </a:prstGeom>
        </p:spPr>
      </p:pic>
    </p:spTree>
    <p:extLst>
      <p:ext uri="{BB962C8B-B14F-4D97-AF65-F5344CB8AC3E}">
        <p14:creationId xmlns:p14="http://schemas.microsoft.com/office/powerpoint/2010/main" val="1667442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9A8968-62E4-AB7E-71D7-7B0ED789E057}"/>
              </a:ext>
            </a:extLst>
          </p:cNvPr>
          <p:cNvPicPr>
            <a:picLocks noChangeAspect="1"/>
          </p:cNvPicPr>
          <p:nvPr/>
        </p:nvPicPr>
        <p:blipFill>
          <a:blip r:embed="rId2"/>
          <a:stretch>
            <a:fillRect/>
          </a:stretch>
        </p:blipFill>
        <p:spPr>
          <a:xfrm>
            <a:off x="0" y="0"/>
            <a:ext cx="12192000" cy="7437120"/>
          </a:xfrm>
          <a:prstGeom prst="rect">
            <a:avLst/>
          </a:prstGeom>
        </p:spPr>
      </p:pic>
      <p:sp>
        <p:nvSpPr>
          <p:cNvPr id="3" name="Rectangle 2">
            <a:extLst>
              <a:ext uri="{FF2B5EF4-FFF2-40B4-BE49-F238E27FC236}">
                <a16:creationId xmlns:a16="http://schemas.microsoft.com/office/drawing/2014/main" id="{E74EF911-DAEE-A222-1668-5640957F3300}"/>
              </a:ext>
            </a:extLst>
          </p:cNvPr>
          <p:cNvSpPr/>
          <p:nvPr/>
        </p:nvSpPr>
        <p:spPr>
          <a:xfrm>
            <a:off x="2040093" y="1880215"/>
            <a:ext cx="6994222" cy="1754326"/>
          </a:xfrm>
          <a:prstGeom prst="rect">
            <a:avLst/>
          </a:prstGeom>
          <a:noFill/>
        </p:spPr>
        <p:txBody>
          <a:bodyPr wrap="none" lIns="91440" tIns="45720" rIns="91440" bIns="45720">
            <a:spAutoFit/>
          </a:bodyPr>
          <a:lstStyle/>
          <a:p>
            <a:pPr algn="ctr"/>
            <a:r>
              <a:rPr lang="en-US" sz="540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Chúc các em có tiết học </a:t>
            </a:r>
          </a:p>
          <a:p>
            <a:pPr algn="ctr"/>
            <a:r>
              <a:rPr lang="en-US" sz="540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thú vị và bổ ích </a:t>
            </a:r>
            <a:endParaRPr lang="en-US" sz="5400" b="0" cap="none" spc="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947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8746396-B2E0-6EC3-EE0B-A126FAB8A1B3}"/>
              </a:ext>
            </a:extLst>
          </p:cNvPr>
          <p:cNvGrpSpPr/>
          <p:nvPr/>
        </p:nvGrpSpPr>
        <p:grpSpPr>
          <a:xfrm>
            <a:off x="0" y="0"/>
            <a:ext cx="4762500" cy="3667760"/>
            <a:chOff x="0" y="0"/>
            <a:chExt cx="5455920" cy="4572000"/>
          </a:xfrm>
        </p:grpSpPr>
        <p:pic>
          <p:nvPicPr>
            <p:cNvPr id="4" name="Picture 3">
              <a:extLst>
                <a:ext uri="{FF2B5EF4-FFF2-40B4-BE49-F238E27FC236}">
                  <a16:creationId xmlns:a16="http://schemas.microsoft.com/office/drawing/2014/main" id="{A4F030A4-CCF1-2641-9427-FB54436B98C4}"/>
                </a:ext>
              </a:extLst>
            </p:cNvPr>
            <p:cNvPicPr>
              <a:picLocks noChangeAspect="1"/>
            </p:cNvPicPr>
            <p:nvPr/>
          </p:nvPicPr>
          <p:blipFill>
            <a:blip r:embed="rId2"/>
            <a:stretch>
              <a:fillRect/>
            </a:stretch>
          </p:blipFill>
          <p:spPr>
            <a:xfrm>
              <a:off x="0" y="0"/>
              <a:ext cx="5455920" cy="3931920"/>
            </a:xfrm>
            <a:prstGeom prst="rect">
              <a:avLst/>
            </a:prstGeom>
          </p:spPr>
        </p:pic>
        <p:sp>
          <p:nvSpPr>
            <p:cNvPr id="5" name="Rectangle 4">
              <a:extLst>
                <a:ext uri="{FF2B5EF4-FFF2-40B4-BE49-F238E27FC236}">
                  <a16:creationId xmlns:a16="http://schemas.microsoft.com/office/drawing/2014/main" id="{79531153-AA06-0C7C-9D78-1D08FB91AD26}"/>
                </a:ext>
              </a:extLst>
            </p:cNvPr>
            <p:cNvSpPr/>
            <p:nvPr/>
          </p:nvSpPr>
          <p:spPr>
            <a:xfrm>
              <a:off x="335280" y="4053840"/>
              <a:ext cx="4886960" cy="518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b="0" i="1">
                  <a:solidFill>
                    <a:srgbClr val="222222"/>
                  </a:solidFill>
                  <a:effectLst/>
                  <a:latin typeface="Open Sans" panose="020B0606030504020204" pitchFamily="34" charset="0"/>
                </a:rPr>
                <a:t>Hai Bà Trưng khởi nghĩa đánh quân Hán. Tranh dân gian.</a:t>
              </a:r>
              <a:endParaRPr lang="en-US"/>
            </a:p>
          </p:txBody>
        </p:sp>
      </p:grpSp>
      <p:grpSp>
        <p:nvGrpSpPr>
          <p:cNvPr id="8" name="Group 7">
            <a:extLst>
              <a:ext uri="{FF2B5EF4-FFF2-40B4-BE49-F238E27FC236}">
                <a16:creationId xmlns:a16="http://schemas.microsoft.com/office/drawing/2014/main" id="{09AE32A7-66CF-EF77-7024-2D7E8E50DF5A}"/>
              </a:ext>
            </a:extLst>
          </p:cNvPr>
          <p:cNvGrpSpPr/>
          <p:nvPr/>
        </p:nvGrpSpPr>
        <p:grpSpPr>
          <a:xfrm>
            <a:off x="6096000" y="126171"/>
            <a:ext cx="5364480" cy="3541590"/>
            <a:chOff x="6096000" y="126170"/>
            <a:chExt cx="5429250" cy="3718509"/>
          </a:xfrm>
        </p:grpSpPr>
        <p:pic>
          <p:nvPicPr>
            <p:cNvPr id="1028" name="Picture 4" descr="Kỷ niệm 68 năm Ngày Chiến thắng Điện Biên Phủ">
              <a:extLst>
                <a:ext uri="{FF2B5EF4-FFF2-40B4-BE49-F238E27FC236}">
                  <a16:creationId xmlns:a16="http://schemas.microsoft.com/office/drawing/2014/main" id="{3A54D0F9-4AAF-9D04-2878-F084887FD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6170"/>
              <a:ext cx="5429250" cy="31259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C2DAE6F-CE74-76B9-473F-B6AD6DCD74D1}"/>
                </a:ext>
              </a:extLst>
            </p:cNvPr>
            <p:cNvSpPr/>
            <p:nvPr/>
          </p:nvSpPr>
          <p:spPr>
            <a:xfrm>
              <a:off x="6380480" y="3429000"/>
              <a:ext cx="4998720" cy="415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Chiến thắng Điện Biên Phủ 1954</a:t>
              </a:r>
            </a:p>
          </p:txBody>
        </p:sp>
      </p:grpSp>
      <p:grpSp>
        <p:nvGrpSpPr>
          <p:cNvPr id="9" name="Group 8">
            <a:extLst>
              <a:ext uri="{FF2B5EF4-FFF2-40B4-BE49-F238E27FC236}">
                <a16:creationId xmlns:a16="http://schemas.microsoft.com/office/drawing/2014/main" id="{6850CE90-8343-A659-423D-A6136C9FBB15}"/>
              </a:ext>
            </a:extLst>
          </p:cNvPr>
          <p:cNvGrpSpPr/>
          <p:nvPr/>
        </p:nvGrpSpPr>
        <p:grpSpPr>
          <a:xfrm>
            <a:off x="367900" y="3765567"/>
            <a:ext cx="4998720" cy="3028086"/>
            <a:chOff x="367900" y="3765567"/>
            <a:chExt cx="4998720" cy="3028086"/>
          </a:xfrm>
        </p:grpSpPr>
        <p:pic>
          <p:nvPicPr>
            <p:cNvPr id="1026" name="Picture 2" descr="Thắng lợi vĩ đại của sự nghiệp chống Mỹ, cứu nước là thắng lợi của đường  lối và nghệ thuật quân sự Việt Nam dưới sự lãnh đạo đúng đắn, sáng tạo">
              <a:extLst>
                <a:ext uri="{FF2B5EF4-FFF2-40B4-BE49-F238E27FC236}">
                  <a16:creationId xmlns:a16="http://schemas.microsoft.com/office/drawing/2014/main" id="{AA61208B-5C6B-B827-46E3-8F747A551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00" y="3765567"/>
              <a:ext cx="4762500" cy="25146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47611EC-6891-3FE7-6E7F-BAE146B83A69}"/>
                </a:ext>
              </a:extLst>
            </p:cNvPr>
            <p:cNvSpPr/>
            <p:nvPr/>
          </p:nvSpPr>
          <p:spPr>
            <a:xfrm>
              <a:off x="367900" y="6377974"/>
              <a:ext cx="4998720" cy="415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0" i="0">
                  <a:solidFill>
                    <a:srgbClr val="555555"/>
                  </a:solidFill>
                  <a:effectLst/>
                  <a:latin typeface="Arial" panose="020B0604020202020204" pitchFamily="34" charset="0"/>
                </a:rPr>
                <a:t>Xe tăng quân giải phóng chiếm dinh Độc Lập trưa ngày 30/4/1975.</a:t>
              </a:r>
              <a:endParaRPr lang="en-US">
                <a:solidFill>
                  <a:schemeClr val="tx1"/>
                </a:solidFill>
              </a:endParaRPr>
            </a:p>
          </p:txBody>
        </p:sp>
      </p:grpSp>
      <p:pic>
        <p:nvPicPr>
          <p:cNvPr id="1030" name="Picture 6" descr="Cán bộ và chiến sĩ đoàn kết chặt chẽ, thì chúng ta nhất định vượt được khó  khăn, sửa được sai lầm, ...">
            <a:extLst>
              <a:ext uri="{FF2B5EF4-FFF2-40B4-BE49-F238E27FC236}">
                <a16:creationId xmlns:a16="http://schemas.microsoft.com/office/drawing/2014/main" id="{9FC5DFCC-614B-F9ED-40BD-746B218698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765567"/>
            <a:ext cx="5364480" cy="251459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46D1DF7-BCF7-51EB-DCCA-5B2CE644FA3D}"/>
              </a:ext>
            </a:extLst>
          </p:cNvPr>
          <p:cNvSpPr/>
          <p:nvPr/>
        </p:nvSpPr>
        <p:spPr>
          <a:xfrm>
            <a:off x="6207760" y="6377974"/>
            <a:ext cx="5252720" cy="415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Bác Hồ và các chiến sĩ </a:t>
            </a:r>
          </a:p>
        </p:txBody>
      </p:sp>
    </p:spTree>
    <p:extLst>
      <p:ext uri="{BB962C8B-B14F-4D97-AF65-F5344CB8AC3E}">
        <p14:creationId xmlns:p14="http://schemas.microsoft.com/office/powerpoint/2010/main" val="2530241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F06EA9-0B85-B727-4AEC-4F151B449606}"/>
              </a:ext>
            </a:extLst>
          </p:cNvPr>
          <p:cNvSpPr txBox="1"/>
          <p:nvPr/>
        </p:nvSpPr>
        <p:spPr>
          <a:xfrm>
            <a:off x="193040" y="1454653"/>
            <a:ext cx="6106160" cy="461665"/>
          </a:xfrm>
          <a:prstGeom prst="rect">
            <a:avLst/>
          </a:prstGeom>
          <a:noFill/>
        </p:spPr>
        <p:txBody>
          <a:bodyPr wrap="square">
            <a:spAutoFit/>
          </a:bodyPr>
          <a:lstStyle/>
          <a:p>
            <a:r>
              <a:rPr lang="vi-VN" sz="2400" b="1">
                <a:solidFill>
                  <a:srgbClr val="7030A0"/>
                </a:solidFill>
                <a:effectLst/>
                <a:latin typeface="Times New Roman" panose="02020603050405020304" pitchFamily="18" charset="0"/>
                <a:ea typeface="Times New Roman" panose="02020603050405020304" pitchFamily="18" charset="0"/>
              </a:rPr>
              <a:t>I. </a:t>
            </a:r>
            <a:r>
              <a:rPr lang="en-US" sz="2400" b="1">
                <a:solidFill>
                  <a:srgbClr val="7030A0"/>
                </a:solidFill>
                <a:effectLst/>
                <a:latin typeface="Times New Roman" panose="02020603050405020304" pitchFamily="18" charset="0"/>
                <a:ea typeface="Times New Roman" panose="02020603050405020304" pitchFamily="18" charset="0"/>
              </a:rPr>
              <a:t>ĐỌC VÀ TÌM HIỂU CHUNG </a:t>
            </a:r>
            <a:endParaRPr lang="en-US" sz="2400"/>
          </a:p>
        </p:txBody>
      </p:sp>
      <p:grpSp>
        <p:nvGrpSpPr>
          <p:cNvPr id="12" name="Group 11">
            <a:extLst>
              <a:ext uri="{FF2B5EF4-FFF2-40B4-BE49-F238E27FC236}">
                <a16:creationId xmlns:a16="http://schemas.microsoft.com/office/drawing/2014/main" id="{41560D23-C296-B8E3-9CBC-E8E11A7E7A98}"/>
              </a:ext>
            </a:extLst>
          </p:cNvPr>
          <p:cNvGrpSpPr/>
          <p:nvPr/>
        </p:nvGrpSpPr>
        <p:grpSpPr>
          <a:xfrm>
            <a:off x="956856" y="39174"/>
            <a:ext cx="9650184" cy="1341675"/>
            <a:chOff x="956856" y="39174"/>
            <a:chExt cx="9650184" cy="1341675"/>
          </a:xfrm>
        </p:grpSpPr>
        <p:sp>
          <p:nvSpPr>
            <p:cNvPr id="4" name="Title 1">
              <a:extLst>
                <a:ext uri="{FF2B5EF4-FFF2-40B4-BE49-F238E27FC236}">
                  <a16:creationId xmlns:a16="http://schemas.microsoft.com/office/drawing/2014/main" id="{88C93C28-C2CB-D939-83D1-44EC12787372}"/>
                </a:ext>
              </a:extLst>
            </p:cNvPr>
            <p:cNvSpPr txBox="1">
              <a:spLocks/>
            </p:cNvSpPr>
            <p:nvPr/>
          </p:nvSpPr>
          <p:spPr>
            <a:xfrm>
              <a:off x="956856" y="39174"/>
              <a:ext cx="3206927" cy="461665"/>
            </a:xfrm>
            <a:prstGeom prst="rect">
              <a:avLst/>
            </a:prstGeom>
            <a:solidFill>
              <a:schemeClr val="bg1"/>
            </a:solidFill>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a:latin typeface="Times New Roman" panose="02020603050405020304" pitchFamily="18" charset="0"/>
                  <a:cs typeface="Times New Roman" panose="02020603050405020304" pitchFamily="18" charset="0"/>
                </a:rPr>
                <a:t>Thực hành đọc hiểu</a:t>
              </a:r>
            </a:p>
          </p:txBody>
        </p:sp>
        <p:sp>
          <p:nvSpPr>
            <p:cNvPr id="5" name="Rectangle 4">
              <a:extLst>
                <a:ext uri="{FF2B5EF4-FFF2-40B4-BE49-F238E27FC236}">
                  <a16:creationId xmlns:a16="http://schemas.microsoft.com/office/drawing/2014/main" id="{E1CDCEC0-B01E-1123-89CC-CB5833AA70FB}"/>
                </a:ext>
              </a:extLst>
            </p:cNvPr>
            <p:cNvSpPr/>
            <p:nvPr/>
          </p:nvSpPr>
          <p:spPr>
            <a:xfrm>
              <a:off x="2235200" y="270006"/>
              <a:ext cx="7284720" cy="646331"/>
            </a:xfrm>
            <a:prstGeom prst="rect">
              <a:avLst/>
            </a:prstGeom>
            <a:noFill/>
          </p:spPr>
          <p:txBody>
            <a:bodyPr wrap="square" lIns="91440" tIns="45720" rIns="91440" bIns="45720">
              <a:spAutoFit/>
            </a:bodyPr>
            <a:lstStyle/>
            <a:p>
              <a:pPr algn="ctr"/>
              <a:r>
                <a:rPr lang="en-US" sz="3600" b="0" cap="none" spc="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Tượng đài vĩ đại nhất </a:t>
              </a:r>
            </a:p>
          </p:txBody>
        </p:sp>
        <p:sp>
          <p:nvSpPr>
            <p:cNvPr id="6" name="Rectangle 5">
              <a:extLst>
                <a:ext uri="{FF2B5EF4-FFF2-40B4-BE49-F238E27FC236}">
                  <a16:creationId xmlns:a16="http://schemas.microsoft.com/office/drawing/2014/main" id="{CC6B9643-6761-3321-8C8A-7C7604288E10}"/>
                </a:ext>
              </a:extLst>
            </p:cNvPr>
            <p:cNvSpPr/>
            <p:nvPr/>
          </p:nvSpPr>
          <p:spPr>
            <a:xfrm>
              <a:off x="6431280" y="913489"/>
              <a:ext cx="417576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UÔNG NGỌC DẬU</a:t>
              </a:r>
            </a:p>
          </p:txBody>
        </p:sp>
      </p:grpSp>
      <p:sp>
        <p:nvSpPr>
          <p:cNvPr id="9" name="TextBox 8">
            <a:extLst>
              <a:ext uri="{FF2B5EF4-FFF2-40B4-BE49-F238E27FC236}">
                <a16:creationId xmlns:a16="http://schemas.microsoft.com/office/drawing/2014/main" id="{178EEC0D-B95D-5244-9D1C-4BAE0AC9BB42}"/>
              </a:ext>
            </a:extLst>
          </p:cNvPr>
          <p:cNvSpPr txBox="1"/>
          <p:nvPr/>
        </p:nvSpPr>
        <p:spPr>
          <a:xfrm>
            <a:off x="467360" y="2258456"/>
            <a:ext cx="5963920" cy="2115451"/>
          </a:xfrm>
          <a:prstGeom prst="rect">
            <a:avLst/>
          </a:prstGeom>
          <a:noFill/>
        </p:spPr>
        <p:txBody>
          <a:bodyPr wrap="square">
            <a:spAutoFit/>
          </a:bodyPr>
          <a:lstStyle/>
          <a:p>
            <a:pPr algn="just">
              <a:lnSpc>
                <a:spcPct val="120000"/>
              </a:lnSpc>
            </a:pPr>
            <a:r>
              <a:rPr lang="vi-VN" sz="2800">
                <a:solidFill>
                  <a:srgbClr val="00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Chia nhóm </a:t>
            </a:r>
            <a:r>
              <a:rPr lang="vi-VN" sz="2800">
                <a:solidFill>
                  <a:srgbClr val="000000"/>
                </a:solidFill>
                <a:effectLst/>
                <a:latin typeface="Times New Roman" panose="02020603050405020304" pitchFamily="18" charset="0"/>
                <a:ea typeface="Times New Roman" panose="02020603050405020304" pitchFamily="18" charset="0"/>
              </a:rPr>
              <a:t>cặp đôi</a:t>
            </a:r>
            <a:endParaRPr lang="en-US" sz="2800">
              <a:solidFill>
                <a:srgbClr val="000000"/>
              </a:solidFill>
              <a:effectLst/>
              <a:latin typeface="Times New Roman" panose="02020603050405020304" pitchFamily="18" charset="0"/>
              <a:ea typeface="Times New Roman" panose="02020603050405020304" pitchFamily="18" charset="0"/>
            </a:endParaRPr>
          </a:p>
          <a:p>
            <a:pPr algn="just">
              <a:lnSpc>
                <a:spcPct val="120000"/>
              </a:lnSpc>
            </a:pPr>
            <a:r>
              <a:rPr lang="en-US" sz="2800">
                <a:latin typeface="Times New Roman" panose="02020603050405020304" pitchFamily="18" charset="0"/>
                <a:ea typeface="Times New Roman" panose="02020603050405020304" pitchFamily="18" charset="0"/>
              </a:rPr>
              <a:t>- Thảo luận phiếu học tập số 1</a:t>
            </a:r>
          </a:p>
          <a:p>
            <a:pPr algn="just">
              <a:lnSpc>
                <a:spcPct val="120000"/>
              </a:lnSpc>
            </a:pPr>
            <a:r>
              <a:rPr lang="en-US" sz="2800">
                <a:latin typeface="Times New Roman" panose="02020603050405020304" pitchFamily="18" charset="0"/>
                <a:ea typeface="Times New Roman" panose="02020603050405020304" pitchFamily="18" charset="0"/>
              </a:rPr>
              <a:t>- Thời gian chuẩn bị 3 phút  </a:t>
            </a:r>
          </a:p>
          <a:p>
            <a:pPr marL="0" marR="0" algn="just">
              <a:lnSpc>
                <a:spcPct val="120000"/>
              </a:lnSpc>
              <a:spcBef>
                <a:spcPts val="0"/>
              </a:spcBef>
              <a:spcAft>
                <a:spcPts val="0"/>
              </a:spcAft>
            </a:pPr>
            <a:endParaRPr lang="en-US" sz="2800">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92204D26-DCAD-F020-82A2-A92C9B76BDEE}"/>
              </a:ext>
            </a:extLst>
          </p:cNvPr>
          <p:cNvPicPr>
            <a:picLocks noChangeAspect="1"/>
          </p:cNvPicPr>
          <p:nvPr/>
        </p:nvPicPr>
        <p:blipFill>
          <a:blip r:embed="rId2"/>
          <a:stretch>
            <a:fillRect/>
          </a:stretch>
        </p:blipFill>
        <p:spPr>
          <a:xfrm>
            <a:off x="6786880" y="1437115"/>
            <a:ext cx="4942884" cy="5352016"/>
          </a:xfrm>
          <a:prstGeom prst="rect">
            <a:avLst/>
          </a:prstGeom>
        </p:spPr>
      </p:pic>
    </p:spTree>
    <p:extLst>
      <p:ext uri="{BB962C8B-B14F-4D97-AF65-F5344CB8AC3E}">
        <p14:creationId xmlns:p14="http://schemas.microsoft.com/office/powerpoint/2010/main" val="354833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4DC187-6EBC-7322-4B0E-3762AEE19966}"/>
              </a:ext>
            </a:extLst>
          </p:cNvPr>
          <p:cNvPicPr>
            <a:picLocks noChangeAspect="1"/>
          </p:cNvPicPr>
          <p:nvPr/>
        </p:nvPicPr>
        <p:blipFill>
          <a:blip r:embed="rId2"/>
          <a:stretch>
            <a:fillRect/>
          </a:stretch>
        </p:blipFill>
        <p:spPr>
          <a:xfrm>
            <a:off x="980960" y="894080"/>
            <a:ext cx="10814800" cy="5779398"/>
          </a:xfrm>
          <a:prstGeom prst="rect">
            <a:avLst/>
          </a:prstGeom>
          <a:ln w="38100">
            <a:solidFill>
              <a:schemeClr val="tx1"/>
            </a:solidFill>
          </a:ln>
        </p:spPr>
      </p:pic>
      <p:sp>
        <p:nvSpPr>
          <p:cNvPr id="3" name="Rectangle 2">
            <a:extLst>
              <a:ext uri="{FF2B5EF4-FFF2-40B4-BE49-F238E27FC236}">
                <a16:creationId xmlns:a16="http://schemas.microsoft.com/office/drawing/2014/main" id="{F3243248-BF41-BB9D-4765-0C2320CC231C}"/>
              </a:ext>
            </a:extLst>
          </p:cNvPr>
          <p:cNvSpPr/>
          <p:nvPr/>
        </p:nvSpPr>
        <p:spPr>
          <a:xfrm>
            <a:off x="3393440" y="162560"/>
            <a:ext cx="5100320" cy="8839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Sơ đồ tư duy</a:t>
            </a:r>
          </a:p>
        </p:txBody>
      </p:sp>
    </p:spTree>
    <p:extLst>
      <p:ext uri="{BB962C8B-B14F-4D97-AF65-F5344CB8AC3E}">
        <p14:creationId xmlns:p14="http://schemas.microsoft.com/office/powerpoint/2010/main" val="179125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5FF519-DEB9-0C44-BEA3-259D3A053420}"/>
              </a:ext>
            </a:extLst>
          </p:cNvPr>
          <p:cNvSpPr/>
          <p:nvPr/>
        </p:nvSpPr>
        <p:spPr>
          <a:xfrm>
            <a:off x="3373120" y="991758"/>
            <a:ext cx="3789680" cy="711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a:latin typeface="Times New Roman" panose="02020603050405020304" pitchFamily="18" charset="0"/>
                <a:cs typeface="Times New Roman" panose="02020603050405020304" pitchFamily="18" charset="0"/>
              </a:rPr>
              <a:t>1. Tác giả </a:t>
            </a:r>
          </a:p>
        </p:txBody>
      </p:sp>
      <p:pic>
        <p:nvPicPr>
          <p:cNvPr id="5" name="Picture 4">
            <a:extLst>
              <a:ext uri="{FF2B5EF4-FFF2-40B4-BE49-F238E27FC236}">
                <a16:creationId xmlns:a16="http://schemas.microsoft.com/office/drawing/2014/main" id="{8B32DEED-6523-8D3D-549B-DE535301893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1760" y="1635760"/>
            <a:ext cx="3032760" cy="3799840"/>
          </a:xfrm>
          <a:prstGeom prst="rect">
            <a:avLst/>
          </a:prstGeom>
          <a:noFill/>
        </p:spPr>
      </p:pic>
      <p:sp>
        <p:nvSpPr>
          <p:cNvPr id="6" name="Rectangle 5">
            <a:extLst>
              <a:ext uri="{FF2B5EF4-FFF2-40B4-BE49-F238E27FC236}">
                <a16:creationId xmlns:a16="http://schemas.microsoft.com/office/drawing/2014/main" id="{37FA9845-8E52-B8A2-5804-93D76EF0E0AC}"/>
              </a:ext>
            </a:extLst>
          </p:cNvPr>
          <p:cNvSpPr/>
          <p:nvPr/>
        </p:nvSpPr>
        <p:spPr>
          <a:xfrm>
            <a:off x="111760" y="5638800"/>
            <a:ext cx="2755900" cy="4775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a:latin typeface="Times New Roman" panose="02020603050405020304" pitchFamily="18" charset="0"/>
                <a:cs typeface="Times New Roman" panose="02020603050405020304" pitchFamily="18" charset="0"/>
              </a:rPr>
              <a:t>Nhà báo Uông Ngọc Dậu</a:t>
            </a:r>
          </a:p>
        </p:txBody>
      </p:sp>
      <p:sp>
        <p:nvSpPr>
          <p:cNvPr id="8" name="TextBox 7">
            <a:extLst>
              <a:ext uri="{FF2B5EF4-FFF2-40B4-BE49-F238E27FC236}">
                <a16:creationId xmlns:a16="http://schemas.microsoft.com/office/drawing/2014/main" id="{FC274C3C-ABFC-08A3-E274-5DA32567140E}"/>
              </a:ext>
            </a:extLst>
          </p:cNvPr>
          <p:cNvSpPr txBox="1"/>
          <p:nvPr/>
        </p:nvSpPr>
        <p:spPr>
          <a:xfrm>
            <a:off x="3373120" y="1702958"/>
            <a:ext cx="8463280" cy="4485652"/>
          </a:xfrm>
          <a:prstGeom prst="rect">
            <a:avLst/>
          </a:prstGeom>
          <a:noFill/>
        </p:spPr>
        <p:txBody>
          <a:bodyPr wrap="square">
            <a:spAutoFit/>
          </a:bodyPr>
          <a:lstStyle/>
          <a:p>
            <a:pPr marL="0" marR="0">
              <a:lnSpc>
                <a:spcPct val="120000"/>
              </a:lnSpc>
              <a:spcBef>
                <a:spcPts val="0"/>
              </a:spcBef>
              <a:spcAft>
                <a:spcPts val="0"/>
              </a:spcAft>
            </a:pPr>
            <a:r>
              <a:rPr lang="en-US" sz="2400" b="1">
                <a:effectLst/>
                <a:latin typeface="Times New Roman" panose="02020603050405020304" pitchFamily="18" charset="0"/>
                <a:ea typeface="Times New Roman" panose="02020603050405020304" pitchFamily="18" charset="0"/>
              </a:rPr>
              <a:t>a. Tiểu sử</a:t>
            </a:r>
            <a:endParaRPr lang="en-US" sz="240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2400">
                <a:effectLst/>
                <a:latin typeface="Times New Roman" panose="02020603050405020304" pitchFamily="18" charset="0"/>
                <a:ea typeface="Times New Roman" panose="02020603050405020304" pitchFamily="18" charset="0"/>
              </a:rPr>
              <a:t>- Nhà báo Uông Ngọc Dậu (1957), quê ở Thanh Hóa</a:t>
            </a:r>
          </a:p>
          <a:p>
            <a:pPr marL="0" marR="0">
              <a:lnSpc>
                <a:spcPct val="120000"/>
              </a:lnSpc>
              <a:spcBef>
                <a:spcPts val="0"/>
              </a:spcBef>
              <a:spcAft>
                <a:spcPts val="0"/>
              </a:spcAft>
            </a:pPr>
            <a:r>
              <a:rPr lang="en-US" sz="2400" b="1">
                <a:effectLst/>
                <a:latin typeface="Times New Roman" panose="02020603050405020304" pitchFamily="18" charset="0"/>
                <a:ea typeface="Times New Roman" panose="02020603050405020304" pitchFamily="18" charset="0"/>
              </a:rPr>
              <a:t>b. Sự nghiệp</a:t>
            </a:r>
            <a:endParaRPr lang="en-US" sz="240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2400">
                <a:effectLst/>
                <a:latin typeface="Times New Roman" panose="02020603050405020304" pitchFamily="18" charset="0"/>
                <a:ea typeface="Times New Roman" panose="02020603050405020304" pitchFamily="18" charset="0"/>
              </a:rPr>
              <a:t>- Vốn là nhà giáo, cuộc đời đã chọn ông trở thành một nhà báo.</a:t>
            </a:r>
          </a:p>
          <a:p>
            <a:pPr marL="0" marR="0">
              <a:lnSpc>
                <a:spcPct val="120000"/>
              </a:lnSpc>
              <a:spcBef>
                <a:spcPts val="0"/>
              </a:spcBef>
              <a:spcAft>
                <a:spcPts val="0"/>
              </a:spcAft>
            </a:pPr>
            <a:r>
              <a:rPr lang="en-US" sz="2400">
                <a:effectLst/>
                <a:latin typeface="Times New Roman" panose="02020603050405020304" pitchFamily="18" charset="0"/>
                <a:ea typeface="Times New Roman" panose="02020603050405020304" pitchFamily="18" charset="0"/>
              </a:rPr>
              <a:t>- Nhiều năm làm trưởng đại diện cơ quan Đài tiếng nói Việt Nam tại Tây Nguyên, Uông Ngọc Dậu gắn bó và am hiểu Tây Nguyên như một người được sinh ra từ đó.</a:t>
            </a:r>
          </a:p>
          <a:p>
            <a:pPr marL="0" marR="0">
              <a:lnSpc>
                <a:spcPct val="120000"/>
              </a:lnSpc>
              <a:spcBef>
                <a:spcPts val="0"/>
              </a:spcBef>
              <a:spcAft>
                <a:spcPts val="0"/>
              </a:spcAft>
            </a:pPr>
            <a:r>
              <a:rPr lang="en-US" sz="2400">
                <a:effectLst/>
                <a:latin typeface="Times New Roman" panose="02020603050405020304" pitchFamily="18" charset="0"/>
                <a:ea typeface="Times New Roman" panose="02020603050405020304" pitchFamily="18" charset="0"/>
              </a:rPr>
              <a:t>- Chuyển ra Hà Nội, ông phụ trách Hệ phát thanh dân tộc. Tiếp tục mở ra biên độ mới, không phải chỉ là Tây Nguyên, mà là các vùng đồng bào dân tộc thiểu số trong khắp cả nước.</a:t>
            </a:r>
          </a:p>
        </p:txBody>
      </p:sp>
      <p:sp>
        <p:nvSpPr>
          <p:cNvPr id="9" name="TextBox 8">
            <a:extLst>
              <a:ext uri="{FF2B5EF4-FFF2-40B4-BE49-F238E27FC236}">
                <a16:creationId xmlns:a16="http://schemas.microsoft.com/office/drawing/2014/main" id="{A4412AE4-1006-0A40-592E-76B40DA18446}"/>
              </a:ext>
            </a:extLst>
          </p:cNvPr>
          <p:cNvSpPr txBox="1"/>
          <p:nvPr/>
        </p:nvSpPr>
        <p:spPr>
          <a:xfrm>
            <a:off x="3373120" y="530093"/>
            <a:ext cx="6106160" cy="461665"/>
          </a:xfrm>
          <a:prstGeom prst="rect">
            <a:avLst/>
          </a:prstGeom>
          <a:noFill/>
        </p:spPr>
        <p:txBody>
          <a:bodyPr wrap="square">
            <a:spAutoFit/>
          </a:bodyPr>
          <a:lstStyle/>
          <a:p>
            <a:r>
              <a:rPr lang="vi-VN" sz="2400" b="1">
                <a:solidFill>
                  <a:srgbClr val="7030A0"/>
                </a:solidFill>
                <a:effectLst/>
                <a:latin typeface="Times New Roman" panose="02020603050405020304" pitchFamily="18" charset="0"/>
                <a:ea typeface="Times New Roman" panose="02020603050405020304" pitchFamily="18" charset="0"/>
              </a:rPr>
              <a:t>I. </a:t>
            </a:r>
            <a:r>
              <a:rPr lang="en-US" sz="2400" b="1">
                <a:solidFill>
                  <a:srgbClr val="7030A0"/>
                </a:solidFill>
                <a:effectLst/>
                <a:latin typeface="Times New Roman" panose="02020603050405020304" pitchFamily="18" charset="0"/>
                <a:ea typeface="Times New Roman" panose="02020603050405020304" pitchFamily="18" charset="0"/>
              </a:rPr>
              <a:t>ĐỌC VÀ TÌM HIỂU CHUNG </a:t>
            </a:r>
            <a:endParaRPr lang="en-US" sz="2400"/>
          </a:p>
        </p:txBody>
      </p:sp>
    </p:spTree>
    <p:extLst>
      <p:ext uri="{BB962C8B-B14F-4D97-AF65-F5344CB8AC3E}">
        <p14:creationId xmlns:p14="http://schemas.microsoft.com/office/powerpoint/2010/main" val="1760406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2D28D3-0FCE-C35B-7450-1CCB4CBD2043}"/>
              </a:ext>
            </a:extLst>
          </p:cNvPr>
          <p:cNvSpPr txBox="1"/>
          <p:nvPr/>
        </p:nvSpPr>
        <p:spPr>
          <a:xfrm>
            <a:off x="4018280" y="308109"/>
            <a:ext cx="6106160" cy="2115451"/>
          </a:xfrm>
          <a:prstGeom prst="rect">
            <a:avLst/>
          </a:prstGeom>
          <a:noFill/>
        </p:spPr>
        <p:txBody>
          <a:bodyPr wrap="square">
            <a:spAutoFit/>
          </a:bodyPr>
          <a:lstStyle/>
          <a:p>
            <a:pPr marL="0" marR="0" algn="just">
              <a:lnSpc>
                <a:spcPct val="120000"/>
              </a:lnSpc>
              <a:spcBef>
                <a:spcPts val="0"/>
              </a:spcBef>
              <a:spcAft>
                <a:spcPts val="0"/>
              </a:spcAft>
            </a:pPr>
            <a:r>
              <a:rPr lang="vi-VN" sz="2800" b="1">
                <a:solidFill>
                  <a:schemeClr val="tx1"/>
                </a:solidFill>
                <a:effectLst/>
                <a:latin typeface="Times New Roman" panose="02020603050405020304" pitchFamily="18" charset="0"/>
                <a:ea typeface="Times New Roman" panose="02020603050405020304" pitchFamily="18" charset="0"/>
              </a:rPr>
              <a:t>2. Tác phẩm</a:t>
            </a:r>
            <a:endParaRPr lang="en-US" sz="2800">
              <a:solidFill>
                <a:schemeClr val="tx1"/>
              </a:solidFill>
              <a:effectLst/>
              <a:latin typeface="Times New Roman" panose="02020603050405020304" pitchFamily="18" charset="0"/>
              <a:ea typeface="Times New Roman" panose="02020603050405020304" pitchFamily="18" charset="0"/>
            </a:endParaRPr>
          </a:p>
          <a:p>
            <a:pPr marL="0" marR="0" algn="just">
              <a:lnSpc>
                <a:spcPct val="120000"/>
              </a:lnSpc>
              <a:spcBef>
                <a:spcPts val="0"/>
              </a:spcBef>
              <a:spcAft>
                <a:spcPts val="0"/>
              </a:spcAft>
            </a:pPr>
            <a:r>
              <a:rPr lang="vi-VN" sz="2800">
                <a:solidFill>
                  <a:schemeClr val="tx1"/>
                </a:solidFill>
                <a:effectLst/>
                <a:latin typeface="Times New Roman" panose="02020603050405020304" pitchFamily="18" charset="0"/>
                <a:ea typeface="Times New Roman" panose="02020603050405020304" pitchFamily="18" charset="0"/>
              </a:rPr>
              <a:t>a) Đọc và tóm tắt</a:t>
            </a:r>
            <a:endParaRPr lang="en-US" sz="2800">
              <a:solidFill>
                <a:schemeClr val="tx1"/>
              </a:solidFill>
              <a:effectLst/>
              <a:latin typeface="Times New Roman" panose="02020603050405020304" pitchFamily="18" charset="0"/>
              <a:ea typeface="Times New Roman" panose="02020603050405020304" pitchFamily="18" charset="0"/>
            </a:endParaRPr>
          </a:p>
          <a:p>
            <a:pPr marL="0" marR="0" algn="just">
              <a:lnSpc>
                <a:spcPct val="120000"/>
              </a:lnSpc>
              <a:spcBef>
                <a:spcPts val="0"/>
              </a:spcBef>
              <a:spcAft>
                <a:spcPts val="0"/>
              </a:spcAft>
            </a:pPr>
            <a:r>
              <a:rPr lang="vi-VN" sz="2800">
                <a:solidFill>
                  <a:schemeClr val="tx1"/>
                </a:solidFill>
                <a:effectLst/>
                <a:latin typeface="Times New Roman" panose="02020603050405020304" pitchFamily="18" charset="0"/>
                <a:ea typeface="Times New Roman" panose="02020603050405020304" pitchFamily="18" charset="0"/>
              </a:rPr>
              <a:t>- Đọc</a:t>
            </a:r>
            <a:endParaRPr lang="en-US" sz="2800">
              <a:solidFill>
                <a:schemeClr val="tx1"/>
              </a:solidFill>
              <a:effectLst/>
              <a:latin typeface="Times New Roman" panose="02020603050405020304" pitchFamily="18" charset="0"/>
              <a:ea typeface="Times New Roman" panose="02020603050405020304" pitchFamily="18" charset="0"/>
            </a:endParaRPr>
          </a:p>
          <a:p>
            <a:pPr marL="0" marR="0" algn="just">
              <a:lnSpc>
                <a:spcPct val="120000"/>
              </a:lnSpc>
              <a:spcBef>
                <a:spcPts val="0"/>
              </a:spcBef>
              <a:spcAft>
                <a:spcPts val="0"/>
              </a:spcAft>
            </a:pPr>
            <a:r>
              <a:rPr lang="vi-VN" sz="2800">
                <a:solidFill>
                  <a:schemeClr val="tx1"/>
                </a:solidFill>
                <a:effectLst/>
                <a:latin typeface="Times New Roman" panose="02020603050405020304" pitchFamily="18" charset="0"/>
                <a:ea typeface="Times New Roman" panose="02020603050405020304" pitchFamily="18" charset="0"/>
              </a:rPr>
              <a:t>- Tóm tắ</a:t>
            </a:r>
            <a:r>
              <a:rPr lang="en-US" sz="2800">
                <a:solidFill>
                  <a:schemeClr val="tx1"/>
                </a:solidFill>
                <a:effectLst/>
                <a:latin typeface="Times New Roman" panose="02020603050405020304" pitchFamily="18" charset="0"/>
                <a:ea typeface="Times New Roman" panose="02020603050405020304" pitchFamily="18" charset="0"/>
              </a:rPr>
              <a:t>t</a:t>
            </a:r>
          </a:p>
        </p:txBody>
      </p:sp>
      <p:pic>
        <p:nvPicPr>
          <p:cNvPr id="5" name="Picture 4">
            <a:extLst>
              <a:ext uri="{FF2B5EF4-FFF2-40B4-BE49-F238E27FC236}">
                <a16:creationId xmlns:a16="http://schemas.microsoft.com/office/drawing/2014/main" id="{4C2D06EE-9B47-112C-33DA-67D4BAF01394}"/>
              </a:ext>
            </a:extLst>
          </p:cNvPr>
          <p:cNvPicPr>
            <a:picLocks noChangeAspect="1"/>
          </p:cNvPicPr>
          <p:nvPr/>
        </p:nvPicPr>
        <p:blipFill>
          <a:blip r:embed="rId2"/>
          <a:stretch>
            <a:fillRect/>
          </a:stretch>
        </p:blipFill>
        <p:spPr>
          <a:xfrm>
            <a:off x="267970" y="1355090"/>
            <a:ext cx="2973070" cy="3666644"/>
          </a:xfrm>
          <a:prstGeom prst="rect">
            <a:avLst/>
          </a:prstGeom>
        </p:spPr>
      </p:pic>
      <p:sp>
        <p:nvSpPr>
          <p:cNvPr id="7" name="TextBox 6">
            <a:extLst>
              <a:ext uri="{FF2B5EF4-FFF2-40B4-BE49-F238E27FC236}">
                <a16:creationId xmlns:a16="http://schemas.microsoft.com/office/drawing/2014/main" id="{0AEB37A5-77E0-AE82-B058-97D71CF6B7EF}"/>
              </a:ext>
            </a:extLst>
          </p:cNvPr>
          <p:cNvSpPr txBox="1"/>
          <p:nvPr/>
        </p:nvSpPr>
        <p:spPr>
          <a:xfrm>
            <a:off x="267970" y="5114073"/>
            <a:ext cx="2881630" cy="461665"/>
          </a:xfrm>
          <a:prstGeom prst="rect">
            <a:avLst/>
          </a:prstGeom>
          <a:noFill/>
        </p:spPr>
        <p:txBody>
          <a:bodyPr wrap="square">
            <a:spAutoFit/>
          </a:bodyPr>
          <a:lstStyle/>
          <a:p>
            <a:r>
              <a:rPr lang="en-US" sz="2400">
                <a:solidFill>
                  <a:srgbClr val="000000"/>
                </a:solidFill>
                <a:effectLst/>
                <a:latin typeface="Times New Roman" panose="02020603050405020304" pitchFamily="18" charset="0"/>
                <a:ea typeface="Times New Roman" panose="02020603050405020304" pitchFamily="18" charset="0"/>
              </a:rPr>
              <a:t>Tượng đài mẹ Thứ</a:t>
            </a:r>
            <a:endParaRPr lang="en-US" sz="2400"/>
          </a:p>
        </p:txBody>
      </p:sp>
      <p:sp>
        <p:nvSpPr>
          <p:cNvPr id="9" name="TextBox 8">
            <a:extLst>
              <a:ext uri="{FF2B5EF4-FFF2-40B4-BE49-F238E27FC236}">
                <a16:creationId xmlns:a16="http://schemas.microsoft.com/office/drawing/2014/main" id="{38D15FB2-F628-0A1B-5E07-D77091280BA0}"/>
              </a:ext>
            </a:extLst>
          </p:cNvPr>
          <p:cNvSpPr txBox="1"/>
          <p:nvPr/>
        </p:nvSpPr>
        <p:spPr>
          <a:xfrm>
            <a:off x="4018280" y="2507167"/>
            <a:ext cx="6106160" cy="3149580"/>
          </a:xfrm>
          <a:prstGeom prst="rect">
            <a:avLst/>
          </a:prstGeom>
          <a:noFill/>
        </p:spPr>
        <p:txBody>
          <a:bodyPr wrap="square">
            <a:spAutoFit/>
          </a:bodyPr>
          <a:lstStyle/>
          <a:p>
            <a:pPr marL="0" marR="0" algn="just">
              <a:lnSpc>
                <a:spcPct val="120000"/>
              </a:lnSpc>
              <a:spcBef>
                <a:spcPts val="0"/>
              </a:spcBef>
              <a:spcAft>
                <a:spcPts val="0"/>
              </a:spcAft>
            </a:pPr>
            <a:r>
              <a:rPr lang="vi-VN" sz="2800" b="1">
                <a:solidFill>
                  <a:srgbClr val="000000"/>
                </a:solidFill>
                <a:effectLst/>
                <a:latin typeface="Times New Roman" panose="02020603050405020304" pitchFamily="18" charset="0"/>
                <a:ea typeface="Times New Roman" panose="02020603050405020304" pitchFamily="18" charset="0"/>
              </a:rPr>
              <a:t>b) Tìm hiểu chun</a:t>
            </a:r>
            <a:r>
              <a:rPr lang="en-US" sz="2800" b="1">
                <a:solidFill>
                  <a:srgbClr val="000000"/>
                </a:solidFill>
                <a:effectLst/>
                <a:latin typeface="Times New Roman" panose="02020603050405020304" pitchFamily="18" charset="0"/>
                <a:ea typeface="Times New Roman" panose="02020603050405020304" pitchFamily="18" charset="0"/>
              </a:rPr>
              <a:t>g</a:t>
            </a:r>
            <a:endParaRPr lang="en-US" sz="280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2800" b="1">
                <a:effectLst/>
                <a:latin typeface="Times New Roman" panose="02020603050405020304" pitchFamily="18" charset="0"/>
                <a:ea typeface="Times New Roman" panose="02020603050405020304" pitchFamily="18" charset="0"/>
              </a:rPr>
              <a:t>-  Xuất xứ</a:t>
            </a:r>
            <a:endParaRPr lang="en-US" sz="280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2800">
                <a:effectLst/>
                <a:latin typeface="Times New Roman" panose="02020603050405020304" pitchFamily="18" charset="0"/>
                <a:ea typeface="Times New Roman" panose="02020603050405020304" pitchFamily="18" charset="0"/>
              </a:rPr>
              <a:t>- Trích </a:t>
            </a:r>
            <a:r>
              <a:rPr lang="en-US" sz="2800" i="1">
                <a:effectLst/>
                <a:latin typeface="Times New Roman" panose="02020603050405020304" pitchFamily="18" charset="0"/>
                <a:ea typeface="Times New Roman" panose="02020603050405020304" pitchFamily="18" charset="0"/>
              </a:rPr>
              <a:t>Bình luận 6 giờ</a:t>
            </a:r>
            <a:r>
              <a:rPr lang="en-US" sz="2800">
                <a:effectLst/>
                <a:latin typeface="Times New Roman" panose="02020603050405020304" pitchFamily="18" charset="0"/>
                <a:ea typeface="Times New Roman" panose="02020603050405020304" pitchFamily="18" charset="0"/>
              </a:rPr>
              <a:t>, NXB Hội Nhà văn, Hà Nội, 27/07/2017</a:t>
            </a:r>
          </a:p>
          <a:p>
            <a:pPr marL="0" marR="0">
              <a:lnSpc>
                <a:spcPct val="120000"/>
              </a:lnSpc>
              <a:spcBef>
                <a:spcPts val="0"/>
              </a:spcBef>
              <a:spcAft>
                <a:spcPts val="0"/>
              </a:spcAft>
            </a:pPr>
            <a:r>
              <a:rPr lang="en-US" sz="2800" b="1">
                <a:effectLst/>
                <a:latin typeface="Times New Roman" panose="02020603050405020304" pitchFamily="18" charset="0"/>
                <a:ea typeface="Times New Roman" panose="02020603050405020304" pitchFamily="18" charset="0"/>
              </a:rPr>
              <a:t>- Thể loại:</a:t>
            </a:r>
            <a:r>
              <a:rPr lang="en-US" sz="2800">
                <a:effectLst/>
                <a:latin typeface="Times New Roman" panose="02020603050405020304" pitchFamily="18" charset="0"/>
                <a:ea typeface="Times New Roman" panose="02020603050405020304" pitchFamily="18" charset="0"/>
              </a:rPr>
              <a:t> văn bản nghị luận</a:t>
            </a:r>
          </a:p>
          <a:p>
            <a:pPr marL="0" marR="0">
              <a:lnSpc>
                <a:spcPct val="120000"/>
              </a:lnSpc>
              <a:spcBef>
                <a:spcPts val="0"/>
              </a:spcBef>
              <a:spcAft>
                <a:spcPts val="0"/>
              </a:spcAft>
            </a:pPr>
            <a:r>
              <a:rPr lang="en-US" sz="2800" b="1">
                <a:effectLst/>
                <a:latin typeface="Times New Roman" panose="02020603050405020304" pitchFamily="18" charset="0"/>
                <a:ea typeface="Times New Roman" panose="02020603050405020304" pitchFamily="18" charset="0"/>
              </a:rPr>
              <a:t>- Phương thức biểu đạt: </a:t>
            </a:r>
            <a:r>
              <a:rPr lang="en-US" sz="2800">
                <a:effectLst/>
                <a:latin typeface="Times New Roman" panose="02020603050405020304" pitchFamily="18" charset="0"/>
                <a:ea typeface="Times New Roman" panose="02020603050405020304" pitchFamily="18" charset="0"/>
              </a:rPr>
              <a:t>nghị luận</a:t>
            </a:r>
          </a:p>
        </p:txBody>
      </p:sp>
    </p:spTree>
    <p:extLst>
      <p:ext uri="{BB962C8B-B14F-4D97-AF65-F5344CB8AC3E}">
        <p14:creationId xmlns:p14="http://schemas.microsoft.com/office/powerpoint/2010/main" val="202819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B449A6-8EB4-3BD4-B9A0-D899AC351316}"/>
              </a:ext>
            </a:extLst>
          </p:cNvPr>
          <p:cNvSpPr txBox="1"/>
          <p:nvPr/>
        </p:nvSpPr>
        <p:spPr>
          <a:xfrm>
            <a:off x="1722120" y="1155767"/>
            <a:ext cx="9931400" cy="4183709"/>
          </a:xfrm>
          <a:prstGeom prst="rect">
            <a:avLst/>
          </a:prstGeom>
          <a:solidFill>
            <a:schemeClr val="bg1"/>
          </a:solidFill>
        </p:spPr>
        <p:txBody>
          <a:bodyPr wrap="square">
            <a:spAutoFit/>
          </a:bodyPr>
          <a:lstStyle/>
          <a:p>
            <a:pPr marL="0" marR="0">
              <a:lnSpc>
                <a:spcPct val="120000"/>
              </a:lnSpc>
              <a:spcBef>
                <a:spcPts val="0"/>
              </a:spcBef>
              <a:spcAft>
                <a:spcPts val="0"/>
              </a:spcAft>
            </a:pPr>
            <a:r>
              <a:rPr lang="en-US" sz="2800" b="1">
                <a:effectLst/>
                <a:latin typeface="Times New Roman" panose="02020603050405020304" pitchFamily="18" charset="0"/>
                <a:ea typeface="Times New Roman" panose="02020603050405020304" pitchFamily="18" charset="0"/>
              </a:rPr>
              <a:t>-  Bố cục (3 phần)</a:t>
            </a:r>
            <a:endParaRPr lang="en-US" sz="280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2800">
                <a:latin typeface="Times New Roman" panose="02020603050405020304" pitchFamily="18" charset="0"/>
                <a:ea typeface="Times New Roman" panose="02020603050405020304" pitchFamily="18" charset="0"/>
              </a:rPr>
              <a:t>+</a:t>
            </a:r>
            <a:r>
              <a:rPr lang="en-US" sz="2800">
                <a:effectLst/>
                <a:latin typeface="Times New Roman" panose="02020603050405020304" pitchFamily="18" charset="0"/>
                <a:ea typeface="Times New Roman" panose="02020603050405020304" pitchFamily="18" charset="0"/>
              </a:rPr>
              <a:t> Phần 1 (từ đầu đến “truyền từ đời này sang đời khác”): Giới thiệu vấn đề - giới thiệu trên khắp đất nước ta nơi đâu cũng có những câu chuyện về những con người hi sinh vì đất nước </a:t>
            </a:r>
          </a:p>
          <a:p>
            <a:pPr marL="0" marR="0">
              <a:lnSpc>
                <a:spcPct val="120000"/>
              </a:lnSpc>
              <a:spcBef>
                <a:spcPts val="0"/>
              </a:spcBef>
              <a:spcAft>
                <a:spcPts val="0"/>
              </a:spcAft>
            </a:pPr>
            <a:r>
              <a:rPr lang="en-US" sz="2800">
                <a:latin typeface="Times New Roman" panose="02020603050405020304" pitchFamily="18" charset="0"/>
                <a:ea typeface="Times New Roman" panose="02020603050405020304" pitchFamily="18" charset="0"/>
              </a:rPr>
              <a:t>+</a:t>
            </a:r>
            <a:r>
              <a:rPr lang="en-US" sz="2800">
                <a:effectLst/>
                <a:latin typeface="Times New Roman" panose="02020603050405020304" pitchFamily="18" charset="0"/>
                <a:ea typeface="Times New Roman" panose="02020603050405020304" pitchFamily="18" charset="0"/>
              </a:rPr>
              <a:t> Phần 2 (tiếp theo đến “bình minh”): Giải quyết vấn đề - dẫn chứng về sự hi sinh đó (địa danh, con người).</a:t>
            </a:r>
          </a:p>
          <a:p>
            <a:pPr marL="0" marR="0">
              <a:lnSpc>
                <a:spcPct val="120000"/>
              </a:lnSpc>
              <a:spcBef>
                <a:spcPts val="0"/>
              </a:spcBef>
              <a:spcAft>
                <a:spcPts val="0"/>
              </a:spcAft>
            </a:pPr>
            <a:r>
              <a:rPr lang="en-US" sz="2800">
                <a:latin typeface="Times New Roman" panose="02020603050405020304" pitchFamily="18" charset="0"/>
                <a:ea typeface="Times New Roman" panose="02020603050405020304" pitchFamily="18" charset="0"/>
              </a:rPr>
              <a:t>+</a:t>
            </a:r>
            <a:r>
              <a:rPr lang="en-US" sz="2800">
                <a:effectLst/>
                <a:latin typeface="Times New Roman" panose="02020603050405020304" pitchFamily="18" charset="0"/>
                <a:ea typeface="Times New Roman" panose="02020603050405020304" pitchFamily="18" charset="0"/>
              </a:rPr>
              <a:t> Phần 3 (còn lại): Kết thúc vấn đề - Tình cảm của tác giả với tượng đài vĩ đại nhất</a:t>
            </a:r>
          </a:p>
        </p:txBody>
      </p:sp>
    </p:spTree>
    <p:extLst>
      <p:ext uri="{BB962C8B-B14F-4D97-AF65-F5344CB8AC3E}">
        <p14:creationId xmlns:p14="http://schemas.microsoft.com/office/powerpoint/2010/main" val="599478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87FDC6-962A-0A56-D461-164FEC7A49F4}"/>
              </a:ext>
            </a:extLst>
          </p:cNvPr>
          <p:cNvGrpSpPr/>
          <p:nvPr/>
        </p:nvGrpSpPr>
        <p:grpSpPr>
          <a:xfrm>
            <a:off x="956856" y="39174"/>
            <a:ext cx="9650184" cy="1341675"/>
            <a:chOff x="956856" y="39174"/>
            <a:chExt cx="9650184" cy="1341675"/>
          </a:xfrm>
        </p:grpSpPr>
        <p:sp>
          <p:nvSpPr>
            <p:cNvPr id="3" name="Title 1">
              <a:extLst>
                <a:ext uri="{FF2B5EF4-FFF2-40B4-BE49-F238E27FC236}">
                  <a16:creationId xmlns:a16="http://schemas.microsoft.com/office/drawing/2014/main" id="{0906E9A2-79ED-BAB8-A78C-E699466090B5}"/>
                </a:ext>
              </a:extLst>
            </p:cNvPr>
            <p:cNvSpPr txBox="1">
              <a:spLocks/>
            </p:cNvSpPr>
            <p:nvPr/>
          </p:nvSpPr>
          <p:spPr>
            <a:xfrm>
              <a:off x="956856" y="39174"/>
              <a:ext cx="3206927" cy="461665"/>
            </a:xfrm>
            <a:prstGeom prst="rect">
              <a:avLst/>
            </a:prstGeom>
            <a:solidFill>
              <a:schemeClr val="bg1"/>
            </a:solidFill>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a:latin typeface="Times New Roman" panose="02020603050405020304" pitchFamily="18" charset="0"/>
                  <a:cs typeface="Times New Roman" panose="02020603050405020304" pitchFamily="18" charset="0"/>
                </a:rPr>
                <a:t>Thực hành đọc hiểu</a:t>
              </a:r>
            </a:p>
          </p:txBody>
        </p:sp>
        <p:sp>
          <p:nvSpPr>
            <p:cNvPr id="4" name="Rectangle 3">
              <a:extLst>
                <a:ext uri="{FF2B5EF4-FFF2-40B4-BE49-F238E27FC236}">
                  <a16:creationId xmlns:a16="http://schemas.microsoft.com/office/drawing/2014/main" id="{8C3F6B8B-5842-D897-40A2-5F8A08236662}"/>
                </a:ext>
              </a:extLst>
            </p:cNvPr>
            <p:cNvSpPr/>
            <p:nvPr/>
          </p:nvSpPr>
          <p:spPr>
            <a:xfrm>
              <a:off x="2235200" y="270006"/>
              <a:ext cx="7284720" cy="646331"/>
            </a:xfrm>
            <a:prstGeom prst="rect">
              <a:avLst/>
            </a:prstGeom>
            <a:noFill/>
          </p:spPr>
          <p:txBody>
            <a:bodyPr wrap="square" lIns="91440" tIns="45720" rIns="91440" bIns="45720">
              <a:spAutoFit/>
            </a:bodyPr>
            <a:lstStyle/>
            <a:p>
              <a:pPr algn="ctr"/>
              <a:r>
                <a:rPr lang="en-US" sz="3600" b="0" cap="none" spc="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Tượng đài vĩ đại nhất </a:t>
              </a:r>
            </a:p>
          </p:txBody>
        </p:sp>
        <p:sp>
          <p:nvSpPr>
            <p:cNvPr id="5" name="Rectangle 4">
              <a:extLst>
                <a:ext uri="{FF2B5EF4-FFF2-40B4-BE49-F238E27FC236}">
                  <a16:creationId xmlns:a16="http://schemas.microsoft.com/office/drawing/2014/main" id="{945D8685-678D-9E4C-0A87-3E33D9593868}"/>
                </a:ext>
              </a:extLst>
            </p:cNvPr>
            <p:cNvSpPr/>
            <p:nvPr/>
          </p:nvSpPr>
          <p:spPr>
            <a:xfrm>
              <a:off x="6431280" y="913489"/>
              <a:ext cx="417576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UÔNG NGỌC DẬU</a:t>
              </a:r>
            </a:p>
          </p:txBody>
        </p:sp>
      </p:grpSp>
      <p:sp>
        <p:nvSpPr>
          <p:cNvPr id="7" name="TextBox 6">
            <a:extLst>
              <a:ext uri="{FF2B5EF4-FFF2-40B4-BE49-F238E27FC236}">
                <a16:creationId xmlns:a16="http://schemas.microsoft.com/office/drawing/2014/main" id="{6EA260B2-38E5-7F1F-4A09-672F93BEFA45}"/>
              </a:ext>
            </a:extLst>
          </p:cNvPr>
          <p:cNvSpPr txBox="1"/>
          <p:nvPr/>
        </p:nvSpPr>
        <p:spPr>
          <a:xfrm>
            <a:off x="294640" y="1221602"/>
            <a:ext cx="7716520" cy="954107"/>
          </a:xfrm>
          <a:prstGeom prst="rect">
            <a:avLst/>
          </a:prstGeom>
          <a:noFill/>
        </p:spPr>
        <p:txBody>
          <a:bodyPr wrap="square">
            <a:spAutoFit/>
          </a:bodyPr>
          <a:lstStyle/>
          <a:p>
            <a:r>
              <a:rPr lang="en-US" sz="2800" b="1">
                <a:effectLst/>
                <a:latin typeface="Times New Roman" panose="02020603050405020304" pitchFamily="18" charset="0"/>
                <a:ea typeface="Times New Roman" panose="02020603050405020304" pitchFamily="18" charset="0"/>
              </a:rPr>
              <a:t> </a:t>
            </a:r>
            <a:r>
              <a:rPr lang="vi-VN" sz="2800" b="1">
                <a:solidFill>
                  <a:schemeClr val="tx1"/>
                </a:solidFill>
                <a:effectLst/>
                <a:latin typeface="Times New Roman" panose="02020603050405020304" pitchFamily="18" charset="0"/>
                <a:ea typeface="Times New Roman" panose="02020603050405020304" pitchFamily="18" charset="0"/>
              </a:rPr>
              <a:t>II. ĐỌC </a:t>
            </a:r>
            <a:r>
              <a:rPr lang="en-US" sz="2800" b="1">
                <a:solidFill>
                  <a:schemeClr val="tx1"/>
                </a:solidFill>
                <a:effectLst/>
                <a:latin typeface="Times New Roman" panose="02020603050405020304" pitchFamily="18" charset="0"/>
                <a:ea typeface="Times New Roman" panose="02020603050405020304" pitchFamily="18" charset="0"/>
              </a:rPr>
              <a:t>VÀ</a:t>
            </a:r>
            <a:r>
              <a:rPr lang="vi-VN" sz="2800" b="1">
                <a:solidFill>
                  <a:schemeClr val="tx1"/>
                </a:solidFill>
                <a:effectLst/>
                <a:latin typeface="Times New Roman" panose="02020603050405020304" pitchFamily="18" charset="0"/>
                <a:ea typeface="Times New Roman" panose="02020603050405020304" pitchFamily="18" charset="0"/>
              </a:rPr>
              <a:t> TÌM HIỂU CHI TIẾT V</a:t>
            </a:r>
            <a:r>
              <a:rPr lang="en-US" sz="2800" b="1">
                <a:solidFill>
                  <a:schemeClr val="tx1"/>
                </a:solidFill>
                <a:effectLst/>
                <a:latin typeface="Times New Roman" panose="02020603050405020304" pitchFamily="18" charset="0"/>
                <a:ea typeface="Times New Roman" panose="02020603050405020304" pitchFamily="18" charset="0"/>
              </a:rPr>
              <a:t>ĂN </a:t>
            </a:r>
            <a:r>
              <a:rPr lang="vi-VN" sz="2800" b="1">
                <a:solidFill>
                  <a:schemeClr val="tx1"/>
                </a:solidFill>
                <a:effectLst/>
                <a:latin typeface="Times New Roman" panose="02020603050405020304" pitchFamily="18" charset="0"/>
                <a:ea typeface="Times New Roman" panose="02020603050405020304" pitchFamily="18" charset="0"/>
              </a:rPr>
              <a:t>B</a:t>
            </a:r>
            <a:r>
              <a:rPr lang="en-US" sz="2800" b="1">
                <a:solidFill>
                  <a:schemeClr val="tx1"/>
                </a:solidFill>
                <a:effectLst/>
                <a:latin typeface="Times New Roman" panose="02020603050405020304" pitchFamily="18" charset="0"/>
                <a:ea typeface="Times New Roman" panose="02020603050405020304" pitchFamily="18" charset="0"/>
              </a:rPr>
              <a:t>ẢN </a:t>
            </a:r>
          </a:p>
          <a:p>
            <a:r>
              <a:rPr lang="en-US" sz="2800" b="1">
                <a:effectLst/>
                <a:latin typeface="Times New Roman" panose="02020603050405020304" pitchFamily="18" charset="0"/>
                <a:ea typeface="Times New Roman" panose="02020603050405020304" pitchFamily="18" charset="0"/>
              </a:rPr>
              <a:t>1. Ý nghĩa nhan đề và sự ra đời của văn bản.</a:t>
            </a:r>
            <a:endParaRPr lang="en-US" sz="2800"/>
          </a:p>
        </p:txBody>
      </p:sp>
      <p:sp>
        <p:nvSpPr>
          <p:cNvPr id="9" name="TextBox 8">
            <a:extLst>
              <a:ext uri="{FF2B5EF4-FFF2-40B4-BE49-F238E27FC236}">
                <a16:creationId xmlns:a16="http://schemas.microsoft.com/office/drawing/2014/main" id="{1D30D9CA-FFCB-934E-EA34-083176DF8AB1}"/>
              </a:ext>
            </a:extLst>
          </p:cNvPr>
          <p:cNvSpPr txBox="1"/>
          <p:nvPr/>
        </p:nvSpPr>
        <p:spPr>
          <a:xfrm>
            <a:off x="350520" y="3736022"/>
            <a:ext cx="11120120" cy="1598386"/>
          </a:xfrm>
          <a:prstGeom prst="rect">
            <a:avLst/>
          </a:prstGeom>
          <a:noFill/>
        </p:spPr>
        <p:txBody>
          <a:bodyPr wrap="square">
            <a:spAutoFit/>
          </a:bodyPr>
          <a:lstStyle/>
          <a:p>
            <a:pPr marL="0" marR="0">
              <a:lnSpc>
                <a:spcPct val="120000"/>
              </a:lnSpc>
              <a:spcBef>
                <a:spcPts val="0"/>
              </a:spcBef>
              <a:spcAft>
                <a:spcPts val="0"/>
              </a:spcAft>
            </a:pPr>
            <a:r>
              <a:rPr lang="en-US" sz="2800">
                <a:effectLst/>
                <a:latin typeface="Times New Roman" panose="02020603050405020304" pitchFamily="18" charset="0"/>
                <a:ea typeface="Times New Roman" panose="02020603050405020304" pitchFamily="18" charset="0"/>
              </a:rPr>
              <a:t>- </a:t>
            </a:r>
            <a:r>
              <a:rPr lang="en-US" sz="2800" i="1">
                <a:effectLst/>
                <a:latin typeface="Times New Roman" panose="02020603050405020304" pitchFamily="18" charset="0"/>
                <a:ea typeface="Times New Roman" panose="02020603050405020304" pitchFamily="18" charset="0"/>
              </a:rPr>
              <a:t>Ngày 27/7</a:t>
            </a:r>
            <a:r>
              <a:rPr lang="en-US" sz="2800">
                <a:effectLst/>
                <a:latin typeface="Times New Roman" panose="02020603050405020304" pitchFamily="18" charset="0"/>
                <a:ea typeface="Times New Roman" panose="02020603050405020304" pitchFamily="18" charset="0"/>
              </a:rPr>
              <a:t>: là ngày thương binh liệt sĩ. Văn bản như một lời tri ân của tác giả tới các vị anh hùng đã ngã xuống hi sinh cho tổ quốc. </a:t>
            </a:r>
          </a:p>
          <a:p>
            <a:pPr marL="0" marR="0">
              <a:lnSpc>
                <a:spcPct val="120000"/>
              </a:lnSpc>
              <a:spcBef>
                <a:spcPts val="0"/>
              </a:spcBef>
              <a:spcAft>
                <a:spcPts val="0"/>
              </a:spcAft>
            </a:pPr>
            <a:r>
              <a:rPr lang="en-US" sz="2800">
                <a:effectLst/>
                <a:latin typeface="Times New Roman" panose="02020603050405020304" pitchFamily="18" charset="0"/>
                <a:ea typeface="Times New Roman" panose="02020603050405020304" pitchFamily="18" charset="0"/>
              </a:rPr>
              <a:t>- Ngày 27/7/2017 kỉ niệm 70 năm thành lập ngày thương binh liệt sĩ.</a:t>
            </a:r>
          </a:p>
        </p:txBody>
      </p:sp>
      <p:sp>
        <p:nvSpPr>
          <p:cNvPr id="11" name="TextBox 10">
            <a:extLst>
              <a:ext uri="{FF2B5EF4-FFF2-40B4-BE49-F238E27FC236}">
                <a16:creationId xmlns:a16="http://schemas.microsoft.com/office/drawing/2014/main" id="{B2BDEB5A-1362-6C4F-84DE-6D19F2DAD573}"/>
              </a:ext>
            </a:extLst>
          </p:cNvPr>
          <p:cNvSpPr txBox="1"/>
          <p:nvPr/>
        </p:nvSpPr>
        <p:spPr>
          <a:xfrm>
            <a:off x="401320" y="2101612"/>
            <a:ext cx="11018520" cy="1598386"/>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800" b="0" i="1"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Tượng đài vĩ đại nhất </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theo nghĩa bóng muốn nói tới sự hi sinh của các vị anh hùng để dành độc lập cho dân tộc. Sự hi sinh đó được thế hệ trẻ ghi nhớ, tự hào và biết ơn. </a:t>
            </a:r>
          </a:p>
        </p:txBody>
      </p:sp>
      <p:sp>
        <p:nvSpPr>
          <p:cNvPr id="13" name="TextBox 12">
            <a:extLst>
              <a:ext uri="{FF2B5EF4-FFF2-40B4-BE49-F238E27FC236}">
                <a16:creationId xmlns:a16="http://schemas.microsoft.com/office/drawing/2014/main" id="{3F0CCEDD-909C-9D71-EE31-CAA3477C4068}"/>
              </a:ext>
            </a:extLst>
          </p:cNvPr>
          <p:cNvSpPr txBox="1"/>
          <p:nvPr/>
        </p:nvSpPr>
        <p:spPr>
          <a:xfrm>
            <a:off x="401320" y="5639747"/>
            <a:ext cx="10744200" cy="954107"/>
          </a:xfrm>
          <a:prstGeom prst="rect">
            <a:avLst/>
          </a:prstGeom>
          <a:noFill/>
        </p:spPr>
        <p:txBody>
          <a:bodyPr wrap="square">
            <a:spAutoFit/>
          </a:bodyPr>
          <a:lstStyle/>
          <a:p>
            <a:r>
              <a:rPr lang="en-US" sz="280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a:effectLst/>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Nhan đề gợi mở nội dung của văn bản: tri ân đến các vị anh hùng hi sinh vì nghĩa lớn.   </a:t>
            </a:r>
            <a:endParaRPr lang="en-US" sz="2800"/>
          </a:p>
        </p:txBody>
      </p:sp>
    </p:spTree>
    <p:extLst>
      <p:ext uri="{BB962C8B-B14F-4D97-AF65-F5344CB8AC3E}">
        <p14:creationId xmlns:p14="http://schemas.microsoft.com/office/powerpoint/2010/main" val="78079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theme/theme1.xml><?xml version="1.0" encoding="utf-8"?>
<a:theme xmlns:a="http://schemas.openxmlformats.org/drawingml/2006/main" name="Wolsey template">
  <a:themeElements>
    <a:clrScheme name="Custom 347">
      <a:dk1>
        <a:srgbClr val="252729"/>
      </a:dk1>
      <a:lt1>
        <a:srgbClr val="FFFFFF"/>
      </a:lt1>
      <a:dk2>
        <a:srgbClr val="607896"/>
      </a:dk2>
      <a:lt2>
        <a:srgbClr val="E8EDF1"/>
      </a:lt2>
      <a:accent1>
        <a:srgbClr val="3796BF"/>
      </a:accent1>
      <a:accent2>
        <a:srgbClr val="4BB5D9"/>
      </a:accent2>
      <a:accent3>
        <a:srgbClr val="81D1EC"/>
      </a:accent3>
      <a:accent4>
        <a:srgbClr val="FF9900"/>
      </a:accent4>
      <a:accent5>
        <a:srgbClr val="FFCB50"/>
      </a:accent5>
      <a:accent6>
        <a:srgbClr val="A9C747"/>
      </a:accent6>
      <a:hlink>
        <a:srgbClr val="4D77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Wolsey · SlidesCarnival</Template>
  <TotalTime>332</TotalTime>
  <Words>2019</Words>
  <Application>Microsoft Office PowerPoint</Application>
  <PresentationFormat>Widescreen</PresentationFormat>
  <Paragraphs>140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Open Sans</vt:lpstr>
      <vt:lpstr>Oswald</vt:lpstr>
      <vt:lpstr>Roboto Condensed</vt:lpstr>
      <vt:lpstr>Times New Roman</vt:lpstr>
      <vt:lpstr>Wolsey template</vt:lpstr>
      <vt:lpstr>Thực hành đọc hiểu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Lan</dc:creator>
  <cp:lastModifiedBy>nguyen Lan</cp:lastModifiedBy>
  <cp:revision>6</cp:revision>
  <dcterms:created xsi:type="dcterms:W3CDTF">2022-06-26T10:11:01Z</dcterms:created>
  <dcterms:modified xsi:type="dcterms:W3CDTF">2022-06-27T08:43:31Z</dcterms:modified>
</cp:coreProperties>
</file>