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4"/>
  </p:notesMasterIdLst>
  <p:sldIdLst>
    <p:sldId id="18807" r:id="rId2"/>
    <p:sldId id="258" r:id="rId3"/>
    <p:sldId id="256" r:id="rId4"/>
    <p:sldId id="18824" r:id="rId5"/>
    <p:sldId id="272" r:id="rId6"/>
    <p:sldId id="18702" r:id="rId7"/>
    <p:sldId id="18786" r:id="rId8"/>
    <p:sldId id="349" r:id="rId9"/>
    <p:sldId id="18787" r:id="rId10"/>
    <p:sldId id="18809" r:id="rId11"/>
    <p:sldId id="18796" r:id="rId12"/>
    <p:sldId id="18808" r:id="rId13"/>
    <p:sldId id="18811" r:id="rId14"/>
    <p:sldId id="18826" r:id="rId15"/>
    <p:sldId id="18813" r:id="rId16"/>
    <p:sldId id="18814" r:id="rId17"/>
    <p:sldId id="18815" r:id="rId18"/>
    <p:sldId id="18816" r:id="rId19"/>
    <p:sldId id="18817" r:id="rId20"/>
    <p:sldId id="18726" r:id="rId21"/>
    <p:sldId id="18820" r:id="rId22"/>
    <p:sldId id="18822" r:id="rId23"/>
    <p:sldId id="259" r:id="rId24"/>
    <p:sldId id="18823" r:id="rId25"/>
    <p:sldId id="263" r:id="rId26"/>
    <p:sldId id="366" r:id="rId27"/>
    <p:sldId id="371" r:id="rId28"/>
    <p:sldId id="374" r:id="rId29"/>
    <p:sldId id="18730" r:id="rId30"/>
    <p:sldId id="18727" r:id="rId31"/>
    <p:sldId id="275" r:id="rId32"/>
    <p:sldId id="377" r:id="rId33"/>
  </p:sldIdLst>
  <p:sldSz cx="9144000" cy="5143500" type="screen16x9"/>
  <p:notesSz cx="6858000" cy="9144000"/>
  <p:embeddedFontLst>
    <p:embeddedFont>
      <p:font typeface="#9Slide03 Arima Madurai" panose="00000500000000000000" pitchFamily="2" charset="0"/>
      <p:regular r:id="rId35"/>
    </p:embeddedFont>
    <p:embeddedFont>
      <p:font typeface="#9Slide03 Arima Madurai Black" panose="00000A00000000000000" pitchFamily="2" charset="0"/>
      <p:bold r:id="rId36"/>
    </p:embeddedFont>
    <p:embeddedFont>
      <p:font typeface="#9Slide05 Harman Script Inline" panose="02000507020000020003" pitchFamily="2" charset="0"/>
      <p:regular r:id="rId37"/>
    </p:embeddedFont>
    <p:embeddedFont>
      <p:font typeface="#9Slide05 SVNBulgary" pitchFamily="2" charset="0"/>
      <p:regular r:id="rId38"/>
    </p:embeddedFont>
    <p:embeddedFont>
      <p:font typeface="#9Slide05 SVNCookie" panose="020B0606040200020203" pitchFamily="34" charset="0"/>
      <p:regular r:id="rId39"/>
    </p:embeddedFont>
    <p:embeddedFont>
      <p:font typeface="Gloria Hallelujah" panose="020B0604020202020204" charset="0"/>
      <p:regular r:id="rId40"/>
    </p:embeddedFont>
    <p:embeddedFont>
      <p:font typeface="Nunito" pitchFamily="2" charset="0"/>
      <p:regular r:id="rId41"/>
      <p:bold r:id="rId42"/>
      <p:italic r:id="rId43"/>
      <p:boldItalic r:id="rId44"/>
    </p:embeddedFont>
    <p:embeddedFont>
      <p:font typeface="Rakkas" panose="020B0604020202020204"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6600"/>
    <a:srgbClr val="0033CC"/>
    <a:srgbClr val="FFFF66"/>
    <a:srgbClr val="F0F0F0"/>
    <a:srgbClr val="FFFF99"/>
    <a:srgbClr val="DDF0C8"/>
    <a:srgbClr val="D2EBB7"/>
    <a:srgbClr val="E4D3F1"/>
    <a:srgbClr val="BA8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18973A-8BF6-4C0E-A05A-6F78E16FD5A0}">
  <a:tblStyle styleId="{7018973A-8BF6-4C0E-A05A-6F78E16FD5A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8" autoAdjust="0"/>
    <p:restoredTop sz="84769" autoAdjust="0"/>
  </p:normalViewPr>
  <p:slideViewPr>
    <p:cSldViewPr snapToGrid="0">
      <p:cViewPr varScale="1">
        <p:scale>
          <a:sx n="66" d="100"/>
          <a:sy n="66" d="100"/>
        </p:scale>
        <p:origin x="604"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56855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b="1" dirty="0">
                <a:solidFill>
                  <a:srgbClr val="002060"/>
                </a:solidFill>
                <a:latin typeface="#9Slide05 SVNCookie" panose="020B0606040200020203" pitchFamily="34" charset="0"/>
                <a:cs typeface="Arima Madurai Black" pitchFamily="2" charset="77"/>
              </a:rPr>
              <a:t> </a:t>
            </a:r>
            <a:endParaRPr lang="en-US" sz="1200" b="1" dirty="0">
              <a:solidFill>
                <a:srgbClr val="002060"/>
              </a:solidFill>
              <a:latin typeface="#9Slide05 SVNCookie" panose="020B0606040200020203" pitchFamily="34" charset="0"/>
              <a:ea typeface="Nunito Bold" charset="0"/>
              <a:cs typeface="Arima Madurai Black" pitchFamily="2" charset="77"/>
            </a:endParaRPr>
          </a:p>
        </p:txBody>
      </p:sp>
      <p:sp>
        <p:nvSpPr>
          <p:cNvPr id="4" name="Slide Number Placeholder 3"/>
          <p:cNvSpPr>
            <a:spLocks noGrp="1"/>
          </p:cNvSpPr>
          <p:nvPr>
            <p:ph type="sldNum" sz="quarter" idx="5"/>
          </p:nvPr>
        </p:nvSpPr>
        <p:spPr/>
        <p:txBody>
          <a:bodyPr/>
          <a:lstStyle/>
          <a:p>
            <a:fld id="{4A1814F3-7BF6-CC41-BA5F-F3649E84E65E}" type="slidenum">
              <a:rPr lang="en-US" smtClean="0"/>
              <a:t>2</a:t>
            </a:fld>
            <a:endParaRPr lang="en-US"/>
          </a:p>
        </p:txBody>
      </p:sp>
    </p:spTree>
    <p:extLst>
      <p:ext uri="{BB962C8B-B14F-4D97-AF65-F5344CB8AC3E}">
        <p14:creationId xmlns:p14="http://schemas.microsoft.com/office/powerpoint/2010/main" val="3703337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r>
              <a:rPr lang="vi-VN" sz="1100" dirty="0">
                <a:latin typeface="#9Slide03 Arima Madurai" panose="00000500000000000000" pitchFamily="2" charset="0"/>
                <a:cs typeface="#9Slide03 Arima Madurai" panose="00000500000000000000" pitchFamily="2" charset="0"/>
                <a:sym typeface="Wingdings" panose="05000000000000000000" pitchFamily="2" charset="2"/>
              </a:rPr>
              <a:t> </a:t>
            </a:r>
            <a:endParaRPr lang="en-US" sz="1100" dirty="0">
              <a:latin typeface="#9Slide03 Arima Madurai" panose="00000500000000000000" pitchFamily="2" charset="0"/>
              <a:cs typeface="#9Slide03 Arima Madurai" panose="00000500000000000000" pitchFamily="2"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endParaRPr lang="en-US" sz="1100" dirty="0">
              <a:latin typeface="#9Slide03 Arima Madurai" panose="00000500000000000000" pitchFamily="2" charset="0"/>
              <a:cs typeface="#9Slide03 Arima Madurai" panose="00000500000000000000" pitchFamily="2"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r>
              <a:rPr lang="vi-VN" sz="1100" dirty="0">
                <a:latin typeface="#9Slide03 Arima Madurai" panose="00000500000000000000" pitchFamily="2" charset="0"/>
                <a:cs typeface="#9Slide03 Arima Madurai" panose="00000500000000000000" pitchFamily="2" charset="0"/>
                <a:sym typeface="Wingdings" panose="05000000000000000000" pitchFamily="2" charset="2"/>
              </a:rPr>
              <a:t> </a:t>
            </a:r>
            <a:endParaRPr lang="en-US" sz="1100" dirty="0">
              <a:latin typeface="#9Slide03 Arima Madurai" panose="00000500000000000000" pitchFamily="2" charset="0"/>
              <a:cs typeface="#9Slide03 Arima Madurai" panose="00000500000000000000" pitchFamily="2" charset="0"/>
              <a:sym typeface="Wingdings" panose="05000000000000000000" pitchFamily="2" charset="2"/>
            </a:endParaRPr>
          </a:p>
        </p:txBody>
      </p:sp>
    </p:spTree>
    <p:extLst>
      <p:ext uri="{BB962C8B-B14F-4D97-AF65-F5344CB8AC3E}">
        <p14:creationId xmlns:p14="http://schemas.microsoft.com/office/powerpoint/2010/main" val="3677101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100" b="0" i="0" dirty="0">
                <a:solidFill>
                  <a:srgbClr val="222222"/>
                </a:solidFill>
                <a:effectLst/>
                <a:latin typeface="Times New Roman" panose="02020603050405020304" pitchFamily="18" charset="0"/>
                <a:cs typeface="Times New Roman" panose="02020603050405020304" pitchFamily="18" charset="0"/>
              </a:rPr>
              <a:t> </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713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buNone/>
            </a:pPr>
            <a:endParaRPr lang="en-US" sz="1100" dirty="0"/>
          </a:p>
        </p:txBody>
      </p:sp>
    </p:spTree>
    <p:extLst>
      <p:ext uri="{BB962C8B-B14F-4D97-AF65-F5344CB8AC3E}">
        <p14:creationId xmlns:p14="http://schemas.microsoft.com/office/powerpoint/2010/main" val="3710881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0"/>
        <p:cNvGrpSpPr/>
        <p:nvPr/>
      </p:nvGrpSpPr>
      <p:grpSpPr>
        <a:xfrm>
          <a:off x="0" y="0"/>
          <a:ext cx="0" cy="0"/>
          <a:chOff x="0" y="0"/>
          <a:chExt cx="0" cy="0"/>
        </a:xfrm>
      </p:grpSpPr>
      <p:sp>
        <p:nvSpPr>
          <p:cNvPr id="4311" name="Google Shape;4311;gdc09cde021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2" name="Google Shape;4312;gdc09cde021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1456335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6</a:t>
            </a:fld>
            <a:endParaRPr lang="en-US"/>
          </a:p>
        </p:txBody>
      </p:sp>
    </p:spTree>
    <p:extLst>
      <p:ext uri="{BB962C8B-B14F-4D97-AF65-F5344CB8AC3E}">
        <p14:creationId xmlns:p14="http://schemas.microsoft.com/office/powerpoint/2010/main" val="2879561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t>15</a:t>
            </a:fld>
            <a:endParaRPr lang="en-US"/>
          </a:p>
        </p:txBody>
      </p:sp>
    </p:spTree>
    <p:extLst>
      <p:ext uri="{BB962C8B-B14F-4D97-AF65-F5344CB8AC3E}">
        <p14:creationId xmlns:p14="http://schemas.microsoft.com/office/powerpoint/2010/main" val="126622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1500588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118166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23</a:t>
            </a:fld>
            <a:endParaRPr lang="zh-CN" altLang="en-US"/>
          </a:p>
        </p:txBody>
      </p:sp>
    </p:spTree>
    <p:extLst>
      <p:ext uri="{BB962C8B-B14F-4D97-AF65-F5344CB8AC3E}">
        <p14:creationId xmlns:p14="http://schemas.microsoft.com/office/powerpoint/2010/main" val="561740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Four Columns ">
  <p:cSld name="BLANK_1_3">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1095838" y="2255125"/>
            <a:ext cx="1522200" cy="1056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0" name="Google Shape;70;p17"/>
          <p:cNvSpPr txBox="1">
            <a:spLocks noGrp="1"/>
          </p:cNvSpPr>
          <p:nvPr>
            <p:ph type="subTitle" idx="1"/>
          </p:nvPr>
        </p:nvSpPr>
        <p:spPr>
          <a:xfrm>
            <a:off x="1095838" y="3399600"/>
            <a:ext cx="1522200" cy="9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1" name="Google Shape;71;p17"/>
          <p:cNvSpPr txBox="1">
            <a:spLocks noGrp="1"/>
          </p:cNvSpPr>
          <p:nvPr>
            <p:ph type="title" idx="2"/>
          </p:nvPr>
        </p:nvSpPr>
        <p:spPr>
          <a:xfrm>
            <a:off x="2905870" y="2255125"/>
            <a:ext cx="1522200" cy="1056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2" name="Google Shape;72;p17"/>
          <p:cNvSpPr txBox="1">
            <a:spLocks noGrp="1"/>
          </p:cNvSpPr>
          <p:nvPr>
            <p:ph type="subTitle" idx="3"/>
          </p:nvPr>
        </p:nvSpPr>
        <p:spPr>
          <a:xfrm>
            <a:off x="2905870" y="3399600"/>
            <a:ext cx="1522200" cy="9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7"/>
          <p:cNvSpPr txBox="1">
            <a:spLocks noGrp="1"/>
          </p:cNvSpPr>
          <p:nvPr>
            <p:ph type="title" idx="4"/>
          </p:nvPr>
        </p:nvSpPr>
        <p:spPr>
          <a:xfrm>
            <a:off x="4715911" y="2255125"/>
            <a:ext cx="1522200" cy="1056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 name="Google Shape;74;p17"/>
          <p:cNvSpPr txBox="1">
            <a:spLocks noGrp="1"/>
          </p:cNvSpPr>
          <p:nvPr>
            <p:ph type="subTitle" idx="5"/>
          </p:nvPr>
        </p:nvSpPr>
        <p:spPr>
          <a:xfrm>
            <a:off x="4715911" y="3399600"/>
            <a:ext cx="1522200" cy="9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5" name="Google Shape;75;p17"/>
          <p:cNvSpPr txBox="1">
            <a:spLocks noGrp="1"/>
          </p:cNvSpPr>
          <p:nvPr>
            <p:ph type="title" idx="6"/>
          </p:nvPr>
        </p:nvSpPr>
        <p:spPr>
          <a:xfrm>
            <a:off x="6525951" y="2255125"/>
            <a:ext cx="1522200" cy="1056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6" name="Google Shape;76;p17"/>
          <p:cNvSpPr txBox="1">
            <a:spLocks noGrp="1"/>
          </p:cNvSpPr>
          <p:nvPr>
            <p:ph type="subTitle" idx="7"/>
          </p:nvPr>
        </p:nvSpPr>
        <p:spPr>
          <a:xfrm>
            <a:off x="6525951" y="3399600"/>
            <a:ext cx="1522200" cy="9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7" name="Google Shape;77;p17"/>
          <p:cNvSpPr txBox="1">
            <a:spLocks noGrp="1"/>
          </p:cNvSpPr>
          <p:nvPr>
            <p:ph type="title" idx="8"/>
          </p:nvPr>
        </p:nvSpPr>
        <p:spPr>
          <a:xfrm>
            <a:off x="813539" y="403984"/>
            <a:ext cx="597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C4D18D-7DCA-4907-BF3A-2579F502842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CA1271-3E82-497F-8B53-0F1867D9926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D3CAA6-9D80-4D7F-B066-F05B326EFE9C}"/>
              </a:ext>
            </a:extLst>
          </p:cNvPr>
          <p:cNvSpPr>
            <a:spLocks noGrp="1"/>
          </p:cNvSpPr>
          <p:nvPr>
            <p:ph type="dt" sz="half" idx="10"/>
          </p:nvPr>
        </p:nvSpPr>
        <p:spPr/>
        <p:txBody>
          <a:bodyPr/>
          <a:lstStyle/>
          <a:p>
            <a:fld id="{D0BF812B-C032-45E8-ABE9-CC3D372FACD1}" type="datetimeFigureOut">
              <a:rPr lang="zh-CN" altLang="en-US" smtClean="0"/>
              <a:t>2022/7/1</a:t>
            </a:fld>
            <a:endParaRPr lang="zh-CN" altLang="en-US"/>
          </a:p>
        </p:txBody>
      </p:sp>
      <p:sp>
        <p:nvSpPr>
          <p:cNvPr id="5" name="页脚占位符 4">
            <a:extLst>
              <a:ext uri="{FF2B5EF4-FFF2-40B4-BE49-F238E27FC236}">
                <a16:creationId xmlns:a16="http://schemas.microsoft.com/office/drawing/2014/main" id="{D872E402-B1CB-4A42-A678-0F755DC02D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FC4956-AD1F-4860-9AD2-0BF206466991}"/>
              </a:ext>
            </a:extLst>
          </p:cNvPr>
          <p:cNvSpPr>
            <a:spLocks noGrp="1"/>
          </p:cNvSpPr>
          <p:nvPr>
            <p:ph type="sldNum" sz="quarter" idx="12"/>
          </p:nvPr>
        </p:nvSpPr>
        <p:spPr/>
        <p:txBody>
          <a:bodyPr/>
          <a:lstStyle/>
          <a:p>
            <a:fld id="{07DF4E1D-8AC2-401E-B33A-12C05253EAAA}" type="slidenum">
              <a:rPr lang="zh-CN" altLang="en-US" smtClean="0"/>
              <a:t>‹#›</a:t>
            </a:fld>
            <a:endParaRPr lang="zh-CN" altLang="en-US"/>
          </a:p>
        </p:txBody>
      </p:sp>
    </p:spTree>
    <p:extLst>
      <p:ext uri="{BB962C8B-B14F-4D97-AF65-F5344CB8AC3E}">
        <p14:creationId xmlns:p14="http://schemas.microsoft.com/office/powerpoint/2010/main" val="31409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B8F7-2614-457E-8F91-73FFBA6CFA5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2DB4620-169D-4B8E-A786-E264F00804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B69A72-802F-4EAC-9AAD-74836C7723B1}"/>
              </a:ext>
            </a:extLst>
          </p:cNvPr>
          <p:cNvSpPr>
            <a:spLocks noGrp="1"/>
          </p:cNvSpPr>
          <p:nvPr>
            <p:ph type="dt" sz="half" idx="10"/>
          </p:nvPr>
        </p:nvSpPr>
        <p:spPr/>
        <p:txBody>
          <a:bodyPr/>
          <a:lstStyle/>
          <a:p>
            <a:fld id="{CFDA4E1B-9819-4E00-BE27-640D48846B1B}" type="datetimeFigureOut">
              <a:rPr lang="en-US" smtClean="0"/>
              <a:t>7/1/2022</a:t>
            </a:fld>
            <a:endParaRPr lang="en-US"/>
          </a:p>
        </p:txBody>
      </p:sp>
      <p:sp>
        <p:nvSpPr>
          <p:cNvPr id="5" name="Footer Placeholder 4">
            <a:extLst>
              <a:ext uri="{FF2B5EF4-FFF2-40B4-BE49-F238E27FC236}">
                <a16:creationId xmlns:a16="http://schemas.microsoft.com/office/drawing/2014/main" id="{61CA500D-7E20-4AF5-8AAB-8B9C38290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8F73E-AF9B-4289-8675-DA3A1E7C01CD}"/>
              </a:ext>
            </a:extLst>
          </p:cNvPr>
          <p:cNvSpPr>
            <a:spLocks noGrp="1"/>
          </p:cNvSpPr>
          <p:nvPr>
            <p:ph type="sldNum" sz="quarter" idx="12"/>
          </p:nvPr>
        </p:nvSpPr>
        <p:spPr/>
        <p:txBody>
          <a:bodyPr/>
          <a:lstStyle/>
          <a:p>
            <a:fld id="{5C4C91DF-F0CB-4206-9213-B4C3FCF5CC9B}" type="slidenum">
              <a:rPr lang="en-US" smtClean="0"/>
              <a:t>‹#›</a:t>
            </a:fld>
            <a:endParaRPr lang="en-US"/>
          </a:p>
        </p:txBody>
      </p:sp>
    </p:spTree>
    <p:extLst>
      <p:ext uri="{BB962C8B-B14F-4D97-AF65-F5344CB8AC3E}">
        <p14:creationId xmlns:p14="http://schemas.microsoft.com/office/powerpoint/2010/main" val="225138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Watercolor Splatt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076076"/>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283645"/>
      </p:ext>
    </p:extLst>
  </p:cSld>
  <p:clrMapOvr>
    <a:masterClrMapping/>
  </p:clrMapOvr>
  <p:transition spd="slow"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365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699"/>
        <p:cNvGrpSpPr/>
        <p:nvPr/>
      </p:nvGrpSpPr>
      <p:grpSpPr>
        <a:xfrm>
          <a:off x="0" y="0"/>
          <a:ext cx="0" cy="0"/>
          <a:chOff x="0" y="0"/>
          <a:chExt cx="0" cy="0"/>
        </a:xfrm>
      </p:grpSpPr>
      <p:grpSp>
        <p:nvGrpSpPr>
          <p:cNvPr id="2700" name="Google Shape;2700;p19"/>
          <p:cNvGrpSpPr/>
          <p:nvPr/>
        </p:nvGrpSpPr>
        <p:grpSpPr>
          <a:xfrm>
            <a:off x="-85717" y="2620773"/>
            <a:ext cx="9315846" cy="1474808"/>
            <a:chOff x="174696" y="190818"/>
            <a:chExt cx="8762907" cy="1387271"/>
          </a:xfrm>
        </p:grpSpPr>
        <p:grpSp>
          <p:nvGrpSpPr>
            <p:cNvPr id="2701" name="Google Shape;2701;p19"/>
            <p:cNvGrpSpPr/>
            <p:nvPr/>
          </p:nvGrpSpPr>
          <p:grpSpPr>
            <a:xfrm>
              <a:off x="174696" y="190818"/>
              <a:ext cx="1386752" cy="1387271"/>
              <a:chOff x="6758975" y="3210625"/>
              <a:chExt cx="990325" cy="990625"/>
            </a:xfrm>
          </p:grpSpPr>
          <p:sp>
            <p:nvSpPr>
              <p:cNvPr id="2702" name="Google Shape;2702;p19"/>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9"/>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9"/>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9"/>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9"/>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9"/>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9"/>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9"/>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9"/>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9"/>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9"/>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9"/>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9"/>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9"/>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9"/>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9"/>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9"/>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9" name="Google Shape;2719;p19"/>
            <p:cNvGrpSpPr/>
            <p:nvPr/>
          </p:nvGrpSpPr>
          <p:grpSpPr>
            <a:xfrm>
              <a:off x="1649927" y="190818"/>
              <a:ext cx="1386752" cy="1387271"/>
              <a:chOff x="6758975" y="3210625"/>
              <a:chExt cx="990325" cy="990625"/>
            </a:xfrm>
          </p:grpSpPr>
          <p:sp>
            <p:nvSpPr>
              <p:cNvPr id="2720" name="Google Shape;2720;p19"/>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9"/>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9"/>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9"/>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9"/>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9"/>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9"/>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9"/>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9"/>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9"/>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9"/>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9"/>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9"/>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9"/>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9"/>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9"/>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9"/>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7" name="Google Shape;2737;p19"/>
            <p:cNvGrpSpPr/>
            <p:nvPr/>
          </p:nvGrpSpPr>
          <p:grpSpPr>
            <a:xfrm>
              <a:off x="3125158" y="190818"/>
              <a:ext cx="1386752" cy="1387271"/>
              <a:chOff x="6758975" y="3210625"/>
              <a:chExt cx="990325" cy="990625"/>
            </a:xfrm>
          </p:grpSpPr>
          <p:sp>
            <p:nvSpPr>
              <p:cNvPr id="2738" name="Google Shape;2738;p19"/>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9"/>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9"/>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9"/>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9"/>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9"/>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9"/>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9"/>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9"/>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9"/>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9"/>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9"/>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9"/>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9"/>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9"/>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9"/>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9"/>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5" name="Google Shape;2755;p19"/>
            <p:cNvGrpSpPr/>
            <p:nvPr/>
          </p:nvGrpSpPr>
          <p:grpSpPr>
            <a:xfrm>
              <a:off x="4600389" y="190818"/>
              <a:ext cx="1386752" cy="1387271"/>
              <a:chOff x="6758975" y="3210625"/>
              <a:chExt cx="990325" cy="990625"/>
            </a:xfrm>
          </p:grpSpPr>
          <p:sp>
            <p:nvSpPr>
              <p:cNvPr id="2756" name="Google Shape;2756;p19"/>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9"/>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9"/>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9"/>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9"/>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9"/>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9"/>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9"/>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9"/>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9"/>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9"/>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9"/>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9"/>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9"/>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9"/>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9"/>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9"/>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3" name="Google Shape;2773;p19"/>
            <p:cNvGrpSpPr/>
            <p:nvPr/>
          </p:nvGrpSpPr>
          <p:grpSpPr>
            <a:xfrm>
              <a:off x="6075620" y="190818"/>
              <a:ext cx="1386752" cy="1387271"/>
              <a:chOff x="6758975" y="3210625"/>
              <a:chExt cx="990325" cy="990625"/>
            </a:xfrm>
          </p:grpSpPr>
          <p:sp>
            <p:nvSpPr>
              <p:cNvPr id="2774" name="Google Shape;2774;p19"/>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9"/>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9"/>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9"/>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9"/>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9"/>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9"/>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9"/>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9"/>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9"/>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9"/>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9"/>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9"/>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9"/>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9"/>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9"/>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9"/>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1" name="Google Shape;2791;p19"/>
            <p:cNvGrpSpPr/>
            <p:nvPr/>
          </p:nvGrpSpPr>
          <p:grpSpPr>
            <a:xfrm>
              <a:off x="7550851" y="190818"/>
              <a:ext cx="1386752" cy="1387271"/>
              <a:chOff x="6758975" y="3210625"/>
              <a:chExt cx="990325" cy="990625"/>
            </a:xfrm>
          </p:grpSpPr>
          <p:sp>
            <p:nvSpPr>
              <p:cNvPr id="2792" name="Google Shape;2792;p19"/>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9"/>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9"/>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9"/>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9"/>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9"/>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9"/>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9"/>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9"/>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9"/>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9"/>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9"/>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9"/>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9"/>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9"/>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9"/>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9"/>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9" name="Google Shape;2809;p19"/>
          <p:cNvGrpSpPr/>
          <p:nvPr/>
        </p:nvGrpSpPr>
        <p:grpSpPr>
          <a:xfrm>
            <a:off x="-85717" y="4190573"/>
            <a:ext cx="9315846" cy="1474808"/>
            <a:chOff x="174696" y="190818"/>
            <a:chExt cx="8762907" cy="1387271"/>
          </a:xfrm>
        </p:grpSpPr>
        <p:grpSp>
          <p:nvGrpSpPr>
            <p:cNvPr id="2810" name="Google Shape;2810;p19"/>
            <p:cNvGrpSpPr/>
            <p:nvPr/>
          </p:nvGrpSpPr>
          <p:grpSpPr>
            <a:xfrm>
              <a:off x="174696" y="190818"/>
              <a:ext cx="1386752" cy="1387271"/>
              <a:chOff x="6758975" y="3210625"/>
              <a:chExt cx="990325" cy="990625"/>
            </a:xfrm>
          </p:grpSpPr>
          <p:sp>
            <p:nvSpPr>
              <p:cNvPr id="2811" name="Google Shape;2811;p19"/>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9"/>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9"/>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9"/>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9"/>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9"/>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9"/>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9"/>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9"/>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9"/>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9"/>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9"/>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9"/>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9"/>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9"/>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9"/>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9"/>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8" name="Google Shape;2828;p19"/>
            <p:cNvGrpSpPr/>
            <p:nvPr/>
          </p:nvGrpSpPr>
          <p:grpSpPr>
            <a:xfrm>
              <a:off x="1649927" y="190818"/>
              <a:ext cx="1386752" cy="1387271"/>
              <a:chOff x="6758975" y="3210625"/>
              <a:chExt cx="990325" cy="990625"/>
            </a:xfrm>
          </p:grpSpPr>
          <p:sp>
            <p:nvSpPr>
              <p:cNvPr id="2829" name="Google Shape;2829;p19"/>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9"/>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9"/>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9"/>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9"/>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9"/>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9"/>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9"/>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9"/>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9"/>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9"/>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9"/>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9"/>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9"/>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9"/>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9"/>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9"/>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6" name="Google Shape;2846;p19"/>
            <p:cNvGrpSpPr/>
            <p:nvPr/>
          </p:nvGrpSpPr>
          <p:grpSpPr>
            <a:xfrm>
              <a:off x="3125158" y="190818"/>
              <a:ext cx="1386752" cy="1387271"/>
              <a:chOff x="6758975" y="3210625"/>
              <a:chExt cx="990325" cy="990625"/>
            </a:xfrm>
          </p:grpSpPr>
          <p:sp>
            <p:nvSpPr>
              <p:cNvPr id="2847" name="Google Shape;2847;p19"/>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9"/>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9"/>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9"/>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9"/>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9"/>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9"/>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9"/>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9"/>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9"/>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9"/>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9"/>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9"/>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9"/>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9"/>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9"/>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9"/>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4" name="Google Shape;2864;p19"/>
            <p:cNvGrpSpPr/>
            <p:nvPr/>
          </p:nvGrpSpPr>
          <p:grpSpPr>
            <a:xfrm>
              <a:off x="4600389" y="190818"/>
              <a:ext cx="1386752" cy="1387271"/>
              <a:chOff x="6758975" y="3210625"/>
              <a:chExt cx="990325" cy="990625"/>
            </a:xfrm>
          </p:grpSpPr>
          <p:sp>
            <p:nvSpPr>
              <p:cNvPr id="2865" name="Google Shape;2865;p19"/>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9"/>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9"/>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9"/>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9"/>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9"/>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9"/>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9"/>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9"/>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9"/>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9"/>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9"/>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9"/>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9"/>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9"/>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9"/>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9"/>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2" name="Google Shape;2882;p19"/>
            <p:cNvGrpSpPr/>
            <p:nvPr/>
          </p:nvGrpSpPr>
          <p:grpSpPr>
            <a:xfrm>
              <a:off x="6075620" y="190818"/>
              <a:ext cx="1386752" cy="1387271"/>
              <a:chOff x="6758975" y="3210625"/>
              <a:chExt cx="990325" cy="990625"/>
            </a:xfrm>
          </p:grpSpPr>
          <p:sp>
            <p:nvSpPr>
              <p:cNvPr id="2883" name="Google Shape;2883;p19"/>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9"/>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9"/>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9"/>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9"/>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9"/>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9"/>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9"/>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9"/>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9"/>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9"/>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9"/>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9"/>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9"/>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9"/>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9"/>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9"/>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0" name="Google Shape;2900;p19"/>
            <p:cNvGrpSpPr/>
            <p:nvPr/>
          </p:nvGrpSpPr>
          <p:grpSpPr>
            <a:xfrm>
              <a:off x="7550851" y="190818"/>
              <a:ext cx="1386752" cy="1387271"/>
              <a:chOff x="6758975" y="3210625"/>
              <a:chExt cx="990325" cy="990625"/>
            </a:xfrm>
          </p:grpSpPr>
          <p:sp>
            <p:nvSpPr>
              <p:cNvPr id="2901" name="Google Shape;2901;p19"/>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9"/>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9"/>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9"/>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9"/>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9"/>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9"/>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9"/>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9"/>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9"/>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9"/>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9"/>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9"/>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9"/>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9"/>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9"/>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9"/>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18" name="Google Shape;2918;p19"/>
          <p:cNvSpPr txBox="1">
            <a:spLocks noGrp="1"/>
          </p:cNvSpPr>
          <p:nvPr>
            <p:ph type="title"/>
          </p:nvPr>
        </p:nvSpPr>
        <p:spPr>
          <a:xfrm>
            <a:off x="713400" y="445025"/>
            <a:ext cx="7717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19" name="Google Shape;2919;p19"/>
          <p:cNvSpPr txBox="1">
            <a:spLocks noGrp="1"/>
          </p:cNvSpPr>
          <p:nvPr>
            <p:ph type="subTitle" idx="1"/>
          </p:nvPr>
        </p:nvSpPr>
        <p:spPr>
          <a:xfrm>
            <a:off x="901650" y="2327550"/>
            <a:ext cx="19581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1"/>
                </a:solidFill>
                <a:latin typeface="Rakkas"/>
                <a:ea typeface="Rakkas"/>
                <a:cs typeface="Rakkas"/>
                <a:sym typeface="Rakkas"/>
              </a:defRPr>
            </a:lvl1pPr>
            <a:lvl2pPr lvl="1" algn="ctr" rtl="0">
              <a:spcBef>
                <a:spcPts val="1200"/>
              </a:spcBef>
              <a:spcAft>
                <a:spcPts val="0"/>
              </a:spcAft>
              <a:buNone/>
              <a:defRPr sz="1800">
                <a:solidFill>
                  <a:schemeClr val="dk1"/>
                </a:solidFill>
                <a:latin typeface="Rakkas"/>
                <a:ea typeface="Rakkas"/>
                <a:cs typeface="Rakkas"/>
                <a:sym typeface="Rakkas"/>
              </a:defRPr>
            </a:lvl2pPr>
            <a:lvl3pPr lvl="2" algn="ctr" rtl="0">
              <a:spcBef>
                <a:spcPts val="1200"/>
              </a:spcBef>
              <a:spcAft>
                <a:spcPts val="0"/>
              </a:spcAft>
              <a:buNone/>
              <a:defRPr sz="1800">
                <a:solidFill>
                  <a:schemeClr val="dk1"/>
                </a:solidFill>
                <a:latin typeface="Rakkas"/>
                <a:ea typeface="Rakkas"/>
                <a:cs typeface="Rakkas"/>
                <a:sym typeface="Rakkas"/>
              </a:defRPr>
            </a:lvl3pPr>
            <a:lvl4pPr lvl="3" algn="ctr" rtl="0">
              <a:spcBef>
                <a:spcPts val="1200"/>
              </a:spcBef>
              <a:spcAft>
                <a:spcPts val="0"/>
              </a:spcAft>
              <a:buNone/>
              <a:defRPr sz="1800">
                <a:solidFill>
                  <a:schemeClr val="dk1"/>
                </a:solidFill>
                <a:latin typeface="Rakkas"/>
                <a:ea typeface="Rakkas"/>
                <a:cs typeface="Rakkas"/>
                <a:sym typeface="Rakkas"/>
              </a:defRPr>
            </a:lvl4pPr>
            <a:lvl5pPr lvl="4" algn="ctr" rtl="0">
              <a:spcBef>
                <a:spcPts val="1200"/>
              </a:spcBef>
              <a:spcAft>
                <a:spcPts val="0"/>
              </a:spcAft>
              <a:buNone/>
              <a:defRPr sz="1800">
                <a:solidFill>
                  <a:schemeClr val="dk1"/>
                </a:solidFill>
                <a:latin typeface="Rakkas"/>
                <a:ea typeface="Rakkas"/>
                <a:cs typeface="Rakkas"/>
                <a:sym typeface="Rakkas"/>
              </a:defRPr>
            </a:lvl5pPr>
            <a:lvl6pPr lvl="5" algn="ctr" rtl="0">
              <a:spcBef>
                <a:spcPts val="1200"/>
              </a:spcBef>
              <a:spcAft>
                <a:spcPts val="0"/>
              </a:spcAft>
              <a:buNone/>
              <a:defRPr sz="1800">
                <a:solidFill>
                  <a:schemeClr val="dk1"/>
                </a:solidFill>
                <a:latin typeface="Rakkas"/>
                <a:ea typeface="Rakkas"/>
                <a:cs typeface="Rakkas"/>
                <a:sym typeface="Rakkas"/>
              </a:defRPr>
            </a:lvl6pPr>
            <a:lvl7pPr lvl="6" algn="ctr" rtl="0">
              <a:spcBef>
                <a:spcPts val="1200"/>
              </a:spcBef>
              <a:spcAft>
                <a:spcPts val="0"/>
              </a:spcAft>
              <a:buNone/>
              <a:defRPr sz="1800">
                <a:solidFill>
                  <a:schemeClr val="dk1"/>
                </a:solidFill>
                <a:latin typeface="Rakkas"/>
                <a:ea typeface="Rakkas"/>
                <a:cs typeface="Rakkas"/>
                <a:sym typeface="Rakkas"/>
              </a:defRPr>
            </a:lvl7pPr>
            <a:lvl8pPr lvl="7" algn="ctr" rtl="0">
              <a:spcBef>
                <a:spcPts val="1200"/>
              </a:spcBef>
              <a:spcAft>
                <a:spcPts val="0"/>
              </a:spcAft>
              <a:buNone/>
              <a:defRPr sz="1800">
                <a:solidFill>
                  <a:schemeClr val="dk1"/>
                </a:solidFill>
                <a:latin typeface="Rakkas"/>
                <a:ea typeface="Rakkas"/>
                <a:cs typeface="Rakkas"/>
                <a:sym typeface="Rakkas"/>
              </a:defRPr>
            </a:lvl8pPr>
            <a:lvl9pPr lvl="8" algn="ctr" rtl="0">
              <a:spcBef>
                <a:spcPts val="1200"/>
              </a:spcBef>
              <a:spcAft>
                <a:spcPts val="1200"/>
              </a:spcAft>
              <a:buNone/>
              <a:defRPr sz="1800">
                <a:solidFill>
                  <a:schemeClr val="dk1"/>
                </a:solidFill>
                <a:latin typeface="Rakkas"/>
                <a:ea typeface="Rakkas"/>
                <a:cs typeface="Rakkas"/>
                <a:sym typeface="Rakkas"/>
              </a:defRPr>
            </a:lvl9pPr>
          </a:lstStyle>
          <a:p>
            <a:endParaRPr/>
          </a:p>
        </p:txBody>
      </p:sp>
      <p:sp>
        <p:nvSpPr>
          <p:cNvPr id="2920" name="Google Shape;2920;p19"/>
          <p:cNvSpPr txBox="1">
            <a:spLocks noGrp="1"/>
          </p:cNvSpPr>
          <p:nvPr>
            <p:ph type="subTitle" idx="2"/>
          </p:nvPr>
        </p:nvSpPr>
        <p:spPr>
          <a:xfrm>
            <a:off x="901650" y="2657101"/>
            <a:ext cx="1958100" cy="105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200"/>
              </a:spcBef>
              <a:spcAft>
                <a:spcPts val="0"/>
              </a:spcAft>
              <a:buNone/>
              <a:defRPr sz="1400" b="1"/>
            </a:lvl2pPr>
            <a:lvl3pPr lvl="2" algn="ctr" rtl="0">
              <a:lnSpc>
                <a:spcPct val="100000"/>
              </a:lnSpc>
              <a:spcBef>
                <a:spcPts val="1200"/>
              </a:spcBef>
              <a:spcAft>
                <a:spcPts val="0"/>
              </a:spcAft>
              <a:buNone/>
              <a:defRPr sz="1400" b="1"/>
            </a:lvl3pPr>
            <a:lvl4pPr lvl="3" algn="ctr" rtl="0">
              <a:lnSpc>
                <a:spcPct val="100000"/>
              </a:lnSpc>
              <a:spcBef>
                <a:spcPts val="1200"/>
              </a:spcBef>
              <a:spcAft>
                <a:spcPts val="0"/>
              </a:spcAft>
              <a:buNone/>
              <a:defRPr sz="1400" b="1"/>
            </a:lvl4pPr>
            <a:lvl5pPr lvl="4" algn="ctr" rtl="0">
              <a:lnSpc>
                <a:spcPct val="100000"/>
              </a:lnSpc>
              <a:spcBef>
                <a:spcPts val="1200"/>
              </a:spcBef>
              <a:spcAft>
                <a:spcPts val="0"/>
              </a:spcAft>
              <a:buNone/>
              <a:defRPr sz="1400" b="1"/>
            </a:lvl5pPr>
            <a:lvl6pPr lvl="5" algn="ctr" rtl="0">
              <a:lnSpc>
                <a:spcPct val="100000"/>
              </a:lnSpc>
              <a:spcBef>
                <a:spcPts val="1200"/>
              </a:spcBef>
              <a:spcAft>
                <a:spcPts val="0"/>
              </a:spcAft>
              <a:buNone/>
              <a:defRPr sz="1400" b="1"/>
            </a:lvl6pPr>
            <a:lvl7pPr lvl="6" algn="ctr" rtl="0">
              <a:lnSpc>
                <a:spcPct val="100000"/>
              </a:lnSpc>
              <a:spcBef>
                <a:spcPts val="1200"/>
              </a:spcBef>
              <a:spcAft>
                <a:spcPts val="0"/>
              </a:spcAft>
              <a:buNone/>
              <a:defRPr sz="1400" b="1"/>
            </a:lvl7pPr>
            <a:lvl8pPr lvl="7" algn="ctr" rtl="0">
              <a:lnSpc>
                <a:spcPct val="100000"/>
              </a:lnSpc>
              <a:spcBef>
                <a:spcPts val="1200"/>
              </a:spcBef>
              <a:spcAft>
                <a:spcPts val="0"/>
              </a:spcAft>
              <a:buNone/>
              <a:defRPr sz="1400" b="1"/>
            </a:lvl8pPr>
            <a:lvl9pPr lvl="8" algn="ctr" rtl="0">
              <a:lnSpc>
                <a:spcPct val="100000"/>
              </a:lnSpc>
              <a:spcBef>
                <a:spcPts val="1200"/>
              </a:spcBef>
              <a:spcAft>
                <a:spcPts val="1200"/>
              </a:spcAft>
              <a:buNone/>
              <a:defRPr sz="1400" b="1"/>
            </a:lvl9pPr>
          </a:lstStyle>
          <a:p>
            <a:endParaRPr/>
          </a:p>
        </p:txBody>
      </p:sp>
      <p:sp>
        <p:nvSpPr>
          <p:cNvPr id="2921" name="Google Shape;2921;p19"/>
          <p:cNvSpPr txBox="1">
            <a:spLocks noGrp="1"/>
          </p:cNvSpPr>
          <p:nvPr>
            <p:ph type="subTitle" idx="3"/>
          </p:nvPr>
        </p:nvSpPr>
        <p:spPr>
          <a:xfrm>
            <a:off x="3592944" y="2327550"/>
            <a:ext cx="19581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1"/>
                </a:solidFill>
                <a:latin typeface="Rakkas"/>
                <a:ea typeface="Rakkas"/>
                <a:cs typeface="Rakkas"/>
                <a:sym typeface="Rakkas"/>
              </a:defRPr>
            </a:lvl1pPr>
            <a:lvl2pPr lvl="1" algn="ctr" rtl="0">
              <a:spcBef>
                <a:spcPts val="1200"/>
              </a:spcBef>
              <a:spcAft>
                <a:spcPts val="0"/>
              </a:spcAft>
              <a:buNone/>
              <a:defRPr sz="1800">
                <a:solidFill>
                  <a:schemeClr val="dk1"/>
                </a:solidFill>
                <a:latin typeface="Rakkas"/>
                <a:ea typeface="Rakkas"/>
                <a:cs typeface="Rakkas"/>
                <a:sym typeface="Rakkas"/>
              </a:defRPr>
            </a:lvl2pPr>
            <a:lvl3pPr lvl="2" algn="ctr" rtl="0">
              <a:spcBef>
                <a:spcPts val="1200"/>
              </a:spcBef>
              <a:spcAft>
                <a:spcPts val="0"/>
              </a:spcAft>
              <a:buNone/>
              <a:defRPr sz="1800">
                <a:solidFill>
                  <a:schemeClr val="dk1"/>
                </a:solidFill>
                <a:latin typeface="Rakkas"/>
                <a:ea typeface="Rakkas"/>
                <a:cs typeface="Rakkas"/>
                <a:sym typeface="Rakkas"/>
              </a:defRPr>
            </a:lvl3pPr>
            <a:lvl4pPr lvl="3" algn="ctr" rtl="0">
              <a:spcBef>
                <a:spcPts val="1200"/>
              </a:spcBef>
              <a:spcAft>
                <a:spcPts val="0"/>
              </a:spcAft>
              <a:buNone/>
              <a:defRPr sz="1800">
                <a:solidFill>
                  <a:schemeClr val="dk1"/>
                </a:solidFill>
                <a:latin typeface="Rakkas"/>
                <a:ea typeface="Rakkas"/>
                <a:cs typeface="Rakkas"/>
                <a:sym typeface="Rakkas"/>
              </a:defRPr>
            </a:lvl4pPr>
            <a:lvl5pPr lvl="4" algn="ctr" rtl="0">
              <a:spcBef>
                <a:spcPts val="1200"/>
              </a:spcBef>
              <a:spcAft>
                <a:spcPts val="0"/>
              </a:spcAft>
              <a:buNone/>
              <a:defRPr sz="1800">
                <a:solidFill>
                  <a:schemeClr val="dk1"/>
                </a:solidFill>
                <a:latin typeface="Rakkas"/>
                <a:ea typeface="Rakkas"/>
                <a:cs typeface="Rakkas"/>
                <a:sym typeface="Rakkas"/>
              </a:defRPr>
            </a:lvl5pPr>
            <a:lvl6pPr lvl="5" algn="ctr" rtl="0">
              <a:spcBef>
                <a:spcPts val="1200"/>
              </a:spcBef>
              <a:spcAft>
                <a:spcPts val="0"/>
              </a:spcAft>
              <a:buNone/>
              <a:defRPr sz="1800">
                <a:solidFill>
                  <a:schemeClr val="dk1"/>
                </a:solidFill>
                <a:latin typeface="Rakkas"/>
                <a:ea typeface="Rakkas"/>
                <a:cs typeface="Rakkas"/>
                <a:sym typeface="Rakkas"/>
              </a:defRPr>
            </a:lvl6pPr>
            <a:lvl7pPr lvl="6" algn="ctr" rtl="0">
              <a:spcBef>
                <a:spcPts val="1200"/>
              </a:spcBef>
              <a:spcAft>
                <a:spcPts val="0"/>
              </a:spcAft>
              <a:buNone/>
              <a:defRPr sz="1800">
                <a:solidFill>
                  <a:schemeClr val="dk1"/>
                </a:solidFill>
                <a:latin typeface="Rakkas"/>
                <a:ea typeface="Rakkas"/>
                <a:cs typeface="Rakkas"/>
                <a:sym typeface="Rakkas"/>
              </a:defRPr>
            </a:lvl7pPr>
            <a:lvl8pPr lvl="7" algn="ctr" rtl="0">
              <a:spcBef>
                <a:spcPts val="1200"/>
              </a:spcBef>
              <a:spcAft>
                <a:spcPts val="0"/>
              </a:spcAft>
              <a:buNone/>
              <a:defRPr sz="1800">
                <a:solidFill>
                  <a:schemeClr val="dk1"/>
                </a:solidFill>
                <a:latin typeface="Rakkas"/>
                <a:ea typeface="Rakkas"/>
                <a:cs typeface="Rakkas"/>
                <a:sym typeface="Rakkas"/>
              </a:defRPr>
            </a:lvl8pPr>
            <a:lvl9pPr lvl="8" algn="ctr" rtl="0">
              <a:spcBef>
                <a:spcPts val="1200"/>
              </a:spcBef>
              <a:spcAft>
                <a:spcPts val="1200"/>
              </a:spcAft>
              <a:buNone/>
              <a:defRPr sz="1800">
                <a:solidFill>
                  <a:schemeClr val="dk1"/>
                </a:solidFill>
                <a:latin typeface="Rakkas"/>
                <a:ea typeface="Rakkas"/>
                <a:cs typeface="Rakkas"/>
                <a:sym typeface="Rakkas"/>
              </a:defRPr>
            </a:lvl9pPr>
          </a:lstStyle>
          <a:p>
            <a:endParaRPr/>
          </a:p>
        </p:txBody>
      </p:sp>
      <p:sp>
        <p:nvSpPr>
          <p:cNvPr id="2922" name="Google Shape;2922;p19"/>
          <p:cNvSpPr txBox="1">
            <a:spLocks noGrp="1"/>
          </p:cNvSpPr>
          <p:nvPr>
            <p:ph type="subTitle" idx="4"/>
          </p:nvPr>
        </p:nvSpPr>
        <p:spPr>
          <a:xfrm>
            <a:off x="3592944" y="2657102"/>
            <a:ext cx="1958100" cy="105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200"/>
              </a:spcBef>
              <a:spcAft>
                <a:spcPts val="0"/>
              </a:spcAft>
              <a:buNone/>
              <a:defRPr sz="1400" b="1"/>
            </a:lvl2pPr>
            <a:lvl3pPr lvl="2" algn="ctr" rtl="0">
              <a:lnSpc>
                <a:spcPct val="100000"/>
              </a:lnSpc>
              <a:spcBef>
                <a:spcPts val="1200"/>
              </a:spcBef>
              <a:spcAft>
                <a:spcPts val="0"/>
              </a:spcAft>
              <a:buNone/>
              <a:defRPr sz="1400" b="1"/>
            </a:lvl3pPr>
            <a:lvl4pPr lvl="3" algn="ctr" rtl="0">
              <a:lnSpc>
                <a:spcPct val="100000"/>
              </a:lnSpc>
              <a:spcBef>
                <a:spcPts val="1200"/>
              </a:spcBef>
              <a:spcAft>
                <a:spcPts val="0"/>
              </a:spcAft>
              <a:buNone/>
              <a:defRPr sz="1400" b="1"/>
            </a:lvl4pPr>
            <a:lvl5pPr lvl="4" algn="ctr" rtl="0">
              <a:lnSpc>
                <a:spcPct val="100000"/>
              </a:lnSpc>
              <a:spcBef>
                <a:spcPts val="1200"/>
              </a:spcBef>
              <a:spcAft>
                <a:spcPts val="0"/>
              </a:spcAft>
              <a:buNone/>
              <a:defRPr sz="1400" b="1"/>
            </a:lvl5pPr>
            <a:lvl6pPr lvl="5" algn="ctr" rtl="0">
              <a:lnSpc>
                <a:spcPct val="100000"/>
              </a:lnSpc>
              <a:spcBef>
                <a:spcPts val="1200"/>
              </a:spcBef>
              <a:spcAft>
                <a:spcPts val="0"/>
              </a:spcAft>
              <a:buNone/>
              <a:defRPr sz="1400" b="1"/>
            </a:lvl6pPr>
            <a:lvl7pPr lvl="6" algn="ctr" rtl="0">
              <a:lnSpc>
                <a:spcPct val="100000"/>
              </a:lnSpc>
              <a:spcBef>
                <a:spcPts val="1200"/>
              </a:spcBef>
              <a:spcAft>
                <a:spcPts val="0"/>
              </a:spcAft>
              <a:buNone/>
              <a:defRPr sz="1400" b="1"/>
            </a:lvl7pPr>
            <a:lvl8pPr lvl="7" algn="ctr" rtl="0">
              <a:lnSpc>
                <a:spcPct val="100000"/>
              </a:lnSpc>
              <a:spcBef>
                <a:spcPts val="1200"/>
              </a:spcBef>
              <a:spcAft>
                <a:spcPts val="0"/>
              </a:spcAft>
              <a:buNone/>
              <a:defRPr sz="1400" b="1"/>
            </a:lvl8pPr>
            <a:lvl9pPr lvl="8" algn="ctr" rtl="0">
              <a:lnSpc>
                <a:spcPct val="100000"/>
              </a:lnSpc>
              <a:spcBef>
                <a:spcPts val="1200"/>
              </a:spcBef>
              <a:spcAft>
                <a:spcPts val="1200"/>
              </a:spcAft>
              <a:buNone/>
              <a:defRPr sz="1400" b="1"/>
            </a:lvl9pPr>
          </a:lstStyle>
          <a:p>
            <a:endParaRPr/>
          </a:p>
        </p:txBody>
      </p:sp>
      <p:sp>
        <p:nvSpPr>
          <p:cNvPr id="2923" name="Google Shape;2923;p19"/>
          <p:cNvSpPr txBox="1">
            <a:spLocks noGrp="1"/>
          </p:cNvSpPr>
          <p:nvPr>
            <p:ph type="subTitle" idx="5"/>
          </p:nvPr>
        </p:nvSpPr>
        <p:spPr>
          <a:xfrm>
            <a:off x="6284238" y="2327550"/>
            <a:ext cx="19581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1"/>
                </a:solidFill>
                <a:latin typeface="Rakkas"/>
                <a:ea typeface="Rakkas"/>
                <a:cs typeface="Rakkas"/>
                <a:sym typeface="Rakkas"/>
              </a:defRPr>
            </a:lvl1pPr>
            <a:lvl2pPr lvl="1" algn="ctr" rtl="0">
              <a:spcBef>
                <a:spcPts val="1200"/>
              </a:spcBef>
              <a:spcAft>
                <a:spcPts val="0"/>
              </a:spcAft>
              <a:buNone/>
              <a:defRPr sz="1800">
                <a:solidFill>
                  <a:schemeClr val="dk1"/>
                </a:solidFill>
                <a:latin typeface="Rakkas"/>
                <a:ea typeface="Rakkas"/>
                <a:cs typeface="Rakkas"/>
                <a:sym typeface="Rakkas"/>
              </a:defRPr>
            </a:lvl2pPr>
            <a:lvl3pPr lvl="2" algn="ctr" rtl="0">
              <a:spcBef>
                <a:spcPts val="1200"/>
              </a:spcBef>
              <a:spcAft>
                <a:spcPts val="0"/>
              </a:spcAft>
              <a:buNone/>
              <a:defRPr sz="1800">
                <a:solidFill>
                  <a:schemeClr val="dk1"/>
                </a:solidFill>
                <a:latin typeface="Rakkas"/>
                <a:ea typeface="Rakkas"/>
                <a:cs typeface="Rakkas"/>
                <a:sym typeface="Rakkas"/>
              </a:defRPr>
            </a:lvl3pPr>
            <a:lvl4pPr lvl="3" algn="ctr" rtl="0">
              <a:spcBef>
                <a:spcPts val="1200"/>
              </a:spcBef>
              <a:spcAft>
                <a:spcPts val="0"/>
              </a:spcAft>
              <a:buNone/>
              <a:defRPr sz="1800">
                <a:solidFill>
                  <a:schemeClr val="dk1"/>
                </a:solidFill>
                <a:latin typeface="Rakkas"/>
                <a:ea typeface="Rakkas"/>
                <a:cs typeface="Rakkas"/>
                <a:sym typeface="Rakkas"/>
              </a:defRPr>
            </a:lvl4pPr>
            <a:lvl5pPr lvl="4" algn="ctr" rtl="0">
              <a:spcBef>
                <a:spcPts val="1200"/>
              </a:spcBef>
              <a:spcAft>
                <a:spcPts val="0"/>
              </a:spcAft>
              <a:buNone/>
              <a:defRPr sz="1800">
                <a:solidFill>
                  <a:schemeClr val="dk1"/>
                </a:solidFill>
                <a:latin typeface="Rakkas"/>
                <a:ea typeface="Rakkas"/>
                <a:cs typeface="Rakkas"/>
                <a:sym typeface="Rakkas"/>
              </a:defRPr>
            </a:lvl5pPr>
            <a:lvl6pPr lvl="5" algn="ctr" rtl="0">
              <a:spcBef>
                <a:spcPts val="1200"/>
              </a:spcBef>
              <a:spcAft>
                <a:spcPts val="0"/>
              </a:spcAft>
              <a:buNone/>
              <a:defRPr sz="1800">
                <a:solidFill>
                  <a:schemeClr val="dk1"/>
                </a:solidFill>
                <a:latin typeface="Rakkas"/>
                <a:ea typeface="Rakkas"/>
                <a:cs typeface="Rakkas"/>
                <a:sym typeface="Rakkas"/>
              </a:defRPr>
            </a:lvl6pPr>
            <a:lvl7pPr lvl="6" algn="ctr" rtl="0">
              <a:spcBef>
                <a:spcPts val="1200"/>
              </a:spcBef>
              <a:spcAft>
                <a:spcPts val="0"/>
              </a:spcAft>
              <a:buNone/>
              <a:defRPr sz="1800">
                <a:solidFill>
                  <a:schemeClr val="dk1"/>
                </a:solidFill>
                <a:latin typeface="Rakkas"/>
                <a:ea typeface="Rakkas"/>
                <a:cs typeface="Rakkas"/>
                <a:sym typeface="Rakkas"/>
              </a:defRPr>
            </a:lvl7pPr>
            <a:lvl8pPr lvl="7" algn="ctr" rtl="0">
              <a:spcBef>
                <a:spcPts val="1200"/>
              </a:spcBef>
              <a:spcAft>
                <a:spcPts val="0"/>
              </a:spcAft>
              <a:buNone/>
              <a:defRPr sz="1800">
                <a:solidFill>
                  <a:schemeClr val="dk1"/>
                </a:solidFill>
                <a:latin typeface="Rakkas"/>
                <a:ea typeface="Rakkas"/>
                <a:cs typeface="Rakkas"/>
                <a:sym typeface="Rakkas"/>
              </a:defRPr>
            </a:lvl8pPr>
            <a:lvl9pPr lvl="8" algn="ctr" rtl="0">
              <a:spcBef>
                <a:spcPts val="1200"/>
              </a:spcBef>
              <a:spcAft>
                <a:spcPts val="1200"/>
              </a:spcAft>
              <a:buNone/>
              <a:defRPr sz="1800">
                <a:solidFill>
                  <a:schemeClr val="dk1"/>
                </a:solidFill>
                <a:latin typeface="Rakkas"/>
                <a:ea typeface="Rakkas"/>
                <a:cs typeface="Rakkas"/>
                <a:sym typeface="Rakkas"/>
              </a:defRPr>
            </a:lvl9pPr>
          </a:lstStyle>
          <a:p>
            <a:endParaRPr/>
          </a:p>
        </p:txBody>
      </p:sp>
      <p:sp>
        <p:nvSpPr>
          <p:cNvPr id="2924" name="Google Shape;2924;p19"/>
          <p:cNvSpPr txBox="1">
            <a:spLocks noGrp="1"/>
          </p:cNvSpPr>
          <p:nvPr>
            <p:ph type="subTitle" idx="6"/>
          </p:nvPr>
        </p:nvSpPr>
        <p:spPr>
          <a:xfrm>
            <a:off x="6284238" y="2657102"/>
            <a:ext cx="1958100" cy="105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200"/>
              </a:spcBef>
              <a:spcAft>
                <a:spcPts val="0"/>
              </a:spcAft>
              <a:buNone/>
              <a:defRPr sz="1400" b="1"/>
            </a:lvl2pPr>
            <a:lvl3pPr lvl="2" algn="ctr" rtl="0">
              <a:lnSpc>
                <a:spcPct val="100000"/>
              </a:lnSpc>
              <a:spcBef>
                <a:spcPts val="1200"/>
              </a:spcBef>
              <a:spcAft>
                <a:spcPts val="0"/>
              </a:spcAft>
              <a:buNone/>
              <a:defRPr sz="1400" b="1"/>
            </a:lvl3pPr>
            <a:lvl4pPr lvl="3" algn="ctr" rtl="0">
              <a:lnSpc>
                <a:spcPct val="100000"/>
              </a:lnSpc>
              <a:spcBef>
                <a:spcPts val="1200"/>
              </a:spcBef>
              <a:spcAft>
                <a:spcPts val="0"/>
              </a:spcAft>
              <a:buNone/>
              <a:defRPr sz="1400" b="1"/>
            </a:lvl4pPr>
            <a:lvl5pPr lvl="4" algn="ctr" rtl="0">
              <a:lnSpc>
                <a:spcPct val="100000"/>
              </a:lnSpc>
              <a:spcBef>
                <a:spcPts val="1200"/>
              </a:spcBef>
              <a:spcAft>
                <a:spcPts val="0"/>
              </a:spcAft>
              <a:buNone/>
              <a:defRPr sz="1400" b="1"/>
            </a:lvl5pPr>
            <a:lvl6pPr lvl="5" algn="ctr" rtl="0">
              <a:lnSpc>
                <a:spcPct val="100000"/>
              </a:lnSpc>
              <a:spcBef>
                <a:spcPts val="1200"/>
              </a:spcBef>
              <a:spcAft>
                <a:spcPts val="0"/>
              </a:spcAft>
              <a:buNone/>
              <a:defRPr sz="1400" b="1"/>
            </a:lvl6pPr>
            <a:lvl7pPr lvl="6" algn="ctr" rtl="0">
              <a:lnSpc>
                <a:spcPct val="100000"/>
              </a:lnSpc>
              <a:spcBef>
                <a:spcPts val="1200"/>
              </a:spcBef>
              <a:spcAft>
                <a:spcPts val="0"/>
              </a:spcAft>
              <a:buNone/>
              <a:defRPr sz="1400" b="1"/>
            </a:lvl7pPr>
            <a:lvl8pPr lvl="7" algn="ctr" rtl="0">
              <a:lnSpc>
                <a:spcPct val="100000"/>
              </a:lnSpc>
              <a:spcBef>
                <a:spcPts val="1200"/>
              </a:spcBef>
              <a:spcAft>
                <a:spcPts val="0"/>
              </a:spcAft>
              <a:buNone/>
              <a:defRPr sz="1400" b="1"/>
            </a:lvl8pPr>
            <a:lvl9pPr lvl="8" algn="ctr" rtl="0">
              <a:lnSpc>
                <a:spcPct val="100000"/>
              </a:lnSpc>
              <a:spcBef>
                <a:spcPts val="1200"/>
              </a:spcBef>
              <a:spcAft>
                <a:spcPts val="1200"/>
              </a:spcAft>
              <a:buNone/>
              <a:defRPr sz="1400" b="1"/>
            </a:lvl9pPr>
          </a:lstStyle>
          <a:p>
            <a:endParaRPr/>
          </a:p>
        </p:txBody>
      </p:sp>
      <p:grpSp>
        <p:nvGrpSpPr>
          <p:cNvPr id="2925" name="Google Shape;2925;p19"/>
          <p:cNvGrpSpPr/>
          <p:nvPr/>
        </p:nvGrpSpPr>
        <p:grpSpPr>
          <a:xfrm>
            <a:off x="-170931" y="-353202"/>
            <a:ext cx="1193327" cy="1193108"/>
            <a:chOff x="-1791500" y="1705100"/>
            <a:chExt cx="1095700" cy="1095700"/>
          </a:xfrm>
        </p:grpSpPr>
        <p:sp>
          <p:nvSpPr>
            <p:cNvPr id="2926" name="Google Shape;2926;p19"/>
            <p:cNvSpPr/>
            <p:nvPr/>
          </p:nvSpPr>
          <p:spPr>
            <a:xfrm>
              <a:off x="-1791500" y="1705100"/>
              <a:ext cx="1095700" cy="1095700"/>
            </a:xfrm>
            <a:custGeom>
              <a:avLst/>
              <a:gdLst/>
              <a:ahLst/>
              <a:cxnLst/>
              <a:rect l="l" t="t" r="r" b="b"/>
              <a:pathLst>
                <a:path w="43828" h="43828" extrusionOk="0">
                  <a:moveTo>
                    <a:pt x="13276" y="1"/>
                  </a:moveTo>
                  <a:cubicBezTo>
                    <a:pt x="12990" y="1"/>
                    <a:pt x="12740" y="108"/>
                    <a:pt x="12538" y="310"/>
                  </a:cubicBezTo>
                  <a:lnTo>
                    <a:pt x="310" y="12538"/>
                  </a:lnTo>
                  <a:cubicBezTo>
                    <a:pt x="119" y="12728"/>
                    <a:pt x="0" y="12990"/>
                    <a:pt x="0" y="13276"/>
                  </a:cubicBezTo>
                  <a:lnTo>
                    <a:pt x="0" y="30552"/>
                  </a:lnTo>
                  <a:cubicBezTo>
                    <a:pt x="0" y="30838"/>
                    <a:pt x="107" y="31088"/>
                    <a:pt x="310" y="31302"/>
                  </a:cubicBezTo>
                  <a:lnTo>
                    <a:pt x="12538" y="43518"/>
                  </a:lnTo>
                  <a:cubicBezTo>
                    <a:pt x="12728" y="43708"/>
                    <a:pt x="12990" y="43827"/>
                    <a:pt x="13276" y="43827"/>
                  </a:cubicBezTo>
                  <a:lnTo>
                    <a:pt x="30552" y="43827"/>
                  </a:lnTo>
                  <a:cubicBezTo>
                    <a:pt x="30837" y="43827"/>
                    <a:pt x="31088" y="43732"/>
                    <a:pt x="31302" y="43518"/>
                  </a:cubicBezTo>
                  <a:lnTo>
                    <a:pt x="43518" y="31302"/>
                  </a:lnTo>
                  <a:cubicBezTo>
                    <a:pt x="43708" y="31112"/>
                    <a:pt x="43827" y="30838"/>
                    <a:pt x="43827" y="30552"/>
                  </a:cubicBezTo>
                  <a:lnTo>
                    <a:pt x="43827" y="13276"/>
                  </a:lnTo>
                  <a:lnTo>
                    <a:pt x="43815" y="13276"/>
                  </a:lnTo>
                  <a:cubicBezTo>
                    <a:pt x="43815" y="12990"/>
                    <a:pt x="43708" y="12740"/>
                    <a:pt x="43506" y="12538"/>
                  </a:cubicBezTo>
                  <a:lnTo>
                    <a:pt x="31278" y="310"/>
                  </a:lnTo>
                  <a:cubicBezTo>
                    <a:pt x="31088" y="120"/>
                    <a:pt x="30826" y="1"/>
                    <a:pt x="30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9"/>
            <p:cNvSpPr/>
            <p:nvPr/>
          </p:nvSpPr>
          <p:spPr>
            <a:xfrm>
              <a:off x="-1568850" y="2412925"/>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9"/>
            <p:cNvSpPr/>
            <p:nvPr/>
          </p:nvSpPr>
          <p:spPr>
            <a:xfrm>
              <a:off x="-1705475" y="2166775"/>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9"/>
            <p:cNvSpPr/>
            <p:nvPr/>
          </p:nvSpPr>
          <p:spPr>
            <a:xfrm>
              <a:off x="-1568850" y="1921200"/>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9"/>
            <p:cNvSpPr/>
            <p:nvPr/>
          </p:nvSpPr>
          <p:spPr>
            <a:xfrm>
              <a:off x="-1560525" y="1757500"/>
              <a:ext cx="277450" cy="166400"/>
            </a:xfrm>
            <a:custGeom>
              <a:avLst/>
              <a:gdLst/>
              <a:ahLst/>
              <a:cxnLst/>
              <a:rect l="l" t="t" r="r" b="b"/>
              <a:pathLst>
                <a:path w="11098" h="6656" extrusionOk="0">
                  <a:moveTo>
                    <a:pt x="4465" y="0"/>
                  </a:moveTo>
                  <a:lnTo>
                    <a:pt x="1" y="4465"/>
                  </a:lnTo>
                  <a:lnTo>
                    <a:pt x="7442" y="6656"/>
                  </a:lnTo>
                  <a:lnTo>
                    <a:pt x="110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9"/>
            <p:cNvSpPr/>
            <p:nvPr/>
          </p:nvSpPr>
          <p:spPr>
            <a:xfrm>
              <a:off x="-1738525" y="1929525"/>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9"/>
            <p:cNvSpPr/>
            <p:nvPr/>
          </p:nvSpPr>
          <p:spPr>
            <a:xfrm>
              <a:off x="-1738525" y="2292675"/>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9"/>
            <p:cNvSpPr/>
            <p:nvPr/>
          </p:nvSpPr>
          <p:spPr>
            <a:xfrm>
              <a:off x="-1562600" y="2579025"/>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9"/>
            <p:cNvSpPr/>
            <p:nvPr/>
          </p:nvSpPr>
          <p:spPr>
            <a:xfrm>
              <a:off x="-911050" y="1937275"/>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9"/>
            <p:cNvSpPr/>
            <p:nvPr/>
          </p:nvSpPr>
          <p:spPr>
            <a:xfrm>
              <a:off x="-1503975" y="1986100"/>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9"/>
            <p:cNvSpPr/>
            <p:nvPr/>
          </p:nvSpPr>
          <p:spPr>
            <a:xfrm>
              <a:off x="-1077425" y="2412925"/>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9"/>
            <p:cNvSpPr/>
            <p:nvPr/>
          </p:nvSpPr>
          <p:spPr>
            <a:xfrm>
              <a:off x="-1323000" y="2539125"/>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9"/>
            <p:cNvSpPr/>
            <p:nvPr/>
          </p:nvSpPr>
          <p:spPr>
            <a:xfrm>
              <a:off x="-1323000" y="1784275"/>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9"/>
            <p:cNvSpPr/>
            <p:nvPr/>
          </p:nvSpPr>
          <p:spPr>
            <a:xfrm>
              <a:off x="-1077425" y="1921200"/>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9"/>
            <p:cNvSpPr/>
            <p:nvPr/>
          </p:nvSpPr>
          <p:spPr>
            <a:xfrm>
              <a:off x="-950925" y="2166775"/>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9"/>
            <p:cNvSpPr/>
            <p:nvPr/>
          </p:nvSpPr>
          <p:spPr>
            <a:xfrm>
              <a:off x="-1193800" y="1757500"/>
              <a:ext cx="269700" cy="166400"/>
            </a:xfrm>
            <a:custGeom>
              <a:avLst/>
              <a:gdLst/>
              <a:ahLst/>
              <a:cxnLst/>
              <a:rect l="l" t="t" r="r" b="b"/>
              <a:pathLst>
                <a:path w="10788" h="6656" extrusionOk="0">
                  <a:moveTo>
                    <a:pt x="0" y="0"/>
                  </a:moveTo>
                  <a:lnTo>
                    <a:pt x="3643" y="6656"/>
                  </a:lnTo>
                  <a:lnTo>
                    <a:pt x="10787" y="4560"/>
                  </a:lnTo>
                  <a:lnTo>
                    <a:pt x="62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9"/>
            <p:cNvSpPr/>
            <p:nvPr/>
          </p:nvSpPr>
          <p:spPr>
            <a:xfrm>
              <a:off x="-1195300" y="2579025"/>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9"/>
            <p:cNvSpPr/>
            <p:nvPr/>
          </p:nvSpPr>
          <p:spPr>
            <a:xfrm>
              <a:off x="-911050" y="2298325"/>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4" name="Google Shape;2944;p19"/>
          <p:cNvGrpSpPr/>
          <p:nvPr/>
        </p:nvGrpSpPr>
        <p:grpSpPr>
          <a:xfrm flipH="1">
            <a:off x="8122013" y="-353202"/>
            <a:ext cx="1193327" cy="1193108"/>
            <a:chOff x="-1791500" y="1705100"/>
            <a:chExt cx="1095700" cy="1095700"/>
          </a:xfrm>
        </p:grpSpPr>
        <p:sp>
          <p:nvSpPr>
            <p:cNvPr id="2945" name="Google Shape;2945;p19"/>
            <p:cNvSpPr/>
            <p:nvPr/>
          </p:nvSpPr>
          <p:spPr>
            <a:xfrm>
              <a:off x="-1791500" y="1705100"/>
              <a:ext cx="1095700" cy="1095700"/>
            </a:xfrm>
            <a:custGeom>
              <a:avLst/>
              <a:gdLst/>
              <a:ahLst/>
              <a:cxnLst/>
              <a:rect l="l" t="t" r="r" b="b"/>
              <a:pathLst>
                <a:path w="43828" h="43828" extrusionOk="0">
                  <a:moveTo>
                    <a:pt x="13276" y="1"/>
                  </a:moveTo>
                  <a:cubicBezTo>
                    <a:pt x="12990" y="1"/>
                    <a:pt x="12740" y="108"/>
                    <a:pt x="12538" y="310"/>
                  </a:cubicBezTo>
                  <a:lnTo>
                    <a:pt x="310" y="12538"/>
                  </a:lnTo>
                  <a:cubicBezTo>
                    <a:pt x="119" y="12728"/>
                    <a:pt x="0" y="12990"/>
                    <a:pt x="0" y="13276"/>
                  </a:cubicBezTo>
                  <a:lnTo>
                    <a:pt x="0" y="30552"/>
                  </a:lnTo>
                  <a:cubicBezTo>
                    <a:pt x="0" y="30838"/>
                    <a:pt x="107" y="31088"/>
                    <a:pt x="310" y="31302"/>
                  </a:cubicBezTo>
                  <a:lnTo>
                    <a:pt x="12538" y="43518"/>
                  </a:lnTo>
                  <a:cubicBezTo>
                    <a:pt x="12728" y="43708"/>
                    <a:pt x="12990" y="43827"/>
                    <a:pt x="13276" y="43827"/>
                  </a:cubicBezTo>
                  <a:lnTo>
                    <a:pt x="30552" y="43827"/>
                  </a:lnTo>
                  <a:cubicBezTo>
                    <a:pt x="30837" y="43827"/>
                    <a:pt x="31088" y="43732"/>
                    <a:pt x="31302" y="43518"/>
                  </a:cubicBezTo>
                  <a:lnTo>
                    <a:pt x="43518" y="31302"/>
                  </a:lnTo>
                  <a:cubicBezTo>
                    <a:pt x="43708" y="31112"/>
                    <a:pt x="43827" y="30838"/>
                    <a:pt x="43827" y="30552"/>
                  </a:cubicBezTo>
                  <a:lnTo>
                    <a:pt x="43827" y="13276"/>
                  </a:lnTo>
                  <a:lnTo>
                    <a:pt x="43815" y="13276"/>
                  </a:lnTo>
                  <a:cubicBezTo>
                    <a:pt x="43815" y="12990"/>
                    <a:pt x="43708" y="12740"/>
                    <a:pt x="43506" y="12538"/>
                  </a:cubicBezTo>
                  <a:lnTo>
                    <a:pt x="31278" y="310"/>
                  </a:lnTo>
                  <a:cubicBezTo>
                    <a:pt x="31088" y="120"/>
                    <a:pt x="30826" y="1"/>
                    <a:pt x="30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9"/>
            <p:cNvSpPr/>
            <p:nvPr/>
          </p:nvSpPr>
          <p:spPr>
            <a:xfrm>
              <a:off x="-1568850" y="2412925"/>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9"/>
            <p:cNvSpPr/>
            <p:nvPr/>
          </p:nvSpPr>
          <p:spPr>
            <a:xfrm>
              <a:off x="-1705475" y="2166775"/>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9"/>
            <p:cNvSpPr/>
            <p:nvPr/>
          </p:nvSpPr>
          <p:spPr>
            <a:xfrm>
              <a:off x="-1568850" y="1921200"/>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9"/>
            <p:cNvSpPr/>
            <p:nvPr/>
          </p:nvSpPr>
          <p:spPr>
            <a:xfrm>
              <a:off x="-1560525" y="1757500"/>
              <a:ext cx="277450" cy="166400"/>
            </a:xfrm>
            <a:custGeom>
              <a:avLst/>
              <a:gdLst/>
              <a:ahLst/>
              <a:cxnLst/>
              <a:rect l="l" t="t" r="r" b="b"/>
              <a:pathLst>
                <a:path w="11098" h="6656" extrusionOk="0">
                  <a:moveTo>
                    <a:pt x="4465" y="0"/>
                  </a:moveTo>
                  <a:lnTo>
                    <a:pt x="1" y="4465"/>
                  </a:lnTo>
                  <a:lnTo>
                    <a:pt x="7442" y="6656"/>
                  </a:lnTo>
                  <a:lnTo>
                    <a:pt x="110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9"/>
            <p:cNvSpPr/>
            <p:nvPr/>
          </p:nvSpPr>
          <p:spPr>
            <a:xfrm>
              <a:off x="-1738525" y="1929525"/>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9"/>
            <p:cNvSpPr/>
            <p:nvPr/>
          </p:nvSpPr>
          <p:spPr>
            <a:xfrm>
              <a:off x="-1738525" y="2292675"/>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9"/>
            <p:cNvSpPr/>
            <p:nvPr/>
          </p:nvSpPr>
          <p:spPr>
            <a:xfrm>
              <a:off x="-1562600" y="2579025"/>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9"/>
            <p:cNvSpPr/>
            <p:nvPr/>
          </p:nvSpPr>
          <p:spPr>
            <a:xfrm>
              <a:off x="-911050" y="1937275"/>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9"/>
            <p:cNvSpPr/>
            <p:nvPr/>
          </p:nvSpPr>
          <p:spPr>
            <a:xfrm>
              <a:off x="-1503975" y="1986100"/>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9"/>
            <p:cNvSpPr/>
            <p:nvPr/>
          </p:nvSpPr>
          <p:spPr>
            <a:xfrm>
              <a:off x="-1077425" y="2412925"/>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9"/>
            <p:cNvSpPr/>
            <p:nvPr/>
          </p:nvSpPr>
          <p:spPr>
            <a:xfrm>
              <a:off x="-1323000" y="2539125"/>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9"/>
            <p:cNvSpPr/>
            <p:nvPr/>
          </p:nvSpPr>
          <p:spPr>
            <a:xfrm>
              <a:off x="-1323000" y="1784275"/>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9"/>
            <p:cNvSpPr/>
            <p:nvPr/>
          </p:nvSpPr>
          <p:spPr>
            <a:xfrm>
              <a:off x="-1077425" y="1921200"/>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9"/>
            <p:cNvSpPr/>
            <p:nvPr/>
          </p:nvSpPr>
          <p:spPr>
            <a:xfrm>
              <a:off x="-950925" y="2166775"/>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9"/>
            <p:cNvSpPr/>
            <p:nvPr/>
          </p:nvSpPr>
          <p:spPr>
            <a:xfrm>
              <a:off x="-1193800" y="1757500"/>
              <a:ext cx="269700" cy="166400"/>
            </a:xfrm>
            <a:custGeom>
              <a:avLst/>
              <a:gdLst/>
              <a:ahLst/>
              <a:cxnLst/>
              <a:rect l="l" t="t" r="r" b="b"/>
              <a:pathLst>
                <a:path w="10788" h="6656" extrusionOk="0">
                  <a:moveTo>
                    <a:pt x="0" y="0"/>
                  </a:moveTo>
                  <a:lnTo>
                    <a:pt x="3643" y="6656"/>
                  </a:lnTo>
                  <a:lnTo>
                    <a:pt x="10787" y="4560"/>
                  </a:lnTo>
                  <a:lnTo>
                    <a:pt x="62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9"/>
            <p:cNvSpPr/>
            <p:nvPr/>
          </p:nvSpPr>
          <p:spPr>
            <a:xfrm>
              <a:off x="-1195300" y="2579025"/>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9"/>
            <p:cNvSpPr/>
            <p:nvPr/>
          </p:nvSpPr>
          <p:spPr>
            <a:xfrm>
              <a:off x="-911050" y="2298325"/>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3" name="Google Shape;2963;p19"/>
          <p:cNvSpPr/>
          <p:nvPr/>
        </p:nvSpPr>
        <p:spPr>
          <a:xfrm>
            <a:off x="0" y="4979700"/>
            <a:ext cx="9144000" cy="16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726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63" r:id="rId2"/>
    <p:sldLayoutId id="2147483682" r:id="rId3"/>
    <p:sldLayoutId id="2147483683" r:id="rId4"/>
    <p:sldLayoutId id="2147483684" r:id="rId5"/>
    <p:sldLayoutId id="2147483685" r:id="rId6"/>
    <p:sldLayoutId id="2147483686" r:id="rId7"/>
    <p:sldLayoutId id="214748368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room&#10;&#10;Description automatically generated">
            <a:extLst>
              <a:ext uri="{FF2B5EF4-FFF2-40B4-BE49-F238E27FC236}">
                <a16:creationId xmlns:a16="http://schemas.microsoft.com/office/drawing/2014/main" id="{1495DED8-5689-1135-F9B2-535CF8AE7475}"/>
              </a:ext>
            </a:extLst>
          </p:cNvPr>
          <p:cNvPicPr>
            <a:picLocks noChangeAspect="1"/>
          </p:cNvPicPr>
          <p:nvPr/>
        </p:nvPicPr>
        <p:blipFill rotWithShape="1">
          <a:blip r:embed="rId2"/>
          <a:srcRect t="2116" r="1" b="3375"/>
          <a:stretch/>
        </p:blipFill>
        <p:spPr>
          <a:xfrm>
            <a:off x="0" y="7"/>
            <a:ext cx="9011841" cy="5143493"/>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11" name="TextBox 10">
            <a:extLst>
              <a:ext uri="{FF2B5EF4-FFF2-40B4-BE49-F238E27FC236}">
                <a16:creationId xmlns:a16="http://schemas.microsoft.com/office/drawing/2014/main" id="{738AA9BE-9037-9EE5-CDB2-962DDB4D0C1F}"/>
              </a:ext>
            </a:extLst>
          </p:cNvPr>
          <p:cNvSpPr txBox="1"/>
          <p:nvPr/>
        </p:nvSpPr>
        <p:spPr>
          <a:xfrm flipH="1">
            <a:off x="1853803" y="2029294"/>
            <a:ext cx="5947172" cy="1107996"/>
          </a:xfrm>
          <a:prstGeom prst="rect">
            <a:avLst/>
          </a:prstGeom>
          <a:noFill/>
        </p:spPr>
        <p:txBody>
          <a:bodyPr wrap="square" rtlCol="0">
            <a:spAutoFit/>
          </a:bodyPr>
          <a:lstStyle/>
          <a:p>
            <a:pPr algn="just"/>
            <a:r>
              <a:rPr lang="vi-VN" sz="3300" b="1" dirty="0">
                <a:solidFill>
                  <a:srgbClr val="0000FF"/>
                </a:solidFill>
                <a:latin typeface="Times New Roman" panose="02020603050405020304" pitchFamily="18" charset="0"/>
                <a:cs typeface="Times New Roman" panose="02020603050405020304" pitchFamily="18" charset="0"/>
              </a:rPr>
              <a:t> NHIỆT LIỆT CHÀO MỪNG QUÝ THẦY CÔ VÀ CÁC EM  </a:t>
            </a:r>
            <a:endParaRPr lang="en-US" sz="3300" b="1" dirty="0">
              <a:solidFill>
                <a:srgbClr val="0000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93FA903-8D0A-B62D-80B2-E77ADFC8AB45}"/>
              </a:ext>
            </a:extLst>
          </p:cNvPr>
          <p:cNvSpPr txBox="1"/>
          <p:nvPr/>
        </p:nvSpPr>
        <p:spPr>
          <a:xfrm>
            <a:off x="1598415" y="3538657"/>
            <a:ext cx="5947171" cy="738664"/>
          </a:xfrm>
          <a:prstGeom prst="rect">
            <a:avLst/>
          </a:prstGeom>
          <a:noFill/>
        </p:spPr>
        <p:txBody>
          <a:bodyPr wrap="square" rtlCol="0">
            <a:spAutoFit/>
          </a:bodyPr>
          <a:lstStyle/>
          <a:p>
            <a:pPr algn="ctr"/>
            <a:r>
              <a:rPr lang="vi-VN" sz="2100" b="1" dirty="0">
                <a:solidFill>
                  <a:srgbClr val="0000FF"/>
                </a:solidFill>
                <a:latin typeface="Times New Roman" panose="02020603050405020304" pitchFamily="18" charset="0"/>
                <a:cs typeface="Times New Roman" panose="02020603050405020304" pitchFamily="18" charset="0"/>
              </a:rPr>
              <a:t> </a:t>
            </a:r>
            <a:r>
              <a:rPr lang="vi-VN" sz="2100" b="1" dirty="0">
                <a:solidFill>
                  <a:srgbClr val="008000"/>
                </a:solidFill>
                <a:latin typeface="Times New Roman" panose="02020603050405020304" pitchFamily="18" charset="0"/>
                <a:cs typeface="Times New Roman" panose="02020603050405020304" pitchFamily="18" charset="0"/>
              </a:rPr>
              <a:t>Giáo viên: Đặng Thị Thu Duyền</a:t>
            </a:r>
          </a:p>
          <a:p>
            <a:pPr algn="ctr"/>
            <a:r>
              <a:rPr lang="vi-VN" sz="2100" b="1" dirty="0">
                <a:solidFill>
                  <a:srgbClr val="008000"/>
                </a:solidFill>
                <a:latin typeface="Times New Roman" panose="02020603050405020304" pitchFamily="18" charset="0"/>
                <a:cs typeface="Times New Roman" panose="02020603050405020304" pitchFamily="18" charset="0"/>
              </a:rPr>
              <a:t>Trường THCS Vĩnh Quỳnh – Thanh Trì – Hà Nội</a:t>
            </a:r>
            <a:endParaRPr lang="en-SG" sz="2100" b="1" dirty="0">
              <a:solidFill>
                <a:srgbClr val="008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E1E7BD3-BABB-431A-FEE8-2E7CC6A5074E}"/>
              </a:ext>
            </a:extLst>
          </p:cNvPr>
          <p:cNvSpPr txBox="1"/>
          <p:nvPr/>
        </p:nvSpPr>
        <p:spPr>
          <a:xfrm>
            <a:off x="3717811" y="808472"/>
            <a:ext cx="1864741" cy="461665"/>
          </a:xfrm>
          <a:prstGeom prst="rect">
            <a:avLst/>
          </a:prstGeom>
          <a:noFill/>
        </p:spPr>
        <p:txBody>
          <a:bodyPr wrap="square">
            <a:spAutoFit/>
          </a:bodyPr>
          <a:lstStyle/>
          <a:p>
            <a:r>
              <a:rPr lang="vi-VN" sz="2400" b="1" dirty="0">
                <a:solidFill>
                  <a:srgbClr val="FF0000"/>
                </a:solidFill>
                <a:latin typeface="Times New Roman" panose="02020603050405020304" pitchFamily="18" charset="0"/>
                <a:cs typeface="Times New Roman" panose="02020603050405020304" pitchFamily="18" charset="0"/>
              </a:rPr>
              <a:t>NGỮ VĂN 7 </a:t>
            </a:r>
            <a:endParaRPr lang="en-SG" sz="2400" dirty="0">
              <a:solidFill>
                <a:srgbClr val="FF0000"/>
              </a:solidFill>
            </a:endParaRPr>
          </a:p>
        </p:txBody>
      </p:sp>
    </p:spTree>
    <p:extLst>
      <p:ext uri="{BB962C8B-B14F-4D97-AF65-F5344CB8AC3E}">
        <p14:creationId xmlns:p14="http://schemas.microsoft.com/office/powerpoint/2010/main" val="182013893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BQG về phòng, chống HIV/AIDS và ma túy, mại dâm">
            <a:extLst>
              <a:ext uri="{FF2B5EF4-FFF2-40B4-BE49-F238E27FC236}">
                <a16:creationId xmlns:a16="http://schemas.microsoft.com/office/drawing/2014/main" id="{62F71D9E-F7C9-C5C7-24FF-D6B54D383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91" y="13408"/>
            <a:ext cx="8467616" cy="5130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024336"/>
      </p:ext>
    </p:extLst>
  </p:cSld>
  <p:clrMapOvr>
    <a:masterClrMapping/>
  </p:clrMapOvr>
  <p:transition spd="slow" advClick="0" advTm="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ạo lực học đường: Nỗi ám ảnh của những học sinh chứng kiến bạn học bị “đàn  anh” lớp trên đâm tử vong - Hiệp hội Giáo dục nghề nghiệp và Nghề">
            <a:extLst>
              <a:ext uri="{FF2B5EF4-FFF2-40B4-BE49-F238E27FC236}">
                <a16:creationId xmlns:a16="http://schemas.microsoft.com/office/drawing/2014/main" id="{147F5474-3383-2C46-A2F3-E4064CD0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82550"/>
            <a:ext cx="6985000"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52472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F3D0BD-4C85-366C-3CA9-580D47C63E3A}"/>
              </a:ext>
            </a:extLst>
          </p:cNvPr>
          <p:cNvPicPr>
            <a:picLocks noChangeAspect="1"/>
          </p:cNvPicPr>
          <p:nvPr/>
        </p:nvPicPr>
        <p:blipFill>
          <a:blip r:embed="rId2"/>
          <a:stretch>
            <a:fillRect/>
          </a:stretch>
        </p:blipFill>
        <p:spPr>
          <a:xfrm>
            <a:off x="0" y="-362317"/>
            <a:ext cx="3704443" cy="3704443"/>
          </a:xfrm>
          <a:prstGeom prst="rect">
            <a:avLst/>
          </a:prstGeom>
        </p:spPr>
      </p:pic>
      <p:pic>
        <p:nvPicPr>
          <p:cNvPr id="12" name="Picture 11">
            <a:extLst>
              <a:ext uri="{FF2B5EF4-FFF2-40B4-BE49-F238E27FC236}">
                <a16:creationId xmlns:a16="http://schemas.microsoft.com/office/drawing/2014/main" id="{BA8FCAB0-3E2E-A3EE-1BD9-F5B4BE0E72AE}"/>
              </a:ext>
            </a:extLst>
          </p:cNvPr>
          <p:cNvPicPr>
            <a:picLocks noChangeAspect="1"/>
          </p:cNvPicPr>
          <p:nvPr/>
        </p:nvPicPr>
        <p:blipFill>
          <a:blip r:embed="rId3"/>
          <a:stretch>
            <a:fillRect/>
          </a:stretch>
        </p:blipFill>
        <p:spPr>
          <a:xfrm>
            <a:off x="3837930" y="0"/>
            <a:ext cx="5143500" cy="5143500"/>
          </a:xfrm>
          <a:prstGeom prst="rect">
            <a:avLst/>
          </a:prstGeom>
        </p:spPr>
      </p:pic>
      <p:pic>
        <p:nvPicPr>
          <p:cNvPr id="13" name="Picture 12">
            <a:extLst>
              <a:ext uri="{FF2B5EF4-FFF2-40B4-BE49-F238E27FC236}">
                <a16:creationId xmlns:a16="http://schemas.microsoft.com/office/drawing/2014/main" id="{D0A0E663-5D0B-2064-E629-A55CB3D1BD34}"/>
              </a:ext>
            </a:extLst>
          </p:cNvPr>
          <p:cNvPicPr>
            <a:picLocks noChangeAspect="1"/>
          </p:cNvPicPr>
          <p:nvPr/>
        </p:nvPicPr>
        <p:blipFill>
          <a:blip r:embed="rId4"/>
          <a:stretch>
            <a:fillRect/>
          </a:stretch>
        </p:blipFill>
        <p:spPr>
          <a:xfrm>
            <a:off x="133487" y="2268416"/>
            <a:ext cx="3017035" cy="2875084"/>
          </a:xfrm>
          <a:prstGeom prst="rect">
            <a:avLst/>
          </a:prstGeom>
        </p:spPr>
      </p:pic>
    </p:spTree>
    <p:extLst>
      <p:ext uri="{BB962C8B-B14F-4D97-AF65-F5344CB8AC3E}">
        <p14:creationId xmlns:p14="http://schemas.microsoft.com/office/powerpoint/2010/main" val="3452679702"/>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2535382" y="637953"/>
            <a:ext cx="6076989" cy="3169276"/>
            <a:chOff x="342273" y="274320"/>
            <a:chExt cx="7247680" cy="4827925"/>
          </a:xfrm>
          <a:solidFill>
            <a:schemeClr val="accent1">
              <a:lumMod val="20000"/>
              <a:lumOff val="80000"/>
            </a:schemeClr>
          </a:solidFill>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grp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405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980913" y="1288847"/>
              <a:ext cx="5970401" cy="2391146"/>
            </a:xfrm>
            <a:prstGeom prst="rect">
              <a:avLst/>
            </a:prstGeom>
            <a:grpFill/>
          </p:spPr>
          <p:txBody>
            <a:bodyPr wrap="square">
              <a:spAutoFit/>
            </a:bodyPr>
            <a:lstStyle/>
            <a:p>
              <a:pPr algn="ctr"/>
              <a:r>
                <a:rPr lang="vi-VN" sz="3200" b="1" i="1" dirty="0">
                  <a:solidFill>
                    <a:srgbClr val="FF0000"/>
                  </a:solidFill>
                  <a:latin typeface="Times New Roman" pitchFamily="18" charset="0"/>
                  <a:cs typeface="Times New Roman" pitchFamily="18" charset="0"/>
                </a:rPr>
                <a:t> </a:t>
              </a:r>
              <a:r>
                <a:rPr lang="vi-VN" sz="3200" b="1" i="1" dirty="0">
                  <a:solidFill>
                    <a:srgbClr val="006600"/>
                  </a:solidFill>
                  <a:latin typeface="Times New Roman" pitchFamily="18" charset="0"/>
                  <a:cs typeface="Times New Roman" pitchFamily="18" charset="0"/>
                </a:rPr>
                <a:t>Vấn đề của đời sống: </a:t>
              </a:r>
            </a:p>
            <a:p>
              <a:pPr algn="ctr"/>
              <a:r>
                <a:rPr lang="vi-VN" sz="3200" b="1" i="1" dirty="0">
                  <a:solidFill>
                    <a:srgbClr val="006600"/>
                  </a:solidFill>
                  <a:latin typeface="Times New Roman" pitchFamily="18" charset="0"/>
                  <a:cs typeface="Times New Roman" pitchFamily="18" charset="0"/>
                </a:rPr>
                <a:t>+ Thường do đề bài nêu lên</a:t>
              </a:r>
            </a:p>
            <a:p>
              <a:pPr algn="ctr"/>
              <a:r>
                <a:rPr lang="vi-VN" sz="3200" b="1" i="1" dirty="0">
                  <a:solidFill>
                    <a:srgbClr val="006600"/>
                  </a:solidFill>
                  <a:latin typeface="Times New Roman" pitchFamily="18" charset="0"/>
                  <a:cs typeface="Times New Roman" pitchFamily="18" charset="0"/>
                </a:rPr>
                <a:t>+ Do người viết tự xác định </a:t>
              </a:r>
              <a:endParaRPr lang="en-US" sz="3200" b="1" i="1" dirty="0">
                <a:solidFill>
                  <a:srgbClr val="006600"/>
                </a:solidFill>
                <a:latin typeface="Times New Roman" pitchFamily="18" charset="0"/>
                <a:cs typeface="Times New Roman" pitchFamily="18" charset="0"/>
              </a:endParaRPr>
            </a:p>
          </p:txBody>
        </p:sp>
      </p:grpSp>
      <p:pic>
        <p:nvPicPr>
          <p:cNvPr id="11" name="Picture 10">
            <a:extLst>
              <a:ext uri="{FF2B5EF4-FFF2-40B4-BE49-F238E27FC236}">
                <a16:creationId xmlns:a16="http://schemas.microsoft.com/office/drawing/2014/main" id="{69DF8EA4-E99A-A828-3144-50BFA69D8059}"/>
              </a:ext>
            </a:extLst>
          </p:cNvPr>
          <p:cNvPicPr>
            <a:picLocks noChangeAspect="1"/>
          </p:cNvPicPr>
          <p:nvPr/>
        </p:nvPicPr>
        <p:blipFill>
          <a:blip r:embed="rId2"/>
          <a:stretch>
            <a:fillRect/>
          </a:stretch>
        </p:blipFill>
        <p:spPr>
          <a:xfrm>
            <a:off x="-1013216" y="904417"/>
            <a:ext cx="3938357" cy="3938357"/>
          </a:xfrm>
          <a:prstGeom prst="rect">
            <a:avLst/>
          </a:prstGeom>
        </p:spPr>
      </p:pic>
    </p:spTree>
    <p:extLst>
      <p:ext uri="{BB962C8B-B14F-4D97-AF65-F5344CB8AC3E}">
        <p14:creationId xmlns:p14="http://schemas.microsoft.com/office/powerpoint/2010/main" val="81315096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2535382" y="637953"/>
            <a:ext cx="6143079" cy="3169276"/>
            <a:chOff x="263451" y="274320"/>
            <a:chExt cx="7326502"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chemeClr val="accent2">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405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263451" y="2774765"/>
              <a:ext cx="5970401" cy="890819"/>
            </a:xfrm>
            <a:prstGeom prst="rect">
              <a:avLst/>
            </a:prstGeom>
            <a:noFill/>
          </p:spPr>
          <p:txBody>
            <a:bodyPr wrap="square">
              <a:spAutoFit/>
            </a:bodyPr>
            <a:lstStyle/>
            <a:p>
              <a:pPr algn="ctr"/>
              <a:r>
                <a:rPr lang="vi-VN" sz="3200" b="1" i="1" dirty="0">
                  <a:solidFill>
                    <a:srgbClr val="FF0000"/>
                  </a:solidFill>
                  <a:latin typeface="Times New Roman" pitchFamily="18" charset="0"/>
                  <a:cs typeface="Times New Roman" pitchFamily="18" charset="0"/>
                </a:rPr>
                <a:t> </a:t>
              </a:r>
              <a:endParaRPr lang="en-US" sz="3200" b="1" i="1" dirty="0">
                <a:solidFill>
                  <a:srgbClr val="FF0000"/>
                </a:solidFill>
                <a:latin typeface="Times New Roman" pitchFamily="18" charset="0"/>
                <a:cs typeface="Times New Roman" pitchFamily="18" charset="0"/>
              </a:endParaRPr>
            </a:p>
          </p:txBody>
        </p:sp>
      </p:grpSp>
      <p:pic>
        <p:nvPicPr>
          <p:cNvPr id="11" name="Picture 10">
            <a:extLst>
              <a:ext uri="{FF2B5EF4-FFF2-40B4-BE49-F238E27FC236}">
                <a16:creationId xmlns:a16="http://schemas.microsoft.com/office/drawing/2014/main" id="{69DF8EA4-E99A-A828-3144-50BFA69D8059}"/>
              </a:ext>
            </a:extLst>
          </p:cNvPr>
          <p:cNvPicPr>
            <a:picLocks noChangeAspect="1"/>
          </p:cNvPicPr>
          <p:nvPr/>
        </p:nvPicPr>
        <p:blipFill>
          <a:blip r:embed="rId2"/>
          <a:stretch>
            <a:fillRect/>
          </a:stretch>
        </p:blipFill>
        <p:spPr>
          <a:xfrm>
            <a:off x="-1121281" y="1086599"/>
            <a:ext cx="3938357" cy="3938357"/>
          </a:xfrm>
          <a:prstGeom prst="rect">
            <a:avLst/>
          </a:prstGeom>
        </p:spPr>
      </p:pic>
      <p:sp>
        <p:nvSpPr>
          <p:cNvPr id="7" name="TextBox 6">
            <a:extLst>
              <a:ext uri="{FF2B5EF4-FFF2-40B4-BE49-F238E27FC236}">
                <a16:creationId xmlns:a16="http://schemas.microsoft.com/office/drawing/2014/main" id="{67F82429-D548-57EA-440B-B1C6ED4E635D}"/>
              </a:ext>
            </a:extLst>
          </p:cNvPr>
          <p:cNvSpPr txBox="1"/>
          <p:nvPr/>
        </p:nvSpPr>
        <p:spPr>
          <a:xfrm>
            <a:off x="3208467" y="1352861"/>
            <a:ext cx="4730817" cy="1815882"/>
          </a:xfrm>
          <a:prstGeom prst="rect">
            <a:avLst/>
          </a:prstGeom>
          <a:no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Theo con, để viết một bài văn nghị luận về một vấn đề trong đời sống, các em cần lưu ý những gì?</a:t>
            </a:r>
            <a:endParaRPr lang="en-SG" sz="2800" dirty="0">
              <a:solidFill>
                <a:srgbClr val="FF0000"/>
              </a:solidFill>
            </a:endParaRPr>
          </a:p>
        </p:txBody>
      </p:sp>
    </p:spTree>
    <p:extLst>
      <p:ext uri="{BB962C8B-B14F-4D97-AF65-F5344CB8AC3E}">
        <p14:creationId xmlns:p14="http://schemas.microsoft.com/office/powerpoint/2010/main" val="285207128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253;p39">
            <a:extLst>
              <a:ext uri="{FF2B5EF4-FFF2-40B4-BE49-F238E27FC236}">
                <a16:creationId xmlns:a16="http://schemas.microsoft.com/office/drawing/2014/main" id="{1633F2C5-196B-47FB-8122-0D19D07B5872}"/>
              </a:ext>
            </a:extLst>
          </p:cNvPr>
          <p:cNvGrpSpPr/>
          <p:nvPr/>
        </p:nvGrpSpPr>
        <p:grpSpPr>
          <a:xfrm>
            <a:off x="107157" y="636026"/>
            <a:ext cx="9111658" cy="1367250"/>
            <a:chOff x="2799174" y="990414"/>
            <a:chExt cx="8918064" cy="1115586"/>
          </a:xfrm>
          <a:solidFill>
            <a:schemeClr val="accent2">
              <a:lumMod val="20000"/>
              <a:lumOff val="80000"/>
            </a:schemeClr>
          </a:solidFill>
        </p:grpSpPr>
        <p:sp>
          <p:nvSpPr>
            <p:cNvPr id="26" name="Google Shape;254;p39">
              <a:extLst>
                <a:ext uri="{FF2B5EF4-FFF2-40B4-BE49-F238E27FC236}">
                  <a16:creationId xmlns:a16="http://schemas.microsoft.com/office/drawing/2014/main" id="{E97A3308-6668-4456-AF5C-8FDD75E11AA3}"/>
                </a:ext>
              </a:extLst>
            </p:cNvPr>
            <p:cNvSpPr/>
            <p:nvPr/>
          </p:nvSpPr>
          <p:spPr>
            <a:xfrm>
              <a:off x="4571998" y="1301100"/>
              <a:ext cx="7145240" cy="804900"/>
            </a:xfrm>
            <a:prstGeom prst="homePlate">
              <a:avLst>
                <a:gd name="adj" fmla="val 50000"/>
              </a:avLst>
            </a:prstGeom>
            <a:grpFill/>
            <a:ln>
              <a:noFill/>
            </a:ln>
          </p:spPr>
          <p:txBody>
            <a:bodyPr spcFirstLastPara="1" wrap="square" lIns="121900" tIns="121900" rIns="121900" bIns="121900" anchor="ctr" anchorCtr="0">
              <a:noAutofit/>
            </a:bodyPr>
            <a:lstStyle/>
            <a:p>
              <a:endParaRPr sz="2063" dirty="0">
                <a:latin typeface="Times New Roman" panose="02020603050405020304" pitchFamily="18" charset="0"/>
                <a:cs typeface="Times New Roman" panose="02020603050405020304" pitchFamily="18" charset="0"/>
              </a:endParaRPr>
            </a:p>
          </p:txBody>
        </p:sp>
        <p:sp>
          <p:nvSpPr>
            <p:cNvPr id="28" name="Google Shape;255;p39">
              <a:extLst>
                <a:ext uri="{FF2B5EF4-FFF2-40B4-BE49-F238E27FC236}">
                  <a16:creationId xmlns:a16="http://schemas.microsoft.com/office/drawing/2014/main" id="{4FDB4B44-C2A8-4CAE-A59C-43740870C8B1}"/>
                </a:ext>
              </a:extLst>
            </p:cNvPr>
            <p:cNvSpPr/>
            <p:nvPr/>
          </p:nvSpPr>
          <p:spPr>
            <a:xfrm rot="10800000" flipH="1">
              <a:off x="4572000" y="1934400"/>
              <a:ext cx="401700" cy="171600"/>
            </a:xfrm>
            <a:prstGeom prst="rtTriangle">
              <a:avLst/>
            </a:prstGeom>
            <a:grpFill/>
            <a:ln>
              <a:noFill/>
            </a:ln>
          </p:spPr>
          <p:txBody>
            <a:bodyPr spcFirstLastPara="1" wrap="square" lIns="121900" tIns="121900" rIns="121900" bIns="121900" anchor="ctr" anchorCtr="0">
              <a:noAutofit/>
            </a:bodyPr>
            <a:lstStyle/>
            <a:p>
              <a:endParaRPr sz="2063" dirty="0">
                <a:latin typeface="Times New Roman" panose="02020603050405020304" pitchFamily="18" charset="0"/>
                <a:cs typeface="Times New Roman" panose="02020603050405020304" pitchFamily="18" charset="0"/>
              </a:endParaRPr>
            </a:p>
          </p:txBody>
        </p:sp>
        <p:sp>
          <p:nvSpPr>
            <p:cNvPr id="30" name="Google Shape;256;p39">
              <a:extLst>
                <a:ext uri="{FF2B5EF4-FFF2-40B4-BE49-F238E27FC236}">
                  <a16:creationId xmlns:a16="http://schemas.microsoft.com/office/drawing/2014/main" id="{7E1C1890-C416-420C-9170-7A8A0C11DA6B}"/>
                </a:ext>
              </a:extLst>
            </p:cNvPr>
            <p:cNvSpPr/>
            <p:nvPr/>
          </p:nvSpPr>
          <p:spPr>
            <a:xfrm>
              <a:off x="2799174" y="990414"/>
              <a:ext cx="2152472" cy="965715"/>
            </a:xfrm>
            <a:prstGeom prst="rect">
              <a:avLst/>
            </a:prstGeom>
            <a:grpFill/>
            <a:ln>
              <a:noFill/>
            </a:ln>
          </p:spPr>
          <p:txBody>
            <a:bodyPr spcFirstLastPara="1" wrap="square" lIns="121900" tIns="121900" rIns="121900" bIns="121900" anchor="ctr" anchorCtr="0">
              <a:noAutofit/>
            </a:bodyPr>
            <a:lstStyle/>
            <a:p>
              <a:pPr algn="ctr"/>
              <a:r>
                <a:rPr lang="vi-VN" sz="2063" b="1" dirty="0">
                  <a:solidFill>
                    <a:srgbClr val="060606"/>
                  </a:solidFill>
                  <a:latin typeface="Times New Roman" panose="02020603050405020304" pitchFamily="18" charset="0"/>
                  <a:cs typeface="Times New Roman" panose="02020603050405020304" pitchFamily="18" charset="0"/>
                </a:rPr>
                <a:t> </a:t>
              </a:r>
              <a:endParaRPr sz="2063" b="1" dirty="0">
                <a:solidFill>
                  <a:srgbClr val="060606"/>
                </a:solidFill>
                <a:latin typeface="Times New Roman" panose="02020603050405020304" pitchFamily="18" charset="0"/>
                <a:cs typeface="Times New Roman" panose="02020603050405020304" pitchFamily="18" charset="0"/>
              </a:endParaRPr>
            </a:p>
          </p:txBody>
        </p:sp>
      </p:grpSp>
      <p:grpSp>
        <p:nvGrpSpPr>
          <p:cNvPr id="45" name="Google Shape;253;p39">
            <a:extLst>
              <a:ext uri="{FF2B5EF4-FFF2-40B4-BE49-F238E27FC236}">
                <a16:creationId xmlns:a16="http://schemas.microsoft.com/office/drawing/2014/main" id="{1C4602D8-7C8B-4F97-A2B3-222D555310C1}"/>
              </a:ext>
            </a:extLst>
          </p:cNvPr>
          <p:cNvGrpSpPr/>
          <p:nvPr/>
        </p:nvGrpSpPr>
        <p:grpSpPr>
          <a:xfrm>
            <a:off x="107157" y="2056883"/>
            <a:ext cx="9036843" cy="1419437"/>
            <a:chOff x="2897146" y="974685"/>
            <a:chExt cx="8588774" cy="1131315"/>
          </a:xfrm>
        </p:grpSpPr>
        <p:sp>
          <p:nvSpPr>
            <p:cNvPr id="46" name="Google Shape;254;p39">
              <a:extLst>
                <a:ext uri="{FF2B5EF4-FFF2-40B4-BE49-F238E27FC236}">
                  <a16:creationId xmlns:a16="http://schemas.microsoft.com/office/drawing/2014/main" id="{7B9CA81B-3A7D-44A3-89CC-29DDFEEE28EE}"/>
                </a:ext>
              </a:extLst>
            </p:cNvPr>
            <p:cNvSpPr/>
            <p:nvPr/>
          </p:nvSpPr>
          <p:spPr>
            <a:xfrm>
              <a:off x="4571999" y="1301100"/>
              <a:ext cx="6913921" cy="804900"/>
            </a:xfrm>
            <a:prstGeom prst="homePlate">
              <a:avLst>
                <a:gd name="adj" fmla="val 50000"/>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063" b="1" dirty="0">
                <a:solidFill>
                  <a:srgbClr val="060606"/>
                </a:solidFill>
                <a:latin typeface="+mj-lt"/>
                <a:cs typeface="Times New Roman" panose="02020603050405020304" pitchFamily="18" charset="0"/>
              </a:endParaRPr>
            </a:p>
          </p:txBody>
        </p:sp>
        <p:sp>
          <p:nvSpPr>
            <p:cNvPr id="47" name="Google Shape;255;p39">
              <a:extLst>
                <a:ext uri="{FF2B5EF4-FFF2-40B4-BE49-F238E27FC236}">
                  <a16:creationId xmlns:a16="http://schemas.microsoft.com/office/drawing/2014/main"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21900" tIns="121900" rIns="121900" bIns="121900" anchor="ctr" anchorCtr="0">
              <a:noAutofit/>
            </a:bodyPr>
            <a:lstStyle/>
            <a:p>
              <a:endParaRPr sz="2063" b="1" dirty="0">
                <a:solidFill>
                  <a:srgbClr val="060606"/>
                </a:solidFill>
                <a:latin typeface="+mj-lt"/>
                <a:cs typeface="Times New Roman" panose="02020603050405020304" pitchFamily="18" charset="0"/>
              </a:endParaRPr>
            </a:p>
          </p:txBody>
        </p:sp>
        <p:sp>
          <p:nvSpPr>
            <p:cNvPr id="48" name="Google Shape;256;p39">
              <a:extLst>
                <a:ext uri="{FF2B5EF4-FFF2-40B4-BE49-F238E27FC236}">
                  <a16:creationId xmlns:a16="http://schemas.microsoft.com/office/drawing/2014/main" id="{CE503FC4-A0D1-4C76-8996-BB720DC4C85E}"/>
                </a:ext>
              </a:extLst>
            </p:cNvPr>
            <p:cNvSpPr/>
            <p:nvPr/>
          </p:nvSpPr>
          <p:spPr>
            <a:xfrm>
              <a:off x="2897146" y="974685"/>
              <a:ext cx="2077306" cy="965715"/>
            </a:xfrm>
            <a:prstGeom prst="rect">
              <a:avLst/>
            </a:prstGeom>
            <a:solidFill>
              <a:schemeClr val="accent1">
                <a:lumMod val="20000"/>
                <a:lumOff val="80000"/>
              </a:schemeClr>
            </a:solidFill>
            <a:ln>
              <a:noFill/>
            </a:ln>
          </p:spPr>
          <p:txBody>
            <a:bodyPr spcFirstLastPara="1" wrap="square" lIns="121900" tIns="121900" rIns="121900" bIns="121900" anchor="ctr" anchorCtr="0">
              <a:noAutofit/>
            </a:bodyPr>
            <a:lstStyle/>
            <a:p>
              <a:pPr algn="ctr"/>
              <a:r>
                <a:rPr lang="vi-VN" sz="2063" b="1" dirty="0">
                  <a:solidFill>
                    <a:srgbClr val="060606"/>
                  </a:solidFill>
                  <a:latin typeface="+mj-lt"/>
                  <a:cs typeface="Times New Roman" panose="02020603050405020304" pitchFamily="18" charset="0"/>
                </a:rPr>
                <a:t> </a:t>
              </a:r>
              <a:r>
                <a:rPr lang="vi-VN" sz="2063" b="1" dirty="0">
                  <a:solidFill>
                    <a:srgbClr val="006600"/>
                  </a:solidFill>
                  <a:latin typeface="+mj-lt"/>
                  <a:cs typeface="Times New Roman" panose="02020603050405020304" pitchFamily="18" charset="0"/>
                </a:rPr>
                <a:t>2. Tìm hiểu các tư liệu liên quan</a:t>
              </a:r>
              <a:endParaRPr sz="2063" b="1" dirty="0">
                <a:solidFill>
                  <a:srgbClr val="006600"/>
                </a:solidFill>
                <a:latin typeface="+mj-lt"/>
                <a:cs typeface="Times New Roman" panose="02020603050405020304" pitchFamily="18" charset="0"/>
              </a:endParaRPr>
            </a:p>
          </p:txBody>
        </p:sp>
      </p:grpSp>
      <p:grpSp>
        <p:nvGrpSpPr>
          <p:cNvPr id="50" name="Google Shape;253;p39">
            <a:extLst>
              <a:ext uri="{FF2B5EF4-FFF2-40B4-BE49-F238E27FC236}">
                <a16:creationId xmlns:a16="http://schemas.microsoft.com/office/drawing/2014/main" id="{53A2054F-48B6-4E42-A571-E7C1C3281654}"/>
              </a:ext>
            </a:extLst>
          </p:cNvPr>
          <p:cNvGrpSpPr/>
          <p:nvPr/>
        </p:nvGrpSpPr>
        <p:grpSpPr>
          <a:xfrm>
            <a:off x="213941" y="3539838"/>
            <a:ext cx="8930059" cy="1630996"/>
            <a:chOff x="2934562" y="1194179"/>
            <a:chExt cx="8683616" cy="1336104"/>
          </a:xfrm>
        </p:grpSpPr>
        <p:sp>
          <p:nvSpPr>
            <p:cNvPr id="51" name="Google Shape;254;p39">
              <a:extLst>
                <a:ext uri="{FF2B5EF4-FFF2-40B4-BE49-F238E27FC236}">
                  <a16:creationId xmlns:a16="http://schemas.microsoft.com/office/drawing/2014/main" id="{B16CAE86-3F14-471B-BCBA-B79322713C40}"/>
                </a:ext>
              </a:extLst>
            </p:cNvPr>
            <p:cNvSpPr/>
            <p:nvPr/>
          </p:nvSpPr>
          <p:spPr>
            <a:xfrm>
              <a:off x="4650857" y="1703550"/>
              <a:ext cx="6967321" cy="804900"/>
            </a:xfrm>
            <a:prstGeom prst="homePlate">
              <a:avLst>
                <a:gd name="adj" fmla="val 50000"/>
              </a:avLst>
            </a:prstGeom>
            <a:solidFill>
              <a:srgbClr val="FFFF00"/>
            </a:solidFill>
            <a:ln>
              <a:noFill/>
            </a:ln>
          </p:spPr>
          <p:txBody>
            <a:bodyPr spcFirstLastPara="1" wrap="square" lIns="121900" tIns="121900" rIns="121900" bIns="121900" anchor="ctr" anchorCtr="0">
              <a:noAutofit/>
            </a:bodyPr>
            <a:lstStyle/>
            <a:p>
              <a:endParaRPr sz="2063" b="1" dirty="0">
                <a:solidFill>
                  <a:srgbClr val="060606"/>
                </a:solidFill>
                <a:latin typeface="+mj-lt"/>
                <a:cs typeface="Times New Roman" panose="02020603050405020304" pitchFamily="18" charset="0"/>
              </a:endParaRPr>
            </a:p>
          </p:txBody>
        </p:sp>
        <p:sp>
          <p:nvSpPr>
            <p:cNvPr id="52" name="Google Shape;255;p39">
              <a:extLst>
                <a:ext uri="{FF2B5EF4-FFF2-40B4-BE49-F238E27FC236}">
                  <a16:creationId xmlns:a16="http://schemas.microsoft.com/office/drawing/2014/main" id="{1410A0D8-EE5E-4194-A2A0-751866A5450F}"/>
                </a:ext>
              </a:extLst>
            </p:cNvPr>
            <p:cNvSpPr/>
            <p:nvPr/>
          </p:nvSpPr>
          <p:spPr>
            <a:xfrm rot="10800000" flipH="1">
              <a:off x="4680241" y="2230423"/>
              <a:ext cx="394159" cy="299860"/>
            </a:xfrm>
            <a:prstGeom prst="rtTriangle">
              <a:avLst/>
            </a:prstGeom>
            <a:solidFill>
              <a:srgbClr val="FFFF99"/>
            </a:solidFill>
            <a:ln>
              <a:noFill/>
            </a:ln>
          </p:spPr>
          <p:txBody>
            <a:bodyPr spcFirstLastPara="1" wrap="square" lIns="121900" tIns="121900" rIns="121900" bIns="121900" anchor="ctr" anchorCtr="0">
              <a:noAutofit/>
            </a:bodyPr>
            <a:lstStyle/>
            <a:p>
              <a:endParaRPr sz="2063" b="1" dirty="0">
                <a:solidFill>
                  <a:srgbClr val="060606"/>
                </a:solidFill>
                <a:latin typeface="+mj-lt"/>
                <a:cs typeface="Times New Roman" panose="02020603050405020304" pitchFamily="18" charset="0"/>
              </a:endParaRPr>
            </a:p>
          </p:txBody>
        </p:sp>
        <p:sp>
          <p:nvSpPr>
            <p:cNvPr id="53" name="Google Shape;256;p39">
              <a:extLst>
                <a:ext uri="{FF2B5EF4-FFF2-40B4-BE49-F238E27FC236}">
                  <a16:creationId xmlns:a16="http://schemas.microsoft.com/office/drawing/2014/main" id="{7D25DDA2-55C8-483E-A68D-4003AFA80920}"/>
                </a:ext>
              </a:extLst>
            </p:cNvPr>
            <p:cNvSpPr/>
            <p:nvPr/>
          </p:nvSpPr>
          <p:spPr>
            <a:xfrm>
              <a:off x="2934562" y="1194179"/>
              <a:ext cx="2114321" cy="1103861"/>
            </a:xfrm>
            <a:prstGeom prst="rect">
              <a:avLst/>
            </a:prstGeom>
            <a:solidFill>
              <a:srgbClr val="FFFF00"/>
            </a:solidFill>
            <a:ln>
              <a:noFill/>
            </a:ln>
          </p:spPr>
          <p:txBody>
            <a:bodyPr spcFirstLastPara="1" wrap="square" lIns="121900" tIns="121900" rIns="121900" bIns="121900" anchor="ctr" anchorCtr="0">
              <a:noAutofit/>
            </a:bodyPr>
            <a:lstStyle/>
            <a:p>
              <a:pPr algn="ctr"/>
              <a:r>
                <a:rPr lang="vi-VN" sz="2063" b="1" dirty="0">
                  <a:solidFill>
                    <a:srgbClr val="006600"/>
                  </a:solidFill>
                  <a:latin typeface="+mj-lt"/>
                  <a:cs typeface="Times New Roman" panose="02020603050405020304" pitchFamily="18" charset="0"/>
                </a:rPr>
                <a:t>3. Giải thích và làm sáng tỏ ý kiến cá nhân</a:t>
              </a:r>
              <a:endParaRPr sz="2063" b="1" dirty="0">
                <a:solidFill>
                  <a:srgbClr val="006600"/>
                </a:solidFill>
                <a:latin typeface="+mj-lt"/>
                <a:cs typeface="Times New Roman" panose="02020603050405020304" pitchFamily="18" charset="0"/>
              </a:endParaRPr>
            </a:p>
          </p:txBody>
        </p:sp>
      </p:grpSp>
      <p:pic>
        <p:nvPicPr>
          <p:cNvPr id="24" name="Picture 4" descr="Người kể chuyện png | PNGEgg">
            <a:extLst>
              <a:ext uri="{FF2B5EF4-FFF2-40B4-BE49-F238E27FC236}">
                <a16:creationId xmlns:a16="http://schemas.microsoft.com/office/drawing/2014/main" id="{3B8EA5C0-700D-5FCC-5D58-9C330DCD66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13941" y="-81287"/>
            <a:ext cx="1021386" cy="99497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A718AAD-9B03-B430-60B5-8EFB1673D676}"/>
              </a:ext>
            </a:extLst>
          </p:cNvPr>
          <p:cNvSpPr txBox="1"/>
          <p:nvPr/>
        </p:nvSpPr>
        <p:spPr>
          <a:xfrm>
            <a:off x="2679373" y="-17022"/>
            <a:ext cx="4998317" cy="830997"/>
          </a:xfrm>
          <a:prstGeom prst="rect">
            <a:avLst/>
          </a:prstGeom>
          <a:noFill/>
        </p:spPr>
        <p:txBody>
          <a:bodyPr wrap="square" rtlCol="0">
            <a:spAutoFit/>
          </a:bodyPr>
          <a:lstStyle/>
          <a:p>
            <a:r>
              <a:rPr lang="vi-VN" sz="2400" b="1" dirty="0">
                <a:solidFill>
                  <a:srgbClr val="0000FF"/>
                </a:solidFill>
                <a:latin typeface="Times New Roman" panose="02020603050405020304" pitchFamily="18" charset="0"/>
                <a:cs typeface="Times New Roman" panose="02020603050405020304" pitchFamily="18" charset="0"/>
              </a:rPr>
              <a:t> Lưu ý khi viết một bài văn nghị luận về một vấn đề trong đời sống?</a:t>
            </a:r>
            <a:endParaRPr lang="en-SG" sz="2400" b="1" dirty="0">
              <a:solidFill>
                <a:srgbClr val="0000FF"/>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FC3891B-5CCA-C729-1024-473101A08D8B}"/>
              </a:ext>
            </a:extLst>
          </p:cNvPr>
          <p:cNvSpPr txBox="1"/>
          <p:nvPr/>
        </p:nvSpPr>
        <p:spPr>
          <a:xfrm>
            <a:off x="81778" y="819218"/>
            <a:ext cx="2433312" cy="707886"/>
          </a:xfrm>
          <a:prstGeom prst="rect">
            <a:avLst/>
          </a:prstGeom>
          <a:noFill/>
        </p:spPr>
        <p:txBody>
          <a:bodyPr wrap="square">
            <a:spAutoFit/>
          </a:bodyPr>
          <a:lstStyle/>
          <a:p>
            <a:r>
              <a:rPr lang="vi-VN" sz="2000" b="1" dirty="0">
                <a:solidFill>
                  <a:srgbClr val="006600"/>
                </a:solidFill>
                <a:latin typeface="+mj-lt"/>
                <a:cs typeface="Times New Roman" panose="02020603050405020304" pitchFamily="18" charset="0"/>
              </a:rPr>
              <a:t>1. Xác định được vấn đề cần bàn luận </a:t>
            </a:r>
          </a:p>
        </p:txBody>
      </p:sp>
      <p:sp>
        <p:nvSpPr>
          <p:cNvPr id="3" name="TextBox 2">
            <a:extLst>
              <a:ext uri="{FF2B5EF4-FFF2-40B4-BE49-F238E27FC236}">
                <a16:creationId xmlns:a16="http://schemas.microsoft.com/office/drawing/2014/main" id="{BC4146DF-12AB-BF8D-FA1D-C877E4C125A4}"/>
              </a:ext>
            </a:extLst>
          </p:cNvPr>
          <p:cNvSpPr txBox="1"/>
          <p:nvPr/>
        </p:nvSpPr>
        <p:spPr>
          <a:xfrm>
            <a:off x="2515090" y="930219"/>
            <a:ext cx="6803477" cy="1015663"/>
          </a:xfrm>
          <a:prstGeom prst="rect">
            <a:avLst/>
          </a:prstGeom>
          <a:noFill/>
        </p:spPr>
        <p:txBody>
          <a:bodyPr wrap="square" rtlCol="0">
            <a:spAutoFit/>
          </a:bodyPr>
          <a:lstStyle/>
          <a:p>
            <a:r>
              <a:rPr lang="vi-VN" sz="1800" b="1" dirty="0"/>
              <a:t>-</a:t>
            </a:r>
            <a:r>
              <a:rPr lang="vi-VN" sz="2000" b="1" dirty="0">
                <a:solidFill>
                  <a:srgbClr val="7030A0"/>
                </a:solidFill>
                <a:latin typeface="+mj-lt"/>
              </a:rPr>
              <a:t>Thế nào là yêu nước?</a:t>
            </a:r>
          </a:p>
          <a:p>
            <a:r>
              <a:rPr lang="vi-VN" sz="2000" b="1" dirty="0">
                <a:solidFill>
                  <a:srgbClr val="7030A0"/>
                </a:solidFill>
                <a:latin typeface="+mj-lt"/>
              </a:rPr>
              <a:t>- Thế nào là lối sống giản dị?</a:t>
            </a:r>
          </a:p>
          <a:p>
            <a:r>
              <a:rPr lang="vi-VN" sz="2000" b="1" dirty="0">
                <a:solidFill>
                  <a:srgbClr val="7030A0"/>
                </a:solidFill>
                <a:latin typeface="+mj-lt"/>
              </a:rPr>
              <a:t>- Tại sao cần phải tôn trọng đạo lí “ uống nước nhớ nguồn?</a:t>
            </a:r>
            <a:endParaRPr lang="en-SG" sz="2000" b="1" dirty="0">
              <a:solidFill>
                <a:srgbClr val="7030A0"/>
              </a:solidFill>
              <a:latin typeface="+mj-lt"/>
            </a:endParaRPr>
          </a:p>
        </p:txBody>
      </p:sp>
      <p:sp>
        <p:nvSpPr>
          <p:cNvPr id="22" name="TextBox 21">
            <a:extLst>
              <a:ext uri="{FF2B5EF4-FFF2-40B4-BE49-F238E27FC236}">
                <a16:creationId xmlns:a16="http://schemas.microsoft.com/office/drawing/2014/main" id="{90AB317D-9CF4-0096-C478-767A902400A5}"/>
              </a:ext>
            </a:extLst>
          </p:cNvPr>
          <p:cNvSpPr txBox="1"/>
          <p:nvPr/>
        </p:nvSpPr>
        <p:spPr>
          <a:xfrm>
            <a:off x="2679373" y="2260125"/>
            <a:ext cx="5099858" cy="1415772"/>
          </a:xfrm>
          <a:prstGeom prst="rect">
            <a:avLst/>
          </a:prstGeom>
          <a:noFill/>
        </p:spPr>
        <p:txBody>
          <a:bodyPr wrap="square" rtlCol="0">
            <a:spAutoFit/>
          </a:bodyPr>
          <a:lstStyle/>
          <a:p>
            <a:r>
              <a:rPr lang="vi-VN" sz="2400" dirty="0">
                <a:latin typeface="+mj-lt"/>
              </a:rPr>
              <a:t>- </a:t>
            </a:r>
            <a:r>
              <a:rPr lang="vi-VN" sz="2400" dirty="0">
                <a:solidFill>
                  <a:srgbClr val="7030A0"/>
                </a:solidFill>
                <a:latin typeface="+mj-lt"/>
              </a:rPr>
              <a:t>Tư liệu thực tế</a:t>
            </a:r>
          </a:p>
          <a:p>
            <a:r>
              <a:rPr lang="vi-VN" sz="2400" dirty="0">
                <a:solidFill>
                  <a:srgbClr val="7030A0"/>
                </a:solidFill>
                <a:latin typeface="+mj-lt"/>
              </a:rPr>
              <a:t>- Chuyện được nghe, đọc,</a:t>
            </a:r>
          </a:p>
          <a:p>
            <a:r>
              <a:rPr lang="vi-VN" sz="2400" dirty="0">
                <a:solidFill>
                  <a:srgbClr val="7030A0"/>
                </a:solidFill>
                <a:latin typeface="+mj-lt"/>
              </a:rPr>
              <a:t>- Được chứng kiến, trải nghiệm</a:t>
            </a:r>
          </a:p>
          <a:p>
            <a:endParaRPr lang="en-SG" dirty="0">
              <a:solidFill>
                <a:srgbClr val="7030A0"/>
              </a:solidFill>
            </a:endParaRPr>
          </a:p>
        </p:txBody>
      </p:sp>
      <p:sp>
        <p:nvSpPr>
          <p:cNvPr id="27" name="TextBox 26">
            <a:extLst>
              <a:ext uri="{FF2B5EF4-FFF2-40B4-BE49-F238E27FC236}">
                <a16:creationId xmlns:a16="http://schemas.microsoft.com/office/drawing/2014/main" id="{C79DAE1F-D67B-C1F0-9779-DC42801EF103}"/>
              </a:ext>
            </a:extLst>
          </p:cNvPr>
          <p:cNvSpPr txBox="1"/>
          <p:nvPr/>
        </p:nvSpPr>
        <p:spPr>
          <a:xfrm>
            <a:off x="2764834" y="4158093"/>
            <a:ext cx="5099858" cy="1046440"/>
          </a:xfrm>
          <a:prstGeom prst="rect">
            <a:avLst/>
          </a:prstGeom>
          <a:noFill/>
        </p:spPr>
        <p:txBody>
          <a:bodyPr wrap="square" rtlCol="0">
            <a:spAutoFit/>
          </a:bodyPr>
          <a:lstStyle/>
          <a:p>
            <a:pPr marL="342900" indent="-342900">
              <a:buFontTx/>
              <a:buChar char="-"/>
            </a:pPr>
            <a:r>
              <a:rPr lang="vi-VN" sz="2400" b="1" dirty="0">
                <a:solidFill>
                  <a:srgbClr val="7030A0"/>
                </a:solidFill>
                <a:latin typeface="+mj-lt"/>
              </a:rPr>
              <a:t>Lí lẽ</a:t>
            </a:r>
          </a:p>
          <a:p>
            <a:pPr marL="342900" indent="-342900">
              <a:buFontTx/>
              <a:buChar char="-"/>
            </a:pPr>
            <a:r>
              <a:rPr lang="vi-VN" sz="2400" b="1" dirty="0">
                <a:solidFill>
                  <a:srgbClr val="7030A0"/>
                </a:solidFill>
                <a:latin typeface="+mj-lt"/>
              </a:rPr>
              <a:t>Bằng chứng</a:t>
            </a:r>
          </a:p>
          <a:p>
            <a:endParaRPr lang="en-SG" b="1" dirty="0">
              <a:solidFill>
                <a:srgbClr val="7030A0"/>
              </a:solidFill>
            </a:endParaRPr>
          </a:p>
        </p:txBody>
      </p:sp>
    </p:spTree>
    <p:extLst>
      <p:ext uri="{BB962C8B-B14F-4D97-AF65-F5344CB8AC3E}">
        <p14:creationId xmlns:p14="http://schemas.microsoft.com/office/powerpoint/2010/main" val="255903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randombar(horizontal)">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B4B655-D4C2-DDFB-9F53-D48138198BC0}"/>
              </a:ext>
            </a:extLst>
          </p:cNvPr>
          <p:cNvPicPr>
            <a:picLocks noChangeAspect="1"/>
          </p:cNvPicPr>
          <p:nvPr/>
        </p:nvPicPr>
        <p:blipFill>
          <a:blip r:embed="rId2"/>
          <a:stretch>
            <a:fillRect/>
          </a:stretch>
        </p:blipFill>
        <p:spPr>
          <a:xfrm>
            <a:off x="-93731" y="-354083"/>
            <a:ext cx="9144001" cy="5104292"/>
          </a:xfrm>
          <a:prstGeom prst="rect">
            <a:avLst/>
          </a:prstGeom>
        </p:spPr>
      </p:pic>
      <p:pic>
        <p:nvPicPr>
          <p:cNvPr id="3" name="图片 3" descr="06346d6903f4883c3c2735af0435a240">
            <a:extLst>
              <a:ext uri="{FF2B5EF4-FFF2-40B4-BE49-F238E27FC236}">
                <a16:creationId xmlns:a16="http://schemas.microsoft.com/office/drawing/2014/main" id="{ED1DAF8B-D612-996B-9825-7F5B46F53102}"/>
              </a:ext>
            </a:extLst>
          </p:cNvPr>
          <p:cNvPicPr>
            <a:picLocks noChangeAspect="1"/>
          </p:cNvPicPr>
          <p:nvPr/>
        </p:nvPicPr>
        <p:blipFill>
          <a:blip r:embed="rId3"/>
          <a:stretch>
            <a:fillRect/>
          </a:stretch>
        </p:blipFill>
        <p:spPr>
          <a:xfrm rot="20660447">
            <a:off x="-206814" y="-22096"/>
            <a:ext cx="2737368" cy="2017559"/>
          </a:xfrm>
          <a:prstGeom prst="rect">
            <a:avLst/>
          </a:prstGeom>
        </p:spPr>
      </p:pic>
      <p:pic>
        <p:nvPicPr>
          <p:cNvPr id="4" name="图片 4" descr="06346d6903f4883c3c2735af0435a240">
            <a:extLst>
              <a:ext uri="{FF2B5EF4-FFF2-40B4-BE49-F238E27FC236}">
                <a16:creationId xmlns:a16="http://schemas.microsoft.com/office/drawing/2014/main" id="{36D5489D-84D4-ABB1-A0D4-F2BC7F690FBE}"/>
              </a:ext>
            </a:extLst>
          </p:cNvPr>
          <p:cNvPicPr>
            <a:picLocks noChangeAspect="1"/>
          </p:cNvPicPr>
          <p:nvPr/>
        </p:nvPicPr>
        <p:blipFill>
          <a:blip r:embed="rId3"/>
          <a:stretch>
            <a:fillRect/>
          </a:stretch>
        </p:blipFill>
        <p:spPr>
          <a:xfrm rot="1200000" flipH="1">
            <a:off x="6659724" y="-67430"/>
            <a:ext cx="2562177" cy="2017559"/>
          </a:xfrm>
          <a:prstGeom prst="rect">
            <a:avLst/>
          </a:prstGeom>
        </p:spPr>
      </p:pic>
      <p:pic>
        <p:nvPicPr>
          <p:cNvPr id="5" name="Picture 4">
            <a:extLst>
              <a:ext uri="{FF2B5EF4-FFF2-40B4-BE49-F238E27FC236}">
                <a16:creationId xmlns:a16="http://schemas.microsoft.com/office/drawing/2014/main" id="{E06AD89D-B76D-36BE-A89C-9F3D30817542}"/>
              </a:ext>
            </a:extLst>
          </p:cNvPr>
          <p:cNvPicPr>
            <a:picLocks noChangeAspect="1"/>
          </p:cNvPicPr>
          <p:nvPr/>
        </p:nvPicPr>
        <p:blipFill>
          <a:blip r:embed="rId4"/>
          <a:stretch>
            <a:fillRect/>
          </a:stretch>
        </p:blipFill>
        <p:spPr>
          <a:xfrm rot="10800000">
            <a:off x="-538554" y="1624240"/>
            <a:ext cx="3103133" cy="2780017"/>
          </a:xfrm>
          <a:prstGeom prst="rect">
            <a:avLst/>
          </a:prstGeom>
        </p:spPr>
      </p:pic>
      <p:pic>
        <p:nvPicPr>
          <p:cNvPr id="6" name="图片 3" descr="06346d6903f4883c3c2735af0435a240">
            <a:extLst>
              <a:ext uri="{FF2B5EF4-FFF2-40B4-BE49-F238E27FC236}">
                <a16:creationId xmlns:a16="http://schemas.microsoft.com/office/drawing/2014/main" id="{056E08B4-19F6-75B3-7E98-18950B7F6CCB}"/>
              </a:ext>
            </a:extLst>
          </p:cNvPr>
          <p:cNvPicPr>
            <a:picLocks noChangeAspect="1"/>
          </p:cNvPicPr>
          <p:nvPr/>
        </p:nvPicPr>
        <p:blipFill>
          <a:blip r:embed="rId3"/>
          <a:stretch>
            <a:fillRect/>
          </a:stretch>
        </p:blipFill>
        <p:spPr>
          <a:xfrm rot="8854736">
            <a:off x="6719469" y="2156086"/>
            <a:ext cx="2737368" cy="2017559"/>
          </a:xfrm>
          <a:prstGeom prst="rect">
            <a:avLst/>
          </a:prstGeom>
        </p:spPr>
      </p:pic>
    </p:spTree>
    <p:extLst>
      <p:ext uri="{BB962C8B-B14F-4D97-AF65-F5344CB8AC3E}">
        <p14:creationId xmlns:p14="http://schemas.microsoft.com/office/powerpoint/2010/main" val="1248927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920;p35">
            <a:extLst>
              <a:ext uri="{FF2B5EF4-FFF2-40B4-BE49-F238E27FC236}">
                <a16:creationId xmlns:a16="http://schemas.microsoft.com/office/drawing/2014/main" id="{25EA1055-1F1D-FD6B-A4C0-6720795E13FA}"/>
              </a:ext>
            </a:extLst>
          </p:cNvPr>
          <p:cNvSpPr txBox="1">
            <a:spLocks/>
          </p:cNvSpPr>
          <p:nvPr/>
        </p:nvSpPr>
        <p:spPr>
          <a:xfrm>
            <a:off x="884853" y="524171"/>
            <a:ext cx="7374294" cy="335567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b="1" u="sng" dirty="0">
                <a:solidFill>
                  <a:srgbClr val="006600"/>
                </a:solidFill>
                <a:latin typeface="Times New Roman" panose="02020603050405020304" pitchFamily="18" charset="0"/>
                <a:cs typeface="Times New Roman" panose="02020603050405020304" pitchFamily="18" charset="0"/>
              </a:rPr>
              <a:t>Bài tập: </a:t>
            </a:r>
            <a:r>
              <a:rPr lang="vi-VN" sz="3600" b="1" dirty="0">
                <a:solidFill>
                  <a:srgbClr val="FF0000"/>
                </a:solidFill>
                <a:latin typeface="Times New Roman" panose="02020603050405020304" pitchFamily="18" charset="0"/>
                <a:cs typeface="Times New Roman" panose="02020603050405020304" pitchFamily="18" charset="0"/>
              </a:rPr>
              <a:t>Viết bài văn trả lời cho câu hỏi: “ Thế nào là lối sống giản dị?</a:t>
            </a:r>
            <a:r>
              <a:rPr lang="vi-VN" sz="3600" b="1" i="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91968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98;p50">
            <a:extLst>
              <a:ext uri="{FF2B5EF4-FFF2-40B4-BE49-F238E27FC236}">
                <a16:creationId xmlns:a16="http://schemas.microsoft.com/office/drawing/2014/main" id="{CC6DD6B4-1386-FDB8-2D5B-DBE5182C1825}"/>
              </a:ext>
            </a:extLst>
          </p:cNvPr>
          <p:cNvSpPr txBox="1">
            <a:spLocks/>
          </p:cNvSpPr>
          <p:nvPr/>
        </p:nvSpPr>
        <p:spPr>
          <a:xfrm>
            <a:off x="3249175" y="0"/>
            <a:ext cx="6385277" cy="1214819"/>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SG" sz="5500" b="1" dirty="0">
                <a:solidFill>
                  <a:srgbClr val="006600"/>
                </a:solidFill>
                <a:latin typeface="Times New Roman" panose="02020603050405020304" pitchFamily="18" charset="0"/>
                <a:cs typeface="Times New Roman" panose="02020603050405020304" pitchFamily="18" charset="0"/>
              </a:rPr>
              <a:t>1. </a:t>
            </a:r>
            <a:r>
              <a:rPr lang="vi-VN" sz="5500" b="1" dirty="0">
                <a:solidFill>
                  <a:srgbClr val="006600"/>
                </a:solidFill>
                <a:latin typeface="Times New Roman" panose="02020603050405020304" pitchFamily="18" charset="0"/>
                <a:cs typeface="Times New Roman" panose="02020603050405020304" pitchFamily="18" charset="0"/>
              </a:rPr>
              <a:t>Chuẩn bị</a:t>
            </a:r>
            <a:endParaRPr lang="en-SG" sz="5500" b="1" dirty="0">
              <a:solidFill>
                <a:srgbClr val="0066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78F2B4C-A601-21F0-1B9C-DBC45EF2103E}"/>
              </a:ext>
            </a:extLst>
          </p:cNvPr>
          <p:cNvPicPr>
            <a:picLocks noChangeAspect="1"/>
          </p:cNvPicPr>
          <p:nvPr/>
        </p:nvPicPr>
        <p:blipFill>
          <a:blip r:embed="rId2"/>
          <a:stretch>
            <a:fillRect/>
          </a:stretch>
        </p:blipFill>
        <p:spPr>
          <a:xfrm>
            <a:off x="-208921" y="668134"/>
            <a:ext cx="3458096" cy="3458096"/>
          </a:xfrm>
          <a:prstGeom prst="rect">
            <a:avLst/>
          </a:prstGeom>
        </p:spPr>
      </p:pic>
      <p:sp>
        <p:nvSpPr>
          <p:cNvPr id="4" name="TextBox 3">
            <a:extLst>
              <a:ext uri="{FF2B5EF4-FFF2-40B4-BE49-F238E27FC236}">
                <a16:creationId xmlns:a16="http://schemas.microsoft.com/office/drawing/2014/main" id="{6EB73E9E-08BA-91FD-9D0E-795F735E1340}"/>
              </a:ext>
            </a:extLst>
          </p:cNvPr>
          <p:cNvSpPr txBox="1"/>
          <p:nvPr/>
        </p:nvSpPr>
        <p:spPr>
          <a:xfrm>
            <a:off x="3249175" y="1289635"/>
            <a:ext cx="4789232" cy="954107"/>
          </a:xfrm>
          <a:prstGeom prst="rect">
            <a:avLst/>
          </a:prstGeom>
          <a:noFill/>
        </p:spPr>
        <p:txBody>
          <a:bodyPr wrap="square" rtlCol="0">
            <a:spAutoFit/>
          </a:bodyPr>
          <a:lstStyle/>
          <a:p>
            <a:pPr marL="457200" indent="-457200" algn="just">
              <a:buFont typeface="Wingdings" panose="05000000000000000000" pitchFamily="2" charset="2"/>
              <a:buChar char="ü"/>
            </a:pPr>
            <a:r>
              <a:rPr lang="vi-VN" sz="2800" dirty="0">
                <a:solidFill>
                  <a:srgbClr val="0033CC"/>
                </a:solidFill>
                <a:latin typeface="+mj-lt"/>
                <a:cs typeface="#9Slide03 Arima Madurai" panose="00000500000000000000" pitchFamily="2" charset="0"/>
                <a:sym typeface="Wingdings" panose="05000000000000000000" pitchFamily="2" charset="2"/>
              </a:rPr>
              <a:t>Đọc kĩ văn bản “Đức tính giản dị của Bác Hồ”</a:t>
            </a:r>
            <a:endParaRPr lang="en-US" sz="2800" dirty="0">
              <a:solidFill>
                <a:srgbClr val="0033CC"/>
              </a:solidFill>
              <a:latin typeface="+mj-lt"/>
              <a:cs typeface="#9Slide03 Arima Madurai" panose="00000500000000000000" pitchFamily="2" charset="0"/>
            </a:endParaRPr>
          </a:p>
        </p:txBody>
      </p:sp>
      <p:sp>
        <p:nvSpPr>
          <p:cNvPr id="5" name="TextBox 4">
            <a:extLst>
              <a:ext uri="{FF2B5EF4-FFF2-40B4-BE49-F238E27FC236}">
                <a16:creationId xmlns:a16="http://schemas.microsoft.com/office/drawing/2014/main" id="{5D6D54A4-7F31-156C-C31C-C390D779B5C3}"/>
              </a:ext>
            </a:extLst>
          </p:cNvPr>
          <p:cNvSpPr txBox="1"/>
          <p:nvPr/>
        </p:nvSpPr>
        <p:spPr>
          <a:xfrm>
            <a:off x="3249175" y="2397182"/>
            <a:ext cx="4789232" cy="1384995"/>
          </a:xfrm>
          <a:prstGeom prst="rect">
            <a:avLst/>
          </a:prstGeom>
          <a:noFill/>
        </p:spPr>
        <p:txBody>
          <a:bodyPr wrap="square" rtlCol="0">
            <a:spAutoFit/>
          </a:bodyPr>
          <a:lstStyle/>
          <a:p>
            <a:pPr marL="457200" indent="-457200" algn="just">
              <a:buFont typeface="Wingdings" panose="05000000000000000000" pitchFamily="2" charset="2"/>
              <a:buChar char="ü"/>
            </a:pPr>
            <a:r>
              <a:rPr lang="vi-VN" sz="2800" dirty="0">
                <a:solidFill>
                  <a:srgbClr val="0033CC"/>
                </a:solidFill>
                <a:latin typeface="+mj-lt"/>
                <a:cs typeface="#9Slide03 Arima Madurai" panose="00000500000000000000" pitchFamily="2" charset="0"/>
                <a:sym typeface="Wingdings" panose="05000000000000000000" pitchFamily="2" charset="2"/>
              </a:rPr>
              <a:t> Nắm vững các yêu cầu của bài văn nghị luận về một vấn đề trong đời sống</a:t>
            </a:r>
            <a:endParaRPr lang="en-US" sz="2800" dirty="0">
              <a:solidFill>
                <a:srgbClr val="0033CC"/>
              </a:solidFill>
              <a:latin typeface="+mj-lt"/>
              <a:cs typeface="#9Slide03 Arima Madurai" panose="00000500000000000000" pitchFamily="2" charset="0"/>
            </a:endParaRPr>
          </a:p>
        </p:txBody>
      </p:sp>
      <p:sp>
        <p:nvSpPr>
          <p:cNvPr id="7" name="TextBox 6">
            <a:extLst>
              <a:ext uri="{FF2B5EF4-FFF2-40B4-BE49-F238E27FC236}">
                <a16:creationId xmlns:a16="http://schemas.microsoft.com/office/drawing/2014/main" id="{ABAA1D8D-3706-395D-4C0B-B4A00797723A}"/>
              </a:ext>
            </a:extLst>
          </p:cNvPr>
          <p:cNvSpPr txBox="1"/>
          <p:nvPr/>
        </p:nvSpPr>
        <p:spPr>
          <a:xfrm>
            <a:off x="3249175" y="3915240"/>
            <a:ext cx="4789232" cy="954107"/>
          </a:xfrm>
          <a:prstGeom prst="rect">
            <a:avLst/>
          </a:prstGeom>
          <a:noFill/>
        </p:spPr>
        <p:txBody>
          <a:bodyPr wrap="square" rtlCol="0">
            <a:spAutoFit/>
          </a:bodyPr>
          <a:lstStyle/>
          <a:p>
            <a:pPr marL="457200" indent="-457200" algn="just">
              <a:buFont typeface="Wingdings" panose="05000000000000000000" pitchFamily="2" charset="2"/>
              <a:buChar char="ü"/>
            </a:pPr>
            <a:r>
              <a:rPr lang="vi-VN" sz="2800" dirty="0">
                <a:solidFill>
                  <a:srgbClr val="0033CC"/>
                </a:solidFill>
                <a:latin typeface="+mj-lt"/>
                <a:cs typeface="#9Slide03 Arima Madurai" panose="00000500000000000000" pitchFamily="2" charset="0"/>
                <a:sym typeface="Wingdings" panose="05000000000000000000" pitchFamily="2" charset="2"/>
              </a:rPr>
              <a:t> Tổng hợp hiểu biết và kiến thức thực tế</a:t>
            </a:r>
            <a:endParaRPr lang="en-US" sz="2800" dirty="0">
              <a:solidFill>
                <a:srgbClr val="0033CC"/>
              </a:solidFill>
              <a:latin typeface="+mj-lt"/>
              <a:cs typeface="#9Slide03 Arima Madurai" panose="00000500000000000000" pitchFamily="2" charset="0"/>
            </a:endParaRPr>
          </a:p>
        </p:txBody>
      </p:sp>
    </p:spTree>
    <p:extLst>
      <p:ext uri="{BB962C8B-B14F-4D97-AF65-F5344CB8AC3E}">
        <p14:creationId xmlns:p14="http://schemas.microsoft.com/office/powerpoint/2010/main" val="53041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929;p36">
            <a:extLst>
              <a:ext uri="{FF2B5EF4-FFF2-40B4-BE49-F238E27FC236}">
                <a16:creationId xmlns:a16="http://schemas.microsoft.com/office/drawing/2014/main" id="{87FC99C2-9541-3EDA-FBBC-061914B43699}"/>
              </a:ext>
            </a:extLst>
          </p:cNvPr>
          <p:cNvSpPr txBox="1">
            <a:spLocks/>
          </p:cNvSpPr>
          <p:nvPr/>
        </p:nvSpPr>
        <p:spPr>
          <a:xfrm>
            <a:off x="391310" y="187428"/>
            <a:ext cx="6741010" cy="108441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SG" sz="5500" b="1" dirty="0">
                <a:solidFill>
                  <a:srgbClr val="006600"/>
                </a:solidFill>
                <a:latin typeface="Times New Roman" panose="02020603050405020304" pitchFamily="18" charset="0"/>
                <a:cs typeface="Times New Roman" panose="02020603050405020304" pitchFamily="18" charset="0"/>
              </a:rPr>
              <a:t>2.Tìm ý </a:t>
            </a:r>
            <a:r>
              <a:rPr lang="en-SG" sz="5500" b="1" dirty="0" err="1">
                <a:solidFill>
                  <a:srgbClr val="006600"/>
                </a:solidFill>
                <a:latin typeface="Times New Roman" panose="02020603050405020304" pitchFamily="18" charset="0"/>
                <a:cs typeface="Times New Roman" panose="02020603050405020304" pitchFamily="18" charset="0"/>
              </a:rPr>
              <a:t>và</a:t>
            </a:r>
            <a:r>
              <a:rPr lang="en-SG" sz="5500" b="1" dirty="0">
                <a:solidFill>
                  <a:srgbClr val="006600"/>
                </a:solidFill>
                <a:latin typeface="Times New Roman" panose="02020603050405020304" pitchFamily="18" charset="0"/>
                <a:cs typeface="Times New Roman" panose="02020603050405020304" pitchFamily="18" charset="0"/>
              </a:rPr>
              <a:t> </a:t>
            </a:r>
            <a:r>
              <a:rPr lang="en-SG" sz="5500" b="1" dirty="0" err="1">
                <a:solidFill>
                  <a:srgbClr val="006600"/>
                </a:solidFill>
                <a:latin typeface="Times New Roman" panose="02020603050405020304" pitchFamily="18" charset="0"/>
                <a:cs typeface="Times New Roman" panose="02020603050405020304" pitchFamily="18" charset="0"/>
              </a:rPr>
              <a:t>lập</a:t>
            </a:r>
            <a:r>
              <a:rPr lang="en-SG" sz="5500" b="1" dirty="0">
                <a:solidFill>
                  <a:srgbClr val="006600"/>
                </a:solidFill>
                <a:latin typeface="Times New Roman" panose="02020603050405020304" pitchFamily="18" charset="0"/>
                <a:cs typeface="Times New Roman" panose="02020603050405020304" pitchFamily="18" charset="0"/>
              </a:rPr>
              <a:t> </a:t>
            </a:r>
            <a:r>
              <a:rPr lang="en-SG" sz="5500" b="1" dirty="0" err="1">
                <a:solidFill>
                  <a:srgbClr val="006600"/>
                </a:solidFill>
                <a:latin typeface="Times New Roman" panose="02020603050405020304" pitchFamily="18" charset="0"/>
                <a:cs typeface="Times New Roman" panose="02020603050405020304" pitchFamily="18" charset="0"/>
              </a:rPr>
              <a:t>dàn</a:t>
            </a:r>
            <a:r>
              <a:rPr lang="en-SG" sz="5500" b="1" dirty="0">
                <a:solidFill>
                  <a:srgbClr val="006600"/>
                </a:solidFill>
                <a:latin typeface="Times New Roman" panose="02020603050405020304" pitchFamily="18" charset="0"/>
                <a:cs typeface="Times New Roman" panose="02020603050405020304" pitchFamily="18" charset="0"/>
              </a:rPr>
              <a:t> ý</a:t>
            </a:r>
          </a:p>
        </p:txBody>
      </p:sp>
      <p:sp>
        <p:nvSpPr>
          <p:cNvPr id="5" name="Google Shape;3992;p37">
            <a:extLst>
              <a:ext uri="{FF2B5EF4-FFF2-40B4-BE49-F238E27FC236}">
                <a16:creationId xmlns:a16="http://schemas.microsoft.com/office/drawing/2014/main" id="{A736804E-FAFC-5A98-47B9-71DFFF7B5970}"/>
              </a:ext>
            </a:extLst>
          </p:cNvPr>
          <p:cNvSpPr txBox="1">
            <a:spLocks/>
          </p:cNvSpPr>
          <p:nvPr/>
        </p:nvSpPr>
        <p:spPr>
          <a:xfrm>
            <a:off x="149628" y="1152559"/>
            <a:ext cx="2247063"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solidFill>
                  <a:srgbClr val="0033CC"/>
                </a:solidFill>
                <a:latin typeface="Times New Roman" panose="02020603050405020304" pitchFamily="18" charset="0"/>
                <a:cs typeface="Times New Roman" panose="02020603050405020304" pitchFamily="18" charset="0"/>
              </a:rPr>
              <a:t>a. </a:t>
            </a:r>
            <a:r>
              <a:rPr lang="en-SG" sz="3200" b="1" dirty="0">
                <a:solidFill>
                  <a:srgbClr val="0033CC"/>
                </a:solidFill>
                <a:latin typeface="Times New Roman" panose="02020603050405020304" pitchFamily="18" charset="0"/>
                <a:cs typeface="Times New Roman" panose="02020603050405020304" pitchFamily="18" charset="0"/>
              </a:rPr>
              <a:t> </a:t>
            </a:r>
            <a:r>
              <a:rPr lang="en-SG" sz="3200" b="1" dirty="0" err="1">
                <a:solidFill>
                  <a:srgbClr val="0033CC"/>
                </a:solidFill>
                <a:latin typeface="Times New Roman" panose="02020603050405020304" pitchFamily="18" charset="0"/>
                <a:cs typeface="Times New Roman" panose="02020603050405020304" pitchFamily="18" charset="0"/>
              </a:rPr>
              <a:t>Tìm</a:t>
            </a:r>
            <a:r>
              <a:rPr lang="en-SG" sz="3200" b="1" dirty="0">
                <a:solidFill>
                  <a:srgbClr val="0033CC"/>
                </a:solidFill>
                <a:latin typeface="Times New Roman" panose="02020603050405020304" pitchFamily="18" charset="0"/>
                <a:cs typeface="Times New Roman" panose="02020603050405020304" pitchFamily="18" charset="0"/>
              </a:rPr>
              <a:t> ý:</a:t>
            </a:r>
            <a:r>
              <a:rPr lang="vi-VN" sz="3200" b="1" dirty="0">
                <a:solidFill>
                  <a:srgbClr val="0033CC"/>
                </a:solidFill>
                <a:latin typeface="Times New Roman" panose="02020603050405020304" pitchFamily="18" charset="0"/>
                <a:cs typeface="Times New Roman" panose="02020603050405020304" pitchFamily="18" charset="0"/>
              </a:rPr>
              <a:t> </a:t>
            </a:r>
            <a:r>
              <a:rPr lang="vi-VN" sz="3200" b="1" dirty="0">
                <a:solidFill>
                  <a:srgbClr val="7030A0"/>
                </a:solidFill>
                <a:latin typeface="Times New Roman" panose="02020603050405020304" pitchFamily="18" charset="0"/>
                <a:cs typeface="Times New Roman" panose="02020603050405020304" pitchFamily="18" charset="0"/>
              </a:rPr>
              <a:t> </a:t>
            </a:r>
            <a:endParaRPr lang="en-SG" sz="3200" b="1" dirty="0">
              <a:solidFill>
                <a:srgbClr val="7030A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1244937-673B-94DC-E1B9-2A7A26B2745A}"/>
              </a:ext>
            </a:extLst>
          </p:cNvPr>
          <p:cNvPicPr>
            <a:picLocks noChangeAspect="1"/>
          </p:cNvPicPr>
          <p:nvPr/>
        </p:nvPicPr>
        <p:blipFill>
          <a:blip r:embed="rId2"/>
          <a:stretch>
            <a:fillRect/>
          </a:stretch>
        </p:blipFill>
        <p:spPr>
          <a:xfrm>
            <a:off x="1113905" y="1796441"/>
            <a:ext cx="6359236" cy="2310046"/>
          </a:xfrm>
          <a:prstGeom prst="rect">
            <a:avLst/>
          </a:prstGeom>
        </p:spPr>
      </p:pic>
      <p:sp>
        <p:nvSpPr>
          <p:cNvPr id="7" name="Google Shape;3992;p37">
            <a:extLst>
              <a:ext uri="{FF2B5EF4-FFF2-40B4-BE49-F238E27FC236}">
                <a16:creationId xmlns:a16="http://schemas.microsoft.com/office/drawing/2014/main" id="{7446A980-C6B0-CD01-6A8C-360121A8CEC7}"/>
              </a:ext>
            </a:extLst>
          </p:cNvPr>
          <p:cNvSpPr txBox="1">
            <a:spLocks/>
          </p:cNvSpPr>
          <p:nvPr/>
        </p:nvSpPr>
        <p:spPr>
          <a:xfrm>
            <a:off x="266005" y="3990941"/>
            <a:ext cx="2751514"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solidFill>
                  <a:srgbClr val="0033CC"/>
                </a:solidFill>
                <a:latin typeface="Times New Roman" panose="02020603050405020304" pitchFamily="18" charset="0"/>
                <a:cs typeface="Times New Roman" panose="02020603050405020304" pitchFamily="18" charset="0"/>
              </a:rPr>
              <a:t>b. </a:t>
            </a:r>
            <a:r>
              <a:rPr lang="en-SG" sz="3200" b="1" dirty="0" err="1">
                <a:solidFill>
                  <a:srgbClr val="0033CC"/>
                </a:solidFill>
                <a:latin typeface="Times New Roman" panose="02020603050405020304" pitchFamily="18" charset="0"/>
                <a:cs typeface="Times New Roman" panose="02020603050405020304" pitchFamily="18" charset="0"/>
              </a:rPr>
              <a:t>Lập</a:t>
            </a:r>
            <a:r>
              <a:rPr lang="en-SG" sz="3200" b="1" dirty="0">
                <a:solidFill>
                  <a:srgbClr val="0033CC"/>
                </a:solidFill>
                <a:latin typeface="Times New Roman" panose="02020603050405020304" pitchFamily="18" charset="0"/>
                <a:cs typeface="Times New Roman" panose="02020603050405020304" pitchFamily="18" charset="0"/>
              </a:rPr>
              <a:t> </a:t>
            </a:r>
            <a:r>
              <a:rPr lang="en-SG" sz="3200" b="1" dirty="0" err="1">
                <a:solidFill>
                  <a:srgbClr val="0033CC"/>
                </a:solidFill>
                <a:latin typeface="Times New Roman" panose="02020603050405020304" pitchFamily="18" charset="0"/>
                <a:cs typeface="Times New Roman" panose="02020603050405020304" pitchFamily="18" charset="0"/>
              </a:rPr>
              <a:t>dàn</a:t>
            </a:r>
            <a:r>
              <a:rPr lang="en-SG" sz="3200" b="1" dirty="0">
                <a:solidFill>
                  <a:srgbClr val="0033CC"/>
                </a:solidFill>
                <a:latin typeface="Times New Roman" panose="02020603050405020304" pitchFamily="18" charset="0"/>
                <a:cs typeface="Times New Roman" panose="02020603050405020304" pitchFamily="18" charset="0"/>
              </a:rPr>
              <a:t> ý:</a:t>
            </a:r>
          </a:p>
        </p:txBody>
      </p:sp>
      <p:cxnSp>
        <p:nvCxnSpPr>
          <p:cNvPr id="3" name="Straight Connector 2">
            <a:extLst>
              <a:ext uri="{FF2B5EF4-FFF2-40B4-BE49-F238E27FC236}">
                <a16:creationId xmlns:a16="http://schemas.microsoft.com/office/drawing/2014/main" id="{4DDBDBD2-C449-DF2A-D589-837AAFB01A21}"/>
              </a:ext>
            </a:extLst>
          </p:cNvPr>
          <p:cNvCxnSpPr/>
          <p:nvPr/>
        </p:nvCxnSpPr>
        <p:spPr>
          <a:xfrm>
            <a:off x="1463040" y="2945331"/>
            <a:ext cx="4042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9B164C5-A6CE-D27D-12F1-CB4978CA23EF}"/>
              </a:ext>
            </a:extLst>
          </p:cNvPr>
          <p:cNvCxnSpPr/>
          <p:nvPr/>
        </p:nvCxnSpPr>
        <p:spPr>
          <a:xfrm>
            <a:off x="2722345" y="2945331"/>
            <a:ext cx="4042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19EDA85-4D2A-FB20-DCCE-4179681AC1B2}"/>
              </a:ext>
            </a:extLst>
          </p:cNvPr>
          <p:cNvCxnSpPr/>
          <p:nvPr/>
        </p:nvCxnSpPr>
        <p:spPr>
          <a:xfrm>
            <a:off x="3973630" y="2828223"/>
            <a:ext cx="4042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0CF5471-EF50-4695-94EE-5C8139FF08AF}"/>
              </a:ext>
            </a:extLst>
          </p:cNvPr>
          <p:cNvCxnSpPr>
            <a:cxnSpLocks/>
          </p:cNvCxnSpPr>
          <p:nvPr/>
        </p:nvCxnSpPr>
        <p:spPr>
          <a:xfrm>
            <a:off x="5417419" y="2241083"/>
            <a:ext cx="338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FE3A91-E546-D3E5-1F08-872A6D625E25}"/>
              </a:ext>
            </a:extLst>
          </p:cNvPr>
          <p:cNvCxnSpPr>
            <a:cxnSpLocks/>
          </p:cNvCxnSpPr>
          <p:nvPr/>
        </p:nvCxnSpPr>
        <p:spPr>
          <a:xfrm>
            <a:off x="6890638" y="2250708"/>
            <a:ext cx="2775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5AB3C3-4524-0768-D0B1-27D65012E703}"/>
              </a:ext>
            </a:extLst>
          </p:cNvPr>
          <p:cNvCxnSpPr>
            <a:cxnSpLocks/>
          </p:cNvCxnSpPr>
          <p:nvPr/>
        </p:nvCxnSpPr>
        <p:spPr>
          <a:xfrm>
            <a:off x="6463918" y="2462463"/>
            <a:ext cx="2999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167A08E-CAB1-14FE-A3B3-CCE5679BDCA8}"/>
              </a:ext>
            </a:extLst>
          </p:cNvPr>
          <p:cNvSpPr txBox="1"/>
          <p:nvPr/>
        </p:nvSpPr>
        <p:spPr>
          <a:xfrm>
            <a:off x="2306855" y="1232931"/>
            <a:ext cx="4142071" cy="523220"/>
          </a:xfrm>
          <a:prstGeom prst="rect">
            <a:avLst/>
          </a:prstGeom>
          <a:noFill/>
        </p:spPr>
        <p:txBody>
          <a:bodyPr wrap="square">
            <a:spAutoFit/>
          </a:bodyPr>
          <a:lstStyle/>
          <a:p>
            <a:r>
              <a:rPr lang="vi-VN" sz="2800" b="1" dirty="0">
                <a:solidFill>
                  <a:srgbClr val="7030A0"/>
                </a:solidFill>
                <a:latin typeface="Times New Roman" panose="02020603050405020304" pitchFamily="18" charset="0"/>
                <a:cs typeface="Times New Roman" panose="02020603050405020304" pitchFamily="18" charset="0"/>
              </a:rPr>
              <a:t>Đặt và trả lời các câu hỏi</a:t>
            </a:r>
            <a:endParaRPr lang="en-SG" sz="2800" dirty="0"/>
          </a:p>
        </p:txBody>
      </p:sp>
    </p:spTree>
    <p:extLst>
      <p:ext uri="{BB962C8B-B14F-4D97-AF65-F5344CB8AC3E}">
        <p14:creationId xmlns:p14="http://schemas.microsoft.com/office/powerpoint/2010/main" val="41508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par>
                                <p:cTn id="38" presetID="53" presetClass="entr" presetSubtype="1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par>
                                <p:cTn id="43" presetID="53"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par>
                                <p:cTn id="48" presetID="53" presetClass="entr" presetSubtype="16"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par>
                                <p:cTn id="53" presetID="53" presetClass="entr" presetSubtype="16"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par>
                                <p:cTn id="58" presetID="53" presetClass="entr" presetSubtype="16"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DF4187DE-BD99-0E43-9466-F43A832C9663}"/>
              </a:ext>
            </a:extLst>
          </p:cNvPr>
          <p:cNvGrpSpPr/>
          <p:nvPr/>
        </p:nvGrpSpPr>
        <p:grpSpPr>
          <a:xfrm>
            <a:off x="0" y="36384"/>
            <a:ext cx="9141619" cy="5107116"/>
            <a:chOff x="12470" y="44891"/>
            <a:chExt cx="12188825" cy="6809488"/>
          </a:xfrm>
        </p:grpSpPr>
        <p:sp>
          <p:nvSpPr>
            <p:cNvPr id="3" name="Freeform 33">
              <a:extLst>
                <a:ext uri="{FF2B5EF4-FFF2-40B4-BE49-F238E27FC236}">
                  <a16:creationId xmlns:a16="http://schemas.microsoft.com/office/drawing/2014/main" id="{484B4BCC-AFAA-C04B-A520-38B09A5A2D90}"/>
                </a:ext>
              </a:extLst>
            </p:cNvPr>
            <p:cNvSpPr>
              <a:spLocks noChangeArrowheads="1"/>
            </p:cNvSpPr>
            <p:nvPr/>
          </p:nvSpPr>
          <p:spPr bwMode="auto">
            <a:xfrm>
              <a:off x="225167" y="7663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4" name="Freeform 34">
              <a:extLst>
                <a:ext uri="{FF2B5EF4-FFF2-40B4-BE49-F238E27FC236}">
                  <a16:creationId xmlns:a16="http://schemas.microsoft.com/office/drawing/2014/main" id="{E4ECC3E7-8BB9-E244-8EEA-02D5E09FC423}"/>
                </a:ext>
              </a:extLst>
            </p:cNvPr>
            <p:cNvSpPr>
              <a:spLocks noChangeArrowheads="1"/>
            </p:cNvSpPr>
            <p:nvPr/>
          </p:nvSpPr>
          <p:spPr bwMode="auto">
            <a:xfrm>
              <a:off x="417229" y="7663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5" name="Freeform 35">
              <a:extLst>
                <a:ext uri="{FF2B5EF4-FFF2-40B4-BE49-F238E27FC236}">
                  <a16:creationId xmlns:a16="http://schemas.microsoft.com/office/drawing/2014/main" id="{F69E5AEA-9FB5-B342-968D-00B54B3784E3}"/>
                </a:ext>
              </a:extLst>
            </p:cNvPr>
            <p:cNvSpPr>
              <a:spLocks noChangeArrowheads="1"/>
            </p:cNvSpPr>
            <p:nvPr/>
          </p:nvSpPr>
          <p:spPr bwMode="auto">
            <a:xfrm>
              <a:off x="36279" y="7663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6" name="Freeform 36">
              <a:extLst>
                <a:ext uri="{FF2B5EF4-FFF2-40B4-BE49-F238E27FC236}">
                  <a16:creationId xmlns:a16="http://schemas.microsoft.com/office/drawing/2014/main" id="{3649D88D-A580-EA42-BD8C-E649F9DE3489}"/>
                </a:ext>
              </a:extLst>
            </p:cNvPr>
            <p:cNvSpPr>
              <a:spLocks noChangeArrowheads="1"/>
            </p:cNvSpPr>
            <p:nvPr/>
          </p:nvSpPr>
          <p:spPr bwMode="auto">
            <a:xfrm>
              <a:off x="606118" y="7663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7" name="Freeform 37">
              <a:extLst>
                <a:ext uri="{FF2B5EF4-FFF2-40B4-BE49-F238E27FC236}">
                  <a16:creationId xmlns:a16="http://schemas.microsoft.com/office/drawing/2014/main" id="{59F786EA-10FE-8446-9694-A6DA3A70F552}"/>
                </a:ext>
              </a:extLst>
            </p:cNvPr>
            <p:cNvSpPr>
              <a:spLocks noChangeArrowheads="1"/>
            </p:cNvSpPr>
            <p:nvPr/>
          </p:nvSpPr>
          <p:spPr bwMode="auto">
            <a:xfrm>
              <a:off x="999766"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8" name="Freeform 38">
              <a:extLst>
                <a:ext uri="{FF2B5EF4-FFF2-40B4-BE49-F238E27FC236}">
                  <a16:creationId xmlns:a16="http://schemas.microsoft.com/office/drawing/2014/main" id="{5BDCB9DC-5233-9042-B973-BE800C97AA03}"/>
                </a:ext>
              </a:extLst>
            </p:cNvPr>
            <p:cNvSpPr>
              <a:spLocks noChangeArrowheads="1"/>
            </p:cNvSpPr>
            <p:nvPr/>
          </p:nvSpPr>
          <p:spPr bwMode="auto">
            <a:xfrm>
              <a:off x="1188654" y="70287"/>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9" name="Freeform 39">
              <a:extLst>
                <a:ext uri="{FF2B5EF4-FFF2-40B4-BE49-F238E27FC236}">
                  <a16:creationId xmlns:a16="http://schemas.microsoft.com/office/drawing/2014/main" id="{38B06184-34A7-FF40-9B3F-670FBD469DEB}"/>
                </a:ext>
              </a:extLst>
            </p:cNvPr>
            <p:cNvSpPr>
              <a:spLocks noChangeArrowheads="1"/>
            </p:cNvSpPr>
            <p:nvPr/>
          </p:nvSpPr>
          <p:spPr bwMode="auto">
            <a:xfrm>
              <a:off x="809291"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0" name="Freeform 40">
              <a:extLst>
                <a:ext uri="{FF2B5EF4-FFF2-40B4-BE49-F238E27FC236}">
                  <a16:creationId xmlns:a16="http://schemas.microsoft.com/office/drawing/2014/main" id="{5EC7C1C9-0C3D-8F4D-80EA-815BA8F83AAE}"/>
                </a:ext>
              </a:extLst>
            </p:cNvPr>
            <p:cNvSpPr>
              <a:spLocks noChangeArrowheads="1"/>
            </p:cNvSpPr>
            <p:nvPr/>
          </p:nvSpPr>
          <p:spPr bwMode="auto">
            <a:xfrm>
              <a:off x="1375955" y="70287"/>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1" name="Freeform 41">
              <a:extLst>
                <a:ext uri="{FF2B5EF4-FFF2-40B4-BE49-F238E27FC236}">
                  <a16:creationId xmlns:a16="http://schemas.microsoft.com/office/drawing/2014/main" id="{96770F8C-6345-734D-9084-94E2B9F6F53A}"/>
                </a:ext>
              </a:extLst>
            </p:cNvPr>
            <p:cNvSpPr>
              <a:spLocks noChangeArrowheads="1"/>
            </p:cNvSpPr>
            <p:nvPr/>
          </p:nvSpPr>
          <p:spPr bwMode="auto">
            <a:xfrm>
              <a:off x="1739445" y="70287"/>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2" name="Freeform 42">
              <a:extLst>
                <a:ext uri="{FF2B5EF4-FFF2-40B4-BE49-F238E27FC236}">
                  <a16:creationId xmlns:a16="http://schemas.microsoft.com/office/drawing/2014/main" id="{64108A85-0E4E-AA46-B4AF-6874DDED2A8C}"/>
                </a:ext>
              </a:extLst>
            </p:cNvPr>
            <p:cNvSpPr>
              <a:spLocks noChangeArrowheads="1"/>
            </p:cNvSpPr>
            <p:nvPr/>
          </p:nvSpPr>
          <p:spPr bwMode="auto">
            <a:xfrm>
              <a:off x="1928332" y="70287"/>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3" name="Freeform 43">
              <a:extLst>
                <a:ext uri="{FF2B5EF4-FFF2-40B4-BE49-F238E27FC236}">
                  <a16:creationId xmlns:a16="http://schemas.microsoft.com/office/drawing/2014/main" id="{EA40ADB1-864F-9141-AEE3-3B55926A1C42}"/>
                </a:ext>
              </a:extLst>
            </p:cNvPr>
            <p:cNvSpPr>
              <a:spLocks noChangeArrowheads="1"/>
            </p:cNvSpPr>
            <p:nvPr/>
          </p:nvSpPr>
          <p:spPr bwMode="auto">
            <a:xfrm>
              <a:off x="1550556" y="70287"/>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4" name="Freeform 44">
              <a:extLst>
                <a:ext uri="{FF2B5EF4-FFF2-40B4-BE49-F238E27FC236}">
                  <a16:creationId xmlns:a16="http://schemas.microsoft.com/office/drawing/2014/main" id="{23A7DC26-EFF0-6346-96C4-CB55E31AAB07}"/>
                </a:ext>
              </a:extLst>
            </p:cNvPr>
            <p:cNvSpPr>
              <a:spLocks noChangeArrowheads="1"/>
            </p:cNvSpPr>
            <p:nvPr/>
          </p:nvSpPr>
          <p:spPr bwMode="auto">
            <a:xfrm>
              <a:off x="2117221" y="70287"/>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5" name="Freeform 45">
              <a:extLst>
                <a:ext uri="{FF2B5EF4-FFF2-40B4-BE49-F238E27FC236}">
                  <a16:creationId xmlns:a16="http://schemas.microsoft.com/office/drawing/2014/main" id="{90E7252D-F6BE-7C4B-B59B-324915571827}"/>
                </a:ext>
              </a:extLst>
            </p:cNvPr>
            <p:cNvSpPr>
              <a:spLocks noChangeArrowheads="1"/>
            </p:cNvSpPr>
            <p:nvPr/>
          </p:nvSpPr>
          <p:spPr bwMode="auto">
            <a:xfrm>
              <a:off x="2510870" y="65526"/>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6" name="Freeform 46">
              <a:extLst>
                <a:ext uri="{FF2B5EF4-FFF2-40B4-BE49-F238E27FC236}">
                  <a16:creationId xmlns:a16="http://schemas.microsoft.com/office/drawing/2014/main" id="{7D01FE55-85E0-BD4A-B2CC-351E89780628}"/>
                </a:ext>
              </a:extLst>
            </p:cNvPr>
            <p:cNvSpPr>
              <a:spLocks noChangeArrowheads="1"/>
            </p:cNvSpPr>
            <p:nvPr/>
          </p:nvSpPr>
          <p:spPr bwMode="auto">
            <a:xfrm>
              <a:off x="2699757" y="65526"/>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7" name="Freeform 47">
              <a:extLst>
                <a:ext uri="{FF2B5EF4-FFF2-40B4-BE49-F238E27FC236}">
                  <a16:creationId xmlns:a16="http://schemas.microsoft.com/office/drawing/2014/main" id="{A9BC6E8B-5566-5D4D-871A-DFF18B70C86B}"/>
                </a:ext>
              </a:extLst>
            </p:cNvPr>
            <p:cNvSpPr>
              <a:spLocks noChangeArrowheads="1"/>
            </p:cNvSpPr>
            <p:nvPr/>
          </p:nvSpPr>
          <p:spPr bwMode="auto">
            <a:xfrm>
              <a:off x="2323569" y="65526"/>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8" name="Freeform 48">
              <a:extLst>
                <a:ext uri="{FF2B5EF4-FFF2-40B4-BE49-F238E27FC236}">
                  <a16:creationId xmlns:a16="http://schemas.microsoft.com/office/drawing/2014/main" id="{E410C8C8-79DB-1C46-A483-4F152C70CAC6}"/>
                </a:ext>
              </a:extLst>
            </p:cNvPr>
            <p:cNvSpPr>
              <a:spLocks noChangeArrowheads="1"/>
            </p:cNvSpPr>
            <p:nvPr/>
          </p:nvSpPr>
          <p:spPr bwMode="auto">
            <a:xfrm>
              <a:off x="2891820" y="65526"/>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9" name="Freeform 49">
              <a:extLst>
                <a:ext uri="{FF2B5EF4-FFF2-40B4-BE49-F238E27FC236}">
                  <a16:creationId xmlns:a16="http://schemas.microsoft.com/office/drawing/2014/main" id="{DA81AF70-A487-F34A-8F90-B6563FB241D9}"/>
                </a:ext>
              </a:extLst>
            </p:cNvPr>
            <p:cNvSpPr>
              <a:spLocks noChangeArrowheads="1"/>
            </p:cNvSpPr>
            <p:nvPr/>
          </p:nvSpPr>
          <p:spPr bwMode="auto">
            <a:xfrm>
              <a:off x="3269595" y="70287"/>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0" name="Freeform 50">
              <a:extLst>
                <a:ext uri="{FF2B5EF4-FFF2-40B4-BE49-F238E27FC236}">
                  <a16:creationId xmlns:a16="http://schemas.microsoft.com/office/drawing/2014/main" id="{CCF79755-48C9-8543-8066-FC6B45E850E7}"/>
                </a:ext>
              </a:extLst>
            </p:cNvPr>
            <p:cNvSpPr>
              <a:spLocks noChangeArrowheads="1"/>
            </p:cNvSpPr>
            <p:nvPr/>
          </p:nvSpPr>
          <p:spPr bwMode="auto">
            <a:xfrm>
              <a:off x="3458483" y="70287"/>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1" name="Freeform 51">
              <a:extLst>
                <a:ext uri="{FF2B5EF4-FFF2-40B4-BE49-F238E27FC236}">
                  <a16:creationId xmlns:a16="http://schemas.microsoft.com/office/drawing/2014/main" id="{54A34B86-A5D9-3349-8131-5AD2DFC9655A}"/>
                </a:ext>
              </a:extLst>
            </p:cNvPr>
            <p:cNvSpPr>
              <a:spLocks noChangeArrowheads="1"/>
            </p:cNvSpPr>
            <p:nvPr/>
          </p:nvSpPr>
          <p:spPr bwMode="auto">
            <a:xfrm>
              <a:off x="3080708" y="70287"/>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2" name="Freeform 52">
              <a:extLst>
                <a:ext uri="{FF2B5EF4-FFF2-40B4-BE49-F238E27FC236}">
                  <a16:creationId xmlns:a16="http://schemas.microsoft.com/office/drawing/2014/main" id="{BCC887B3-051B-804F-8DFF-B9E8E9B57A71}"/>
                </a:ext>
              </a:extLst>
            </p:cNvPr>
            <p:cNvSpPr>
              <a:spLocks noChangeArrowheads="1"/>
            </p:cNvSpPr>
            <p:nvPr/>
          </p:nvSpPr>
          <p:spPr bwMode="auto">
            <a:xfrm>
              <a:off x="3648959" y="70287"/>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3" name="Freeform 53">
              <a:extLst>
                <a:ext uri="{FF2B5EF4-FFF2-40B4-BE49-F238E27FC236}">
                  <a16:creationId xmlns:a16="http://schemas.microsoft.com/office/drawing/2014/main" id="{66C006B2-7828-F841-A12A-3B777B273947}"/>
                </a:ext>
              </a:extLst>
            </p:cNvPr>
            <p:cNvSpPr>
              <a:spLocks noChangeArrowheads="1"/>
            </p:cNvSpPr>
            <p:nvPr/>
          </p:nvSpPr>
          <p:spPr bwMode="auto">
            <a:xfrm>
              <a:off x="4041021" y="65526"/>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4" name="Freeform 54">
              <a:extLst>
                <a:ext uri="{FF2B5EF4-FFF2-40B4-BE49-F238E27FC236}">
                  <a16:creationId xmlns:a16="http://schemas.microsoft.com/office/drawing/2014/main" id="{1D613065-774A-B94C-904E-BE987171FF8A}"/>
                </a:ext>
              </a:extLst>
            </p:cNvPr>
            <p:cNvSpPr>
              <a:spLocks noChangeArrowheads="1"/>
            </p:cNvSpPr>
            <p:nvPr/>
          </p:nvSpPr>
          <p:spPr bwMode="auto">
            <a:xfrm>
              <a:off x="4231495" y="65526"/>
              <a:ext cx="179364"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5" name="Freeform 55">
              <a:extLst>
                <a:ext uri="{FF2B5EF4-FFF2-40B4-BE49-F238E27FC236}">
                  <a16:creationId xmlns:a16="http://schemas.microsoft.com/office/drawing/2014/main" id="{69E61D1B-C479-1F44-8A33-1B079170D80E}"/>
                </a:ext>
              </a:extLst>
            </p:cNvPr>
            <p:cNvSpPr>
              <a:spLocks noChangeArrowheads="1"/>
            </p:cNvSpPr>
            <p:nvPr/>
          </p:nvSpPr>
          <p:spPr bwMode="auto">
            <a:xfrm>
              <a:off x="3852132" y="65526"/>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6" name="Freeform 56">
              <a:extLst>
                <a:ext uri="{FF2B5EF4-FFF2-40B4-BE49-F238E27FC236}">
                  <a16:creationId xmlns:a16="http://schemas.microsoft.com/office/drawing/2014/main" id="{59326C9F-AE07-7843-804D-A9442C60F141}"/>
                </a:ext>
              </a:extLst>
            </p:cNvPr>
            <p:cNvSpPr>
              <a:spLocks noChangeArrowheads="1"/>
            </p:cNvSpPr>
            <p:nvPr/>
          </p:nvSpPr>
          <p:spPr bwMode="auto">
            <a:xfrm>
              <a:off x="4420383" y="65526"/>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7" name="Freeform 57">
              <a:extLst>
                <a:ext uri="{FF2B5EF4-FFF2-40B4-BE49-F238E27FC236}">
                  <a16:creationId xmlns:a16="http://schemas.microsoft.com/office/drawing/2014/main" id="{621E4B5E-4952-844B-89E3-EB9C26D2DF36}"/>
                </a:ext>
              </a:extLst>
            </p:cNvPr>
            <p:cNvSpPr>
              <a:spLocks noChangeArrowheads="1"/>
            </p:cNvSpPr>
            <p:nvPr/>
          </p:nvSpPr>
          <p:spPr bwMode="auto">
            <a:xfrm>
              <a:off x="4783874"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8" name="Freeform 58">
              <a:extLst>
                <a:ext uri="{FF2B5EF4-FFF2-40B4-BE49-F238E27FC236}">
                  <a16:creationId xmlns:a16="http://schemas.microsoft.com/office/drawing/2014/main" id="{DF33011B-5D68-0547-8EAC-9BE80EF6D226}"/>
                </a:ext>
              </a:extLst>
            </p:cNvPr>
            <p:cNvSpPr>
              <a:spLocks noChangeArrowheads="1"/>
            </p:cNvSpPr>
            <p:nvPr/>
          </p:nvSpPr>
          <p:spPr bwMode="auto">
            <a:xfrm>
              <a:off x="4972761"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9" name="Freeform 59">
              <a:extLst>
                <a:ext uri="{FF2B5EF4-FFF2-40B4-BE49-F238E27FC236}">
                  <a16:creationId xmlns:a16="http://schemas.microsoft.com/office/drawing/2014/main" id="{70BA16B3-BB89-1049-ACDE-8416CE4F308C}"/>
                </a:ext>
              </a:extLst>
            </p:cNvPr>
            <p:cNvSpPr>
              <a:spLocks noChangeArrowheads="1"/>
            </p:cNvSpPr>
            <p:nvPr/>
          </p:nvSpPr>
          <p:spPr bwMode="auto">
            <a:xfrm>
              <a:off x="4594985"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30" name="Freeform 60">
              <a:extLst>
                <a:ext uri="{FF2B5EF4-FFF2-40B4-BE49-F238E27FC236}">
                  <a16:creationId xmlns:a16="http://schemas.microsoft.com/office/drawing/2014/main" id="{84EE39AD-9648-134F-8E13-A228DDE9DC3A}"/>
                </a:ext>
              </a:extLst>
            </p:cNvPr>
            <p:cNvSpPr>
              <a:spLocks noChangeArrowheads="1"/>
            </p:cNvSpPr>
            <p:nvPr/>
          </p:nvSpPr>
          <p:spPr bwMode="auto">
            <a:xfrm>
              <a:off x="5161650" y="6393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31" name="Freeform 61">
              <a:extLst>
                <a:ext uri="{FF2B5EF4-FFF2-40B4-BE49-F238E27FC236}">
                  <a16:creationId xmlns:a16="http://schemas.microsoft.com/office/drawing/2014/main" id="{EA5208A6-D323-0748-8954-8CD4BAB9CC48}"/>
                </a:ext>
              </a:extLst>
            </p:cNvPr>
            <p:cNvSpPr>
              <a:spLocks noChangeArrowheads="1"/>
            </p:cNvSpPr>
            <p:nvPr/>
          </p:nvSpPr>
          <p:spPr bwMode="auto">
            <a:xfrm>
              <a:off x="5555298"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32" name="Freeform 62">
              <a:extLst>
                <a:ext uri="{FF2B5EF4-FFF2-40B4-BE49-F238E27FC236}">
                  <a16:creationId xmlns:a16="http://schemas.microsoft.com/office/drawing/2014/main" id="{4C408593-113B-DF4A-974D-E49B47F72DF2}"/>
                </a:ext>
              </a:extLst>
            </p:cNvPr>
            <p:cNvSpPr>
              <a:spLocks noChangeArrowheads="1"/>
            </p:cNvSpPr>
            <p:nvPr/>
          </p:nvSpPr>
          <p:spPr bwMode="auto">
            <a:xfrm>
              <a:off x="5744186" y="5917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33" name="Freeform 63">
              <a:extLst>
                <a:ext uri="{FF2B5EF4-FFF2-40B4-BE49-F238E27FC236}">
                  <a16:creationId xmlns:a16="http://schemas.microsoft.com/office/drawing/2014/main" id="{F12873C7-2A22-C04B-96DF-25FCC38F460A}"/>
                </a:ext>
              </a:extLst>
            </p:cNvPr>
            <p:cNvSpPr>
              <a:spLocks noChangeArrowheads="1"/>
            </p:cNvSpPr>
            <p:nvPr/>
          </p:nvSpPr>
          <p:spPr bwMode="auto">
            <a:xfrm>
              <a:off x="5366410"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34" name="Freeform 64">
              <a:extLst>
                <a:ext uri="{FF2B5EF4-FFF2-40B4-BE49-F238E27FC236}">
                  <a16:creationId xmlns:a16="http://schemas.microsoft.com/office/drawing/2014/main" id="{6D3212C4-FCE1-A44C-9F7B-E0CF978E75DC}"/>
                </a:ext>
              </a:extLst>
            </p:cNvPr>
            <p:cNvSpPr>
              <a:spLocks noChangeArrowheads="1"/>
            </p:cNvSpPr>
            <p:nvPr/>
          </p:nvSpPr>
          <p:spPr bwMode="auto">
            <a:xfrm>
              <a:off x="5933074"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35" name="Freeform 65">
              <a:extLst>
                <a:ext uri="{FF2B5EF4-FFF2-40B4-BE49-F238E27FC236}">
                  <a16:creationId xmlns:a16="http://schemas.microsoft.com/office/drawing/2014/main" id="{F320584B-40CA-6C43-BF95-4CA3C6951436}"/>
                </a:ext>
              </a:extLst>
            </p:cNvPr>
            <p:cNvSpPr>
              <a:spLocks noChangeArrowheads="1"/>
            </p:cNvSpPr>
            <p:nvPr/>
          </p:nvSpPr>
          <p:spPr bwMode="auto">
            <a:xfrm>
              <a:off x="6312436" y="5917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36" name="Freeform 66">
              <a:extLst>
                <a:ext uri="{FF2B5EF4-FFF2-40B4-BE49-F238E27FC236}">
                  <a16:creationId xmlns:a16="http://schemas.microsoft.com/office/drawing/2014/main" id="{3759FB39-F3CF-744F-8E83-E1AB30ED1EB2}"/>
                </a:ext>
              </a:extLst>
            </p:cNvPr>
            <p:cNvSpPr>
              <a:spLocks noChangeArrowheads="1"/>
            </p:cNvSpPr>
            <p:nvPr/>
          </p:nvSpPr>
          <p:spPr bwMode="auto">
            <a:xfrm>
              <a:off x="6501325" y="5917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37" name="Freeform 67">
              <a:extLst>
                <a:ext uri="{FF2B5EF4-FFF2-40B4-BE49-F238E27FC236}">
                  <a16:creationId xmlns:a16="http://schemas.microsoft.com/office/drawing/2014/main" id="{17785876-ED04-714B-9EC0-630EE6EFC2CD}"/>
                </a:ext>
              </a:extLst>
            </p:cNvPr>
            <p:cNvSpPr>
              <a:spLocks noChangeArrowheads="1"/>
            </p:cNvSpPr>
            <p:nvPr/>
          </p:nvSpPr>
          <p:spPr bwMode="auto">
            <a:xfrm>
              <a:off x="6123550"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38" name="Freeform 68">
              <a:extLst>
                <a:ext uri="{FF2B5EF4-FFF2-40B4-BE49-F238E27FC236}">
                  <a16:creationId xmlns:a16="http://schemas.microsoft.com/office/drawing/2014/main" id="{D7F6F3E3-E697-7F41-886D-A0884C504AE3}"/>
                </a:ext>
              </a:extLst>
            </p:cNvPr>
            <p:cNvSpPr>
              <a:spLocks noChangeArrowheads="1"/>
            </p:cNvSpPr>
            <p:nvPr/>
          </p:nvSpPr>
          <p:spPr bwMode="auto">
            <a:xfrm>
              <a:off x="6690212" y="5917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39" name="Freeform 69">
              <a:extLst>
                <a:ext uri="{FF2B5EF4-FFF2-40B4-BE49-F238E27FC236}">
                  <a16:creationId xmlns:a16="http://schemas.microsoft.com/office/drawing/2014/main" id="{1D1108C9-03B9-B647-93AA-C64FAD0ADDB1}"/>
                </a:ext>
              </a:extLst>
            </p:cNvPr>
            <p:cNvSpPr>
              <a:spLocks noChangeArrowheads="1"/>
            </p:cNvSpPr>
            <p:nvPr/>
          </p:nvSpPr>
          <p:spPr bwMode="auto">
            <a:xfrm>
              <a:off x="7083862" y="56003"/>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40" name="Freeform 70">
              <a:extLst>
                <a:ext uri="{FF2B5EF4-FFF2-40B4-BE49-F238E27FC236}">
                  <a16:creationId xmlns:a16="http://schemas.microsoft.com/office/drawing/2014/main" id="{0A309B80-557F-5C4A-9A51-182731EB4CB6}"/>
                </a:ext>
              </a:extLst>
            </p:cNvPr>
            <p:cNvSpPr>
              <a:spLocks noChangeArrowheads="1"/>
            </p:cNvSpPr>
            <p:nvPr/>
          </p:nvSpPr>
          <p:spPr bwMode="auto">
            <a:xfrm>
              <a:off x="7272749"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41" name="Freeform 71">
              <a:extLst>
                <a:ext uri="{FF2B5EF4-FFF2-40B4-BE49-F238E27FC236}">
                  <a16:creationId xmlns:a16="http://schemas.microsoft.com/office/drawing/2014/main" id="{46086FBB-AD61-9E4A-9EA1-5AAAC0C484A4}"/>
                </a:ext>
              </a:extLst>
            </p:cNvPr>
            <p:cNvSpPr>
              <a:spLocks noChangeArrowheads="1"/>
            </p:cNvSpPr>
            <p:nvPr/>
          </p:nvSpPr>
          <p:spPr bwMode="auto">
            <a:xfrm>
              <a:off x="6896560" y="56003"/>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42" name="Freeform 72">
              <a:extLst>
                <a:ext uri="{FF2B5EF4-FFF2-40B4-BE49-F238E27FC236}">
                  <a16:creationId xmlns:a16="http://schemas.microsoft.com/office/drawing/2014/main" id="{8952AF02-0A9A-DD4F-B26E-61500F51B6CB}"/>
                </a:ext>
              </a:extLst>
            </p:cNvPr>
            <p:cNvSpPr>
              <a:spLocks noChangeArrowheads="1"/>
            </p:cNvSpPr>
            <p:nvPr/>
          </p:nvSpPr>
          <p:spPr bwMode="auto">
            <a:xfrm>
              <a:off x="7461637"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43" name="Freeform 73">
              <a:extLst>
                <a:ext uri="{FF2B5EF4-FFF2-40B4-BE49-F238E27FC236}">
                  <a16:creationId xmlns:a16="http://schemas.microsoft.com/office/drawing/2014/main" id="{4FA299CB-282F-534D-B0A1-8D60BB82BF14}"/>
                </a:ext>
              </a:extLst>
            </p:cNvPr>
            <p:cNvSpPr>
              <a:spLocks noChangeArrowheads="1"/>
            </p:cNvSpPr>
            <p:nvPr/>
          </p:nvSpPr>
          <p:spPr bwMode="auto">
            <a:xfrm>
              <a:off x="7826715" y="52828"/>
              <a:ext cx="179365"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44" name="Freeform 74">
              <a:extLst>
                <a:ext uri="{FF2B5EF4-FFF2-40B4-BE49-F238E27FC236}">
                  <a16:creationId xmlns:a16="http://schemas.microsoft.com/office/drawing/2014/main" id="{EFA4287E-5CB4-0949-AE40-F7CAD6FF04BC}"/>
                </a:ext>
              </a:extLst>
            </p:cNvPr>
            <p:cNvSpPr>
              <a:spLocks noChangeArrowheads="1"/>
            </p:cNvSpPr>
            <p:nvPr/>
          </p:nvSpPr>
          <p:spPr bwMode="auto">
            <a:xfrm>
              <a:off x="8015603" y="5282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45" name="Freeform 75">
              <a:extLst>
                <a:ext uri="{FF2B5EF4-FFF2-40B4-BE49-F238E27FC236}">
                  <a16:creationId xmlns:a16="http://schemas.microsoft.com/office/drawing/2014/main" id="{4B259A1C-5F3D-BB40-A59C-6A533BE91BD4}"/>
                </a:ext>
              </a:extLst>
            </p:cNvPr>
            <p:cNvSpPr>
              <a:spLocks noChangeArrowheads="1"/>
            </p:cNvSpPr>
            <p:nvPr/>
          </p:nvSpPr>
          <p:spPr bwMode="auto">
            <a:xfrm>
              <a:off x="7636239" y="5282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46" name="Freeform 76">
              <a:extLst>
                <a:ext uri="{FF2B5EF4-FFF2-40B4-BE49-F238E27FC236}">
                  <a16:creationId xmlns:a16="http://schemas.microsoft.com/office/drawing/2014/main" id="{3A7F1582-6CC3-A54C-85EF-AC8D91A5E0BB}"/>
                </a:ext>
              </a:extLst>
            </p:cNvPr>
            <p:cNvSpPr>
              <a:spLocks noChangeArrowheads="1"/>
            </p:cNvSpPr>
            <p:nvPr/>
          </p:nvSpPr>
          <p:spPr bwMode="auto">
            <a:xfrm>
              <a:off x="8204491" y="5282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47" name="Freeform 77">
              <a:extLst>
                <a:ext uri="{FF2B5EF4-FFF2-40B4-BE49-F238E27FC236}">
                  <a16:creationId xmlns:a16="http://schemas.microsoft.com/office/drawing/2014/main" id="{C9303541-EFA6-0B40-AF76-E7677F120F21}"/>
                </a:ext>
              </a:extLst>
            </p:cNvPr>
            <p:cNvSpPr>
              <a:spLocks noChangeArrowheads="1"/>
            </p:cNvSpPr>
            <p:nvPr/>
          </p:nvSpPr>
          <p:spPr bwMode="auto">
            <a:xfrm>
              <a:off x="8599727" y="5124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48" name="Freeform 78">
              <a:extLst>
                <a:ext uri="{FF2B5EF4-FFF2-40B4-BE49-F238E27FC236}">
                  <a16:creationId xmlns:a16="http://schemas.microsoft.com/office/drawing/2014/main" id="{F9EB5BA1-3137-3D4D-943C-62DDE4FE3510}"/>
                </a:ext>
              </a:extLst>
            </p:cNvPr>
            <p:cNvSpPr>
              <a:spLocks noChangeArrowheads="1"/>
            </p:cNvSpPr>
            <p:nvPr/>
          </p:nvSpPr>
          <p:spPr bwMode="auto">
            <a:xfrm>
              <a:off x="8787028" y="5124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49" name="Freeform 79">
              <a:extLst>
                <a:ext uri="{FF2B5EF4-FFF2-40B4-BE49-F238E27FC236}">
                  <a16:creationId xmlns:a16="http://schemas.microsoft.com/office/drawing/2014/main" id="{B7B2744C-0F42-7E45-8BB9-45817BF1A793}"/>
                </a:ext>
              </a:extLst>
            </p:cNvPr>
            <p:cNvSpPr>
              <a:spLocks noChangeArrowheads="1"/>
            </p:cNvSpPr>
            <p:nvPr/>
          </p:nvSpPr>
          <p:spPr bwMode="auto">
            <a:xfrm>
              <a:off x="8407663" y="5124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50" name="Freeform 80">
              <a:extLst>
                <a:ext uri="{FF2B5EF4-FFF2-40B4-BE49-F238E27FC236}">
                  <a16:creationId xmlns:a16="http://schemas.microsoft.com/office/drawing/2014/main" id="{8F13BD50-93FE-D843-B98A-74B11345CCB0}"/>
                </a:ext>
              </a:extLst>
            </p:cNvPr>
            <p:cNvSpPr>
              <a:spLocks noChangeArrowheads="1"/>
            </p:cNvSpPr>
            <p:nvPr/>
          </p:nvSpPr>
          <p:spPr bwMode="auto">
            <a:xfrm>
              <a:off x="8975915" y="5124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51" name="Freeform 81">
              <a:extLst>
                <a:ext uri="{FF2B5EF4-FFF2-40B4-BE49-F238E27FC236}">
                  <a16:creationId xmlns:a16="http://schemas.microsoft.com/office/drawing/2014/main" id="{5B1D6100-5EB5-1F4D-AD17-490C8A7A83F3}"/>
                </a:ext>
              </a:extLst>
            </p:cNvPr>
            <p:cNvSpPr>
              <a:spLocks noChangeArrowheads="1"/>
            </p:cNvSpPr>
            <p:nvPr/>
          </p:nvSpPr>
          <p:spPr bwMode="auto">
            <a:xfrm>
              <a:off x="9356865" y="56003"/>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52" name="Freeform 82">
              <a:extLst>
                <a:ext uri="{FF2B5EF4-FFF2-40B4-BE49-F238E27FC236}">
                  <a16:creationId xmlns:a16="http://schemas.microsoft.com/office/drawing/2014/main" id="{4D3EFE65-AEDB-2B42-A95C-97FD0E05313E}"/>
                </a:ext>
              </a:extLst>
            </p:cNvPr>
            <p:cNvSpPr>
              <a:spLocks noChangeArrowheads="1"/>
            </p:cNvSpPr>
            <p:nvPr/>
          </p:nvSpPr>
          <p:spPr bwMode="auto">
            <a:xfrm>
              <a:off x="9544166" y="56003"/>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53" name="Freeform 83">
              <a:extLst>
                <a:ext uri="{FF2B5EF4-FFF2-40B4-BE49-F238E27FC236}">
                  <a16:creationId xmlns:a16="http://schemas.microsoft.com/office/drawing/2014/main" id="{CFEBB2D4-CF79-8C42-A063-C9F203BCFE47}"/>
                </a:ext>
              </a:extLst>
            </p:cNvPr>
            <p:cNvSpPr>
              <a:spLocks noChangeArrowheads="1"/>
            </p:cNvSpPr>
            <p:nvPr/>
          </p:nvSpPr>
          <p:spPr bwMode="auto">
            <a:xfrm>
              <a:off x="9167978" y="56003"/>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54" name="Freeform 84">
              <a:extLst>
                <a:ext uri="{FF2B5EF4-FFF2-40B4-BE49-F238E27FC236}">
                  <a16:creationId xmlns:a16="http://schemas.microsoft.com/office/drawing/2014/main" id="{519CCDF0-3F46-294C-A160-3463FEF4F1B0}"/>
                </a:ext>
              </a:extLst>
            </p:cNvPr>
            <p:cNvSpPr>
              <a:spLocks noChangeArrowheads="1"/>
            </p:cNvSpPr>
            <p:nvPr/>
          </p:nvSpPr>
          <p:spPr bwMode="auto">
            <a:xfrm>
              <a:off x="9734641" y="56003"/>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55" name="Freeform 85">
              <a:extLst>
                <a:ext uri="{FF2B5EF4-FFF2-40B4-BE49-F238E27FC236}">
                  <a16:creationId xmlns:a16="http://schemas.microsoft.com/office/drawing/2014/main" id="{35CFE591-1F88-274A-B88F-B3341AB9CBCA}"/>
                </a:ext>
              </a:extLst>
            </p:cNvPr>
            <p:cNvSpPr>
              <a:spLocks noChangeArrowheads="1"/>
            </p:cNvSpPr>
            <p:nvPr/>
          </p:nvSpPr>
          <p:spPr bwMode="auto">
            <a:xfrm>
              <a:off x="10128290"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56" name="Freeform 86">
              <a:extLst>
                <a:ext uri="{FF2B5EF4-FFF2-40B4-BE49-F238E27FC236}">
                  <a16:creationId xmlns:a16="http://schemas.microsoft.com/office/drawing/2014/main" id="{9B8139E0-66AF-1C44-9DA6-0242F63A82C6}"/>
                </a:ext>
              </a:extLst>
            </p:cNvPr>
            <p:cNvSpPr>
              <a:spLocks noChangeArrowheads="1"/>
            </p:cNvSpPr>
            <p:nvPr/>
          </p:nvSpPr>
          <p:spPr bwMode="auto">
            <a:xfrm>
              <a:off x="10317178"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57" name="Freeform 87">
              <a:extLst>
                <a:ext uri="{FF2B5EF4-FFF2-40B4-BE49-F238E27FC236}">
                  <a16:creationId xmlns:a16="http://schemas.microsoft.com/office/drawing/2014/main" id="{82C25C22-9069-3E4A-A52F-1246EE20A69C}"/>
                </a:ext>
              </a:extLst>
            </p:cNvPr>
            <p:cNvSpPr>
              <a:spLocks noChangeArrowheads="1"/>
            </p:cNvSpPr>
            <p:nvPr/>
          </p:nvSpPr>
          <p:spPr bwMode="auto">
            <a:xfrm>
              <a:off x="9939402" y="5124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58" name="Freeform 88">
              <a:extLst>
                <a:ext uri="{FF2B5EF4-FFF2-40B4-BE49-F238E27FC236}">
                  <a16:creationId xmlns:a16="http://schemas.microsoft.com/office/drawing/2014/main" id="{9DD6BFA1-00B2-9040-BC0A-DFCA0E4D6DCA}"/>
                </a:ext>
              </a:extLst>
            </p:cNvPr>
            <p:cNvSpPr>
              <a:spLocks noChangeArrowheads="1"/>
            </p:cNvSpPr>
            <p:nvPr/>
          </p:nvSpPr>
          <p:spPr bwMode="auto">
            <a:xfrm>
              <a:off x="10506066" y="5124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59" name="Freeform 89">
              <a:extLst>
                <a:ext uri="{FF2B5EF4-FFF2-40B4-BE49-F238E27FC236}">
                  <a16:creationId xmlns:a16="http://schemas.microsoft.com/office/drawing/2014/main" id="{EEF0B267-C208-004B-8DFF-C698B4253423}"/>
                </a:ext>
              </a:extLst>
            </p:cNvPr>
            <p:cNvSpPr>
              <a:spLocks noChangeArrowheads="1"/>
            </p:cNvSpPr>
            <p:nvPr/>
          </p:nvSpPr>
          <p:spPr bwMode="auto">
            <a:xfrm>
              <a:off x="10867968" y="4965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60" name="Freeform 90">
              <a:extLst>
                <a:ext uri="{FF2B5EF4-FFF2-40B4-BE49-F238E27FC236}">
                  <a16:creationId xmlns:a16="http://schemas.microsoft.com/office/drawing/2014/main" id="{FFD3C458-2D50-274E-A05B-8B36C1331A99}"/>
                </a:ext>
              </a:extLst>
            </p:cNvPr>
            <p:cNvSpPr>
              <a:spLocks noChangeArrowheads="1"/>
            </p:cNvSpPr>
            <p:nvPr/>
          </p:nvSpPr>
          <p:spPr bwMode="auto">
            <a:xfrm>
              <a:off x="11060031" y="4965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61" name="Freeform 91">
              <a:extLst>
                <a:ext uri="{FF2B5EF4-FFF2-40B4-BE49-F238E27FC236}">
                  <a16:creationId xmlns:a16="http://schemas.microsoft.com/office/drawing/2014/main" id="{A2526F7B-FD33-9547-92D4-0086156387EC}"/>
                </a:ext>
              </a:extLst>
            </p:cNvPr>
            <p:cNvSpPr>
              <a:spLocks noChangeArrowheads="1"/>
            </p:cNvSpPr>
            <p:nvPr/>
          </p:nvSpPr>
          <p:spPr bwMode="auto">
            <a:xfrm>
              <a:off x="10680668" y="4965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62" name="Freeform 92">
              <a:extLst>
                <a:ext uri="{FF2B5EF4-FFF2-40B4-BE49-F238E27FC236}">
                  <a16:creationId xmlns:a16="http://schemas.microsoft.com/office/drawing/2014/main" id="{406044BB-F517-F345-9FD2-372148C313B2}"/>
                </a:ext>
              </a:extLst>
            </p:cNvPr>
            <p:cNvSpPr>
              <a:spLocks noChangeArrowheads="1"/>
            </p:cNvSpPr>
            <p:nvPr/>
          </p:nvSpPr>
          <p:spPr bwMode="auto">
            <a:xfrm>
              <a:off x="11248919" y="4965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63" name="Freeform 93">
              <a:extLst>
                <a:ext uri="{FF2B5EF4-FFF2-40B4-BE49-F238E27FC236}">
                  <a16:creationId xmlns:a16="http://schemas.microsoft.com/office/drawing/2014/main" id="{2EA75639-25C9-8F4D-841A-713BE2F8A62F}"/>
                </a:ext>
              </a:extLst>
            </p:cNvPr>
            <p:cNvSpPr>
              <a:spLocks noChangeArrowheads="1"/>
            </p:cNvSpPr>
            <p:nvPr/>
          </p:nvSpPr>
          <p:spPr bwMode="auto">
            <a:xfrm>
              <a:off x="11642568" y="4489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64" name="Freeform 94">
              <a:extLst>
                <a:ext uri="{FF2B5EF4-FFF2-40B4-BE49-F238E27FC236}">
                  <a16:creationId xmlns:a16="http://schemas.microsoft.com/office/drawing/2014/main" id="{FB050BDD-34CA-7248-B387-4C94CD72397D}"/>
                </a:ext>
              </a:extLst>
            </p:cNvPr>
            <p:cNvSpPr>
              <a:spLocks noChangeArrowheads="1"/>
            </p:cNvSpPr>
            <p:nvPr/>
          </p:nvSpPr>
          <p:spPr bwMode="auto">
            <a:xfrm>
              <a:off x="11831457" y="4489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65" name="Freeform 95">
              <a:extLst>
                <a:ext uri="{FF2B5EF4-FFF2-40B4-BE49-F238E27FC236}">
                  <a16:creationId xmlns:a16="http://schemas.microsoft.com/office/drawing/2014/main" id="{6CFA60A4-416F-9640-BDD0-83257A763818}"/>
                </a:ext>
              </a:extLst>
            </p:cNvPr>
            <p:cNvSpPr>
              <a:spLocks noChangeArrowheads="1"/>
            </p:cNvSpPr>
            <p:nvPr/>
          </p:nvSpPr>
          <p:spPr bwMode="auto">
            <a:xfrm>
              <a:off x="11452092" y="4489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66" name="Freeform 96">
              <a:extLst>
                <a:ext uri="{FF2B5EF4-FFF2-40B4-BE49-F238E27FC236}">
                  <a16:creationId xmlns:a16="http://schemas.microsoft.com/office/drawing/2014/main" id="{05EB7C1B-4507-3549-8F6C-8FF8D1577197}"/>
                </a:ext>
              </a:extLst>
            </p:cNvPr>
            <p:cNvSpPr>
              <a:spLocks noChangeArrowheads="1"/>
            </p:cNvSpPr>
            <p:nvPr/>
          </p:nvSpPr>
          <p:spPr bwMode="auto">
            <a:xfrm>
              <a:off x="12020343" y="4489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68" name="Freeform 33">
              <a:extLst>
                <a:ext uri="{FF2B5EF4-FFF2-40B4-BE49-F238E27FC236}">
                  <a16:creationId xmlns:a16="http://schemas.microsoft.com/office/drawing/2014/main" id="{2411C2A0-0FA9-9047-8249-BBCF52775218}"/>
                </a:ext>
              </a:extLst>
            </p:cNvPr>
            <p:cNvSpPr>
              <a:spLocks noChangeArrowheads="1"/>
            </p:cNvSpPr>
            <p:nvPr/>
          </p:nvSpPr>
          <p:spPr bwMode="auto">
            <a:xfrm>
              <a:off x="201358" y="667977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69" name="Freeform 34">
              <a:extLst>
                <a:ext uri="{FF2B5EF4-FFF2-40B4-BE49-F238E27FC236}">
                  <a16:creationId xmlns:a16="http://schemas.microsoft.com/office/drawing/2014/main" id="{D1FC90FB-840C-0640-BA82-8B089DFA9FFD}"/>
                </a:ext>
              </a:extLst>
            </p:cNvPr>
            <p:cNvSpPr>
              <a:spLocks noChangeArrowheads="1"/>
            </p:cNvSpPr>
            <p:nvPr/>
          </p:nvSpPr>
          <p:spPr bwMode="auto">
            <a:xfrm>
              <a:off x="393420" y="667977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70" name="Freeform 35">
              <a:extLst>
                <a:ext uri="{FF2B5EF4-FFF2-40B4-BE49-F238E27FC236}">
                  <a16:creationId xmlns:a16="http://schemas.microsoft.com/office/drawing/2014/main" id="{4F429993-9DB0-BF44-853C-FE10F460DCA0}"/>
                </a:ext>
              </a:extLst>
            </p:cNvPr>
            <p:cNvSpPr>
              <a:spLocks noChangeArrowheads="1"/>
            </p:cNvSpPr>
            <p:nvPr/>
          </p:nvSpPr>
          <p:spPr bwMode="auto">
            <a:xfrm>
              <a:off x="12470" y="667977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71" name="Freeform 36">
              <a:extLst>
                <a:ext uri="{FF2B5EF4-FFF2-40B4-BE49-F238E27FC236}">
                  <a16:creationId xmlns:a16="http://schemas.microsoft.com/office/drawing/2014/main" id="{5090CC0E-3477-194F-9C09-FD9AC117A611}"/>
                </a:ext>
              </a:extLst>
            </p:cNvPr>
            <p:cNvSpPr>
              <a:spLocks noChangeArrowheads="1"/>
            </p:cNvSpPr>
            <p:nvPr/>
          </p:nvSpPr>
          <p:spPr bwMode="auto">
            <a:xfrm>
              <a:off x="582308" y="667977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72" name="Freeform 37">
              <a:extLst>
                <a:ext uri="{FF2B5EF4-FFF2-40B4-BE49-F238E27FC236}">
                  <a16:creationId xmlns:a16="http://schemas.microsoft.com/office/drawing/2014/main" id="{2D07FD63-FE94-B049-9C55-D771976ADE2F}"/>
                </a:ext>
              </a:extLst>
            </p:cNvPr>
            <p:cNvSpPr>
              <a:spLocks noChangeArrowheads="1"/>
            </p:cNvSpPr>
            <p:nvPr/>
          </p:nvSpPr>
          <p:spPr bwMode="auto">
            <a:xfrm>
              <a:off x="975956"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73" name="Freeform 38">
              <a:extLst>
                <a:ext uri="{FF2B5EF4-FFF2-40B4-BE49-F238E27FC236}">
                  <a16:creationId xmlns:a16="http://schemas.microsoft.com/office/drawing/2014/main" id="{495A93A2-AF0D-6F4B-AA52-8732E1E0B591}"/>
                </a:ext>
              </a:extLst>
            </p:cNvPr>
            <p:cNvSpPr>
              <a:spLocks noChangeArrowheads="1"/>
            </p:cNvSpPr>
            <p:nvPr/>
          </p:nvSpPr>
          <p:spPr bwMode="auto">
            <a:xfrm>
              <a:off x="1164845" y="6673428"/>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74" name="Freeform 39">
              <a:extLst>
                <a:ext uri="{FF2B5EF4-FFF2-40B4-BE49-F238E27FC236}">
                  <a16:creationId xmlns:a16="http://schemas.microsoft.com/office/drawing/2014/main" id="{BEC3291B-5413-A94B-B84A-D648CA3B0CA1}"/>
                </a:ext>
              </a:extLst>
            </p:cNvPr>
            <p:cNvSpPr>
              <a:spLocks noChangeArrowheads="1"/>
            </p:cNvSpPr>
            <p:nvPr/>
          </p:nvSpPr>
          <p:spPr bwMode="auto">
            <a:xfrm>
              <a:off x="785482"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75" name="Freeform 40">
              <a:extLst>
                <a:ext uri="{FF2B5EF4-FFF2-40B4-BE49-F238E27FC236}">
                  <a16:creationId xmlns:a16="http://schemas.microsoft.com/office/drawing/2014/main" id="{DB27161D-CEA2-8541-82D2-C08B747653E6}"/>
                </a:ext>
              </a:extLst>
            </p:cNvPr>
            <p:cNvSpPr>
              <a:spLocks noChangeArrowheads="1"/>
            </p:cNvSpPr>
            <p:nvPr/>
          </p:nvSpPr>
          <p:spPr bwMode="auto">
            <a:xfrm>
              <a:off x="1352146" y="6673428"/>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76" name="Freeform 41">
              <a:extLst>
                <a:ext uri="{FF2B5EF4-FFF2-40B4-BE49-F238E27FC236}">
                  <a16:creationId xmlns:a16="http://schemas.microsoft.com/office/drawing/2014/main" id="{EC15C78F-E51E-194F-98AC-8B61D18F5CF6}"/>
                </a:ext>
              </a:extLst>
            </p:cNvPr>
            <p:cNvSpPr>
              <a:spLocks noChangeArrowheads="1"/>
            </p:cNvSpPr>
            <p:nvPr/>
          </p:nvSpPr>
          <p:spPr bwMode="auto">
            <a:xfrm>
              <a:off x="1715635" y="6673428"/>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77" name="Freeform 42">
              <a:extLst>
                <a:ext uri="{FF2B5EF4-FFF2-40B4-BE49-F238E27FC236}">
                  <a16:creationId xmlns:a16="http://schemas.microsoft.com/office/drawing/2014/main" id="{792B511E-DE09-1342-BFC2-AFF82DD60469}"/>
                </a:ext>
              </a:extLst>
            </p:cNvPr>
            <p:cNvSpPr>
              <a:spLocks noChangeArrowheads="1"/>
            </p:cNvSpPr>
            <p:nvPr/>
          </p:nvSpPr>
          <p:spPr bwMode="auto">
            <a:xfrm>
              <a:off x="1904523" y="6673428"/>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78" name="Freeform 43">
              <a:extLst>
                <a:ext uri="{FF2B5EF4-FFF2-40B4-BE49-F238E27FC236}">
                  <a16:creationId xmlns:a16="http://schemas.microsoft.com/office/drawing/2014/main" id="{5D2940E5-AA31-9543-8D6C-2114F61D7C22}"/>
                </a:ext>
              </a:extLst>
            </p:cNvPr>
            <p:cNvSpPr>
              <a:spLocks noChangeArrowheads="1"/>
            </p:cNvSpPr>
            <p:nvPr/>
          </p:nvSpPr>
          <p:spPr bwMode="auto">
            <a:xfrm>
              <a:off x="1526747" y="6673428"/>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79" name="Freeform 44">
              <a:extLst>
                <a:ext uri="{FF2B5EF4-FFF2-40B4-BE49-F238E27FC236}">
                  <a16:creationId xmlns:a16="http://schemas.microsoft.com/office/drawing/2014/main" id="{AF5E13E8-02FB-2A4F-8A37-1A1F555D6087}"/>
                </a:ext>
              </a:extLst>
            </p:cNvPr>
            <p:cNvSpPr>
              <a:spLocks noChangeArrowheads="1"/>
            </p:cNvSpPr>
            <p:nvPr/>
          </p:nvSpPr>
          <p:spPr bwMode="auto">
            <a:xfrm>
              <a:off x="2093411" y="6673428"/>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80" name="Freeform 45">
              <a:extLst>
                <a:ext uri="{FF2B5EF4-FFF2-40B4-BE49-F238E27FC236}">
                  <a16:creationId xmlns:a16="http://schemas.microsoft.com/office/drawing/2014/main" id="{71AA663E-5C4C-9040-B7D3-A1B13A57AF04}"/>
                </a:ext>
              </a:extLst>
            </p:cNvPr>
            <p:cNvSpPr>
              <a:spLocks noChangeArrowheads="1"/>
            </p:cNvSpPr>
            <p:nvPr/>
          </p:nvSpPr>
          <p:spPr bwMode="auto">
            <a:xfrm>
              <a:off x="2487060" y="6668667"/>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81" name="Freeform 46">
              <a:extLst>
                <a:ext uri="{FF2B5EF4-FFF2-40B4-BE49-F238E27FC236}">
                  <a16:creationId xmlns:a16="http://schemas.microsoft.com/office/drawing/2014/main" id="{0E234D29-2476-FD43-A74F-9DDA606F9FED}"/>
                </a:ext>
              </a:extLst>
            </p:cNvPr>
            <p:cNvSpPr>
              <a:spLocks noChangeArrowheads="1"/>
            </p:cNvSpPr>
            <p:nvPr/>
          </p:nvSpPr>
          <p:spPr bwMode="auto">
            <a:xfrm>
              <a:off x="2675948" y="6668667"/>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82" name="Freeform 47">
              <a:extLst>
                <a:ext uri="{FF2B5EF4-FFF2-40B4-BE49-F238E27FC236}">
                  <a16:creationId xmlns:a16="http://schemas.microsoft.com/office/drawing/2014/main" id="{3EEB733E-2E74-1244-99DA-26A48C61E0A7}"/>
                </a:ext>
              </a:extLst>
            </p:cNvPr>
            <p:cNvSpPr>
              <a:spLocks noChangeArrowheads="1"/>
            </p:cNvSpPr>
            <p:nvPr/>
          </p:nvSpPr>
          <p:spPr bwMode="auto">
            <a:xfrm>
              <a:off x="2299759" y="6668667"/>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83" name="Freeform 48">
              <a:extLst>
                <a:ext uri="{FF2B5EF4-FFF2-40B4-BE49-F238E27FC236}">
                  <a16:creationId xmlns:a16="http://schemas.microsoft.com/office/drawing/2014/main" id="{6F9DAA17-BD00-A44C-B107-2284BCC373A1}"/>
                </a:ext>
              </a:extLst>
            </p:cNvPr>
            <p:cNvSpPr>
              <a:spLocks noChangeArrowheads="1"/>
            </p:cNvSpPr>
            <p:nvPr/>
          </p:nvSpPr>
          <p:spPr bwMode="auto">
            <a:xfrm>
              <a:off x="2868011" y="6668667"/>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84" name="Freeform 49">
              <a:extLst>
                <a:ext uri="{FF2B5EF4-FFF2-40B4-BE49-F238E27FC236}">
                  <a16:creationId xmlns:a16="http://schemas.microsoft.com/office/drawing/2014/main" id="{33A3E383-5633-CC47-A9F5-FBCD492FE390}"/>
                </a:ext>
              </a:extLst>
            </p:cNvPr>
            <p:cNvSpPr>
              <a:spLocks noChangeArrowheads="1"/>
            </p:cNvSpPr>
            <p:nvPr/>
          </p:nvSpPr>
          <p:spPr bwMode="auto">
            <a:xfrm>
              <a:off x="3245786" y="6673428"/>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85" name="Freeform 50">
              <a:extLst>
                <a:ext uri="{FF2B5EF4-FFF2-40B4-BE49-F238E27FC236}">
                  <a16:creationId xmlns:a16="http://schemas.microsoft.com/office/drawing/2014/main" id="{5004D22B-C5DB-3F47-A079-57A8E794E0B6}"/>
                </a:ext>
              </a:extLst>
            </p:cNvPr>
            <p:cNvSpPr>
              <a:spLocks noChangeArrowheads="1"/>
            </p:cNvSpPr>
            <p:nvPr/>
          </p:nvSpPr>
          <p:spPr bwMode="auto">
            <a:xfrm>
              <a:off x="3434674" y="6673428"/>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86" name="Freeform 51">
              <a:extLst>
                <a:ext uri="{FF2B5EF4-FFF2-40B4-BE49-F238E27FC236}">
                  <a16:creationId xmlns:a16="http://schemas.microsoft.com/office/drawing/2014/main" id="{D79D4FF8-33A9-1E43-BAD5-8990F4BF36BD}"/>
                </a:ext>
              </a:extLst>
            </p:cNvPr>
            <p:cNvSpPr>
              <a:spLocks noChangeArrowheads="1"/>
            </p:cNvSpPr>
            <p:nvPr/>
          </p:nvSpPr>
          <p:spPr bwMode="auto">
            <a:xfrm>
              <a:off x="3056899" y="6673428"/>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87" name="Freeform 52">
              <a:extLst>
                <a:ext uri="{FF2B5EF4-FFF2-40B4-BE49-F238E27FC236}">
                  <a16:creationId xmlns:a16="http://schemas.microsoft.com/office/drawing/2014/main" id="{6D5DCD42-6402-8A4F-8FC4-DA4CB72913D9}"/>
                </a:ext>
              </a:extLst>
            </p:cNvPr>
            <p:cNvSpPr>
              <a:spLocks noChangeArrowheads="1"/>
            </p:cNvSpPr>
            <p:nvPr/>
          </p:nvSpPr>
          <p:spPr bwMode="auto">
            <a:xfrm>
              <a:off x="3625150" y="6673428"/>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88" name="Freeform 53">
              <a:extLst>
                <a:ext uri="{FF2B5EF4-FFF2-40B4-BE49-F238E27FC236}">
                  <a16:creationId xmlns:a16="http://schemas.microsoft.com/office/drawing/2014/main" id="{F35F7A3A-F658-CF4E-B517-C02E0E62CD45}"/>
                </a:ext>
              </a:extLst>
            </p:cNvPr>
            <p:cNvSpPr>
              <a:spLocks noChangeArrowheads="1"/>
            </p:cNvSpPr>
            <p:nvPr/>
          </p:nvSpPr>
          <p:spPr bwMode="auto">
            <a:xfrm>
              <a:off x="4017211" y="666866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89" name="Freeform 54">
              <a:extLst>
                <a:ext uri="{FF2B5EF4-FFF2-40B4-BE49-F238E27FC236}">
                  <a16:creationId xmlns:a16="http://schemas.microsoft.com/office/drawing/2014/main" id="{ADD3E5D6-24BF-D64B-BF17-944337E18B19}"/>
                </a:ext>
              </a:extLst>
            </p:cNvPr>
            <p:cNvSpPr>
              <a:spLocks noChangeArrowheads="1"/>
            </p:cNvSpPr>
            <p:nvPr/>
          </p:nvSpPr>
          <p:spPr bwMode="auto">
            <a:xfrm>
              <a:off x="4207686" y="6668667"/>
              <a:ext cx="179365"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90" name="Freeform 55">
              <a:extLst>
                <a:ext uri="{FF2B5EF4-FFF2-40B4-BE49-F238E27FC236}">
                  <a16:creationId xmlns:a16="http://schemas.microsoft.com/office/drawing/2014/main" id="{7DAA8951-F16A-D740-AD9A-339B877AB9F3}"/>
                </a:ext>
              </a:extLst>
            </p:cNvPr>
            <p:cNvSpPr>
              <a:spLocks noChangeArrowheads="1"/>
            </p:cNvSpPr>
            <p:nvPr/>
          </p:nvSpPr>
          <p:spPr bwMode="auto">
            <a:xfrm>
              <a:off x="3828323" y="6668667"/>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91" name="Freeform 56">
              <a:extLst>
                <a:ext uri="{FF2B5EF4-FFF2-40B4-BE49-F238E27FC236}">
                  <a16:creationId xmlns:a16="http://schemas.microsoft.com/office/drawing/2014/main" id="{F4F0E5AB-F738-8244-8F2A-CF6B3D487B59}"/>
                </a:ext>
              </a:extLst>
            </p:cNvPr>
            <p:cNvSpPr>
              <a:spLocks noChangeArrowheads="1"/>
            </p:cNvSpPr>
            <p:nvPr/>
          </p:nvSpPr>
          <p:spPr bwMode="auto">
            <a:xfrm>
              <a:off x="4396574" y="6668667"/>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92" name="Freeform 57">
              <a:extLst>
                <a:ext uri="{FF2B5EF4-FFF2-40B4-BE49-F238E27FC236}">
                  <a16:creationId xmlns:a16="http://schemas.microsoft.com/office/drawing/2014/main" id="{2651F7AA-9F0E-3D4B-B6E8-9ACE2BB28D61}"/>
                </a:ext>
              </a:extLst>
            </p:cNvPr>
            <p:cNvSpPr>
              <a:spLocks noChangeArrowheads="1"/>
            </p:cNvSpPr>
            <p:nvPr/>
          </p:nvSpPr>
          <p:spPr bwMode="auto">
            <a:xfrm>
              <a:off x="4760064"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93" name="Freeform 58">
              <a:extLst>
                <a:ext uri="{FF2B5EF4-FFF2-40B4-BE49-F238E27FC236}">
                  <a16:creationId xmlns:a16="http://schemas.microsoft.com/office/drawing/2014/main" id="{B13823C8-D453-4A45-A654-8F63043185D8}"/>
                </a:ext>
              </a:extLst>
            </p:cNvPr>
            <p:cNvSpPr>
              <a:spLocks noChangeArrowheads="1"/>
            </p:cNvSpPr>
            <p:nvPr/>
          </p:nvSpPr>
          <p:spPr bwMode="auto">
            <a:xfrm>
              <a:off x="4948952"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94" name="Freeform 59">
              <a:extLst>
                <a:ext uri="{FF2B5EF4-FFF2-40B4-BE49-F238E27FC236}">
                  <a16:creationId xmlns:a16="http://schemas.microsoft.com/office/drawing/2014/main" id="{7E38F146-4F3C-9F43-B41C-6D8083700840}"/>
                </a:ext>
              </a:extLst>
            </p:cNvPr>
            <p:cNvSpPr>
              <a:spLocks noChangeArrowheads="1"/>
            </p:cNvSpPr>
            <p:nvPr/>
          </p:nvSpPr>
          <p:spPr bwMode="auto">
            <a:xfrm>
              <a:off x="4571176"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95" name="Freeform 60">
              <a:extLst>
                <a:ext uri="{FF2B5EF4-FFF2-40B4-BE49-F238E27FC236}">
                  <a16:creationId xmlns:a16="http://schemas.microsoft.com/office/drawing/2014/main" id="{989B25D1-4968-A141-B57F-5F9D4386FA67}"/>
                </a:ext>
              </a:extLst>
            </p:cNvPr>
            <p:cNvSpPr>
              <a:spLocks noChangeArrowheads="1"/>
            </p:cNvSpPr>
            <p:nvPr/>
          </p:nvSpPr>
          <p:spPr bwMode="auto">
            <a:xfrm>
              <a:off x="5137840" y="666707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96" name="Freeform 61">
              <a:extLst>
                <a:ext uri="{FF2B5EF4-FFF2-40B4-BE49-F238E27FC236}">
                  <a16:creationId xmlns:a16="http://schemas.microsoft.com/office/drawing/2014/main" id="{2D7B5F51-52E9-3149-9F82-B0C3B383B610}"/>
                </a:ext>
              </a:extLst>
            </p:cNvPr>
            <p:cNvSpPr>
              <a:spLocks noChangeArrowheads="1"/>
            </p:cNvSpPr>
            <p:nvPr/>
          </p:nvSpPr>
          <p:spPr bwMode="auto">
            <a:xfrm>
              <a:off x="5531488"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97" name="Freeform 62">
              <a:extLst>
                <a:ext uri="{FF2B5EF4-FFF2-40B4-BE49-F238E27FC236}">
                  <a16:creationId xmlns:a16="http://schemas.microsoft.com/office/drawing/2014/main" id="{1F165B8B-AD0B-AB46-B958-9FF17CA6C7C5}"/>
                </a:ext>
              </a:extLst>
            </p:cNvPr>
            <p:cNvSpPr>
              <a:spLocks noChangeArrowheads="1"/>
            </p:cNvSpPr>
            <p:nvPr/>
          </p:nvSpPr>
          <p:spPr bwMode="auto">
            <a:xfrm>
              <a:off x="5720377" y="666231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98" name="Freeform 63">
              <a:extLst>
                <a:ext uri="{FF2B5EF4-FFF2-40B4-BE49-F238E27FC236}">
                  <a16:creationId xmlns:a16="http://schemas.microsoft.com/office/drawing/2014/main" id="{65E7DB30-9E6A-6546-BC95-9EF4BF460D41}"/>
                </a:ext>
              </a:extLst>
            </p:cNvPr>
            <p:cNvSpPr>
              <a:spLocks noChangeArrowheads="1"/>
            </p:cNvSpPr>
            <p:nvPr/>
          </p:nvSpPr>
          <p:spPr bwMode="auto">
            <a:xfrm>
              <a:off x="5342601"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99" name="Freeform 64">
              <a:extLst>
                <a:ext uri="{FF2B5EF4-FFF2-40B4-BE49-F238E27FC236}">
                  <a16:creationId xmlns:a16="http://schemas.microsoft.com/office/drawing/2014/main" id="{75302415-7AA5-2441-B3C3-B19FF96557AA}"/>
                </a:ext>
              </a:extLst>
            </p:cNvPr>
            <p:cNvSpPr>
              <a:spLocks noChangeArrowheads="1"/>
            </p:cNvSpPr>
            <p:nvPr/>
          </p:nvSpPr>
          <p:spPr bwMode="auto">
            <a:xfrm>
              <a:off x="5909264"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00" name="Freeform 65">
              <a:extLst>
                <a:ext uri="{FF2B5EF4-FFF2-40B4-BE49-F238E27FC236}">
                  <a16:creationId xmlns:a16="http://schemas.microsoft.com/office/drawing/2014/main" id="{B9ECCAD3-7CD5-D74D-9230-5874E376F22D}"/>
                </a:ext>
              </a:extLst>
            </p:cNvPr>
            <p:cNvSpPr>
              <a:spLocks noChangeArrowheads="1"/>
            </p:cNvSpPr>
            <p:nvPr/>
          </p:nvSpPr>
          <p:spPr bwMode="auto">
            <a:xfrm>
              <a:off x="6288627" y="666231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01" name="Freeform 66">
              <a:extLst>
                <a:ext uri="{FF2B5EF4-FFF2-40B4-BE49-F238E27FC236}">
                  <a16:creationId xmlns:a16="http://schemas.microsoft.com/office/drawing/2014/main" id="{D21E469D-DFC1-DB46-8E71-291B6C0FB937}"/>
                </a:ext>
              </a:extLst>
            </p:cNvPr>
            <p:cNvSpPr>
              <a:spLocks noChangeArrowheads="1"/>
            </p:cNvSpPr>
            <p:nvPr/>
          </p:nvSpPr>
          <p:spPr bwMode="auto">
            <a:xfrm>
              <a:off x="6477515" y="666231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02" name="Freeform 67">
              <a:extLst>
                <a:ext uri="{FF2B5EF4-FFF2-40B4-BE49-F238E27FC236}">
                  <a16:creationId xmlns:a16="http://schemas.microsoft.com/office/drawing/2014/main" id="{FFB92F0C-131A-EE44-9473-58D71AC401F4}"/>
                </a:ext>
              </a:extLst>
            </p:cNvPr>
            <p:cNvSpPr>
              <a:spLocks noChangeArrowheads="1"/>
            </p:cNvSpPr>
            <p:nvPr/>
          </p:nvSpPr>
          <p:spPr bwMode="auto">
            <a:xfrm>
              <a:off x="6099739"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03" name="Freeform 68">
              <a:extLst>
                <a:ext uri="{FF2B5EF4-FFF2-40B4-BE49-F238E27FC236}">
                  <a16:creationId xmlns:a16="http://schemas.microsoft.com/office/drawing/2014/main" id="{8E8FB4A0-9A2C-924B-9847-C4D119C6498C}"/>
                </a:ext>
              </a:extLst>
            </p:cNvPr>
            <p:cNvSpPr>
              <a:spLocks noChangeArrowheads="1"/>
            </p:cNvSpPr>
            <p:nvPr/>
          </p:nvSpPr>
          <p:spPr bwMode="auto">
            <a:xfrm>
              <a:off x="6666403" y="666231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04" name="Freeform 69">
              <a:extLst>
                <a:ext uri="{FF2B5EF4-FFF2-40B4-BE49-F238E27FC236}">
                  <a16:creationId xmlns:a16="http://schemas.microsoft.com/office/drawing/2014/main" id="{D68762C3-88A0-E049-8BE1-513B68D444BC}"/>
                </a:ext>
              </a:extLst>
            </p:cNvPr>
            <p:cNvSpPr>
              <a:spLocks noChangeArrowheads="1"/>
            </p:cNvSpPr>
            <p:nvPr/>
          </p:nvSpPr>
          <p:spPr bwMode="auto">
            <a:xfrm>
              <a:off x="7060053" y="6659142"/>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05" name="Freeform 70">
              <a:extLst>
                <a:ext uri="{FF2B5EF4-FFF2-40B4-BE49-F238E27FC236}">
                  <a16:creationId xmlns:a16="http://schemas.microsoft.com/office/drawing/2014/main" id="{095D8B25-FEFE-C84A-926C-5DAB010026F7}"/>
                </a:ext>
              </a:extLst>
            </p:cNvPr>
            <p:cNvSpPr>
              <a:spLocks noChangeArrowheads="1"/>
            </p:cNvSpPr>
            <p:nvPr/>
          </p:nvSpPr>
          <p:spPr bwMode="auto">
            <a:xfrm>
              <a:off x="7248939"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06" name="Freeform 71">
              <a:extLst>
                <a:ext uri="{FF2B5EF4-FFF2-40B4-BE49-F238E27FC236}">
                  <a16:creationId xmlns:a16="http://schemas.microsoft.com/office/drawing/2014/main" id="{1200ABE3-DAC1-8847-AD22-26B8CE3EE4CE}"/>
                </a:ext>
              </a:extLst>
            </p:cNvPr>
            <p:cNvSpPr>
              <a:spLocks noChangeArrowheads="1"/>
            </p:cNvSpPr>
            <p:nvPr/>
          </p:nvSpPr>
          <p:spPr bwMode="auto">
            <a:xfrm>
              <a:off x="6872751" y="6659142"/>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07" name="Freeform 72">
              <a:extLst>
                <a:ext uri="{FF2B5EF4-FFF2-40B4-BE49-F238E27FC236}">
                  <a16:creationId xmlns:a16="http://schemas.microsoft.com/office/drawing/2014/main" id="{7FFE6731-AB44-6047-9C3B-051C96249515}"/>
                </a:ext>
              </a:extLst>
            </p:cNvPr>
            <p:cNvSpPr>
              <a:spLocks noChangeArrowheads="1"/>
            </p:cNvSpPr>
            <p:nvPr/>
          </p:nvSpPr>
          <p:spPr bwMode="auto">
            <a:xfrm>
              <a:off x="7437828"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08" name="Freeform 73">
              <a:extLst>
                <a:ext uri="{FF2B5EF4-FFF2-40B4-BE49-F238E27FC236}">
                  <a16:creationId xmlns:a16="http://schemas.microsoft.com/office/drawing/2014/main" id="{F3DFEFB8-98C9-0F42-86F6-7FF2B238D0BD}"/>
                </a:ext>
              </a:extLst>
            </p:cNvPr>
            <p:cNvSpPr>
              <a:spLocks noChangeArrowheads="1"/>
            </p:cNvSpPr>
            <p:nvPr/>
          </p:nvSpPr>
          <p:spPr bwMode="auto">
            <a:xfrm>
              <a:off x="7802906" y="6655968"/>
              <a:ext cx="179364"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09" name="Freeform 74">
              <a:extLst>
                <a:ext uri="{FF2B5EF4-FFF2-40B4-BE49-F238E27FC236}">
                  <a16:creationId xmlns:a16="http://schemas.microsoft.com/office/drawing/2014/main" id="{17B6BEC8-20D3-1C4B-9FDB-2A0F79393542}"/>
                </a:ext>
              </a:extLst>
            </p:cNvPr>
            <p:cNvSpPr>
              <a:spLocks noChangeArrowheads="1"/>
            </p:cNvSpPr>
            <p:nvPr/>
          </p:nvSpPr>
          <p:spPr bwMode="auto">
            <a:xfrm>
              <a:off x="7991793" y="665596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10" name="Freeform 75">
              <a:extLst>
                <a:ext uri="{FF2B5EF4-FFF2-40B4-BE49-F238E27FC236}">
                  <a16:creationId xmlns:a16="http://schemas.microsoft.com/office/drawing/2014/main" id="{7E4FC993-D8B7-454B-9793-863A54AE911E}"/>
                </a:ext>
              </a:extLst>
            </p:cNvPr>
            <p:cNvSpPr>
              <a:spLocks noChangeArrowheads="1"/>
            </p:cNvSpPr>
            <p:nvPr/>
          </p:nvSpPr>
          <p:spPr bwMode="auto">
            <a:xfrm>
              <a:off x="7612430" y="665596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11" name="Freeform 76">
              <a:extLst>
                <a:ext uri="{FF2B5EF4-FFF2-40B4-BE49-F238E27FC236}">
                  <a16:creationId xmlns:a16="http://schemas.microsoft.com/office/drawing/2014/main" id="{2B77B2B1-2260-2942-AE91-7B2F26B46FF9}"/>
                </a:ext>
              </a:extLst>
            </p:cNvPr>
            <p:cNvSpPr>
              <a:spLocks noChangeArrowheads="1"/>
            </p:cNvSpPr>
            <p:nvPr/>
          </p:nvSpPr>
          <p:spPr bwMode="auto">
            <a:xfrm>
              <a:off x="8180682" y="665596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12" name="Freeform 77">
              <a:extLst>
                <a:ext uri="{FF2B5EF4-FFF2-40B4-BE49-F238E27FC236}">
                  <a16:creationId xmlns:a16="http://schemas.microsoft.com/office/drawing/2014/main" id="{CA1BA66B-2F7F-254B-A141-F0F7C2D2EDBD}"/>
                </a:ext>
              </a:extLst>
            </p:cNvPr>
            <p:cNvSpPr>
              <a:spLocks noChangeArrowheads="1"/>
            </p:cNvSpPr>
            <p:nvPr/>
          </p:nvSpPr>
          <p:spPr bwMode="auto">
            <a:xfrm>
              <a:off x="8575917" y="665438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13" name="Freeform 78">
              <a:extLst>
                <a:ext uri="{FF2B5EF4-FFF2-40B4-BE49-F238E27FC236}">
                  <a16:creationId xmlns:a16="http://schemas.microsoft.com/office/drawing/2014/main" id="{0A7A60A4-624D-CE4E-BF2E-3E24435F0CAA}"/>
                </a:ext>
              </a:extLst>
            </p:cNvPr>
            <p:cNvSpPr>
              <a:spLocks noChangeArrowheads="1"/>
            </p:cNvSpPr>
            <p:nvPr/>
          </p:nvSpPr>
          <p:spPr bwMode="auto">
            <a:xfrm>
              <a:off x="8763218" y="665438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14" name="Freeform 79">
              <a:extLst>
                <a:ext uri="{FF2B5EF4-FFF2-40B4-BE49-F238E27FC236}">
                  <a16:creationId xmlns:a16="http://schemas.microsoft.com/office/drawing/2014/main" id="{47DA16DA-D094-8F4F-9C0F-4EC3013B4DA7}"/>
                </a:ext>
              </a:extLst>
            </p:cNvPr>
            <p:cNvSpPr>
              <a:spLocks noChangeArrowheads="1"/>
            </p:cNvSpPr>
            <p:nvPr/>
          </p:nvSpPr>
          <p:spPr bwMode="auto">
            <a:xfrm>
              <a:off x="8383856" y="665438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15" name="Freeform 80">
              <a:extLst>
                <a:ext uri="{FF2B5EF4-FFF2-40B4-BE49-F238E27FC236}">
                  <a16:creationId xmlns:a16="http://schemas.microsoft.com/office/drawing/2014/main" id="{5BEDDA3F-17E9-6541-B058-B6109C826553}"/>
                </a:ext>
              </a:extLst>
            </p:cNvPr>
            <p:cNvSpPr>
              <a:spLocks noChangeArrowheads="1"/>
            </p:cNvSpPr>
            <p:nvPr/>
          </p:nvSpPr>
          <p:spPr bwMode="auto">
            <a:xfrm>
              <a:off x="8952106" y="665438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16" name="Freeform 81">
              <a:extLst>
                <a:ext uri="{FF2B5EF4-FFF2-40B4-BE49-F238E27FC236}">
                  <a16:creationId xmlns:a16="http://schemas.microsoft.com/office/drawing/2014/main" id="{52C14A1F-2712-6F4B-87E0-3F92D4AB0E7B}"/>
                </a:ext>
              </a:extLst>
            </p:cNvPr>
            <p:cNvSpPr>
              <a:spLocks noChangeArrowheads="1"/>
            </p:cNvSpPr>
            <p:nvPr/>
          </p:nvSpPr>
          <p:spPr bwMode="auto">
            <a:xfrm>
              <a:off x="9333056" y="6659142"/>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17" name="Freeform 82">
              <a:extLst>
                <a:ext uri="{FF2B5EF4-FFF2-40B4-BE49-F238E27FC236}">
                  <a16:creationId xmlns:a16="http://schemas.microsoft.com/office/drawing/2014/main" id="{471E27F8-E426-A848-BD1D-8D344AF60143}"/>
                </a:ext>
              </a:extLst>
            </p:cNvPr>
            <p:cNvSpPr>
              <a:spLocks noChangeArrowheads="1"/>
            </p:cNvSpPr>
            <p:nvPr/>
          </p:nvSpPr>
          <p:spPr bwMode="auto">
            <a:xfrm>
              <a:off x="9520357" y="6659142"/>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18" name="Freeform 83">
              <a:extLst>
                <a:ext uri="{FF2B5EF4-FFF2-40B4-BE49-F238E27FC236}">
                  <a16:creationId xmlns:a16="http://schemas.microsoft.com/office/drawing/2014/main" id="{B62D84E9-CB33-6340-B929-6E72EBA15134}"/>
                </a:ext>
              </a:extLst>
            </p:cNvPr>
            <p:cNvSpPr>
              <a:spLocks noChangeArrowheads="1"/>
            </p:cNvSpPr>
            <p:nvPr/>
          </p:nvSpPr>
          <p:spPr bwMode="auto">
            <a:xfrm>
              <a:off x="9144168" y="6659142"/>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19" name="Freeform 84">
              <a:extLst>
                <a:ext uri="{FF2B5EF4-FFF2-40B4-BE49-F238E27FC236}">
                  <a16:creationId xmlns:a16="http://schemas.microsoft.com/office/drawing/2014/main" id="{E02FC554-284C-AE40-97CF-E55BC9A69165}"/>
                </a:ext>
              </a:extLst>
            </p:cNvPr>
            <p:cNvSpPr>
              <a:spLocks noChangeArrowheads="1"/>
            </p:cNvSpPr>
            <p:nvPr/>
          </p:nvSpPr>
          <p:spPr bwMode="auto">
            <a:xfrm>
              <a:off x="9710832" y="6659142"/>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20" name="Freeform 85">
              <a:extLst>
                <a:ext uri="{FF2B5EF4-FFF2-40B4-BE49-F238E27FC236}">
                  <a16:creationId xmlns:a16="http://schemas.microsoft.com/office/drawing/2014/main" id="{6262E2A3-D4E4-5541-BC81-2FC6C65353CE}"/>
                </a:ext>
              </a:extLst>
            </p:cNvPr>
            <p:cNvSpPr>
              <a:spLocks noChangeArrowheads="1"/>
            </p:cNvSpPr>
            <p:nvPr/>
          </p:nvSpPr>
          <p:spPr bwMode="auto">
            <a:xfrm>
              <a:off x="10104481"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21" name="Freeform 86">
              <a:extLst>
                <a:ext uri="{FF2B5EF4-FFF2-40B4-BE49-F238E27FC236}">
                  <a16:creationId xmlns:a16="http://schemas.microsoft.com/office/drawing/2014/main" id="{4A464ADA-04E7-E342-8DD7-995E25BA0693}"/>
                </a:ext>
              </a:extLst>
            </p:cNvPr>
            <p:cNvSpPr>
              <a:spLocks noChangeArrowheads="1"/>
            </p:cNvSpPr>
            <p:nvPr/>
          </p:nvSpPr>
          <p:spPr bwMode="auto">
            <a:xfrm>
              <a:off x="10293368"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22" name="Freeform 87">
              <a:extLst>
                <a:ext uri="{FF2B5EF4-FFF2-40B4-BE49-F238E27FC236}">
                  <a16:creationId xmlns:a16="http://schemas.microsoft.com/office/drawing/2014/main" id="{01F06F84-CEA1-5842-AD6D-D9F83E2C5F19}"/>
                </a:ext>
              </a:extLst>
            </p:cNvPr>
            <p:cNvSpPr>
              <a:spLocks noChangeArrowheads="1"/>
            </p:cNvSpPr>
            <p:nvPr/>
          </p:nvSpPr>
          <p:spPr bwMode="auto">
            <a:xfrm>
              <a:off x="9915592" y="665438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23" name="Freeform 88">
              <a:extLst>
                <a:ext uri="{FF2B5EF4-FFF2-40B4-BE49-F238E27FC236}">
                  <a16:creationId xmlns:a16="http://schemas.microsoft.com/office/drawing/2014/main" id="{ED1A8749-9D0C-8446-9AD2-1394CAB23C46}"/>
                </a:ext>
              </a:extLst>
            </p:cNvPr>
            <p:cNvSpPr>
              <a:spLocks noChangeArrowheads="1"/>
            </p:cNvSpPr>
            <p:nvPr/>
          </p:nvSpPr>
          <p:spPr bwMode="auto">
            <a:xfrm>
              <a:off x="10482257" y="665438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24" name="Freeform 89">
              <a:extLst>
                <a:ext uri="{FF2B5EF4-FFF2-40B4-BE49-F238E27FC236}">
                  <a16:creationId xmlns:a16="http://schemas.microsoft.com/office/drawing/2014/main" id="{81F28244-427F-E142-82A8-D568A5DF2CD0}"/>
                </a:ext>
              </a:extLst>
            </p:cNvPr>
            <p:cNvSpPr>
              <a:spLocks noChangeArrowheads="1"/>
            </p:cNvSpPr>
            <p:nvPr/>
          </p:nvSpPr>
          <p:spPr bwMode="auto">
            <a:xfrm>
              <a:off x="10844160" y="665279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25" name="Freeform 90">
              <a:extLst>
                <a:ext uri="{FF2B5EF4-FFF2-40B4-BE49-F238E27FC236}">
                  <a16:creationId xmlns:a16="http://schemas.microsoft.com/office/drawing/2014/main" id="{3838D4AE-5786-7149-9A0D-39BDFC2068A3}"/>
                </a:ext>
              </a:extLst>
            </p:cNvPr>
            <p:cNvSpPr>
              <a:spLocks noChangeArrowheads="1"/>
            </p:cNvSpPr>
            <p:nvPr/>
          </p:nvSpPr>
          <p:spPr bwMode="auto">
            <a:xfrm>
              <a:off x="11036221" y="665279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26" name="Freeform 91">
              <a:extLst>
                <a:ext uri="{FF2B5EF4-FFF2-40B4-BE49-F238E27FC236}">
                  <a16:creationId xmlns:a16="http://schemas.microsoft.com/office/drawing/2014/main" id="{A1CD56C8-0BBB-014E-A899-7246F81E2177}"/>
                </a:ext>
              </a:extLst>
            </p:cNvPr>
            <p:cNvSpPr>
              <a:spLocks noChangeArrowheads="1"/>
            </p:cNvSpPr>
            <p:nvPr/>
          </p:nvSpPr>
          <p:spPr bwMode="auto">
            <a:xfrm>
              <a:off x="10656859" y="665279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27" name="Freeform 92">
              <a:extLst>
                <a:ext uri="{FF2B5EF4-FFF2-40B4-BE49-F238E27FC236}">
                  <a16:creationId xmlns:a16="http://schemas.microsoft.com/office/drawing/2014/main" id="{6AE6CB5A-56B9-6847-B354-E589AE0247A0}"/>
                </a:ext>
              </a:extLst>
            </p:cNvPr>
            <p:cNvSpPr>
              <a:spLocks noChangeArrowheads="1"/>
            </p:cNvSpPr>
            <p:nvPr/>
          </p:nvSpPr>
          <p:spPr bwMode="auto">
            <a:xfrm>
              <a:off x="11225110" y="665279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28" name="Freeform 93">
              <a:extLst>
                <a:ext uri="{FF2B5EF4-FFF2-40B4-BE49-F238E27FC236}">
                  <a16:creationId xmlns:a16="http://schemas.microsoft.com/office/drawing/2014/main" id="{3036EF75-4653-C842-90C4-98C34E40110A}"/>
                </a:ext>
              </a:extLst>
            </p:cNvPr>
            <p:cNvSpPr>
              <a:spLocks noChangeArrowheads="1"/>
            </p:cNvSpPr>
            <p:nvPr/>
          </p:nvSpPr>
          <p:spPr bwMode="auto">
            <a:xfrm>
              <a:off x="11618759" y="664803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29" name="Freeform 94">
              <a:extLst>
                <a:ext uri="{FF2B5EF4-FFF2-40B4-BE49-F238E27FC236}">
                  <a16:creationId xmlns:a16="http://schemas.microsoft.com/office/drawing/2014/main" id="{4C43596B-DF8A-FF40-820E-56C52838C9D8}"/>
                </a:ext>
              </a:extLst>
            </p:cNvPr>
            <p:cNvSpPr>
              <a:spLocks noChangeArrowheads="1"/>
            </p:cNvSpPr>
            <p:nvPr/>
          </p:nvSpPr>
          <p:spPr bwMode="auto">
            <a:xfrm>
              <a:off x="11807647" y="664803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30" name="Freeform 95">
              <a:extLst>
                <a:ext uri="{FF2B5EF4-FFF2-40B4-BE49-F238E27FC236}">
                  <a16:creationId xmlns:a16="http://schemas.microsoft.com/office/drawing/2014/main" id="{3B7511D9-3C7F-8E40-ADD9-D3B8F185CA86}"/>
                </a:ext>
              </a:extLst>
            </p:cNvPr>
            <p:cNvSpPr>
              <a:spLocks noChangeArrowheads="1"/>
            </p:cNvSpPr>
            <p:nvPr/>
          </p:nvSpPr>
          <p:spPr bwMode="auto">
            <a:xfrm>
              <a:off x="11428284" y="664803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31" name="Freeform 96">
              <a:extLst>
                <a:ext uri="{FF2B5EF4-FFF2-40B4-BE49-F238E27FC236}">
                  <a16:creationId xmlns:a16="http://schemas.microsoft.com/office/drawing/2014/main" id="{57F6E9A6-983B-7946-AFBC-42E9DA259153}"/>
                </a:ext>
              </a:extLst>
            </p:cNvPr>
            <p:cNvSpPr>
              <a:spLocks noChangeArrowheads="1"/>
            </p:cNvSpPr>
            <p:nvPr/>
          </p:nvSpPr>
          <p:spPr bwMode="auto">
            <a:xfrm>
              <a:off x="11996534" y="664803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33" name="Freeform 33">
              <a:extLst>
                <a:ext uri="{FF2B5EF4-FFF2-40B4-BE49-F238E27FC236}">
                  <a16:creationId xmlns:a16="http://schemas.microsoft.com/office/drawing/2014/main" id="{4CB2AC26-7E51-3144-AB95-1DD8A9A81448}"/>
                </a:ext>
              </a:extLst>
            </p:cNvPr>
            <p:cNvSpPr>
              <a:spLocks noChangeArrowheads="1"/>
            </p:cNvSpPr>
            <p:nvPr/>
          </p:nvSpPr>
          <p:spPr bwMode="auto">
            <a:xfrm rot="16200000">
              <a:off x="48185" y="6302795"/>
              <a:ext cx="180951" cy="173016"/>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34" name="Freeform 34">
              <a:extLst>
                <a:ext uri="{FF2B5EF4-FFF2-40B4-BE49-F238E27FC236}">
                  <a16:creationId xmlns:a16="http://schemas.microsoft.com/office/drawing/2014/main" id="{39EA22BA-074F-B846-BA9D-333312601227}"/>
                </a:ext>
              </a:extLst>
            </p:cNvPr>
            <p:cNvSpPr>
              <a:spLocks noChangeArrowheads="1"/>
            </p:cNvSpPr>
            <p:nvPr/>
          </p:nvSpPr>
          <p:spPr bwMode="auto">
            <a:xfrm rot="16200000">
              <a:off x="48185" y="6110733"/>
              <a:ext cx="180951" cy="173016"/>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35" name="Freeform 35">
              <a:extLst>
                <a:ext uri="{FF2B5EF4-FFF2-40B4-BE49-F238E27FC236}">
                  <a16:creationId xmlns:a16="http://schemas.microsoft.com/office/drawing/2014/main" id="{27863EC9-D8FA-E24D-9EC7-2602B9532F69}"/>
                </a:ext>
              </a:extLst>
            </p:cNvPr>
            <p:cNvSpPr>
              <a:spLocks noChangeArrowheads="1"/>
            </p:cNvSpPr>
            <p:nvPr/>
          </p:nvSpPr>
          <p:spPr bwMode="auto">
            <a:xfrm rot="16200000">
              <a:off x="48185" y="6491684"/>
              <a:ext cx="180951" cy="173016"/>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36" name="Freeform 36">
              <a:extLst>
                <a:ext uri="{FF2B5EF4-FFF2-40B4-BE49-F238E27FC236}">
                  <a16:creationId xmlns:a16="http://schemas.microsoft.com/office/drawing/2014/main" id="{BF3D2737-7391-9A4B-9AF5-CBC89E551A97}"/>
                </a:ext>
              </a:extLst>
            </p:cNvPr>
            <p:cNvSpPr>
              <a:spLocks noChangeArrowheads="1"/>
            </p:cNvSpPr>
            <p:nvPr/>
          </p:nvSpPr>
          <p:spPr bwMode="auto">
            <a:xfrm rot="16200000">
              <a:off x="48185" y="5921844"/>
              <a:ext cx="180951" cy="173016"/>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37" name="Freeform 37">
              <a:extLst>
                <a:ext uri="{FF2B5EF4-FFF2-40B4-BE49-F238E27FC236}">
                  <a16:creationId xmlns:a16="http://schemas.microsoft.com/office/drawing/2014/main" id="{0BE53D37-CF12-1544-9EBB-8DDC083B4FA2}"/>
                </a:ext>
              </a:extLst>
            </p:cNvPr>
            <p:cNvSpPr>
              <a:spLocks noChangeArrowheads="1"/>
            </p:cNvSpPr>
            <p:nvPr/>
          </p:nvSpPr>
          <p:spPr bwMode="auto">
            <a:xfrm rot="16200000">
              <a:off x="41835" y="5528196"/>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38" name="Freeform 38">
              <a:extLst>
                <a:ext uri="{FF2B5EF4-FFF2-40B4-BE49-F238E27FC236}">
                  <a16:creationId xmlns:a16="http://schemas.microsoft.com/office/drawing/2014/main" id="{540265DC-248E-CE41-A395-20676AACA350}"/>
                </a:ext>
              </a:extLst>
            </p:cNvPr>
            <p:cNvSpPr>
              <a:spLocks noChangeArrowheads="1"/>
            </p:cNvSpPr>
            <p:nvPr/>
          </p:nvSpPr>
          <p:spPr bwMode="auto">
            <a:xfrm rot="16200000">
              <a:off x="41835" y="5339308"/>
              <a:ext cx="180951" cy="173016"/>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39" name="Freeform 39">
              <a:extLst>
                <a:ext uri="{FF2B5EF4-FFF2-40B4-BE49-F238E27FC236}">
                  <a16:creationId xmlns:a16="http://schemas.microsoft.com/office/drawing/2014/main" id="{1210F685-24B2-6C49-B57A-12565FF1E320}"/>
                </a:ext>
              </a:extLst>
            </p:cNvPr>
            <p:cNvSpPr>
              <a:spLocks noChangeArrowheads="1"/>
            </p:cNvSpPr>
            <p:nvPr/>
          </p:nvSpPr>
          <p:spPr bwMode="auto">
            <a:xfrm rot="16200000">
              <a:off x="41835" y="5718671"/>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40" name="Freeform 40">
              <a:extLst>
                <a:ext uri="{FF2B5EF4-FFF2-40B4-BE49-F238E27FC236}">
                  <a16:creationId xmlns:a16="http://schemas.microsoft.com/office/drawing/2014/main" id="{79EC2287-8F9E-144E-9D1A-8591586C84F6}"/>
                </a:ext>
              </a:extLst>
            </p:cNvPr>
            <p:cNvSpPr>
              <a:spLocks noChangeArrowheads="1"/>
            </p:cNvSpPr>
            <p:nvPr/>
          </p:nvSpPr>
          <p:spPr bwMode="auto">
            <a:xfrm rot="16200000">
              <a:off x="41835" y="5152008"/>
              <a:ext cx="180951" cy="173016"/>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41" name="Freeform 41">
              <a:extLst>
                <a:ext uri="{FF2B5EF4-FFF2-40B4-BE49-F238E27FC236}">
                  <a16:creationId xmlns:a16="http://schemas.microsoft.com/office/drawing/2014/main" id="{120C4923-084F-6441-B2A0-F86672F76725}"/>
                </a:ext>
              </a:extLst>
            </p:cNvPr>
            <p:cNvSpPr>
              <a:spLocks noChangeArrowheads="1"/>
            </p:cNvSpPr>
            <p:nvPr/>
          </p:nvSpPr>
          <p:spPr bwMode="auto">
            <a:xfrm rot="16200000">
              <a:off x="41835" y="4788517"/>
              <a:ext cx="180951" cy="173016"/>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42" name="Freeform 42">
              <a:extLst>
                <a:ext uri="{FF2B5EF4-FFF2-40B4-BE49-F238E27FC236}">
                  <a16:creationId xmlns:a16="http://schemas.microsoft.com/office/drawing/2014/main" id="{F8F858E7-CECB-F84F-B67A-6A90212A297D}"/>
                </a:ext>
              </a:extLst>
            </p:cNvPr>
            <p:cNvSpPr>
              <a:spLocks noChangeArrowheads="1"/>
            </p:cNvSpPr>
            <p:nvPr/>
          </p:nvSpPr>
          <p:spPr bwMode="auto">
            <a:xfrm rot="16200000">
              <a:off x="41835" y="4599630"/>
              <a:ext cx="180951" cy="173016"/>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43" name="Freeform 43">
              <a:extLst>
                <a:ext uri="{FF2B5EF4-FFF2-40B4-BE49-F238E27FC236}">
                  <a16:creationId xmlns:a16="http://schemas.microsoft.com/office/drawing/2014/main" id="{8AD5DA50-F52B-2E4E-8650-F92F43C5BA82}"/>
                </a:ext>
              </a:extLst>
            </p:cNvPr>
            <p:cNvSpPr>
              <a:spLocks noChangeArrowheads="1"/>
            </p:cNvSpPr>
            <p:nvPr/>
          </p:nvSpPr>
          <p:spPr bwMode="auto">
            <a:xfrm rot="16200000">
              <a:off x="41835" y="4977405"/>
              <a:ext cx="180951" cy="173016"/>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44" name="Freeform 44">
              <a:extLst>
                <a:ext uri="{FF2B5EF4-FFF2-40B4-BE49-F238E27FC236}">
                  <a16:creationId xmlns:a16="http://schemas.microsoft.com/office/drawing/2014/main" id="{F3DCE0A6-1F1E-7248-AA79-149C20B801B9}"/>
                </a:ext>
              </a:extLst>
            </p:cNvPr>
            <p:cNvSpPr>
              <a:spLocks noChangeArrowheads="1"/>
            </p:cNvSpPr>
            <p:nvPr/>
          </p:nvSpPr>
          <p:spPr bwMode="auto">
            <a:xfrm rot="16200000">
              <a:off x="41835" y="4410741"/>
              <a:ext cx="180951" cy="173016"/>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45" name="Freeform 45">
              <a:extLst>
                <a:ext uri="{FF2B5EF4-FFF2-40B4-BE49-F238E27FC236}">
                  <a16:creationId xmlns:a16="http://schemas.microsoft.com/office/drawing/2014/main" id="{9AC579CF-D4AE-174B-BB6F-A873D40FD697}"/>
                </a:ext>
              </a:extLst>
            </p:cNvPr>
            <p:cNvSpPr>
              <a:spLocks noChangeArrowheads="1"/>
            </p:cNvSpPr>
            <p:nvPr/>
          </p:nvSpPr>
          <p:spPr bwMode="auto">
            <a:xfrm rot="16200000">
              <a:off x="37073" y="4017092"/>
              <a:ext cx="180951" cy="173015"/>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46" name="Freeform 46">
              <a:extLst>
                <a:ext uri="{FF2B5EF4-FFF2-40B4-BE49-F238E27FC236}">
                  <a16:creationId xmlns:a16="http://schemas.microsoft.com/office/drawing/2014/main" id="{DD9F5DB0-5338-5F48-9107-9ABE43B1A47C}"/>
                </a:ext>
              </a:extLst>
            </p:cNvPr>
            <p:cNvSpPr>
              <a:spLocks noChangeArrowheads="1"/>
            </p:cNvSpPr>
            <p:nvPr/>
          </p:nvSpPr>
          <p:spPr bwMode="auto">
            <a:xfrm rot="16200000">
              <a:off x="37073" y="3828205"/>
              <a:ext cx="180951" cy="173015"/>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47" name="Freeform 47">
              <a:extLst>
                <a:ext uri="{FF2B5EF4-FFF2-40B4-BE49-F238E27FC236}">
                  <a16:creationId xmlns:a16="http://schemas.microsoft.com/office/drawing/2014/main" id="{69B82725-4B25-074B-8F5F-32A090C549DB}"/>
                </a:ext>
              </a:extLst>
            </p:cNvPr>
            <p:cNvSpPr>
              <a:spLocks noChangeArrowheads="1"/>
            </p:cNvSpPr>
            <p:nvPr/>
          </p:nvSpPr>
          <p:spPr bwMode="auto">
            <a:xfrm rot="16200000">
              <a:off x="37073" y="4204393"/>
              <a:ext cx="180951" cy="173015"/>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48" name="Freeform 48">
              <a:extLst>
                <a:ext uri="{FF2B5EF4-FFF2-40B4-BE49-F238E27FC236}">
                  <a16:creationId xmlns:a16="http://schemas.microsoft.com/office/drawing/2014/main" id="{54DE6541-0006-7B4A-A65F-4E2E6732496E}"/>
                </a:ext>
              </a:extLst>
            </p:cNvPr>
            <p:cNvSpPr>
              <a:spLocks noChangeArrowheads="1"/>
            </p:cNvSpPr>
            <p:nvPr/>
          </p:nvSpPr>
          <p:spPr bwMode="auto">
            <a:xfrm rot="16200000">
              <a:off x="37073" y="3636142"/>
              <a:ext cx="180951" cy="173015"/>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49" name="Freeform 49">
              <a:extLst>
                <a:ext uri="{FF2B5EF4-FFF2-40B4-BE49-F238E27FC236}">
                  <a16:creationId xmlns:a16="http://schemas.microsoft.com/office/drawing/2014/main" id="{5872710A-3B18-3A45-BBBB-B8BBB9C645C0}"/>
                </a:ext>
              </a:extLst>
            </p:cNvPr>
            <p:cNvSpPr>
              <a:spLocks noChangeArrowheads="1"/>
            </p:cNvSpPr>
            <p:nvPr/>
          </p:nvSpPr>
          <p:spPr bwMode="auto">
            <a:xfrm rot="16200000">
              <a:off x="41835" y="3258366"/>
              <a:ext cx="180951" cy="173016"/>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50" name="Freeform 50">
              <a:extLst>
                <a:ext uri="{FF2B5EF4-FFF2-40B4-BE49-F238E27FC236}">
                  <a16:creationId xmlns:a16="http://schemas.microsoft.com/office/drawing/2014/main" id="{E7076E52-2674-F54C-A675-BA7B4D06D989}"/>
                </a:ext>
              </a:extLst>
            </p:cNvPr>
            <p:cNvSpPr>
              <a:spLocks noChangeArrowheads="1"/>
            </p:cNvSpPr>
            <p:nvPr/>
          </p:nvSpPr>
          <p:spPr bwMode="auto">
            <a:xfrm rot="16200000">
              <a:off x="42629" y="3067097"/>
              <a:ext cx="179365" cy="173016"/>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51" name="Freeform 51">
              <a:extLst>
                <a:ext uri="{FF2B5EF4-FFF2-40B4-BE49-F238E27FC236}">
                  <a16:creationId xmlns:a16="http://schemas.microsoft.com/office/drawing/2014/main" id="{73B87B26-84A9-9245-8559-D568AA29E630}"/>
                </a:ext>
              </a:extLst>
            </p:cNvPr>
            <p:cNvSpPr>
              <a:spLocks noChangeArrowheads="1"/>
            </p:cNvSpPr>
            <p:nvPr/>
          </p:nvSpPr>
          <p:spPr bwMode="auto">
            <a:xfrm rot="16200000">
              <a:off x="41835" y="3447254"/>
              <a:ext cx="180951" cy="173016"/>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52" name="Freeform 52">
              <a:extLst>
                <a:ext uri="{FF2B5EF4-FFF2-40B4-BE49-F238E27FC236}">
                  <a16:creationId xmlns:a16="http://schemas.microsoft.com/office/drawing/2014/main" id="{EA775BCC-524C-6C4E-B62B-F7208DDDF016}"/>
                </a:ext>
              </a:extLst>
            </p:cNvPr>
            <p:cNvSpPr>
              <a:spLocks noChangeArrowheads="1"/>
            </p:cNvSpPr>
            <p:nvPr/>
          </p:nvSpPr>
          <p:spPr bwMode="auto">
            <a:xfrm rot="16200000">
              <a:off x="41835" y="2879003"/>
              <a:ext cx="180951" cy="173016"/>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53" name="Freeform 53">
              <a:extLst>
                <a:ext uri="{FF2B5EF4-FFF2-40B4-BE49-F238E27FC236}">
                  <a16:creationId xmlns:a16="http://schemas.microsoft.com/office/drawing/2014/main" id="{247D27C2-13E2-8547-84B5-7A9555E0CE17}"/>
                </a:ext>
              </a:extLst>
            </p:cNvPr>
            <p:cNvSpPr>
              <a:spLocks noChangeArrowheads="1"/>
            </p:cNvSpPr>
            <p:nvPr/>
          </p:nvSpPr>
          <p:spPr bwMode="auto">
            <a:xfrm rot="16200000">
              <a:off x="37073" y="248694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54" name="Freeform 54">
              <a:extLst>
                <a:ext uri="{FF2B5EF4-FFF2-40B4-BE49-F238E27FC236}">
                  <a16:creationId xmlns:a16="http://schemas.microsoft.com/office/drawing/2014/main" id="{23E63FF4-2558-F54E-B37A-619949889DF7}"/>
                </a:ext>
              </a:extLst>
            </p:cNvPr>
            <p:cNvSpPr>
              <a:spLocks noChangeArrowheads="1"/>
            </p:cNvSpPr>
            <p:nvPr/>
          </p:nvSpPr>
          <p:spPr bwMode="auto">
            <a:xfrm rot="16200000">
              <a:off x="37073" y="2296467"/>
              <a:ext cx="180951" cy="173015"/>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55" name="Freeform 55">
              <a:extLst>
                <a:ext uri="{FF2B5EF4-FFF2-40B4-BE49-F238E27FC236}">
                  <a16:creationId xmlns:a16="http://schemas.microsoft.com/office/drawing/2014/main" id="{A48B2E92-E575-7442-8760-FA813B046E7A}"/>
                </a:ext>
              </a:extLst>
            </p:cNvPr>
            <p:cNvSpPr>
              <a:spLocks noChangeArrowheads="1"/>
            </p:cNvSpPr>
            <p:nvPr/>
          </p:nvSpPr>
          <p:spPr bwMode="auto">
            <a:xfrm rot="16200000">
              <a:off x="37073" y="2675830"/>
              <a:ext cx="180951" cy="173015"/>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56" name="Freeform 56">
              <a:extLst>
                <a:ext uri="{FF2B5EF4-FFF2-40B4-BE49-F238E27FC236}">
                  <a16:creationId xmlns:a16="http://schemas.microsoft.com/office/drawing/2014/main" id="{A7A2CDCE-06F6-5749-88C8-9153D0D93DED}"/>
                </a:ext>
              </a:extLst>
            </p:cNvPr>
            <p:cNvSpPr>
              <a:spLocks noChangeArrowheads="1"/>
            </p:cNvSpPr>
            <p:nvPr/>
          </p:nvSpPr>
          <p:spPr bwMode="auto">
            <a:xfrm rot="16200000">
              <a:off x="37073" y="2107579"/>
              <a:ext cx="180951" cy="173015"/>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57" name="Freeform 57">
              <a:extLst>
                <a:ext uri="{FF2B5EF4-FFF2-40B4-BE49-F238E27FC236}">
                  <a16:creationId xmlns:a16="http://schemas.microsoft.com/office/drawing/2014/main" id="{6DD0BA69-969F-DE44-8483-DE37D21A59D4}"/>
                </a:ext>
              </a:extLst>
            </p:cNvPr>
            <p:cNvSpPr>
              <a:spLocks noChangeArrowheads="1"/>
            </p:cNvSpPr>
            <p:nvPr/>
          </p:nvSpPr>
          <p:spPr bwMode="auto">
            <a:xfrm rot="16200000">
              <a:off x="35486" y="1744088"/>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58" name="Freeform 58">
              <a:extLst>
                <a:ext uri="{FF2B5EF4-FFF2-40B4-BE49-F238E27FC236}">
                  <a16:creationId xmlns:a16="http://schemas.microsoft.com/office/drawing/2014/main" id="{3AA44363-8459-424F-8B74-EF1F8DC71A0D}"/>
                </a:ext>
              </a:extLst>
            </p:cNvPr>
            <p:cNvSpPr>
              <a:spLocks noChangeArrowheads="1"/>
            </p:cNvSpPr>
            <p:nvPr/>
          </p:nvSpPr>
          <p:spPr bwMode="auto">
            <a:xfrm rot="16200000">
              <a:off x="35486" y="1555201"/>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59" name="Freeform 59">
              <a:extLst>
                <a:ext uri="{FF2B5EF4-FFF2-40B4-BE49-F238E27FC236}">
                  <a16:creationId xmlns:a16="http://schemas.microsoft.com/office/drawing/2014/main" id="{E2DFE3B3-C843-A447-9FC9-3AD43E8C394B}"/>
                </a:ext>
              </a:extLst>
            </p:cNvPr>
            <p:cNvSpPr>
              <a:spLocks noChangeArrowheads="1"/>
            </p:cNvSpPr>
            <p:nvPr/>
          </p:nvSpPr>
          <p:spPr bwMode="auto">
            <a:xfrm rot="16200000">
              <a:off x="35486" y="1932977"/>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60" name="Freeform 60">
              <a:extLst>
                <a:ext uri="{FF2B5EF4-FFF2-40B4-BE49-F238E27FC236}">
                  <a16:creationId xmlns:a16="http://schemas.microsoft.com/office/drawing/2014/main" id="{2E36BA5C-6BDD-504C-B54D-4407FB36AF6C}"/>
                </a:ext>
              </a:extLst>
            </p:cNvPr>
            <p:cNvSpPr>
              <a:spLocks noChangeArrowheads="1"/>
            </p:cNvSpPr>
            <p:nvPr/>
          </p:nvSpPr>
          <p:spPr bwMode="auto">
            <a:xfrm rot="16200000">
              <a:off x="35486" y="1366313"/>
              <a:ext cx="180951" cy="173016"/>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61" name="Freeform 61">
              <a:extLst>
                <a:ext uri="{FF2B5EF4-FFF2-40B4-BE49-F238E27FC236}">
                  <a16:creationId xmlns:a16="http://schemas.microsoft.com/office/drawing/2014/main" id="{585202AA-D92B-B64A-8E9C-49E948A92886}"/>
                </a:ext>
              </a:extLst>
            </p:cNvPr>
            <p:cNvSpPr>
              <a:spLocks noChangeArrowheads="1"/>
            </p:cNvSpPr>
            <p:nvPr/>
          </p:nvSpPr>
          <p:spPr bwMode="auto">
            <a:xfrm rot="16200000">
              <a:off x="30725" y="972664"/>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162" name="Freeform 62">
              <a:extLst>
                <a:ext uri="{FF2B5EF4-FFF2-40B4-BE49-F238E27FC236}">
                  <a16:creationId xmlns:a16="http://schemas.microsoft.com/office/drawing/2014/main" id="{B384F90F-62EE-8349-A4F9-33ABE7A1151F}"/>
                </a:ext>
              </a:extLst>
            </p:cNvPr>
            <p:cNvSpPr>
              <a:spLocks noChangeArrowheads="1"/>
            </p:cNvSpPr>
            <p:nvPr/>
          </p:nvSpPr>
          <p:spPr bwMode="auto">
            <a:xfrm rot="16200000">
              <a:off x="30725" y="783776"/>
              <a:ext cx="180951" cy="173015"/>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63" name="Freeform 63">
              <a:extLst>
                <a:ext uri="{FF2B5EF4-FFF2-40B4-BE49-F238E27FC236}">
                  <a16:creationId xmlns:a16="http://schemas.microsoft.com/office/drawing/2014/main" id="{DE2B485A-E304-8E4B-BBAE-DBA613546F33}"/>
                </a:ext>
              </a:extLst>
            </p:cNvPr>
            <p:cNvSpPr>
              <a:spLocks noChangeArrowheads="1"/>
            </p:cNvSpPr>
            <p:nvPr/>
          </p:nvSpPr>
          <p:spPr bwMode="auto">
            <a:xfrm rot="16200000">
              <a:off x="30725" y="1161553"/>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64" name="Freeform 64">
              <a:extLst>
                <a:ext uri="{FF2B5EF4-FFF2-40B4-BE49-F238E27FC236}">
                  <a16:creationId xmlns:a16="http://schemas.microsoft.com/office/drawing/2014/main" id="{B50A1E8E-B6F0-4049-9BB3-EA72F89538F9}"/>
                </a:ext>
              </a:extLst>
            </p:cNvPr>
            <p:cNvSpPr>
              <a:spLocks noChangeArrowheads="1"/>
            </p:cNvSpPr>
            <p:nvPr/>
          </p:nvSpPr>
          <p:spPr bwMode="auto">
            <a:xfrm rot="16200000">
              <a:off x="30725" y="59330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165" name="Freeform 65">
              <a:extLst>
                <a:ext uri="{FF2B5EF4-FFF2-40B4-BE49-F238E27FC236}">
                  <a16:creationId xmlns:a16="http://schemas.microsoft.com/office/drawing/2014/main" id="{7EA32475-3A0D-614F-8673-86565735BBCA}"/>
                </a:ext>
              </a:extLst>
            </p:cNvPr>
            <p:cNvSpPr>
              <a:spLocks noChangeArrowheads="1"/>
            </p:cNvSpPr>
            <p:nvPr/>
          </p:nvSpPr>
          <p:spPr bwMode="auto">
            <a:xfrm rot="16200000">
              <a:off x="30725" y="215525"/>
              <a:ext cx="180951" cy="173015"/>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167" name="Freeform 67">
              <a:extLst>
                <a:ext uri="{FF2B5EF4-FFF2-40B4-BE49-F238E27FC236}">
                  <a16:creationId xmlns:a16="http://schemas.microsoft.com/office/drawing/2014/main" id="{6A673B8F-189F-E644-A6DE-16399BF4A08E}"/>
                </a:ext>
              </a:extLst>
            </p:cNvPr>
            <p:cNvSpPr>
              <a:spLocks noChangeArrowheads="1"/>
            </p:cNvSpPr>
            <p:nvPr/>
          </p:nvSpPr>
          <p:spPr bwMode="auto">
            <a:xfrm rot="16200000">
              <a:off x="30725" y="404413"/>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00" name="Freeform 33">
              <a:extLst>
                <a:ext uri="{FF2B5EF4-FFF2-40B4-BE49-F238E27FC236}">
                  <a16:creationId xmlns:a16="http://schemas.microsoft.com/office/drawing/2014/main" id="{A99ADD20-7C48-B247-B9C9-6194DB148473}"/>
                </a:ext>
              </a:extLst>
            </p:cNvPr>
            <p:cNvSpPr>
              <a:spLocks noChangeArrowheads="1"/>
            </p:cNvSpPr>
            <p:nvPr/>
          </p:nvSpPr>
          <p:spPr bwMode="auto">
            <a:xfrm rot="16200000">
              <a:off x="11998915" y="6280572"/>
              <a:ext cx="180951" cy="173015"/>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01" name="Freeform 34">
              <a:extLst>
                <a:ext uri="{FF2B5EF4-FFF2-40B4-BE49-F238E27FC236}">
                  <a16:creationId xmlns:a16="http://schemas.microsoft.com/office/drawing/2014/main" id="{760F02CD-C538-DB46-AE06-AB02D7E64C6E}"/>
                </a:ext>
              </a:extLst>
            </p:cNvPr>
            <p:cNvSpPr>
              <a:spLocks noChangeArrowheads="1"/>
            </p:cNvSpPr>
            <p:nvPr/>
          </p:nvSpPr>
          <p:spPr bwMode="auto">
            <a:xfrm rot="16200000">
              <a:off x="11998915" y="6088510"/>
              <a:ext cx="180951" cy="173015"/>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02" name="Freeform 35">
              <a:extLst>
                <a:ext uri="{FF2B5EF4-FFF2-40B4-BE49-F238E27FC236}">
                  <a16:creationId xmlns:a16="http://schemas.microsoft.com/office/drawing/2014/main" id="{699EFC8E-45D2-9340-85C2-72DA3C1E7C02}"/>
                </a:ext>
              </a:extLst>
            </p:cNvPr>
            <p:cNvSpPr>
              <a:spLocks noChangeArrowheads="1"/>
            </p:cNvSpPr>
            <p:nvPr/>
          </p:nvSpPr>
          <p:spPr bwMode="auto">
            <a:xfrm rot="16200000">
              <a:off x="11998915" y="6469461"/>
              <a:ext cx="180951" cy="173015"/>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03" name="Freeform 36">
              <a:extLst>
                <a:ext uri="{FF2B5EF4-FFF2-40B4-BE49-F238E27FC236}">
                  <a16:creationId xmlns:a16="http://schemas.microsoft.com/office/drawing/2014/main" id="{1052AB22-D21F-AE4D-AE02-E1F9D4C59C67}"/>
                </a:ext>
              </a:extLst>
            </p:cNvPr>
            <p:cNvSpPr>
              <a:spLocks noChangeArrowheads="1"/>
            </p:cNvSpPr>
            <p:nvPr/>
          </p:nvSpPr>
          <p:spPr bwMode="auto">
            <a:xfrm rot="16200000">
              <a:off x="11998915" y="5899622"/>
              <a:ext cx="180951" cy="173015"/>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04" name="Freeform 37">
              <a:extLst>
                <a:ext uri="{FF2B5EF4-FFF2-40B4-BE49-F238E27FC236}">
                  <a16:creationId xmlns:a16="http://schemas.microsoft.com/office/drawing/2014/main" id="{F00D4E4C-C2F1-8941-AC2B-7C148BFA59CF}"/>
                </a:ext>
              </a:extLst>
            </p:cNvPr>
            <p:cNvSpPr>
              <a:spLocks noChangeArrowheads="1"/>
            </p:cNvSpPr>
            <p:nvPr/>
          </p:nvSpPr>
          <p:spPr bwMode="auto">
            <a:xfrm rot="16200000">
              <a:off x="11992566" y="5505973"/>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05" name="Freeform 38">
              <a:extLst>
                <a:ext uri="{FF2B5EF4-FFF2-40B4-BE49-F238E27FC236}">
                  <a16:creationId xmlns:a16="http://schemas.microsoft.com/office/drawing/2014/main" id="{39268F2F-22B2-F448-A8CF-640FA32A3FEE}"/>
                </a:ext>
              </a:extLst>
            </p:cNvPr>
            <p:cNvSpPr>
              <a:spLocks noChangeArrowheads="1"/>
            </p:cNvSpPr>
            <p:nvPr/>
          </p:nvSpPr>
          <p:spPr bwMode="auto">
            <a:xfrm rot="16200000">
              <a:off x="11992566" y="5317086"/>
              <a:ext cx="180951" cy="173015"/>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06" name="Freeform 39">
              <a:extLst>
                <a:ext uri="{FF2B5EF4-FFF2-40B4-BE49-F238E27FC236}">
                  <a16:creationId xmlns:a16="http://schemas.microsoft.com/office/drawing/2014/main" id="{FD3CD4DB-DA93-6F4C-AF78-F2ADC69D45D0}"/>
                </a:ext>
              </a:extLst>
            </p:cNvPr>
            <p:cNvSpPr>
              <a:spLocks noChangeArrowheads="1"/>
            </p:cNvSpPr>
            <p:nvPr/>
          </p:nvSpPr>
          <p:spPr bwMode="auto">
            <a:xfrm rot="16200000">
              <a:off x="11992566" y="5696448"/>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07" name="Freeform 40">
              <a:extLst>
                <a:ext uri="{FF2B5EF4-FFF2-40B4-BE49-F238E27FC236}">
                  <a16:creationId xmlns:a16="http://schemas.microsoft.com/office/drawing/2014/main" id="{A450BC6D-9B7A-B942-8E23-EAF7C9D9F193}"/>
                </a:ext>
              </a:extLst>
            </p:cNvPr>
            <p:cNvSpPr>
              <a:spLocks noChangeArrowheads="1"/>
            </p:cNvSpPr>
            <p:nvPr/>
          </p:nvSpPr>
          <p:spPr bwMode="auto">
            <a:xfrm rot="16200000">
              <a:off x="11992566" y="5129785"/>
              <a:ext cx="180951" cy="173015"/>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08" name="Freeform 41">
              <a:extLst>
                <a:ext uri="{FF2B5EF4-FFF2-40B4-BE49-F238E27FC236}">
                  <a16:creationId xmlns:a16="http://schemas.microsoft.com/office/drawing/2014/main" id="{A3D15FFD-DC36-6D46-A599-E6886F71C988}"/>
                </a:ext>
              </a:extLst>
            </p:cNvPr>
            <p:cNvSpPr>
              <a:spLocks noChangeArrowheads="1"/>
            </p:cNvSpPr>
            <p:nvPr/>
          </p:nvSpPr>
          <p:spPr bwMode="auto">
            <a:xfrm rot="16200000">
              <a:off x="11992566" y="4766295"/>
              <a:ext cx="180951" cy="173015"/>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09" name="Freeform 42">
              <a:extLst>
                <a:ext uri="{FF2B5EF4-FFF2-40B4-BE49-F238E27FC236}">
                  <a16:creationId xmlns:a16="http://schemas.microsoft.com/office/drawing/2014/main" id="{91814112-1FBD-9C4D-A1D4-3A7922EBAFA1}"/>
                </a:ext>
              </a:extLst>
            </p:cNvPr>
            <p:cNvSpPr>
              <a:spLocks noChangeArrowheads="1"/>
            </p:cNvSpPr>
            <p:nvPr/>
          </p:nvSpPr>
          <p:spPr bwMode="auto">
            <a:xfrm rot="16200000">
              <a:off x="11992566" y="4577407"/>
              <a:ext cx="180951" cy="173015"/>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10" name="Freeform 43">
              <a:extLst>
                <a:ext uri="{FF2B5EF4-FFF2-40B4-BE49-F238E27FC236}">
                  <a16:creationId xmlns:a16="http://schemas.microsoft.com/office/drawing/2014/main" id="{1CD390BB-21CD-9047-8530-A94E70B51939}"/>
                </a:ext>
              </a:extLst>
            </p:cNvPr>
            <p:cNvSpPr>
              <a:spLocks noChangeArrowheads="1"/>
            </p:cNvSpPr>
            <p:nvPr/>
          </p:nvSpPr>
          <p:spPr bwMode="auto">
            <a:xfrm rot="16200000">
              <a:off x="11992566" y="4955183"/>
              <a:ext cx="180951" cy="173015"/>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11" name="Freeform 44">
              <a:extLst>
                <a:ext uri="{FF2B5EF4-FFF2-40B4-BE49-F238E27FC236}">
                  <a16:creationId xmlns:a16="http://schemas.microsoft.com/office/drawing/2014/main" id="{444FB569-E11B-0D4D-BFAE-3E6AC0BC885C}"/>
                </a:ext>
              </a:extLst>
            </p:cNvPr>
            <p:cNvSpPr>
              <a:spLocks noChangeArrowheads="1"/>
            </p:cNvSpPr>
            <p:nvPr/>
          </p:nvSpPr>
          <p:spPr bwMode="auto">
            <a:xfrm rot="16200000">
              <a:off x="11992566" y="4388519"/>
              <a:ext cx="180951" cy="173015"/>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12" name="Freeform 45">
              <a:extLst>
                <a:ext uri="{FF2B5EF4-FFF2-40B4-BE49-F238E27FC236}">
                  <a16:creationId xmlns:a16="http://schemas.microsoft.com/office/drawing/2014/main" id="{86B0013C-E503-6648-9838-1C8F5B3DEA53}"/>
                </a:ext>
              </a:extLst>
            </p:cNvPr>
            <p:cNvSpPr>
              <a:spLocks noChangeArrowheads="1"/>
            </p:cNvSpPr>
            <p:nvPr/>
          </p:nvSpPr>
          <p:spPr bwMode="auto">
            <a:xfrm rot="16200000">
              <a:off x="11987804" y="3994871"/>
              <a:ext cx="180951" cy="173016"/>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13" name="Freeform 46">
              <a:extLst>
                <a:ext uri="{FF2B5EF4-FFF2-40B4-BE49-F238E27FC236}">
                  <a16:creationId xmlns:a16="http://schemas.microsoft.com/office/drawing/2014/main" id="{6FDDCA1C-7499-C145-B436-FA5FD8FB4CC7}"/>
                </a:ext>
              </a:extLst>
            </p:cNvPr>
            <p:cNvSpPr>
              <a:spLocks noChangeArrowheads="1"/>
            </p:cNvSpPr>
            <p:nvPr/>
          </p:nvSpPr>
          <p:spPr bwMode="auto">
            <a:xfrm rot="16200000">
              <a:off x="11987804" y="3805983"/>
              <a:ext cx="180951" cy="173016"/>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14" name="Freeform 47">
              <a:extLst>
                <a:ext uri="{FF2B5EF4-FFF2-40B4-BE49-F238E27FC236}">
                  <a16:creationId xmlns:a16="http://schemas.microsoft.com/office/drawing/2014/main" id="{183E5633-86B6-6142-9416-997C08786616}"/>
                </a:ext>
              </a:extLst>
            </p:cNvPr>
            <p:cNvSpPr>
              <a:spLocks noChangeArrowheads="1"/>
            </p:cNvSpPr>
            <p:nvPr/>
          </p:nvSpPr>
          <p:spPr bwMode="auto">
            <a:xfrm rot="16200000">
              <a:off x="11987804" y="4182171"/>
              <a:ext cx="180951" cy="173016"/>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15" name="Freeform 48">
              <a:extLst>
                <a:ext uri="{FF2B5EF4-FFF2-40B4-BE49-F238E27FC236}">
                  <a16:creationId xmlns:a16="http://schemas.microsoft.com/office/drawing/2014/main" id="{D60BEC4A-3287-4449-96ED-578456F53699}"/>
                </a:ext>
              </a:extLst>
            </p:cNvPr>
            <p:cNvSpPr>
              <a:spLocks noChangeArrowheads="1"/>
            </p:cNvSpPr>
            <p:nvPr/>
          </p:nvSpPr>
          <p:spPr bwMode="auto">
            <a:xfrm rot="16200000">
              <a:off x="11987804" y="3613920"/>
              <a:ext cx="180951" cy="173016"/>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16" name="Freeform 49">
              <a:extLst>
                <a:ext uri="{FF2B5EF4-FFF2-40B4-BE49-F238E27FC236}">
                  <a16:creationId xmlns:a16="http://schemas.microsoft.com/office/drawing/2014/main" id="{65A47480-5204-A84C-99E3-71EDF7972D2B}"/>
                </a:ext>
              </a:extLst>
            </p:cNvPr>
            <p:cNvSpPr>
              <a:spLocks noChangeArrowheads="1"/>
            </p:cNvSpPr>
            <p:nvPr/>
          </p:nvSpPr>
          <p:spPr bwMode="auto">
            <a:xfrm rot="16200000">
              <a:off x="11992566" y="3236144"/>
              <a:ext cx="180951" cy="173015"/>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17" name="Freeform 50">
              <a:extLst>
                <a:ext uri="{FF2B5EF4-FFF2-40B4-BE49-F238E27FC236}">
                  <a16:creationId xmlns:a16="http://schemas.microsoft.com/office/drawing/2014/main" id="{45B49129-8608-DB4E-B069-1C68104F21A5}"/>
                </a:ext>
              </a:extLst>
            </p:cNvPr>
            <p:cNvSpPr>
              <a:spLocks noChangeArrowheads="1"/>
            </p:cNvSpPr>
            <p:nvPr/>
          </p:nvSpPr>
          <p:spPr bwMode="auto">
            <a:xfrm rot="16200000">
              <a:off x="11993360" y="3044875"/>
              <a:ext cx="179365" cy="173015"/>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18" name="Freeform 51">
              <a:extLst>
                <a:ext uri="{FF2B5EF4-FFF2-40B4-BE49-F238E27FC236}">
                  <a16:creationId xmlns:a16="http://schemas.microsoft.com/office/drawing/2014/main" id="{97B26D03-4040-E442-A994-F29B964E1A01}"/>
                </a:ext>
              </a:extLst>
            </p:cNvPr>
            <p:cNvSpPr>
              <a:spLocks noChangeArrowheads="1"/>
            </p:cNvSpPr>
            <p:nvPr/>
          </p:nvSpPr>
          <p:spPr bwMode="auto">
            <a:xfrm rot="16200000">
              <a:off x="11992566" y="3425033"/>
              <a:ext cx="180951" cy="173015"/>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19" name="Freeform 52">
              <a:extLst>
                <a:ext uri="{FF2B5EF4-FFF2-40B4-BE49-F238E27FC236}">
                  <a16:creationId xmlns:a16="http://schemas.microsoft.com/office/drawing/2014/main" id="{757D63E1-E6BD-854E-8663-1E2368D18B4C}"/>
                </a:ext>
              </a:extLst>
            </p:cNvPr>
            <p:cNvSpPr>
              <a:spLocks noChangeArrowheads="1"/>
            </p:cNvSpPr>
            <p:nvPr/>
          </p:nvSpPr>
          <p:spPr bwMode="auto">
            <a:xfrm rot="16200000">
              <a:off x="11992566" y="2856782"/>
              <a:ext cx="180951" cy="173015"/>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20" name="Freeform 53">
              <a:extLst>
                <a:ext uri="{FF2B5EF4-FFF2-40B4-BE49-F238E27FC236}">
                  <a16:creationId xmlns:a16="http://schemas.microsoft.com/office/drawing/2014/main" id="{05EE3866-BB23-7343-A35C-D7A83E07D48D}"/>
                </a:ext>
              </a:extLst>
            </p:cNvPr>
            <p:cNvSpPr>
              <a:spLocks noChangeArrowheads="1"/>
            </p:cNvSpPr>
            <p:nvPr/>
          </p:nvSpPr>
          <p:spPr bwMode="auto">
            <a:xfrm rot="16200000">
              <a:off x="11987804" y="246472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21" name="Freeform 54">
              <a:extLst>
                <a:ext uri="{FF2B5EF4-FFF2-40B4-BE49-F238E27FC236}">
                  <a16:creationId xmlns:a16="http://schemas.microsoft.com/office/drawing/2014/main" id="{5237D1C7-D296-8C42-B0D5-8A34E70BF13D}"/>
                </a:ext>
              </a:extLst>
            </p:cNvPr>
            <p:cNvSpPr>
              <a:spLocks noChangeArrowheads="1"/>
            </p:cNvSpPr>
            <p:nvPr/>
          </p:nvSpPr>
          <p:spPr bwMode="auto">
            <a:xfrm rot="16200000">
              <a:off x="11987804" y="2274244"/>
              <a:ext cx="180951" cy="173016"/>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22" name="Freeform 55">
              <a:extLst>
                <a:ext uri="{FF2B5EF4-FFF2-40B4-BE49-F238E27FC236}">
                  <a16:creationId xmlns:a16="http://schemas.microsoft.com/office/drawing/2014/main" id="{5977D827-3641-2B42-ADDF-E2553D46DCF7}"/>
                </a:ext>
              </a:extLst>
            </p:cNvPr>
            <p:cNvSpPr>
              <a:spLocks noChangeArrowheads="1"/>
            </p:cNvSpPr>
            <p:nvPr/>
          </p:nvSpPr>
          <p:spPr bwMode="auto">
            <a:xfrm rot="16200000">
              <a:off x="11987804" y="2653608"/>
              <a:ext cx="180951" cy="173016"/>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23" name="Freeform 56">
              <a:extLst>
                <a:ext uri="{FF2B5EF4-FFF2-40B4-BE49-F238E27FC236}">
                  <a16:creationId xmlns:a16="http://schemas.microsoft.com/office/drawing/2014/main" id="{FA42DD67-C741-524E-8FCB-D29583A0E4E5}"/>
                </a:ext>
              </a:extLst>
            </p:cNvPr>
            <p:cNvSpPr>
              <a:spLocks noChangeArrowheads="1"/>
            </p:cNvSpPr>
            <p:nvPr/>
          </p:nvSpPr>
          <p:spPr bwMode="auto">
            <a:xfrm rot="16200000">
              <a:off x="11987804" y="2085357"/>
              <a:ext cx="180951" cy="173016"/>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24" name="Freeform 57">
              <a:extLst>
                <a:ext uri="{FF2B5EF4-FFF2-40B4-BE49-F238E27FC236}">
                  <a16:creationId xmlns:a16="http://schemas.microsoft.com/office/drawing/2014/main" id="{DE06B783-7B22-D249-A1CC-D956AF42C2BF}"/>
                </a:ext>
              </a:extLst>
            </p:cNvPr>
            <p:cNvSpPr>
              <a:spLocks noChangeArrowheads="1"/>
            </p:cNvSpPr>
            <p:nvPr/>
          </p:nvSpPr>
          <p:spPr bwMode="auto">
            <a:xfrm rot="16200000">
              <a:off x="11986217" y="1721867"/>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25" name="Freeform 58">
              <a:extLst>
                <a:ext uri="{FF2B5EF4-FFF2-40B4-BE49-F238E27FC236}">
                  <a16:creationId xmlns:a16="http://schemas.microsoft.com/office/drawing/2014/main" id="{1274F16B-0A88-A241-8186-07DE96CF3D8B}"/>
                </a:ext>
              </a:extLst>
            </p:cNvPr>
            <p:cNvSpPr>
              <a:spLocks noChangeArrowheads="1"/>
            </p:cNvSpPr>
            <p:nvPr/>
          </p:nvSpPr>
          <p:spPr bwMode="auto">
            <a:xfrm rot="16200000">
              <a:off x="11986217" y="1532979"/>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26" name="Freeform 59">
              <a:extLst>
                <a:ext uri="{FF2B5EF4-FFF2-40B4-BE49-F238E27FC236}">
                  <a16:creationId xmlns:a16="http://schemas.microsoft.com/office/drawing/2014/main" id="{632A09A4-9CD4-3445-83BD-F7AF866C1BE2}"/>
                </a:ext>
              </a:extLst>
            </p:cNvPr>
            <p:cNvSpPr>
              <a:spLocks noChangeArrowheads="1"/>
            </p:cNvSpPr>
            <p:nvPr/>
          </p:nvSpPr>
          <p:spPr bwMode="auto">
            <a:xfrm rot="16200000">
              <a:off x="11986217" y="1910754"/>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27" name="Freeform 60">
              <a:extLst>
                <a:ext uri="{FF2B5EF4-FFF2-40B4-BE49-F238E27FC236}">
                  <a16:creationId xmlns:a16="http://schemas.microsoft.com/office/drawing/2014/main" id="{5D35D81B-3C46-C94D-8E27-2695601F2AC5}"/>
                </a:ext>
              </a:extLst>
            </p:cNvPr>
            <p:cNvSpPr>
              <a:spLocks noChangeArrowheads="1"/>
            </p:cNvSpPr>
            <p:nvPr/>
          </p:nvSpPr>
          <p:spPr bwMode="auto">
            <a:xfrm rot="16200000">
              <a:off x="11986217" y="1344090"/>
              <a:ext cx="180951" cy="173015"/>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28" name="Freeform 61">
              <a:extLst>
                <a:ext uri="{FF2B5EF4-FFF2-40B4-BE49-F238E27FC236}">
                  <a16:creationId xmlns:a16="http://schemas.microsoft.com/office/drawing/2014/main" id="{660E9ACB-E2A6-A247-AD09-BC7C33CE5829}"/>
                </a:ext>
              </a:extLst>
            </p:cNvPr>
            <p:cNvSpPr>
              <a:spLocks noChangeArrowheads="1"/>
            </p:cNvSpPr>
            <p:nvPr/>
          </p:nvSpPr>
          <p:spPr bwMode="auto">
            <a:xfrm rot="16200000">
              <a:off x="11981455" y="950441"/>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sz="1050"/>
            </a:p>
          </p:txBody>
        </p:sp>
        <p:sp>
          <p:nvSpPr>
            <p:cNvPr id="229" name="Freeform 62">
              <a:extLst>
                <a:ext uri="{FF2B5EF4-FFF2-40B4-BE49-F238E27FC236}">
                  <a16:creationId xmlns:a16="http://schemas.microsoft.com/office/drawing/2014/main" id="{83D745A5-5405-074D-BC33-ADB9D8E31109}"/>
                </a:ext>
              </a:extLst>
            </p:cNvPr>
            <p:cNvSpPr>
              <a:spLocks noChangeArrowheads="1"/>
            </p:cNvSpPr>
            <p:nvPr/>
          </p:nvSpPr>
          <p:spPr bwMode="auto">
            <a:xfrm rot="16200000">
              <a:off x="11981455" y="761555"/>
              <a:ext cx="180951" cy="173016"/>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30" name="Freeform 63">
              <a:extLst>
                <a:ext uri="{FF2B5EF4-FFF2-40B4-BE49-F238E27FC236}">
                  <a16:creationId xmlns:a16="http://schemas.microsoft.com/office/drawing/2014/main" id="{BECAAFA3-6DEA-CE4F-9A15-11BB502C26E2}"/>
                </a:ext>
              </a:extLst>
            </p:cNvPr>
            <p:cNvSpPr>
              <a:spLocks noChangeArrowheads="1"/>
            </p:cNvSpPr>
            <p:nvPr/>
          </p:nvSpPr>
          <p:spPr bwMode="auto">
            <a:xfrm rot="16200000">
              <a:off x="11981455" y="1139330"/>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31" name="Freeform 64">
              <a:extLst>
                <a:ext uri="{FF2B5EF4-FFF2-40B4-BE49-F238E27FC236}">
                  <a16:creationId xmlns:a16="http://schemas.microsoft.com/office/drawing/2014/main" id="{00C8CC8D-F592-6848-882C-04C4F4BF86E1}"/>
                </a:ext>
              </a:extLst>
            </p:cNvPr>
            <p:cNvSpPr>
              <a:spLocks noChangeArrowheads="1"/>
            </p:cNvSpPr>
            <p:nvPr/>
          </p:nvSpPr>
          <p:spPr bwMode="auto">
            <a:xfrm rot="16200000">
              <a:off x="11981455" y="571079"/>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sz="1050"/>
            </a:p>
          </p:txBody>
        </p:sp>
        <p:sp>
          <p:nvSpPr>
            <p:cNvPr id="232" name="Freeform 65">
              <a:extLst>
                <a:ext uri="{FF2B5EF4-FFF2-40B4-BE49-F238E27FC236}">
                  <a16:creationId xmlns:a16="http://schemas.microsoft.com/office/drawing/2014/main" id="{C73D65CF-B7B3-964F-A97B-47E45D76D93C}"/>
                </a:ext>
              </a:extLst>
            </p:cNvPr>
            <p:cNvSpPr>
              <a:spLocks noChangeArrowheads="1"/>
            </p:cNvSpPr>
            <p:nvPr/>
          </p:nvSpPr>
          <p:spPr bwMode="auto">
            <a:xfrm rot="16200000">
              <a:off x="11981455" y="193304"/>
              <a:ext cx="180951" cy="173016"/>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sz="1050"/>
            </a:p>
          </p:txBody>
        </p:sp>
        <p:sp>
          <p:nvSpPr>
            <p:cNvPr id="233" name="Freeform 67">
              <a:extLst>
                <a:ext uri="{FF2B5EF4-FFF2-40B4-BE49-F238E27FC236}">
                  <a16:creationId xmlns:a16="http://schemas.microsoft.com/office/drawing/2014/main" id="{BB1BCCE4-22BF-EF47-9C06-18980362117E}"/>
                </a:ext>
              </a:extLst>
            </p:cNvPr>
            <p:cNvSpPr>
              <a:spLocks noChangeArrowheads="1"/>
            </p:cNvSpPr>
            <p:nvPr/>
          </p:nvSpPr>
          <p:spPr bwMode="auto">
            <a:xfrm rot="16200000">
              <a:off x="11981455" y="38219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sz="1050"/>
            </a:p>
          </p:txBody>
        </p:sp>
      </p:grpSp>
      <p:sp>
        <p:nvSpPr>
          <p:cNvPr id="234" name="TextBox 233">
            <a:extLst>
              <a:ext uri="{FF2B5EF4-FFF2-40B4-BE49-F238E27FC236}">
                <a16:creationId xmlns:a16="http://schemas.microsoft.com/office/drawing/2014/main" id="{A90D9147-49C0-6A4B-9222-A40E04CA3632}"/>
              </a:ext>
            </a:extLst>
          </p:cNvPr>
          <p:cNvSpPr txBox="1"/>
          <p:nvPr/>
        </p:nvSpPr>
        <p:spPr>
          <a:xfrm>
            <a:off x="-865802" y="759"/>
            <a:ext cx="11033938" cy="4332404"/>
          </a:xfrm>
          <a:prstGeom prst="rect">
            <a:avLst/>
          </a:prstGeom>
          <a:noFill/>
        </p:spPr>
        <p:txBody>
          <a:bodyPr wrap="square" rtlCol="0" anchor="b">
            <a:spAutoFit/>
          </a:bodyPr>
          <a:lstStyle/>
          <a:p>
            <a:pPr algn="ctr">
              <a:lnSpc>
                <a:spcPct val="200000"/>
              </a:lnSpc>
            </a:pPr>
            <a:r>
              <a:rPr lang="fr-FR" sz="3300"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vi-VN" sz="3300"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iết</a:t>
            </a:r>
            <a:r>
              <a:rPr lang="fr-FR" sz="3300"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300"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fr-FR" sz="3300"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vi-VN"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p>
          <a:p>
            <a:pPr algn="ctr">
              <a:lnSpc>
                <a:spcPct val="150000"/>
              </a:lnSpc>
            </a:pPr>
            <a:r>
              <a:rPr lang="vi-VN" sz="36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 BÀI VĂN NGHỊ LUẬN  </a:t>
            </a:r>
          </a:p>
          <a:p>
            <a:pPr algn="ctr">
              <a:lnSpc>
                <a:spcPct val="150000"/>
              </a:lnSpc>
            </a:pPr>
            <a:r>
              <a:rPr lang="vi-VN" sz="36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 MỘT VẤN ĐỀ TRONG ĐỜI SỐNG</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vi-VN"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237" name="Picture 236">
            <a:extLst>
              <a:ext uri="{FF2B5EF4-FFF2-40B4-BE49-F238E27FC236}">
                <a16:creationId xmlns:a16="http://schemas.microsoft.com/office/drawing/2014/main" id="{7575E461-3651-423D-A558-88E2F862CABC}"/>
              </a:ext>
            </a:extLst>
          </p:cNvPr>
          <p:cNvPicPr>
            <a:picLocks noChangeAspect="1"/>
          </p:cNvPicPr>
          <p:nvPr/>
        </p:nvPicPr>
        <p:blipFill>
          <a:blip r:embed="rId3"/>
          <a:stretch>
            <a:fillRect/>
          </a:stretch>
        </p:blipFill>
        <p:spPr>
          <a:xfrm>
            <a:off x="29476" y="-312657"/>
            <a:ext cx="1720229" cy="1720229"/>
          </a:xfrm>
          <a:prstGeom prst="rect">
            <a:avLst/>
          </a:prstGeom>
        </p:spPr>
      </p:pic>
      <p:pic>
        <p:nvPicPr>
          <p:cNvPr id="241" name="Picture 240">
            <a:extLst>
              <a:ext uri="{FF2B5EF4-FFF2-40B4-BE49-F238E27FC236}">
                <a16:creationId xmlns:a16="http://schemas.microsoft.com/office/drawing/2014/main" id="{F8B6C498-58CA-4760-8CBD-8A928B07B86E}"/>
              </a:ext>
            </a:extLst>
          </p:cNvPr>
          <p:cNvPicPr>
            <a:picLocks noChangeAspect="1"/>
          </p:cNvPicPr>
          <p:nvPr/>
        </p:nvPicPr>
        <p:blipFill>
          <a:blip r:embed="rId4"/>
          <a:stretch>
            <a:fillRect/>
          </a:stretch>
        </p:blipFill>
        <p:spPr>
          <a:xfrm>
            <a:off x="7476770" y="3801900"/>
            <a:ext cx="1674631" cy="1391695"/>
          </a:xfrm>
          <a:prstGeom prst="rect">
            <a:avLst/>
          </a:prstGeom>
        </p:spPr>
      </p:pic>
      <p:pic>
        <p:nvPicPr>
          <p:cNvPr id="243" name="Picture 242">
            <a:extLst>
              <a:ext uri="{FF2B5EF4-FFF2-40B4-BE49-F238E27FC236}">
                <a16:creationId xmlns:a16="http://schemas.microsoft.com/office/drawing/2014/main" id="{8B6ADD57-39C8-42EA-A827-3DFA33180C34}"/>
              </a:ext>
            </a:extLst>
          </p:cNvPr>
          <p:cNvPicPr>
            <a:picLocks noChangeAspect="1"/>
          </p:cNvPicPr>
          <p:nvPr/>
        </p:nvPicPr>
        <p:blipFill>
          <a:blip r:embed="rId5"/>
          <a:stretch>
            <a:fillRect/>
          </a:stretch>
        </p:blipFill>
        <p:spPr>
          <a:xfrm flipH="1">
            <a:off x="7476770" y="-73256"/>
            <a:ext cx="1637469" cy="1559876"/>
          </a:xfrm>
          <a:prstGeom prst="rect">
            <a:avLst/>
          </a:prstGeom>
        </p:spPr>
      </p:pic>
      <p:pic>
        <p:nvPicPr>
          <p:cNvPr id="245" name="Picture 244">
            <a:extLst>
              <a:ext uri="{FF2B5EF4-FFF2-40B4-BE49-F238E27FC236}">
                <a16:creationId xmlns:a16="http://schemas.microsoft.com/office/drawing/2014/main" id="{E13C22AF-F332-42FF-A3A7-6801BBB5C63B}"/>
              </a:ext>
            </a:extLst>
          </p:cNvPr>
          <p:cNvPicPr>
            <a:picLocks noChangeAspect="1"/>
          </p:cNvPicPr>
          <p:nvPr/>
        </p:nvPicPr>
        <p:blipFill>
          <a:blip r:embed="rId6"/>
          <a:stretch>
            <a:fillRect/>
          </a:stretch>
        </p:blipFill>
        <p:spPr>
          <a:xfrm>
            <a:off x="-128065" y="3468909"/>
            <a:ext cx="1925743" cy="1925743"/>
          </a:xfrm>
          <a:prstGeom prst="rect">
            <a:avLst/>
          </a:prstGeom>
        </p:spPr>
      </p:pic>
    </p:spTree>
    <p:extLst>
      <p:ext uri="{BB962C8B-B14F-4D97-AF65-F5344CB8AC3E}">
        <p14:creationId xmlns:p14="http://schemas.microsoft.com/office/powerpoint/2010/main" val="21795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anim calcmode="lin" valueType="num">
                                      <p:cBhvr>
                                        <p:cTn id="8" dur="1000" fill="hold"/>
                                        <p:tgtEl>
                                          <p:spTgt spid="234"/>
                                        </p:tgtEl>
                                        <p:attrNameLst>
                                          <p:attrName>ppt_x</p:attrName>
                                        </p:attrNameLst>
                                      </p:cBhvr>
                                      <p:tavLst>
                                        <p:tav tm="0">
                                          <p:val>
                                            <p:strVal val="#ppt_x"/>
                                          </p:val>
                                        </p:tav>
                                        <p:tav tm="100000">
                                          <p:val>
                                            <p:strVal val="#ppt_x"/>
                                          </p:val>
                                        </p:tav>
                                      </p:tavLst>
                                    </p:anim>
                                    <p:anim calcmode="lin" valueType="num">
                                      <p:cBhvr>
                                        <p:cTn id="9" dur="1000" fill="hold"/>
                                        <p:tgtEl>
                                          <p:spTgt spid="2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1000"/>
                                        <p:tgtEl>
                                          <p:spTgt spid="237"/>
                                        </p:tgtEl>
                                      </p:cBhvr>
                                    </p:animEffect>
                                    <p:anim calcmode="lin" valueType="num">
                                      <p:cBhvr>
                                        <p:cTn id="13" dur="1000" fill="hold"/>
                                        <p:tgtEl>
                                          <p:spTgt spid="237"/>
                                        </p:tgtEl>
                                        <p:attrNameLst>
                                          <p:attrName>ppt_x</p:attrName>
                                        </p:attrNameLst>
                                      </p:cBhvr>
                                      <p:tavLst>
                                        <p:tav tm="0">
                                          <p:val>
                                            <p:strVal val="#ppt_x"/>
                                          </p:val>
                                        </p:tav>
                                        <p:tav tm="100000">
                                          <p:val>
                                            <p:strVal val="#ppt_x"/>
                                          </p:val>
                                        </p:tav>
                                      </p:tavLst>
                                    </p:anim>
                                    <p:anim calcmode="lin" valueType="num">
                                      <p:cBhvr>
                                        <p:cTn id="14" dur="1000" fill="hold"/>
                                        <p:tgtEl>
                                          <p:spTgt spid="2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5"/>
                                        </p:tgtEl>
                                        <p:attrNameLst>
                                          <p:attrName>style.visibility</p:attrName>
                                        </p:attrNameLst>
                                      </p:cBhvr>
                                      <p:to>
                                        <p:strVal val="visible"/>
                                      </p:to>
                                    </p:set>
                                    <p:animEffect transition="in" filter="fade">
                                      <p:cBhvr>
                                        <p:cTn id="17" dur="1000"/>
                                        <p:tgtEl>
                                          <p:spTgt spid="245"/>
                                        </p:tgtEl>
                                      </p:cBhvr>
                                    </p:animEffect>
                                    <p:anim calcmode="lin" valueType="num">
                                      <p:cBhvr>
                                        <p:cTn id="18" dur="1000" fill="hold"/>
                                        <p:tgtEl>
                                          <p:spTgt spid="245"/>
                                        </p:tgtEl>
                                        <p:attrNameLst>
                                          <p:attrName>ppt_x</p:attrName>
                                        </p:attrNameLst>
                                      </p:cBhvr>
                                      <p:tavLst>
                                        <p:tav tm="0">
                                          <p:val>
                                            <p:strVal val="#ppt_x"/>
                                          </p:val>
                                        </p:tav>
                                        <p:tav tm="100000">
                                          <p:val>
                                            <p:strVal val="#ppt_x"/>
                                          </p:val>
                                        </p:tav>
                                      </p:tavLst>
                                    </p:anim>
                                    <p:anim calcmode="lin" valueType="num">
                                      <p:cBhvr>
                                        <p:cTn id="19" dur="1000" fill="hold"/>
                                        <p:tgtEl>
                                          <p:spTgt spid="24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1000"/>
                                        <p:tgtEl>
                                          <p:spTgt spid="241"/>
                                        </p:tgtEl>
                                      </p:cBhvr>
                                    </p:animEffect>
                                    <p:anim calcmode="lin" valueType="num">
                                      <p:cBhvr>
                                        <p:cTn id="23" dur="1000" fill="hold"/>
                                        <p:tgtEl>
                                          <p:spTgt spid="241"/>
                                        </p:tgtEl>
                                        <p:attrNameLst>
                                          <p:attrName>ppt_x</p:attrName>
                                        </p:attrNameLst>
                                      </p:cBhvr>
                                      <p:tavLst>
                                        <p:tav tm="0">
                                          <p:val>
                                            <p:strVal val="#ppt_x"/>
                                          </p:val>
                                        </p:tav>
                                        <p:tav tm="100000">
                                          <p:val>
                                            <p:strVal val="#ppt_x"/>
                                          </p:val>
                                        </p:tav>
                                      </p:tavLst>
                                    </p:anim>
                                    <p:anim calcmode="lin" valueType="num">
                                      <p:cBhvr>
                                        <p:cTn id="24" dur="1000" fill="hold"/>
                                        <p:tgtEl>
                                          <p:spTgt spid="2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3"/>
                                        </p:tgtEl>
                                        <p:attrNameLst>
                                          <p:attrName>style.visibility</p:attrName>
                                        </p:attrNameLst>
                                      </p:cBhvr>
                                      <p:to>
                                        <p:strVal val="visible"/>
                                      </p:to>
                                    </p:set>
                                    <p:animEffect transition="in" filter="fade">
                                      <p:cBhvr>
                                        <p:cTn id="27" dur="1000"/>
                                        <p:tgtEl>
                                          <p:spTgt spid="243"/>
                                        </p:tgtEl>
                                      </p:cBhvr>
                                    </p:animEffect>
                                    <p:anim calcmode="lin" valueType="num">
                                      <p:cBhvr>
                                        <p:cTn id="28" dur="1000" fill="hold"/>
                                        <p:tgtEl>
                                          <p:spTgt spid="243"/>
                                        </p:tgtEl>
                                        <p:attrNameLst>
                                          <p:attrName>ppt_x</p:attrName>
                                        </p:attrNameLst>
                                      </p:cBhvr>
                                      <p:tavLst>
                                        <p:tav tm="0">
                                          <p:val>
                                            <p:strVal val="#ppt_x"/>
                                          </p:val>
                                        </p:tav>
                                        <p:tav tm="100000">
                                          <p:val>
                                            <p:strVal val="#ppt_x"/>
                                          </p:val>
                                        </p:tav>
                                      </p:tavLst>
                                    </p:anim>
                                    <p:anim calcmode="lin" valueType="num">
                                      <p:cBhvr>
                                        <p:cTn id="29" dur="1000" fill="hold"/>
                                        <p:tgtEl>
                                          <p:spTgt spid="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920d2a7ea743b721e3ab78c8e690368e">
            <a:extLst>
              <a:ext uri="{FF2B5EF4-FFF2-40B4-BE49-F238E27FC236}">
                <a16:creationId xmlns:a16="http://schemas.microsoft.com/office/drawing/2014/main" id="{B07CCAE4-C2EF-4DD5-9888-D7403F16437F}"/>
              </a:ext>
            </a:extLst>
          </p:cNvPr>
          <p:cNvPicPr>
            <a:picLocks noChangeAspect="1"/>
          </p:cNvPicPr>
          <p:nvPr/>
        </p:nvPicPr>
        <p:blipFill>
          <a:blip r:embed="rId3"/>
          <a:stretch>
            <a:fillRect/>
          </a:stretch>
        </p:blipFill>
        <p:spPr>
          <a:xfrm>
            <a:off x="336884" y="822960"/>
            <a:ext cx="1575043" cy="3931920"/>
          </a:xfrm>
          <a:prstGeom prst="rect">
            <a:avLst/>
          </a:prstGeom>
        </p:spPr>
      </p:pic>
      <p:sp>
        <p:nvSpPr>
          <p:cNvPr id="6" name="Google Shape;3992;p37">
            <a:extLst>
              <a:ext uri="{FF2B5EF4-FFF2-40B4-BE49-F238E27FC236}">
                <a16:creationId xmlns:a16="http://schemas.microsoft.com/office/drawing/2014/main" id="{19A958E1-9CA3-5490-AFBF-CB5E29044AC3}"/>
              </a:ext>
            </a:extLst>
          </p:cNvPr>
          <p:cNvSpPr txBox="1">
            <a:spLocks/>
          </p:cNvSpPr>
          <p:nvPr/>
        </p:nvSpPr>
        <p:spPr>
          <a:xfrm>
            <a:off x="665018" y="1406177"/>
            <a:ext cx="964278" cy="1150793"/>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0033CC"/>
                </a:solidFill>
                <a:latin typeface="Times New Roman" panose="02020603050405020304" pitchFamily="18" charset="0"/>
                <a:cs typeface="Times New Roman" panose="02020603050405020304" pitchFamily="18" charset="0"/>
              </a:rPr>
              <a:t>1. Mở bài</a:t>
            </a:r>
            <a:endParaRPr lang="en-SG" sz="2800" b="1" dirty="0">
              <a:solidFill>
                <a:srgbClr val="0033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5E61743-FD43-3FA0-9263-C8D469DF4753}"/>
              </a:ext>
            </a:extLst>
          </p:cNvPr>
          <p:cNvSpPr txBox="1"/>
          <p:nvPr/>
        </p:nvSpPr>
        <p:spPr>
          <a:xfrm>
            <a:off x="2011680" y="1218107"/>
            <a:ext cx="6966066" cy="3198311"/>
          </a:xfrm>
          <a:prstGeom prst="rect">
            <a:avLst/>
          </a:prstGeom>
          <a:solidFill>
            <a:schemeClr val="accent1">
              <a:lumMod val="40000"/>
              <a:lumOff val="60000"/>
            </a:schemeClr>
          </a:solidFill>
        </p:spPr>
        <p:txBody>
          <a:bodyPr wrap="square">
            <a:spAutoFit/>
          </a:bodyPr>
          <a:lstStyle/>
          <a:p>
            <a:pPr indent="101600" algn="just">
              <a:spcAft>
                <a:spcPts val="700"/>
              </a:spcAft>
            </a:pPr>
            <a:r>
              <a:rPr lang="vi-VN" sz="2800" b="1" dirty="0">
                <a:solidFill>
                  <a:srgbClr val="7030A0"/>
                </a:solidFill>
                <a:effectLst/>
                <a:latin typeface="Times New Roman" panose="02020603050405020304" pitchFamily="18" charset="0"/>
                <a:ea typeface="Arial" panose="020B0604020202020204" pitchFamily="34" charset="0"/>
              </a:rPr>
              <a:t>- Lập dàn ý cho bài viêt bằng cách lựa chọn, sắp xếp các ý theo bố cục ba phần:</a:t>
            </a:r>
            <a:endParaRPr lang="en-SG" sz="2800" b="1" dirty="0">
              <a:solidFill>
                <a:srgbClr val="7030A0"/>
              </a:solidFill>
              <a:effectLst/>
              <a:latin typeface="Arial" panose="020B0604020202020204" pitchFamily="34" charset="0"/>
              <a:ea typeface="Arial" panose="020B0604020202020204" pitchFamily="34" charset="0"/>
            </a:endParaRPr>
          </a:p>
          <a:p>
            <a:pPr marL="190500" indent="12700" algn="just"/>
            <a:r>
              <a:rPr lang="vi-VN" sz="2800" b="1" dirty="0">
                <a:solidFill>
                  <a:srgbClr val="7030A0"/>
                </a:solidFill>
                <a:effectLst/>
                <a:latin typeface="Times New Roman" panose="02020603050405020304" pitchFamily="18" charset="0"/>
                <a:ea typeface="Arial" panose="020B0604020202020204" pitchFamily="34" charset="0"/>
              </a:rPr>
              <a:t>+ Dẫn dắt vấn đề cần nghị luận. Ví dụ: Những nhân vật vĩ đại lại thường là những ngưòi giản dị. (Có thể nêu tên một số nhân vật cụ thể để gây ân tượng).</a:t>
            </a:r>
            <a:endParaRPr lang="en-SG" sz="2800" b="1" dirty="0">
              <a:solidFill>
                <a:srgbClr val="7030A0"/>
              </a:solidFill>
              <a:effectLst/>
              <a:latin typeface="Arial" panose="020B0604020202020204" pitchFamily="34" charset="0"/>
              <a:ea typeface="Arial" panose="020B0604020202020204" pitchFamily="34" charset="0"/>
            </a:endParaRPr>
          </a:p>
          <a:p>
            <a:pPr indent="190500" algn="just">
              <a:spcAft>
                <a:spcPts val="1700"/>
              </a:spcAft>
            </a:pPr>
            <a:r>
              <a:rPr lang="vi-VN" sz="2800" b="1" dirty="0">
                <a:solidFill>
                  <a:srgbClr val="7030A0"/>
                </a:solidFill>
                <a:effectLst/>
                <a:latin typeface="Times New Roman" panose="02020603050405020304" pitchFamily="18" charset="0"/>
                <a:ea typeface="Arial" panose="020B0604020202020204" pitchFamily="34" charset="0"/>
              </a:rPr>
              <a:t>+ Nêu vấn đề: cần sống giản dị.</a:t>
            </a:r>
            <a:endParaRPr lang="en-SG" sz="2800" b="1" dirty="0">
              <a:solidFill>
                <a:srgbClr val="7030A0"/>
              </a:solidFill>
              <a:effectLst/>
              <a:latin typeface="Arial" panose="020B0604020202020204" pitchFamily="34" charset="0"/>
              <a:ea typeface="Arial" panose="020B0604020202020204" pitchFamily="34" charset="0"/>
            </a:endParaRPr>
          </a:p>
        </p:txBody>
      </p:sp>
      <p:sp>
        <p:nvSpPr>
          <p:cNvPr id="8" name="Google Shape;3992;p37">
            <a:extLst>
              <a:ext uri="{FF2B5EF4-FFF2-40B4-BE49-F238E27FC236}">
                <a16:creationId xmlns:a16="http://schemas.microsoft.com/office/drawing/2014/main" id="{40541B6A-54D2-A4C2-277F-3D8AD98E034B}"/>
              </a:ext>
            </a:extLst>
          </p:cNvPr>
          <p:cNvSpPr txBox="1">
            <a:spLocks/>
          </p:cNvSpPr>
          <p:nvPr/>
        </p:nvSpPr>
        <p:spPr>
          <a:xfrm>
            <a:off x="0" y="0"/>
            <a:ext cx="2751514"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solidFill>
                  <a:srgbClr val="0033CC"/>
                </a:solidFill>
                <a:latin typeface="Times New Roman" panose="02020603050405020304" pitchFamily="18" charset="0"/>
                <a:cs typeface="Times New Roman" panose="02020603050405020304" pitchFamily="18" charset="0"/>
              </a:rPr>
              <a:t>b. </a:t>
            </a:r>
            <a:r>
              <a:rPr lang="en-SG" sz="3200" b="1" dirty="0" err="1">
                <a:solidFill>
                  <a:srgbClr val="0033CC"/>
                </a:solidFill>
                <a:latin typeface="Times New Roman" panose="02020603050405020304" pitchFamily="18" charset="0"/>
                <a:cs typeface="Times New Roman" panose="02020603050405020304" pitchFamily="18" charset="0"/>
              </a:rPr>
              <a:t>Lập</a:t>
            </a:r>
            <a:r>
              <a:rPr lang="en-SG" sz="3200" b="1" dirty="0">
                <a:solidFill>
                  <a:srgbClr val="0033CC"/>
                </a:solidFill>
                <a:latin typeface="Times New Roman" panose="02020603050405020304" pitchFamily="18" charset="0"/>
                <a:cs typeface="Times New Roman" panose="02020603050405020304" pitchFamily="18" charset="0"/>
              </a:rPr>
              <a:t> </a:t>
            </a:r>
            <a:r>
              <a:rPr lang="en-SG" sz="3200" b="1" dirty="0" err="1">
                <a:solidFill>
                  <a:srgbClr val="0033CC"/>
                </a:solidFill>
                <a:latin typeface="Times New Roman" panose="02020603050405020304" pitchFamily="18" charset="0"/>
                <a:cs typeface="Times New Roman" panose="02020603050405020304" pitchFamily="18" charset="0"/>
              </a:rPr>
              <a:t>dàn</a:t>
            </a:r>
            <a:r>
              <a:rPr lang="en-SG" sz="3200" b="1" dirty="0">
                <a:solidFill>
                  <a:srgbClr val="0033CC"/>
                </a:solidFill>
                <a:latin typeface="Times New Roman" panose="02020603050405020304" pitchFamily="18" charset="0"/>
                <a:cs typeface="Times New Roman" panose="02020603050405020304" pitchFamily="18" charset="0"/>
              </a:rPr>
              <a:t> ý:</a:t>
            </a:r>
          </a:p>
        </p:txBody>
      </p:sp>
      <p:cxnSp>
        <p:nvCxnSpPr>
          <p:cNvPr id="3" name="Straight Connector 2">
            <a:extLst>
              <a:ext uri="{FF2B5EF4-FFF2-40B4-BE49-F238E27FC236}">
                <a16:creationId xmlns:a16="http://schemas.microsoft.com/office/drawing/2014/main" id="{C3E6E058-17B1-F294-792B-5F019B89B258}"/>
              </a:ext>
            </a:extLst>
          </p:cNvPr>
          <p:cNvCxnSpPr/>
          <p:nvPr/>
        </p:nvCxnSpPr>
        <p:spPr>
          <a:xfrm>
            <a:off x="2751514" y="2571750"/>
            <a:ext cx="983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364F4E6-E7C5-80FB-1CB5-24610DFB6A7A}"/>
              </a:ext>
            </a:extLst>
          </p:cNvPr>
          <p:cNvCxnSpPr>
            <a:cxnSpLocks/>
          </p:cNvCxnSpPr>
          <p:nvPr/>
        </p:nvCxnSpPr>
        <p:spPr>
          <a:xfrm>
            <a:off x="2952040" y="4293068"/>
            <a:ext cx="1244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1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920d2a7ea743b721e3ab78c8e690368e">
            <a:extLst>
              <a:ext uri="{FF2B5EF4-FFF2-40B4-BE49-F238E27FC236}">
                <a16:creationId xmlns:a16="http://schemas.microsoft.com/office/drawing/2014/main" id="{B07CCAE4-C2EF-4DD5-9888-D7403F16437F}"/>
              </a:ext>
            </a:extLst>
          </p:cNvPr>
          <p:cNvPicPr>
            <a:picLocks noChangeAspect="1"/>
          </p:cNvPicPr>
          <p:nvPr/>
        </p:nvPicPr>
        <p:blipFill>
          <a:blip r:embed="rId3"/>
          <a:stretch>
            <a:fillRect/>
          </a:stretch>
        </p:blipFill>
        <p:spPr>
          <a:xfrm>
            <a:off x="128847" y="687264"/>
            <a:ext cx="1246910" cy="3931920"/>
          </a:xfrm>
          <a:prstGeom prst="rect">
            <a:avLst/>
          </a:prstGeom>
        </p:spPr>
      </p:pic>
      <p:sp>
        <p:nvSpPr>
          <p:cNvPr id="6" name="Google Shape;3992;p37">
            <a:extLst>
              <a:ext uri="{FF2B5EF4-FFF2-40B4-BE49-F238E27FC236}">
                <a16:creationId xmlns:a16="http://schemas.microsoft.com/office/drawing/2014/main" id="{19A958E1-9CA3-5490-AFBF-CB5E29044AC3}"/>
              </a:ext>
            </a:extLst>
          </p:cNvPr>
          <p:cNvSpPr txBox="1">
            <a:spLocks/>
          </p:cNvSpPr>
          <p:nvPr/>
        </p:nvSpPr>
        <p:spPr>
          <a:xfrm>
            <a:off x="34126" y="1502431"/>
            <a:ext cx="1246909" cy="1150793"/>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0033CC"/>
                </a:solidFill>
                <a:latin typeface="Times New Roman" panose="02020603050405020304" pitchFamily="18" charset="0"/>
                <a:cs typeface="Times New Roman" panose="02020603050405020304" pitchFamily="18" charset="0"/>
              </a:rPr>
              <a:t>2.  Thân</a:t>
            </a:r>
          </a:p>
          <a:p>
            <a:pPr algn="ctr"/>
            <a:r>
              <a:rPr lang="vi-VN" sz="2800" b="1" dirty="0">
                <a:solidFill>
                  <a:srgbClr val="0033CC"/>
                </a:solidFill>
                <a:latin typeface="Times New Roman" panose="02020603050405020304" pitchFamily="18" charset="0"/>
                <a:cs typeface="Times New Roman" panose="02020603050405020304" pitchFamily="18" charset="0"/>
              </a:rPr>
              <a:t>bài</a:t>
            </a:r>
            <a:endParaRPr lang="en-SG" sz="2800" b="1" dirty="0">
              <a:solidFill>
                <a:srgbClr val="0033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5E61743-FD43-3FA0-9263-C8D469DF4753}"/>
              </a:ext>
            </a:extLst>
          </p:cNvPr>
          <p:cNvSpPr txBox="1"/>
          <p:nvPr/>
        </p:nvSpPr>
        <p:spPr>
          <a:xfrm>
            <a:off x="1375757" y="524316"/>
            <a:ext cx="7862090" cy="5214248"/>
          </a:xfrm>
          <a:prstGeom prst="rect">
            <a:avLst/>
          </a:prstGeom>
          <a:solidFill>
            <a:schemeClr val="accent1">
              <a:lumMod val="40000"/>
              <a:lumOff val="60000"/>
            </a:schemeClr>
          </a:solidFill>
        </p:spPr>
        <p:txBody>
          <a:bodyPr wrap="square">
            <a:spAutoFit/>
          </a:bodyPr>
          <a:lstStyle/>
          <a:p>
            <a:pPr indent="101600" algn="just">
              <a:spcAft>
                <a:spcPts val="700"/>
              </a:spcAft>
            </a:pPr>
            <a:r>
              <a:rPr lang="vi-VN" sz="2400" b="1" dirty="0">
                <a:solidFill>
                  <a:srgbClr val="7030A0"/>
                </a:solidFill>
                <a:effectLst/>
                <a:latin typeface="Times New Roman" panose="02020603050405020304" pitchFamily="18" charset="0"/>
                <a:ea typeface="Arial" panose="020B0604020202020204" pitchFamily="34" charset="0"/>
              </a:rPr>
              <a:t>+ Nêu quan niệm về lối sống giản dị.</a:t>
            </a:r>
          </a:p>
          <a:p>
            <a:pPr indent="101600" algn="just">
              <a:spcAft>
                <a:spcPts val="700"/>
              </a:spcAft>
            </a:pPr>
            <a:r>
              <a:rPr lang="vi-VN" sz="2400" b="1" dirty="0">
                <a:solidFill>
                  <a:srgbClr val="7030A0"/>
                </a:solidFill>
                <a:effectLst/>
                <a:latin typeface="Times New Roman" panose="02020603050405020304" pitchFamily="18" charset="0"/>
                <a:ea typeface="Arial" panose="020B0604020202020204" pitchFamily="34" charset="0"/>
              </a:rPr>
              <a:t> Ví dụ: Giản dị là lối sống đơn giản, cần kiệm.</a:t>
            </a:r>
          </a:p>
          <a:p>
            <a:pPr indent="101600" algn="just">
              <a:spcAft>
                <a:spcPts val="700"/>
              </a:spcAft>
            </a:pPr>
            <a:r>
              <a:rPr lang="vi-VN" sz="2400" b="1" dirty="0">
                <a:solidFill>
                  <a:srgbClr val="7030A0"/>
                </a:solidFill>
                <a:effectLst/>
                <a:latin typeface="Times New Roman" panose="02020603050405020304" pitchFamily="18" charset="0"/>
                <a:ea typeface="Arial" panose="020B0604020202020204" pitchFamily="34" charset="0"/>
              </a:rPr>
              <a:t>+ Nêu biểu hiện của lối sống giản dị trong sinh hoạt đời sổng (ăn, mặc, ở, nói, viết,...).</a:t>
            </a:r>
          </a:p>
          <a:p>
            <a:pPr indent="101600" algn="just">
              <a:spcAft>
                <a:spcPts val="700"/>
              </a:spcAft>
            </a:pPr>
            <a:r>
              <a:rPr lang="vi-VN" sz="2400" b="1" dirty="0">
                <a:solidFill>
                  <a:srgbClr val="7030A0"/>
                </a:solidFill>
                <a:effectLst/>
                <a:latin typeface="Times New Roman" panose="02020603050405020304" pitchFamily="18" charset="0"/>
                <a:ea typeface="Arial" panose="020B0604020202020204" pitchFamily="34" charset="0"/>
              </a:rPr>
              <a:t>+ Phân tích ý nghĩa của lối sống giản dị. Ví dụ:</a:t>
            </a:r>
          </a:p>
          <a:p>
            <a:pPr indent="101600" algn="just">
              <a:spcAft>
                <a:spcPts val="700"/>
              </a:spcAft>
            </a:pPr>
            <a:r>
              <a:rPr lang="vi-VN" sz="2400" b="1" dirty="0">
                <a:solidFill>
                  <a:srgbClr val="7030A0"/>
                </a:solidFill>
                <a:effectLst/>
                <a:latin typeface="Times New Roman" panose="02020603050405020304" pitchFamily="18" charset="0"/>
                <a:ea typeface="Arial" panose="020B0604020202020204" pitchFamily="34" charset="0"/>
              </a:rPr>
              <a:t>• Giản dị tạo nên sự hoà đồng, kết nối, cảm thông lớn với mọi người.</a:t>
            </a:r>
          </a:p>
          <a:p>
            <a:pPr indent="101600" algn="just">
              <a:spcAft>
                <a:spcPts val="700"/>
              </a:spcAft>
            </a:pPr>
            <a:r>
              <a:rPr lang="vi-VN" sz="2400" b="1" dirty="0">
                <a:solidFill>
                  <a:srgbClr val="7030A0"/>
                </a:solidFill>
                <a:effectLst/>
                <a:latin typeface="Times New Roman" panose="02020603050405020304" pitchFamily="18" charset="0"/>
                <a:ea typeface="Arial" panose="020B0604020202020204" pitchFamily="34" charset="0"/>
              </a:rPr>
              <a:t>• Một số tấm gương đã chứng minh vẻ đẹp của lối sống giản dị.</a:t>
            </a:r>
          </a:p>
          <a:p>
            <a:pPr indent="101600" algn="just">
              <a:spcAft>
                <a:spcPts val="700"/>
              </a:spcAft>
            </a:pPr>
            <a:r>
              <a:rPr lang="vi-VN" sz="2400" b="1" dirty="0">
                <a:solidFill>
                  <a:srgbClr val="7030A0"/>
                </a:solidFill>
                <a:effectLst/>
                <a:latin typeface="Times New Roman" panose="02020603050405020304" pitchFamily="18" charset="0"/>
                <a:ea typeface="Arial" panose="020B0604020202020204" pitchFamily="34" charset="0"/>
              </a:rPr>
              <a:t>+ Liên hệ với bản thân trong việc rèn luyện lối sống giản dị. Cần diễn đạt chân thật, cụ thể suy nghĩ của mình.</a:t>
            </a:r>
          </a:p>
          <a:p>
            <a:pPr indent="101600" algn="just">
              <a:spcAft>
                <a:spcPts val="700"/>
              </a:spcAft>
            </a:pPr>
            <a:endParaRPr lang="en-SG" sz="2800" dirty="0">
              <a:effectLst/>
              <a:latin typeface="Arial" panose="020B0604020202020204" pitchFamily="34" charset="0"/>
              <a:ea typeface="Arial" panose="020B0604020202020204" pitchFamily="34" charset="0"/>
            </a:endParaRPr>
          </a:p>
        </p:txBody>
      </p:sp>
      <p:sp>
        <p:nvSpPr>
          <p:cNvPr id="8" name="Google Shape;3992;p37">
            <a:extLst>
              <a:ext uri="{FF2B5EF4-FFF2-40B4-BE49-F238E27FC236}">
                <a16:creationId xmlns:a16="http://schemas.microsoft.com/office/drawing/2014/main" id="{40541B6A-54D2-A4C2-277F-3D8AD98E034B}"/>
              </a:ext>
            </a:extLst>
          </p:cNvPr>
          <p:cNvSpPr txBox="1">
            <a:spLocks/>
          </p:cNvSpPr>
          <p:nvPr/>
        </p:nvSpPr>
        <p:spPr>
          <a:xfrm>
            <a:off x="0" y="0"/>
            <a:ext cx="2751514"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solidFill>
                  <a:srgbClr val="0033CC"/>
                </a:solidFill>
                <a:latin typeface="Times New Roman" panose="02020603050405020304" pitchFamily="18" charset="0"/>
                <a:cs typeface="Times New Roman" panose="02020603050405020304" pitchFamily="18" charset="0"/>
              </a:rPr>
              <a:t>b. </a:t>
            </a:r>
            <a:r>
              <a:rPr lang="en-SG" sz="3200" b="1" dirty="0" err="1">
                <a:solidFill>
                  <a:srgbClr val="0033CC"/>
                </a:solidFill>
                <a:latin typeface="Times New Roman" panose="02020603050405020304" pitchFamily="18" charset="0"/>
                <a:cs typeface="Times New Roman" panose="02020603050405020304" pitchFamily="18" charset="0"/>
              </a:rPr>
              <a:t>Lập</a:t>
            </a:r>
            <a:r>
              <a:rPr lang="en-SG" sz="3200" b="1" dirty="0">
                <a:solidFill>
                  <a:srgbClr val="0033CC"/>
                </a:solidFill>
                <a:latin typeface="Times New Roman" panose="02020603050405020304" pitchFamily="18" charset="0"/>
                <a:cs typeface="Times New Roman" panose="02020603050405020304" pitchFamily="18" charset="0"/>
              </a:rPr>
              <a:t> </a:t>
            </a:r>
            <a:r>
              <a:rPr lang="en-SG" sz="3200" b="1" dirty="0" err="1">
                <a:solidFill>
                  <a:srgbClr val="0033CC"/>
                </a:solidFill>
                <a:latin typeface="Times New Roman" panose="02020603050405020304" pitchFamily="18" charset="0"/>
                <a:cs typeface="Times New Roman" panose="02020603050405020304" pitchFamily="18" charset="0"/>
              </a:rPr>
              <a:t>dàn</a:t>
            </a:r>
            <a:r>
              <a:rPr lang="en-SG" sz="3200" b="1" dirty="0">
                <a:solidFill>
                  <a:srgbClr val="0033CC"/>
                </a:solidFill>
                <a:latin typeface="Times New Roman" panose="02020603050405020304" pitchFamily="18" charset="0"/>
                <a:cs typeface="Times New Roman" panose="02020603050405020304" pitchFamily="18" charset="0"/>
              </a:rPr>
              <a:t> ý:</a:t>
            </a:r>
          </a:p>
        </p:txBody>
      </p:sp>
      <p:cxnSp>
        <p:nvCxnSpPr>
          <p:cNvPr id="9" name="Straight Connector 8">
            <a:extLst>
              <a:ext uri="{FF2B5EF4-FFF2-40B4-BE49-F238E27FC236}">
                <a16:creationId xmlns:a16="http://schemas.microsoft.com/office/drawing/2014/main" id="{5EE97DF1-1C10-87A1-8B4A-2A3400F907A3}"/>
              </a:ext>
            </a:extLst>
          </p:cNvPr>
          <p:cNvCxnSpPr/>
          <p:nvPr/>
        </p:nvCxnSpPr>
        <p:spPr>
          <a:xfrm>
            <a:off x="2751514" y="907336"/>
            <a:ext cx="983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3F7CDEB-016A-7957-CE8A-C3939ADC7D5E}"/>
              </a:ext>
            </a:extLst>
          </p:cNvPr>
          <p:cNvCxnSpPr/>
          <p:nvPr/>
        </p:nvCxnSpPr>
        <p:spPr>
          <a:xfrm>
            <a:off x="2628224" y="1862833"/>
            <a:ext cx="983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4AD1BC-6C7E-2565-3284-8658DB4A7579}"/>
              </a:ext>
            </a:extLst>
          </p:cNvPr>
          <p:cNvCxnSpPr>
            <a:cxnSpLocks/>
          </p:cNvCxnSpPr>
          <p:nvPr/>
        </p:nvCxnSpPr>
        <p:spPr>
          <a:xfrm>
            <a:off x="2184475" y="2653224"/>
            <a:ext cx="18738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8D27A9-F310-AFDC-9393-1F986968E539}"/>
              </a:ext>
            </a:extLst>
          </p:cNvPr>
          <p:cNvCxnSpPr>
            <a:cxnSpLocks/>
          </p:cNvCxnSpPr>
          <p:nvPr/>
        </p:nvCxnSpPr>
        <p:spPr>
          <a:xfrm>
            <a:off x="2020089" y="4770420"/>
            <a:ext cx="25519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27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920d2a7ea743b721e3ab78c8e690368e">
            <a:extLst>
              <a:ext uri="{FF2B5EF4-FFF2-40B4-BE49-F238E27FC236}">
                <a16:creationId xmlns:a16="http://schemas.microsoft.com/office/drawing/2014/main" id="{B07CCAE4-C2EF-4DD5-9888-D7403F16437F}"/>
              </a:ext>
            </a:extLst>
          </p:cNvPr>
          <p:cNvPicPr>
            <a:picLocks noChangeAspect="1"/>
          </p:cNvPicPr>
          <p:nvPr/>
        </p:nvPicPr>
        <p:blipFill>
          <a:blip r:embed="rId2"/>
          <a:stretch>
            <a:fillRect/>
          </a:stretch>
        </p:blipFill>
        <p:spPr>
          <a:xfrm>
            <a:off x="359635" y="1184473"/>
            <a:ext cx="1575043" cy="2744993"/>
          </a:xfrm>
          <a:prstGeom prst="rect">
            <a:avLst/>
          </a:prstGeom>
        </p:spPr>
      </p:pic>
      <p:sp>
        <p:nvSpPr>
          <p:cNvPr id="6" name="Google Shape;3992;p37">
            <a:extLst>
              <a:ext uri="{FF2B5EF4-FFF2-40B4-BE49-F238E27FC236}">
                <a16:creationId xmlns:a16="http://schemas.microsoft.com/office/drawing/2014/main" id="{19A958E1-9CA3-5490-AFBF-CB5E29044AC3}"/>
              </a:ext>
            </a:extLst>
          </p:cNvPr>
          <p:cNvSpPr txBox="1">
            <a:spLocks/>
          </p:cNvSpPr>
          <p:nvPr/>
        </p:nvSpPr>
        <p:spPr>
          <a:xfrm>
            <a:off x="665018" y="1406177"/>
            <a:ext cx="964278" cy="1150793"/>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0033CC"/>
                </a:solidFill>
                <a:latin typeface="Times New Roman" panose="02020603050405020304" pitchFamily="18" charset="0"/>
                <a:cs typeface="Times New Roman" panose="02020603050405020304" pitchFamily="18" charset="0"/>
              </a:rPr>
              <a:t>3. Kết bài</a:t>
            </a:r>
            <a:endParaRPr lang="en-SG" sz="2800" b="1" dirty="0">
              <a:solidFill>
                <a:srgbClr val="0033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5E61743-FD43-3FA0-9263-C8D469DF4753}"/>
              </a:ext>
            </a:extLst>
          </p:cNvPr>
          <p:cNvSpPr txBox="1"/>
          <p:nvPr/>
        </p:nvSpPr>
        <p:spPr>
          <a:xfrm>
            <a:off x="1957430" y="1450962"/>
            <a:ext cx="6966066" cy="2241576"/>
          </a:xfrm>
          <a:prstGeom prst="rect">
            <a:avLst/>
          </a:prstGeom>
          <a:solidFill>
            <a:schemeClr val="accent1">
              <a:lumMod val="40000"/>
              <a:lumOff val="60000"/>
            </a:schemeClr>
          </a:solidFill>
        </p:spPr>
        <p:txBody>
          <a:bodyPr wrap="square">
            <a:spAutoFit/>
          </a:bodyPr>
          <a:lstStyle/>
          <a:p>
            <a:pPr marL="190500" indent="12700" algn="just">
              <a:lnSpc>
                <a:spcPct val="150000"/>
              </a:lnSpc>
            </a:pPr>
            <a:r>
              <a:rPr lang="vi-VN" sz="2400" b="1" dirty="0">
                <a:solidFill>
                  <a:srgbClr val="7030A0"/>
                </a:solidFill>
                <a:effectLst/>
                <a:latin typeface="+mj-lt"/>
                <a:ea typeface="Arial" panose="020B0604020202020204" pitchFamily="34" charset="0"/>
              </a:rPr>
              <a:t>+ Khẳng định vai trò của lối sống giản dị. Ví dụ: Giản dị là một phẩm chất cao quý cần có ở mỗi con ngưòi.</a:t>
            </a:r>
            <a:endParaRPr lang="vi-VN" sz="2400" b="1" dirty="0">
              <a:solidFill>
                <a:srgbClr val="7030A0"/>
              </a:solidFill>
              <a:latin typeface="+mj-lt"/>
              <a:ea typeface="Arial" panose="020B0604020202020204" pitchFamily="34" charset="0"/>
            </a:endParaRPr>
          </a:p>
          <a:p>
            <a:pPr marL="190500" indent="12700" algn="just">
              <a:lnSpc>
                <a:spcPct val="150000"/>
              </a:lnSpc>
            </a:pPr>
            <a:r>
              <a:rPr lang="vi-VN" sz="2400" b="1" dirty="0">
                <a:solidFill>
                  <a:srgbClr val="7030A0"/>
                </a:solidFill>
                <a:effectLst/>
                <a:latin typeface="+mj-lt"/>
                <a:ea typeface="Arial" panose="020B0604020202020204" pitchFamily="34" charset="0"/>
              </a:rPr>
              <a:t>+ Nêu suy nghĩ về hướng rèn luyện của em.</a:t>
            </a:r>
            <a:endParaRPr lang="en-SG" sz="2400" b="1" dirty="0">
              <a:solidFill>
                <a:srgbClr val="7030A0"/>
              </a:solidFill>
              <a:effectLst/>
              <a:latin typeface="+mj-lt"/>
              <a:ea typeface="Arial" panose="020B0604020202020204" pitchFamily="34" charset="0"/>
            </a:endParaRPr>
          </a:p>
        </p:txBody>
      </p:sp>
      <p:sp>
        <p:nvSpPr>
          <p:cNvPr id="8" name="Google Shape;3992;p37">
            <a:extLst>
              <a:ext uri="{FF2B5EF4-FFF2-40B4-BE49-F238E27FC236}">
                <a16:creationId xmlns:a16="http://schemas.microsoft.com/office/drawing/2014/main" id="{40541B6A-54D2-A4C2-277F-3D8AD98E034B}"/>
              </a:ext>
            </a:extLst>
          </p:cNvPr>
          <p:cNvSpPr txBox="1">
            <a:spLocks/>
          </p:cNvSpPr>
          <p:nvPr/>
        </p:nvSpPr>
        <p:spPr>
          <a:xfrm>
            <a:off x="80682" y="436275"/>
            <a:ext cx="2751514"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solidFill>
                  <a:srgbClr val="0033CC"/>
                </a:solidFill>
                <a:latin typeface="Times New Roman" panose="02020603050405020304" pitchFamily="18" charset="0"/>
                <a:cs typeface="Times New Roman" panose="02020603050405020304" pitchFamily="18" charset="0"/>
              </a:rPr>
              <a:t>b. </a:t>
            </a:r>
            <a:r>
              <a:rPr lang="en-SG" sz="3200" b="1" dirty="0" err="1">
                <a:solidFill>
                  <a:srgbClr val="0033CC"/>
                </a:solidFill>
                <a:latin typeface="Times New Roman" panose="02020603050405020304" pitchFamily="18" charset="0"/>
                <a:cs typeface="Times New Roman" panose="02020603050405020304" pitchFamily="18" charset="0"/>
              </a:rPr>
              <a:t>Lập</a:t>
            </a:r>
            <a:r>
              <a:rPr lang="en-SG" sz="3200" b="1" dirty="0">
                <a:solidFill>
                  <a:srgbClr val="0033CC"/>
                </a:solidFill>
                <a:latin typeface="Times New Roman" panose="02020603050405020304" pitchFamily="18" charset="0"/>
                <a:cs typeface="Times New Roman" panose="02020603050405020304" pitchFamily="18" charset="0"/>
              </a:rPr>
              <a:t> </a:t>
            </a:r>
            <a:r>
              <a:rPr lang="en-SG" sz="3200" b="1" dirty="0" err="1">
                <a:solidFill>
                  <a:srgbClr val="0033CC"/>
                </a:solidFill>
                <a:latin typeface="Times New Roman" panose="02020603050405020304" pitchFamily="18" charset="0"/>
                <a:cs typeface="Times New Roman" panose="02020603050405020304" pitchFamily="18" charset="0"/>
              </a:rPr>
              <a:t>dàn</a:t>
            </a:r>
            <a:r>
              <a:rPr lang="en-SG" sz="3200" b="1" dirty="0">
                <a:solidFill>
                  <a:srgbClr val="0033CC"/>
                </a:solidFill>
                <a:latin typeface="Times New Roman" panose="02020603050405020304" pitchFamily="18" charset="0"/>
                <a:cs typeface="Times New Roman" panose="02020603050405020304" pitchFamily="18" charset="0"/>
              </a:rPr>
              <a:t> ý:</a:t>
            </a:r>
          </a:p>
        </p:txBody>
      </p:sp>
      <p:cxnSp>
        <p:nvCxnSpPr>
          <p:cNvPr id="9" name="Straight Connector 8">
            <a:extLst>
              <a:ext uri="{FF2B5EF4-FFF2-40B4-BE49-F238E27FC236}">
                <a16:creationId xmlns:a16="http://schemas.microsoft.com/office/drawing/2014/main" id="{AD09380D-0A76-E06E-6A70-DA24985334B4}"/>
              </a:ext>
            </a:extLst>
          </p:cNvPr>
          <p:cNvCxnSpPr/>
          <p:nvPr/>
        </p:nvCxnSpPr>
        <p:spPr>
          <a:xfrm>
            <a:off x="2832196" y="1996397"/>
            <a:ext cx="983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BCF279C-E237-A889-7E78-3F2EFC1E6496}"/>
              </a:ext>
            </a:extLst>
          </p:cNvPr>
          <p:cNvCxnSpPr>
            <a:cxnSpLocks/>
          </p:cNvCxnSpPr>
          <p:nvPr/>
        </p:nvCxnSpPr>
        <p:spPr>
          <a:xfrm>
            <a:off x="3323740" y="3692538"/>
            <a:ext cx="33852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9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346F4793-9545-4817-BAFA-50B986289D55}"/>
              </a:ext>
            </a:extLst>
          </p:cNvPr>
          <p:cNvGrpSpPr/>
          <p:nvPr/>
        </p:nvGrpSpPr>
        <p:grpSpPr>
          <a:xfrm>
            <a:off x="-170810" y="43611"/>
            <a:ext cx="9217373" cy="5092394"/>
            <a:chOff x="341926" y="208486"/>
            <a:chExt cx="11398512" cy="5846810"/>
          </a:xfrm>
        </p:grpSpPr>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3"/>
            <a:stretch>
              <a:fillRect/>
            </a:stretch>
          </p:blipFill>
          <p:spPr>
            <a:xfrm>
              <a:off x="864231" y="208725"/>
              <a:ext cx="10876207" cy="5846571"/>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4"/>
            <a:stretch>
              <a:fillRect/>
            </a:stretch>
          </p:blipFill>
          <p:spPr>
            <a:xfrm>
              <a:off x="803773" y="208486"/>
              <a:ext cx="10876207" cy="5785605"/>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2" name="TextBox 1">
            <a:extLst>
              <a:ext uri="{FF2B5EF4-FFF2-40B4-BE49-F238E27FC236}">
                <a16:creationId xmlns:a16="http://schemas.microsoft.com/office/drawing/2014/main" id="{864E37BC-9C2F-4CD7-9A9B-01516590F303}"/>
              </a:ext>
            </a:extLst>
          </p:cNvPr>
          <p:cNvSpPr txBox="1"/>
          <p:nvPr/>
        </p:nvSpPr>
        <p:spPr>
          <a:xfrm>
            <a:off x="730958" y="225119"/>
            <a:ext cx="8055994" cy="4682051"/>
          </a:xfrm>
          <a:prstGeom prst="rect">
            <a:avLst/>
          </a:prstGeom>
          <a:noFill/>
        </p:spPr>
        <p:txBody>
          <a:bodyPr wrap="square" rtlCol="0">
            <a:spAutoFit/>
          </a:bodyPr>
          <a:lstStyle/>
          <a:p>
            <a:pPr>
              <a:lnSpc>
                <a:spcPct val="150000"/>
              </a:lnSpc>
            </a:pPr>
            <a:r>
              <a:rPr lang="en-US" sz="1600" dirty="0">
                <a:solidFill>
                  <a:srgbClr val="0070C0"/>
                </a:solidFill>
                <a:latin typeface="#9Slide03 Arima Madurai Black" panose="00000A00000000000000" pitchFamily="2" charset="0"/>
                <a:cs typeface="#9Slide03 Arima Madurai Black" panose="00000A00000000000000" pitchFamily="2" charset="0"/>
              </a:rPr>
              <a:t>1/ </a:t>
            </a:r>
            <a:r>
              <a:rPr lang="vi-VN" sz="1600" dirty="0">
                <a:solidFill>
                  <a:srgbClr val="0070C0"/>
                </a:solidFill>
                <a:latin typeface="#9Slide03 Arima Madurai Black" panose="00000A00000000000000" pitchFamily="2" charset="0"/>
                <a:cs typeface="#9Slide03 Arima Madurai Black" panose="00000A00000000000000" pitchFamily="2" charset="0"/>
              </a:rPr>
              <a:t>Vấn đ</a:t>
            </a:r>
            <a:r>
              <a:rPr lang="en-US" sz="1600" dirty="0">
                <a:solidFill>
                  <a:srgbClr val="0070C0"/>
                </a:solidFill>
                <a:latin typeface="#9Slide03 Arima Madurai Black" panose="00000A00000000000000" pitchFamily="2" charset="0"/>
                <a:cs typeface="#9Slide03 Arima Madurai Black" panose="00000A00000000000000" pitchFamily="2" charset="0"/>
              </a:rPr>
              <a:t>ề </a:t>
            </a:r>
            <a:r>
              <a:rPr lang="vi-VN" sz="1600" dirty="0">
                <a:solidFill>
                  <a:srgbClr val="0070C0"/>
                </a:solidFill>
                <a:latin typeface="#9Slide03 Arima Madurai Black" panose="00000A00000000000000" pitchFamily="2" charset="0"/>
                <a:cs typeface="#9Slide03 Arima Madurai Black" panose="00000A00000000000000" pitchFamily="2" charset="0"/>
              </a:rPr>
              <a:t>nghị luận</a:t>
            </a:r>
            <a:r>
              <a:rPr lang="en-US" sz="1600" dirty="0">
                <a:solidFill>
                  <a:srgbClr val="0070C0"/>
                </a:solidFill>
                <a:latin typeface="#9Slide03 Arima Madurai Black" panose="00000A00000000000000" pitchFamily="2" charset="0"/>
                <a:cs typeface="#9Slide03 Arima Madurai Black" panose="00000A00000000000000" pitchFamily="2" charset="0"/>
              </a:rPr>
              <a:t> </a:t>
            </a:r>
            <a:r>
              <a:rPr lang="en-US" sz="1600" dirty="0" err="1">
                <a:solidFill>
                  <a:srgbClr val="0070C0"/>
                </a:solidFill>
                <a:latin typeface="#9Slide03 Arima Madurai Black" panose="00000A00000000000000" pitchFamily="2" charset="0"/>
                <a:cs typeface="#9Slide03 Arima Madurai Black" panose="00000A00000000000000" pitchFamily="2" charset="0"/>
              </a:rPr>
              <a:t>em</a:t>
            </a:r>
            <a:r>
              <a:rPr lang="en-US" sz="1600" dirty="0">
                <a:solidFill>
                  <a:srgbClr val="0070C0"/>
                </a:solidFill>
                <a:latin typeface="#9Slide03 Arima Madurai Black" panose="00000A00000000000000" pitchFamily="2" charset="0"/>
                <a:cs typeface="#9Slide03 Arima Madurai Black" panose="00000A00000000000000" pitchFamily="2" charset="0"/>
              </a:rPr>
              <a:t> </a:t>
            </a:r>
            <a:r>
              <a:rPr lang="en-US" sz="1600" dirty="0" err="1">
                <a:solidFill>
                  <a:srgbClr val="0070C0"/>
                </a:solidFill>
                <a:latin typeface="#9Slide03 Arima Madurai Black" panose="00000A00000000000000" pitchFamily="2" charset="0"/>
                <a:cs typeface="#9Slide03 Arima Madurai Black" panose="00000A00000000000000" pitchFamily="2" charset="0"/>
              </a:rPr>
              <a:t>lựa</a:t>
            </a:r>
            <a:r>
              <a:rPr lang="en-US" sz="1600" dirty="0">
                <a:solidFill>
                  <a:srgbClr val="0070C0"/>
                </a:solidFill>
                <a:latin typeface="#9Slide03 Arima Madurai Black" panose="00000A00000000000000" pitchFamily="2" charset="0"/>
                <a:cs typeface="#9Slide03 Arima Madurai Black" panose="00000A00000000000000" pitchFamily="2" charset="0"/>
              </a:rPr>
              <a:t> </a:t>
            </a:r>
            <a:r>
              <a:rPr lang="en-US" sz="1600" dirty="0" err="1">
                <a:solidFill>
                  <a:srgbClr val="0070C0"/>
                </a:solidFill>
                <a:latin typeface="#9Slide03 Arima Madurai Black" panose="00000A00000000000000" pitchFamily="2" charset="0"/>
                <a:cs typeface="#9Slide03 Arima Madurai Black" panose="00000A00000000000000" pitchFamily="2" charset="0"/>
              </a:rPr>
              <a:t>chọn</a:t>
            </a:r>
            <a:r>
              <a:rPr lang="en-US" sz="1600" dirty="0">
                <a:solidFill>
                  <a:srgbClr val="0070C0"/>
                </a:solidFill>
                <a:latin typeface="#9Slide03 Arima Madurai Black" panose="00000A00000000000000" pitchFamily="2" charset="0"/>
                <a:cs typeface="#9Slide03 Arima Madurai Black" panose="00000A00000000000000" pitchFamily="2" charset="0"/>
              </a:rPr>
              <a:t> </a:t>
            </a:r>
            <a:r>
              <a:rPr lang="en-US" sz="1600" dirty="0" err="1">
                <a:solidFill>
                  <a:srgbClr val="0070C0"/>
                </a:solidFill>
                <a:latin typeface="#9Slide03 Arima Madurai Black" panose="00000A00000000000000" pitchFamily="2" charset="0"/>
                <a:cs typeface="#9Slide03 Arima Madurai Black" panose="00000A00000000000000" pitchFamily="2" charset="0"/>
              </a:rPr>
              <a:t>là</a:t>
            </a:r>
            <a:r>
              <a:rPr lang="en-US" sz="1600" dirty="0">
                <a:solidFill>
                  <a:srgbClr val="0070C0"/>
                </a:solidFill>
                <a:latin typeface="#9Slide03 Arima Madurai Black" panose="00000A00000000000000" pitchFamily="2" charset="0"/>
                <a:cs typeface="#9Slide03 Arima Madurai Black" panose="00000A00000000000000" pitchFamily="2" charset="0"/>
              </a:rPr>
              <a:t>: </a:t>
            </a: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sz="1600" dirty="0">
                <a:solidFill>
                  <a:srgbClr val="0070C0"/>
                </a:solidFill>
                <a:latin typeface="#9Slide03 Arima Madurai Black" panose="00000A00000000000000" pitchFamily="2" charset="0"/>
                <a:cs typeface="#9Slide03 Arima Madurai Black" panose="00000A00000000000000" pitchFamily="2" charset="0"/>
              </a:rPr>
              <a:t>2/ </a:t>
            </a:r>
            <a:r>
              <a:rPr lang="en-US" sz="1600" dirty="0" err="1">
                <a:solidFill>
                  <a:srgbClr val="0070C0"/>
                </a:solidFill>
                <a:latin typeface="#9Slide03 Arima Madurai Black" panose="00000A00000000000000" pitchFamily="2" charset="0"/>
                <a:cs typeface="#9Slide03 Arima Madurai Black" panose="00000A00000000000000" pitchFamily="2" charset="0"/>
              </a:rPr>
              <a:t>Tìm</a:t>
            </a:r>
            <a:r>
              <a:rPr lang="en-US" sz="1600" dirty="0">
                <a:solidFill>
                  <a:srgbClr val="0070C0"/>
                </a:solidFill>
                <a:latin typeface="#9Slide03 Arima Madurai Black" panose="00000A00000000000000" pitchFamily="2" charset="0"/>
                <a:cs typeface="#9Slide03 Arima Madurai Black" panose="00000A00000000000000" pitchFamily="2" charset="0"/>
              </a:rPr>
              <a:t> ý:</a:t>
            </a:r>
            <a:r>
              <a:rPr lang="vi-VN" sz="1600" dirty="0">
                <a:solidFill>
                  <a:srgbClr val="0070C0"/>
                </a:solidFill>
                <a:latin typeface="#9Slide03 Arima Madurai Black" panose="00000A00000000000000" pitchFamily="2" charset="0"/>
                <a:cs typeface="#9Slide03 Arima Madurai Black" panose="00000A00000000000000" pitchFamily="2" charset="0"/>
              </a:rPr>
              <a:t> trả lời câu hỏi</a:t>
            </a:r>
            <a:endParaRPr lang="en-US" sz="1600" dirty="0">
              <a:solidFill>
                <a:srgbClr val="0070C0"/>
              </a:solidFill>
              <a:latin typeface="#9Slide03 Arima Madurai Black" panose="00000A00000000000000" pitchFamily="2" charset="0"/>
              <a:cs typeface="#9Slide03 Arima Madurai Black" panose="00000A00000000000000" pitchFamily="2" charset="0"/>
            </a:endParaRPr>
          </a:p>
          <a:p>
            <a:pPr>
              <a:lnSpc>
                <a:spcPct val="150000"/>
              </a:lnSpc>
            </a:pPr>
            <a:r>
              <a:rPr lang="en-US" dirty="0">
                <a:latin typeface="#9Slide03 Arima Madurai Black" panose="00000A00000000000000" pitchFamily="2" charset="0"/>
                <a:cs typeface="#9Slide03 Arima Madurai Black" panose="00000A00000000000000" pitchFamily="2" charset="0"/>
              </a:rPr>
              <a:t>- </a:t>
            </a:r>
            <a:r>
              <a:rPr lang="vi-VN" dirty="0">
                <a:latin typeface="#9Slide03 Arima Madurai Black" panose="00000A00000000000000" pitchFamily="2" charset="0"/>
                <a:cs typeface="#9Slide03 Arima Madurai Black" panose="00000A00000000000000" pitchFamily="2" charset="0"/>
              </a:rPr>
              <a:t>Là gì</a:t>
            </a:r>
            <a:r>
              <a:rPr lang="en-US" dirty="0">
                <a:latin typeface="#9Slide03 Arima Madurai Black" panose="00000A00000000000000" pitchFamily="2" charset="0"/>
                <a:cs typeface="#9Slide03 Arima Madurai Black" panose="00000A00000000000000" pitchFamily="2" charset="0"/>
              </a:rPr>
              <a:t>: .........................................................................</a:t>
            </a:r>
            <a:r>
              <a:rPr lang="vi-VN" dirty="0">
                <a:latin typeface="#9Slide03 Arima Madurai Black" panose="00000A00000000000000" pitchFamily="2" charset="0"/>
                <a:cs typeface="#9Slide03 Arima Madurai Black" panose="00000A00000000000000" pitchFamily="2" charset="0"/>
              </a:rPr>
              <a:t>..</a:t>
            </a: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 </a:t>
            </a:r>
            <a:r>
              <a:rPr lang="vi-VN" dirty="0">
                <a:latin typeface="#9Slide03 Arima Madurai Black" panose="00000A00000000000000" pitchFamily="2" charset="0"/>
                <a:cs typeface="#9Slide03 Arima Madurai Black" panose="00000A00000000000000" pitchFamily="2" charset="0"/>
              </a:rPr>
              <a:t>Biểu hiện như thế nào</a:t>
            </a:r>
            <a:r>
              <a:rPr lang="en-US" dirty="0">
                <a:latin typeface="#9Slide03 Arima Madurai Black" panose="00000A00000000000000" pitchFamily="2" charset="0"/>
                <a:cs typeface="#9Slide03 Arima Madurai Black" panose="00000A00000000000000" pitchFamily="2" charset="0"/>
              </a:rPr>
              <a:t>:.</a:t>
            </a:r>
            <a:r>
              <a:rPr lang="vi-VN" dirty="0">
                <a:latin typeface="#9Slide03 Arima Madurai Black" panose="00000A00000000000000" pitchFamily="2" charset="0"/>
                <a:cs typeface="#9Slide03 Arima Madurai Black" panose="00000A00000000000000" pitchFamily="2" charset="0"/>
              </a:rPr>
              <a:t>...</a:t>
            </a:r>
            <a:r>
              <a:rPr lang="en-US" dirty="0">
                <a:latin typeface="#9Slide03 Arima Madurai Black" panose="00000A00000000000000" pitchFamily="2" charset="0"/>
                <a:cs typeface="#9Slide03 Arima Madurai Black" panose="00000A00000000000000" pitchFamily="2" charset="0"/>
              </a:rPr>
              <a:t>...........................................</a:t>
            </a:r>
            <a:r>
              <a:rPr lang="vi-VN" dirty="0">
                <a:latin typeface="#9Slide03 Arima Madurai Black" panose="00000A00000000000000" pitchFamily="2" charset="0"/>
                <a:cs typeface="#9Slide03 Arima Madurai Black" panose="00000A00000000000000" pitchFamily="2" charset="0"/>
              </a:rPr>
              <a:t>..</a:t>
            </a: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a:t>
            </a:r>
            <a:r>
              <a:rPr lang="vi-VN" dirty="0">
                <a:latin typeface="#9Slide03 Arima Madurai Black" panose="00000A00000000000000" pitchFamily="2" charset="0"/>
                <a:cs typeface="#9Slide03 Arima Madurai Black" panose="00000A00000000000000" pitchFamily="2" charset="0"/>
              </a:rPr>
              <a:t> Tại sao/ Vì sao</a:t>
            </a:r>
            <a:r>
              <a:rPr lang="en-US" dirty="0">
                <a:latin typeface="#9Slide03 Arima Madurai Black" panose="00000A00000000000000" pitchFamily="2" charset="0"/>
                <a:cs typeface="#9Slide03 Arima Madurai Black" panose="00000A00000000000000" pitchFamily="2" charset="0"/>
              </a:rPr>
              <a:t> :........................................................................................................................</a:t>
            </a:r>
          </a:p>
          <a:p>
            <a:pPr>
              <a:lnSpc>
                <a:spcPct val="150000"/>
              </a:lnSpc>
            </a:pPr>
            <a:r>
              <a:rPr lang="en-US" dirty="0">
                <a:latin typeface="#9Slide03 Arima Madurai Black" panose="00000A00000000000000" pitchFamily="2" charset="0"/>
                <a:cs typeface="#9Slide03 Arima Madurai Black" panose="00000A00000000000000" pitchFamily="2" charset="0"/>
              </a:rPr>
              <a:t>- </a:t>
            </a:r>
            <a:r>
              <a:rPr lang="vi-VN" dirty="0">
                <a:latin typeface="#9Slide03 Arima Madurai Black" panose="00000A00000000000000" pitchFamily="2" charset="0"/>
                <a:cs typeface="#9Slide03 Arima Madurai Black" panose="00000A00000000000000" pitchFamily="2" charset="0"/>
              </a:rPr>
              <a:t> Ý nghĩa của vấn đề  đó với cuộc sống và con người?</a:t>
            </a:r>
            <a:r>
              <a:rPr lang="en-US" dirty="0">
                <a:latin typeface="#9Slide03 Arima Madurai Black" panose="00000A00000000000000" pitchFamily="2" charset="0"/>
                <a:cs typeface="#9Slide03 Arima Madurai Black" panose="00000A00000000000000" pitchFamily="2" charset="0"/>
              </a:rPr>
              <a:t>:.</a:t>
            </a:r>
            <a:r>
              <a:rPr lang="vi-VN" dirty="0">
                <a:latin typeface="#9Slide03 Arima Madurai Black" panose="00000A00000000000000" pitchFamily="2" charset="0"/>
                <a:cs typeface="#9Slide03 Arima Madurai Black" panose="00000A00000000000000" pitchFamily="2" charset="0"/>
              </a:rPr>
              <a:t>..</a:t>
            </a: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 </a:t>
            </a:r>
            <a:r>
              <a:rPr lang="vi-VN" dirty="0">
                <a:latin typeface="#9Slide03 Arima Madurai Black" panose="00000A00000000000000" pitchFamily="2" charset="0"/>
                <a:cs typeface="#9Slide03 Arima Madurai Black" panose="00000A00000000000000" pitchFamily="2" charset="0"/>
              </a:rPr>
              <a:t>Tác động hoặc tác hại đối với cuộc và con người</a:t>
            </a:r>
            <a:r>
              <a:rPr lang="en-US" dirty="0">
                <a:latin typeface="#9Slide03 Arima Madurai Black" panose="00000A00000000000000" pitchFamily="2" charset="0"/>
                <a:cs typeface="#9Slide03 Arima Madurai Black" panose="00000A00000000000000" pitchFamily="2" charset="0"/>
              </a:rPr>
              <a:t>: </a:t>
            </a:r>
            <a:r>
              <a:rPr lang="vi-VN" dirty="0">
                <a:latin typeface="#9Slide03 Arima Madurai Black" panose="00000A00000000000000" pitchFamily="2" charset="0"/>
                <a:cs typeface="#9Slide03 Arima Madurai Black" panose="00000A00000000000000" pitchFamily="2" charset="0"/>
              </a:rPr>
              <a:t>..</a:t>
            </a: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 </a:t>
            </a:r>
            <a:r>
              <a:rPr lang="vi-VN" dirty="0">
                <a:latin typeface="#9Slide03 Arima Madurai Black" panose="00000A00000000000000" pitchFamily="2" charset="0"/>
                <a:cs typeface="#9Slide03 Arima Madurai Black" panose="00000A00000000000000" pitchFamily="2" charset="0"/>
              </a:rPr>
              <a:t>Bài học rút ra từ vấn đề đó</a:t>
            </a:r>
            <a:r>
              <a:rPr lang="en-US" dirty="0">
                <a:latin typeface="#9Slide03 Arima Madurai Black" panose="00000A00000000000000" pitchFamily="2" charset="0"/>
                <a:cs typeface="#9Slide03 Arima Madurai Black" panose="00000A00000000000000" pitchFamily="2" charset="0"/>
              </a:rPr>
              <a:t>: </a:t>
            </a:r>
            <a:r>
              <a:rPr lang="vi-VN" dirty="0">
                <a:latin typeface="#9Slide03 Arima Madurai Black" panose="00000A00000000000000" pitchFamily="2" charset="0"/>
                <a:cs typeface="#9Slide03 Arima Madurai Black" panose="00000A00000000000000" pitchFamily="2" charset="0"/>
              </a:rPr>
              <a:t>........</a:t>
            </a: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solidFill>
                  <a:srgbClr val="0070C0"/>
                </a:solidFill>
                <a:latin typeface="#9Slide03 Arima Madurai Black" panose="00000A00000000000000" pitchFamily="2" charset="0"/>
                <a:cs typeface="#9Slide03 Arima Madurai Black" panose="00000A00000000000000" pitchFamily="2" charset="0"/>
              </a:rPr>
              <a:t>3/ </a:t>
            </a:r>
            <a:r>
              <a:rPr lang="en-US" dirty="0" err="1">
                <a:solidFill>
                  <a:srgbClr val="0070C0"/>
                </a:solidFill>
                <a:latin typeface="#9Slide03 Arima Madurai Black" panose="00000A00000000000000" pitchFamily="2" charset="0"/>
                <a:cs typeface="#9Slide03 Arima Madurai Black" panose="00000A00000000000000" pitchFamily="2" charset="0"/>
              </a:rPr>
              <a:t>Lập</a:t>
            </a:r>
            <a:r>
              <a:rPr lang="en-US" dirty="0">
                <a:solidFill>
                  <a:srgbClr val="0070C0"/>
                </a:solidFill>
                <a:latin typeface="#9Slide03 Arima Madurai Black" panose="00000A00000000000000" pitchFamily="2" charset="0"/>
                <a:cs typeface="#9Slide03 Arima Madurai Black" panose="00000A00000000000000" pitchFamily="2" charset="0"/>
              </a:rPr>
              <a:t> </a:t>
            </a:r>
            <a:r>
              <a:rPr lang="en-US" dirty="0" err="1">
                <a:solidFill>
                  <a:srgbClr val="0070C0"/>
                </a:solidFill>
                <a:latin typeface="#9Slide03 Arima Madurai Black" panose="00000A00000000000000" pitchFamily="2" charset="0"/>
                <a:cs typeface="#9Slide03 Arima Madurai Black" panose="00000A00000000000000" pitchFamily="2" charset="0"/>
              </a:rPr>
              <a:t>dàn</a:t>
            </a:r>
            <a:r>
              <a:rPr lang="en-US" dirty="0">
                <a:solidFill>
                  <a:srgbClr val="0070C0"/>
                </a:solidFill>
                <a:latin typeface="#9Slide03 Arima Madurai Black" panose="00000A00000000000000" pitchFamily="2" charset="0"/>
                <a:cs typeface="#9Slide03 Arima Madurai Black" panose="00000A00000000000000" pitchFamily="2" charset="0"/>
              </a:rPr>
              <a:t> ý:</a:t>
            </a:r>
          </a:p>
          <a:p>
            <a:pPr>
              <a:lnSpc>
                <a:spcPct val="150000"/>
              </a:lnSpc>
            </a:pP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Mở</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bài</a:t>
            </a:r>
            <a:r>
              <a:rPr lang="en-US" dirty="0">
                <a:latin typeface="#9Slide03 Arima Madurai Black" panose="00000A00000000000000" pitchFamily="2" charset="0"/>
                <a:cs typeface="#9Slide03 Arima Madurai Black" panose="00000A00000000000000" pitchFamily="2" charset="0"/>
              </a:rPr>
              <a:t>: ....................................................................................................................................</a:t>
            </a:r>
          </a:p>
          <a:p>
            <a:pPr>
              <a:lnSpc>
                <a:spcPct val="150000"/>
              </a:lnSpc>
            </a:pP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Thân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bài</a:t>
            </a:r>
            <a:r>
              <a:rPr lang="en-US" dirty="0">
                <a:latin typeface="#9Slide03 Arima Madurai Black" panose="00000A00000000000000" pitchFamily="2" charset="0"/>
                <a:cs typeface="#9Slide03 Arima Madurai Black" panose="00000A00000000000000" pitchFamily="2" charset="0"/>
              </a:rPr>
              <a:t>: .................................................................................................................................</a:t>
            </a:r>
          </a:p>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Kết</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bài</a:t>
            </a:r>
            <a:r>
              <a:rPr lang="en-US" dirty="0">
                <a:latin typeface="#9Slide03 Arima Madurai Black" panose="00000A00000000000000" pitchFamily="2" charset="0"/>
                <a:cs typeface="#9Slide03 Arima Madurai Black" panose="00000A00000000000000" pitchFamily="2" charset="0"/>
              </a:rPr>
              <a:t>: ...................................................................................................................................</a:t>
            </a:r>
          </a:p>
        </p:txBody>
      </p:sp>
    </p:spTree>
    <p:extLst>
      <p:ext uri="{BB962C8B-B14F-4D97-AF65-F5344CB8AC3E}">
        <p14:creationId xmlns:p14="http://schemas.microsoft.com/office/powerpoint/2010/main" val="64249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929;p36">
            <a:extLst>
              <a:ext uri="{FF2B5EF4-FFF2-40B4-BE49-F238E27FC236}">
                <a16:creationId xmlns:a16="http://schemas.microsoft.com/office/drawing/2014/main" id="{87FC99C2-9541-3EDA-FBBC-061914B43699}"/>
              </a:ext>
            </a:extLst>
          </p:cNvPr>
          <p:cNvSpPr txBox="1">
            <a:spLocks/>
          </p:cNvSpPr>
          <p:nvPr/>
        </p:nvSpPr>
        <p:spPr>
          <a:xfrm>
            <a:off x="553524" y="185968"/>
            <a:ext cx="6741010" cy="108441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5500" b="1" dirty="0">
                <a:solidFill>
                  <a:srgbClr val="006600"/>
                </a:solidFill>
                <a:latin typeface="Times New Roman" panose="02020603050405020304" pitchFamily="18" charset="0"/>
                <a:cs typeface="Times New Roman" panose="02020603050405020304" pitchFamily="18" charset="0"/>
              </a:rPr>
              <a:t>3</a:t>
            </a:r>
            <a:r>
              <a:rPr lang="en-SG" sz="5500" b="1" dirty="0">
                <a:solidFill>
                  <a:srgbClr val="006600"/>
                </a:solidFill>
                <a:latin typeface="Times New Roman" panose="02020603050405020304" pitchFamily="18" charset="0"/>
                <a:cs typeface="Times New Roman" panose="02020603050405020304" pitchFamily="18" charset="0"/>
              </a:rPr>
              <a:t>.</a:t>
            </a:r>
            <a:r>
              <a:rPr lang="vi-VN" sz="5500" b="1" dirty="0">
                <a:solidFill>
                  <a:srgbClr val="006600"/>
                </a:solidFill>
                <a:latin typeface="Times New Roman" panose="02020603050405020304" pitchFamily="18" charset="0"/>
                <a:cs typeface="Times New Roman" panose="02020603050405020304" pitchFamily="18" charset="0"/>
              </a:rPr>
              <a:t> Viết</a:t>
            </a:r>
            <a:endParaRPr lang="en-SG" sz="55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19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2"/>
          <p:cNvSpPr txBox="1">
            <a:spLocks noGrp="1"/>
          </p:cNvSpPr>
          <p:nvPr>
            <p:ph type="title" idx="8"/>
          </p:nvPr>
        </p:nvSpPr>
        <p:spPr>
          <a:xfrm>
            <a:off x="1608673" y="455559"/>
            <a:ext cx="597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solidFill>
                  <a:srgbClr val="FF0000"/>
                </a:solidFill>
                <a:latin typeface="#9Slide05 Harman Script Inline" panose="02000507020000020003" pitchFamily="2" charset="0"/>
              </a:rPr>
              <a:t>Các bước</a:t>
            </a:r>
            <a:endParaRPr sz="6000" dirty="0">
              <a:solidFill>
                <a:srgbClr val="FF0000"/>
              </a:solidFill>
              <a:latin typeface="#9Slide05 Harman Script Inline" panose="02000507020000020003" pitchFamily="2" charset="0"/>
            </a:endParaRPr>
          </a:p>
        </p:txBody>
      </p:sp>
      <p:sp>
        <p:nvSpPr>
          <p:cNvPr id="588" name="Google Shape;588;p42">
            <a:hlinkClick r:id="rId3"/>
          </p:cNvPr>
          <p:cNvSpPr/>
          <p:nvPr/>
        </p:nvSpPr>
        <p:spPr>
          <a:xfrm>
            <a:off x="0" y="5369559"/>
            <a:ext cx="45719" cy="457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2"/>
          <p:cNvSpPr txBox="1">
            <a:spLocks noGrp="1"/>
          </p:cNvSpPr>
          <p:nvPr>
            <p:ph type="title"/>
          </p:nvPr>
        </p:nvSpPr>
        <p:spPr>
          <a:xfrm>
            <a:off x="970488" y="3103630"/>
            <a:ext cx="1988312" cy="22402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solidFill>
                  <a:srgbClr val="006600"/>
                </a:solidFill>
                <a:latin typeface="#9Slide05 SVNCookie" panose="020B0606040200020203" pitchFamily="34" charset="0"/>
              </a:rPr>
              <a:t>T</a:t>
            </a:r>
            <a:r>
              <a:rPr lang="en" sz="5400" dirty="0">
                <a:solidFill>
                  <a:srgbClr val="006600"/>
                </a:solidFill>
                <a:latin typeface="#9Slide05 SVNCookie" panose="020B0606040200020203" pitchFamily="34" charset="0"/>
              </a:rPr>
              <a:t>rước khi viết</a:t>
            </a:r>
            <a:br>
              <a:rPr lang="en" sz="5400" dirty="0">
                <a:solidFill>
                  <a:srgbClr val="006600"/>
                </a:solidFill>
                <a:latin typeface="#9Slide05 SVNCookie" panose="020B0606040200020203" pitchFamily="34" charset="0"/>
              </a:rPr>
            </a:br>
            <a:endParaRPr sz="5400" dirty="0">
              <a:solidFill>
                <a:srgbClr val="006600"/>
              </a:solidFill>
              <a:latin typeface="#9Slide05 SVNCookie" panose="020B0606040200020203" pitchFamily="34" charset="0"/>
            </a:endParaRPr>
          </a:p>
        </p:txBody>
      </p:sp>
      <p:sp>
        <p:nvSpPr>
          <p:cNvPr id="591" name="Google Shape;591;p42"/>
          <p:cNvSpPr txBox="1">
            <a:spLocks noGrp="1"/>
          </p:cNvSpPr>
          <p:nvPr>
            <p:ph type="title" idx="2"/>
          </p:nvPr>
        </p:nvSpPr>
        <p:spPr>
          <a:xfrm>
            <a:off x="3603267" y="3148998"/>
            <a:ext cx="1988312" cy="22402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solidFill>
                  <a:srgbClr val="006600"/>
                </a:solidFill>
                <a:latin typeface="#9Slide05 SVNCookie" panose="020B0606040200020203" pitchFamily="34" charset="0"/>
              </a:rPr>
              <a:t>T</a:t>
            </a:r>
            <a:r>
              <a:rPr lang="en" sz="5400" dirty="0">
                <a:solidFill>
                  <a:srgbClr val="006600"/>
                </a:solidFill>
                <a:latin typeface="#9Slide05 SVNCookie" panose="020B0606040200020203" pitchFamily="34" charset="0"/>
              </a:rPr>
              <a:t>rong khi viết</a:t>
            </a:r>
            <a:br>
              <a:rPr lang="en" sz="5400" dirty="0">
                <a:solidFill>
                  <a:srgbClr val="006600"/>
                </a:solidFill>
                <a:latin typeface="#9Slide05 SVNCookie" panose="020B0606040200020203" pitchFamily="34" charset="0"/>
              </a:rPr>
            </a:br>
            <a:endParaRPr sz="5400" dirty="0">
              <a:solidFill>
                <a:srgbClr val="006600"/>
              </a:solidFill>
              <a:latin typeface="#9Slide05 SVNCookie" panose="020B0606040200020203" pitchFamily="34" charset="0"/>
            </a:endParaRPr>
          </a:p>
        </p:txBody>
      </p:sp>
      <p:sp>
        <p:nvSpPr>
          <p:cNvPr id="595" name="Google Shape;595;p42"/>
          <p:cNvSpPr txBox="1">
            <a:spLocks noGrp="1"/>
          </p:cNvSpPr>
          <p:nvPr>
            <p:ph type="title" idx="6"/>
          </p:nvPr>
        </p:nvSpPr>
        <p:spPr>
          <a:xfrm>
            <a:off x="6395581" y="3147342"/>
            <a:ext cx="1988312" cy="163883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solidFill>
                  <a:srgbClr val="006600"/>
                </a:solidFill>
                <a:latin typeface="#9Slide05 SVNCookie" panose="020B0606040200020203" pitchFamily="34" charset="0"/>
              </a:rPr>
              <a:t>S</a:t>
            </a:r>
            <a:r>
              <a:rPr lang="en" sz="5400" dirty="0">
                <a:solidFill>
                  <a:srgbClr val="006600"/>
                </a:solidFill>
                <a:latin typeface="#9Slide05 SVNCookie" panose="020B0606040200020203" pitchFamily="34" charset="0"/>
              </a:rPr>
              <a:t>au khi viết</a:t>
            </a:r>
            <a:endParaRPr sz="5400" dirty="0">
              <a:solidFill>
                <a:srgbClr val="006600"/>
              </a:solidFill>
              <a:latin typeface="#9Slide05 SVNCookie" panose="020B0606040200020203" pitchFamily="34" charset="0"/>
            </a:endParaRPr>
          </a:p>
        </p:txBody>
      </p:sp>
      <p:grpSp>
        <p:nvGrpSpPr>
          <p:cNvPr id="5" name="Group 4">
            <a:extLst>
              <a:ext uri="{FF2B5EF4-FFF2-40B4-BE49-F238E27FC236}">
                <a16:creationId xmlns:a16="http://schemas.microsoft.com/office/drawing/2014/main" id="{DD9A6852-A37F-47C3-8731-C2E049A98940}"/>
              </a:ext>
            </a:extLst>
          </p:cNvPr>
          <p:cNvGrpSpPr/>
          <p:nvPr/>
        </p:nvGrpSpPr>
        <p:grpSpPr>
          <a:xfrm>
            <a:off x="1459001" y="1959185"/>
            <a:ext cx="1039612" cy="1062774"/>
            <a:chOff x="1459001" y="1959185"/>
            <a:chExt cx="1039612" cy="1062774"/>
          </a:xfrm>
        </p:grpSpPr>
        <p:sp>
          <p:nvSpPr>
            <p:cNvPr id="597" name="Google Shape;597;p42"/>
            <p:cNvSpPr/>
            <p:nvPr/>
          </p:nvSpPr>
          <p:spPr>
            <a:xfrm>
              <a:off x="1459001" y="1959185"/>
              <a:ext cx="1039612" cy="106277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42;p44">
              <a:extLst>
                <a:ext uri="{FF2B5EF4-FFF2-40B4-BE49-F238E27FC236}">
                  <a16:creationId xmlns:a16="http://schemas.microsoft.com/office/drawing/2014/main" id="{02282CBF-91C9-4AD9-821E-0A53A0769D7E}"/>
                </a:ext>
              </a:extLst>
            </p:cNvPr>
            <p:cNvGrpSpPr/>
            <p:nvPr/>
          </p:nvGrpSpPr>
          <p:grpSpPr>
            <a:xfrm>
              <a:off x="1707943" y="2180575"/>
              <a:ext cx="484420" cy="639275"/>
              <a:chOff x="3548645" y="3534435"/>
              <a:chExt cx="376432" cy="512564"/>
            </a:xfrm>
          </p:grpSpPr>
          <p:sp>
            <p:nvSpPr>
              <p:cNvPr id="78" name="Google Shape;743;p44">
                <a:extLst>
                  <a:ext uri="{FF2B5EF4-FFF2-40B4-BE49-F238E27FC236}">
                    <a16:creationId xmlns:a16="http://schemas.microsoft.com/office/drawing/2014/main" id="{E671ABC1-2A53-4B56-9412-FF7A8C07BA39}"/>
                  </a:ext>
                </a:extLst>
              </p:cNvPr>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44;p44">
                <a:extLst>
                  <a:ext uri="{FF2B5EF4-FFF2-40B4-BE49-F238E27FC236}">
                    <a16:creationId xmlns:a16="http://schemas.microsoft.com/office/drawing/2014/main" id="{1CE331E6-BDE4-4F05-A5EA-10112816D284}"/>
                  </a:ext>
                </a:extLst>
              </p:cNvPr>
              <p:cNvSpPr/>
              <p:nvPr/>
            </p:nvSpPr>
            <p:spPr>
              <a:xfrm>
                <a:off x="3702911" y="3998935"/>
                <a:ext cx="32043" cy="48064"/>
              </a:xfrm>
              <a:custGeom>
                <a:avLst/>
                <a:gdLst/>
                <a:ahLst/>
                <a:cxnLst/>
                <a:rect l="l" t="t" r="r" b="b"/>
                <a:pathLst>
                  <a:path w="1622" h="2433" extrusionOk="0">
                    <a:moveTo>
                      <a:pt x="405" y="0"/>
                    </a:moveTo>
                    <a:cubicBezTo>
                      <a:pt x="182" y="0"/>
                      <a:pt x="0" y="182"/>
                      <a:pt x="0" y="405"/>
                    </a:cubicBezTo>
                    <a:lnTo>
                      <a:pt x="0" y="811"/>
                    </a:lnTo>
                    <a:cubicBezTo>
                      <a:pt x="1" y="1706"/>
                      <a:pt x="726" y="2431"/>
                      <a:pt x="1622" y="2432"/>
                    </a:cubicBezTo>
                    <a:lnTo>
                      <a:pt x="16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45;p44">
                <a:extLst>
                  <a:ext uri="{FF2B5EF4-FFF2-40B4-BE49-F238E27FC236}">
                    <a16:creationId xmlns:a16="http://schemas.microsoft.com/office/drawing/2014/main" id="{8C2C6A5D-2C1D-4D07-AB3A-715AD5D4FA39}"/>
                  </a:ext>
                </a:extLst>
              </p:cNvPr>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46;p44">
                <a:extLst>
                  <a:ext uri="{FF2B5EF4-FFF2-40B4-BE49-F238E27FC236}">
                    <a16:creationId xmlns:a16="http://schemas.microsoft.com/office/drawing/2014/main" id="{A936B8B0-8804-4EB1-B107-4071CC0731D4}"/>
                  </a:ext>
                </a:extLst>
              </p:cNvPr>
              <p:cNvSpPr/>
              <p:nvPr/>
            </p:nvSpPr>
            <p:spPr>
              <a:xfrm>
                <a:off x="3606803" y="3590500"/>
                <a:ext cx="256301" cy="25628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47;p44">
                <a:extLst>
                  <a:ext uri="{FF2B5EF4-FFF2-40B4-BE49-F238E27FC236}">
                    <a16:creationId xmlns:a16="http://schemas.microsoft.com/office/drawing/2014/main" id="{087B729A-2CC2-4503-A61C-D1E8E6DD982B}"/>
                  </a:ext>
                </a:extLst>
              </p:cNvPr>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48;p44">
                <a:extLst>
                  <a:ext uri="{FF2B5EF4-FFF2-40B4-BE49-F238E27FC236}">
                    <a16:creationId xmlns:a16="http://schemas.microsoft.com/office/drawing/2014/main" id="{A2E2C4FC-AC64-489D-9046-1057D7802520}"/>
                  </a:ext>
                </a:extLst>
              </p:cNvPr>
              <p:cNvSpPr/>
              <p:nvPr/>
            </p:nvSpPr>
            <p:spPr>
              <a:xfrm>
                <a:off x="3662117" y="3718632"/>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749;p44">
                <a:extLst>
                  <a:ext uri="{FF2B5EF4-FFF2-40B4-BE49-F238E27FC236}">
                    <a16:creationId xmlns:a16="http://schemas.microsoft.com/office/drawing/2014/main" id="{6EB13E60-7B64-4F96-8081-73401BCF26FF}"/>
                  </a:ext>
                </a:extLst>
              </p:cNvPr>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50;p44">
                <a:extLst>
                  <a:ext uri="{FF2B5EF4-FFF2-40B4-BE49-F238E27FC236}">
                    <a16:creationId xmlns:a16="http://schemas.microsoft.com/office/drawing/2014/main" id="{FC136C95-0C5D-47A1-B0B4-C75652C646C0}"/>
                  </a:ext>
                </a:extLst>
              </p:cNvPr>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51;p44">
                <a:extLst>
                  <a:ext uri="{FF2B5EF4-FFF2-40B4-BE49-F238E27FC236}">
                    <a16:creationId xmlns:a16="http://schemas.microsoft.com/office/drawing/2014/main" id="{37C2E2DD-B686-4AD6-BAEA-95F0B287162F}"/>
                  </a:ext>
                </a:extLst>
              </p:cNvPr>
              <p:cNvSpPr/>
              <p:nvPr/>
            </p:nvSpPr>
            <p:spPr>
              <a:xfrm>
                <a:off x="3669486" y="3910847"/>
                <a:ext cx="65468" cy="104148"/>
              </a:xfrm>
              <a:custGeom>
                <a:avLst/>
                <a:gdLst/>
                <a:ahLst/>
                <a:cxnLst/>
                <a:rect l="l" t="t" r="r" b="b"/>
                <a:pathLst>
                  <a:path w="3314" h="5272" extrusionOk="0">
                    <a:moveTo>
                      <a:pt x="0" y="1"/>
                    </a:moveTo>
                    <a:cubicBezTo>
                      <a:pt x="45" y="184"/>
                      <a:pt x="69" y="373"/>
                      <a:pt x="70" y="563"/>
                    </a:cubicBezTo>
                    <a:lnTo>
                      <a:pt x="70" y="3648"/>
                    </a:lnTo>
                    <a:cubicBezTo>
                      <a:pt x="70" y="4543"/>
                      <a:pt x="797" y="5270"/>
                      <a:pt x="1692" y="5271"/>
                    </a:cubicBezTo>
                    <a:lnTo>
                      <a:pt x="3314" y="5271"/>
                    </a:lnTo>
                    <a:lnTo>
                      <a:pt x="33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52;p44">
                <a:extLst>
                  <a:ext uri="{FF2B5EF4-FFF2-40B4-BE49-F238E27FC236}">
                    <a16:creationId xmlns:a16="http://schemas.microsoft.com/office/drawing/2014/main" id="{3B1DB43F-8C9F-47D8-90E9-CEFE6696EF62}"/>
                  </a:ext>
                </a:extLst>
              </p:cNvPr>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53;p44">
                <a:extLst>
                  <a:ext uri="{FF2B5EF4-FFF2-40B4-BE49-F238E27FC236}">
                    <a16:creationId xmlns:a16="http://schemas.microsoft.com/office/drawing/2014/main" id="{52754771-CAB2-4F99-AABA-3077CE0C724B}"/>
                  </a:ext>
                </a:extLst>
              </p:cNvPr>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54;p44">
                <a:extLst>
                  <a:ext uri="{FF2B5EF4-FFF2-40B4-BE49-F238E27FC236}">
                    <a16:creationId xmlns:a16="http://schemas.microsoft.com/office/drawing/2014/main" id="{0A8F9B8C-A55A-467A-A6B1-EC22CAC0438D}"/>
                  </a:ext>
                </a:extLst>
              </p:cNvPr>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55;p44">
                <a:extLst>
                  <a:ext uri="{FF2B5EF4-FFF2-40B4-BE49-F238E27FC236}">
                    <a16:creationId xmlns:a16="http://schemas.microsoft.com/office/drawing/2014/main" id="{8EDAD802-38AA-4AC3-A633-73BA46581C5C}"/>
                  </a:ext>
                </a:extLst>
              </p:cNvPr>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roup 3">
            <a:extLst>
              <a:ext uri="{FF2B5EF4-FFF2-40B4-BE49-F238E27FC236}">
                <a16:creationId xmlns:a16="http://schemas.microsoft.com/office/drawing/2014/main" id="{4C9E0A63-5ADA-49F4-8550-7ABA5A897662}"/>
              </a:ext>
            </a:extLst>
          </p:cNvPr>
          <p:cNvGrpSpPr/>
          <p:nvPr/>
        </p:nvGrpSpPr>
        <p:grpSpPr>
          <a:xfrm>
            <a:off x="4200870" y="1959185"/>
            <a:ext cx="1039612" cy="1062774"/>
            <a:chOff x="4200870" y="1959185"/>
            <a:chExt cx="1039612" cy="1062774"/>
          </a:xfrm>
        </p:grpSpPr>
        <p:sp>
          <p:nvSpPr>
            <p:cNvPr id="598" name="Google Shape;598;p42"/>
            <p:cNvSpPr/>
            <p:nvPr/>
          </p:nvSpPr>
          <p:spPr>
            <a:xfrm>
              <a:off x="4200870" y="1959185"/>
              <a:ext cx="1039612" cy="106277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ECF5438-2111-415A-AD44-825BCFE769EB}"/>
                </a:ext>
              </a:extLst>
            </p:cNvPr>
            <p:cNvPicPr>
              <a:picLocks noChangeAspect="1"/>
            </p:cNvPicPr>
            <p:nvPr/>
          </p:nvPicPr>
          <p:blipFill>
            <a:blip r:embed="rId4"/>
            <a:stretch>
              <a:fillRect/>
            </a:stretch>
          </p:blipFill>
          <p:spPr>
            <a:xfrm>
              <a:off x="4278145" y="2082268"/>
              <a:ext cx="883135" cy="748169"/>
            </a:xfrm>
            <a:prstGeom prst="rect">
              <a:avLst/>
            </a:prstGeom>
          </p:spPr>
        </p:pic>
      </p:grpSp>
      <p:grpSp>
        <p:nvGrpSpPr>
          <p:cNvPr id="6" name="Group 5">
            <a:extLst>
              <a:ext uri="{FF2B5EF4-FFF2-40B4-BE49-F238E27FC236}">
                <a16:creationId xmlns:a16="http://schemas.microsoft.com/office/drawing/2014/main" id="{976395D6-AC2B-4955-B5EC-86C88A7CF232}"/>
              </a:ext>
            </a:extLst>
          </p:cNvPr>
          <p:cNvGrpSpPr/>
          <p:nvPr/>
        </p:nvGrpSpPr>
        <p:grpSpPr>
          <a:xfrm>
            <a:off x="6889076" y="1959185"/>
            <a:ext cx="1039612" cy="1062774"/>
            <a:chOff x="6889076" y="1959185"/>
            <a:chExt cx="1039612" cy="1062774"/>
          </a:xfrm>
        </p:grpSpPr>
        <p:sp>
          <p:nvSpPr>
            <p:cNvPr id="600" name="Google Shape;600;p42"/>
            <p:cNvSpPr/>
            <p:nvPr/>
          </p:nvSpPr>
          <p:spPr>
            <a:xfrm>
              <a:off x="6889076" y="1959185"/>
              <a:ext cx="1039612" cy="106277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8" name="Picture 4" descr="Red Circle Png, Transparent White Check Mark, HD Png Download (#5096340),  PNG Images on PngArea">
              <a:extLst>
                <a:ext uri="{FF2B5EF4-FFF2-40B4-BE49-F238E27FC236}">
                  <a16:creationId xmlns:a16="http://schemas.microsoft.com/office/drawing/2014/main" id="{33CF6135-17EE-4B44-B00C-3F615941E6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802" b="97235" l="814" r="95814">
                          <a14:foregroundMark x1="88837" y1="7834" x2="37093" y2="74654"/>
                          <a14:foregroundMark x1="37093" y1="74654" x2="27558" y2="60829"/>
                          <a14:foregroundMark x1="27558" y1="60829" x2="26860" y2="53341"/>
                          <a14:foregroundMark x1="93023" y1="8525" x2="75814" y2="17166"/>
                          <a14:foregroundMark x1="75814" y1="17166" x2="29419" y2="72811"/>
                          <a14:foregroundMark x1="29419" y1="72811" x2="31279" y2="59562"/>
                          <a14:foregroundMark x1="31279" y1="59562" x2="39186" y2="82488"/>
                          <a14:foregroundMark x1="39186" y1="82488" x2="46047" y2="75000"/>
                          <a14:foregroundMark x1="46047" y1="75000" x2="40698" y2="67166"/>
                          <a14:foregroundMark x1="36163" y1="54839" x2="26744" y2="51728"/>
                          <a14:foregroundMark x1="26744" y1="51728" x2="30349" y2="77995"/>
                          <a14:foregroundMark x1="95814" y1="3917" x2="81047" y2="9332"/>
                          <a14:foregroundMark x1="81047" y1="9332" x2="76860" y2="18548"/>
                          <a14:foregroundMark x1="65930" y1="13018" x2="38953" y2="10829"/>
                          <a14:foregroundMark x1="38953" y1="10829" x2="26395" y2="15438"/>
                          <a14:foregroundMark x1="26395" y1="15438" x2="6279" y2="39055"/>
                          <a14:foregroundMark x1="6279" y1="39055" x2="5930" y2="68894"/>
                          <a14:foregroundMark x1="29302" y1="92972" x2="50698" y2="94470"/>
                          <a14:foregroundMark x1="50698" y1="94470" x2="62326" y2="93548"/>
                          <a14:foregroundMark x1="62326" y1="93548" x2="72674" y2="89977"/>
                          <a14:foregroundMark x1="72674" y1="89977" x2="88140" y2="75576"/>
                          <a14:foregroundMark x1="88140" y1="75576" x2="93488" y2="62903"/>
                          <a14:foregroundMark x1="93488" y1="62903" x2="86860" y2="28571"/>
                          <a14:foregroundMark x1="78023" y1="40899" x2="69302" y2="72811"/>
                          <a14:foregroundMark x1="58605" y1="25922" x2="36977" y2="26037"/>
                          <a14:foregroundMark x1="36977" y1="26037" x2="22907" y2="46429"/>
                          <a14:foregroundMark x1="22907" y1="46429" x2="56163" y2="29378"/>
                          <a14:foregroundMark x1="56163" y1="29378" x2="55233" y2="18203"/>
                          <a14:foregroundMark x1="46860" y1="19470" x2="30349" y2="21889"/>
                          <a14:foregroundMark x1="30349" y1="21889" x2="13605" y2="47005"/>
                          <a14:foregroundMark x1="13605" y1="47005" x2="30349" y2="49078"/>
                          <a14:foregroundMark x1="30349" y1="49078" x2="37674" y2="20853"/>
                          <a14:foregroundMark x1="37674" y1="20853" x2="36744" y2="18203"/>
                          <a14:foregroundMark x1="62907" y1="16705" x2="48837" y2="15207"/>
                          <a14:foregroundMark x1="48837" y1="15207" x2="29302" y2="18548"/>
                          <a14:foregroundMark x1="29302" y1="18548" x2="15465" y2="34562"/>
                          <a14:foregroundMark x1="15465" y1="34562" x2="10116" y2="56221"/>
                          <a14:foregroundMark x1="10116" y1="56221" x2="15581" y2="66820"/>
                          <a14:foregroundMark x1="15581" y1="66820" x2="21047" y2="68894"/>
                          <a14:foregroundMark x1="465" y1="45161" x2="4535" y2="55069"/>
                          <a14:foregroundMark x1="4535" y1="55069" x2="4535" y2="56797"/>
                          <a14:foregroundMark x1="1395" y1="47005" x2="814" y2="57834"/>
                          <a14:foregroundMark x1="42558" y1="98848" x2="56279" y2="97235"/>
                          <a14:foregroundMark x1="56279" y1="97235" x2="56744" y2="97235"/>
                          <a14:foregroundMark x1="39535" y1="45161" x2="64302" y2="17281"/>
                          <a14:foregroundMark x1="64302" y1="17281" x2="71512" y2="16244"/>
                          <a14:foregroundMark x1="81744" y1="37442" x2="84070" y2="55645"/>
                          <a14:foregroundMark x1="84070" y1="55645" x2="56744" y2="87673"/>
                          <a14:foregroundMark x1="56744" y1="87673" x2="31744" y2="85484"/>
                          <a14:foregroundMark x1="31744" y1="85484" x2="23953" y2="74654"/>
                          <a14:foregroundMark x1="23953" y1="74654" x2="22674" y2="66129"/>
                          <a14:foregroundMark x1="54884" y1="33756" x2="39070" y2="52419"/>
                          <a14:foregroundMark x1="39070" y1="52419" x2="32791" y2="46659"/>
                          <a14:foregroundMark x1="78372" y1="32604" x2="85233" y2="42396"/>
                          <a14:foregroundMark x1="85233" y1="42396" x2="85349" y2="60945"/>
                          <a14:foregroundMark x1="85349" y1="60945" x2="67907" y2="81797"/>
                          <a14:foregroundMark x1="67907" y1="81797" x2="50349" y2="88710"/>
                          <a14:foregroundMark x1="50349" y1="88710" x2="36163" y2="85599"/>
                          <a14:foregroundMark x1="36163" y1="85599" x2="20465" y2="74539"/>
                          <a14:foregroundMark x1="20465" y1="74539" x2="15000" y2="63940"/>
                          <a14:foregroundMark x1="84070" y1="31336" x2="50581" y2="76498"/>
                          <a14:foregroundMark x1="50581" y1="76498" x2="69535" y2="56221"/>
                          <a14:foregroundMark x1="69535" y1="56221" x2="69302" y2="45737"/>
                          <a14:foregroundMark x1="72791" y1="12788" x2="69302" y2="17166"/>
                          <a14:foregroundMark x1="84186" y1="23502" x2="80698" y2="29263"/>
                        </a14:backgroundRemoval>
                      </a14:imgEffect>
                    </a14:imgLayer>
                  </a14:imgProps>
                </a:ext>
                <a:ext uri="{28A0092B-C50C-407E-A947-70E740481C1C}">
                  <a14:useLocalDpi xmlns:a14="http://schemas.microsoft.com/office/drawing/2010/main" val="0"/>
                </a:ext>
              </a:extLst>
            </a:blip>
            <a:srcRect/>
            <a:stretch>
              <a:fillRect/>
            </a:stretch>
          </p:blipFill>
          <p:spPr bwMode="auto">
            <a:xfrm>
              <a:off x="7083722" y="2201788"/>
              <a:ext cx="622828" cy="62864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barn(inVertical)">
                                      <p:cBhvr>
                                        <p:cTn id="10" dur="500"/>
                                        <p:tgtEl>
                                          <p:spTgt spid="58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91"/>
                                        </p:tgtEl>
                                        <p:attrNameLst>
                                          <p:attrName>style.visibility</p:attrName>
                                        </p:attrNameLst>
                                      </p:cBhvr>
                                      <p:to>
                                        <p:strVal val="visible"/>
                                      </p:to>
                                    </p:set>
                                    <p:animEffect transition="in" filter="barn(inVertical)">
                                      <p:cBhvr>
                                        <p:cTn id="18" dur="500"/>
                                        <p:tgtEl>
                                          <p:spTgt spid="59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95"/>
                                        </p:tgtEl>
                                        <p:attrNameLst>
                                          <p:attrName>style.visibility</p:attrName>
                                        </p:attrNameLst>
                                      </p:cBhvr>
                                      <p:to>
                                        <p:strVal val="visible"/>
                                      </p:to>
                                    </p:set>
                                    <p:animEffect transition="in" filter="barn(inVertical)">
                                      <p:cBhvr>
                                        <p:cTn id="26" dur="5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591" grpId="0"/>
      <p:bldP spid="59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42">
            <a:hlinkClick r:id="rId3"/>
          </p:cNvPr>
          <p:cNvSpPr/>
          <p:nvPr/>
        </p:nvSpPr>
        <p:spPr>
          <a:xfrm>
            <a:off x="-685800" y="4531359"/>
            <a:ext cx="45719" cy="457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2"/>
          <p:cNvSpPr txBox="1">
            <a:spLocks noGrp="1"/>
          </p:cNvSpPr>
          <p:nvPr>
            <p:ph type="title"/>
          </p:nvPr>
        </p:nvSpPr>
        <p:spPr>
          <a:xfrm>
            <a:off x="120120" y="2405149"/>
            <a:ext cx="1988312" cy="162774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solidFill>
                  <a:srgbClr val="FF0000"/>
                </a:solidFill>
                <a:latin typeface="Times New Roman" panose="02020603050405020304" pitchFamily="18" charset="0"/>
                <a:cs typeface="Times New Roman" panose="02020603050405020304" pitchFamily="18" charset="0"/>
              </a:rPr>
              <a:t>T</a:t>
            </a:r>
            <a:r>
              <a:rPr lang="en" sz="5400" dirty="0">
                <a:solidFill>
                  <a:srgbClr val="FF0000"/>
                </a:solidFill>
                <a:latin typeface="Times New Roman" panose="02020603050405020304" pitchFamily="18" charset="0"/>
                <a:cs typeface="Times New Roman" panose="02020603050405020304" pitchFamily="18" charset="0"/>
              </a:rPr>
              <a:t>rước khi viết</a:t>
            </a:r>
            <a:endParaRPr sz="5400" dirty="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DD9A6852-A37F-47C3-8731-C2E049A98940}"/>
              </a:ext>
            </a:extLst>
          </p:cNvPr>
          <p:cNvGrpSpPr/>
          <p:nvPr/>
        </p:nvGrpSpPr>
        <p:grpSpPr>
          <a:xfrm>
            <a:off x="676427" y="579682"/>
            <a:ext cx="1039612" cy="1062774"/>
            <a:chOff x="1459001" y="1959185"/>
            <a:chExt cx="1039612" cy="1062774"/>
          </a:xfrm>
        </p:grpSpPr>
        <p:sp>
          <p:nvSpPr>
            <p:cNvPr id="597" name="Google Shape;597;p42"/>
            <p:cNvSpPr/>
            <p:nvPr/>
          </p:nvSpPr>
          <p:spPr>
            <a:xfrm>
              <a:off x="1459001" y="1959185"/>
              <a:ext cx="1039612" cy="106277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42;p44">
              <a:extLst>
                <a:ext uri="{FF2B5EF4-FFF2-40B4-BE49-F238E27FC236}">
                  <a16:creationId xmlns:a16="http://schemas.microsoft.com/office/drawing/2014/main" id="{02282CBF-91C9-4AD9-821E-0A53A0769D7E}"/>
                </a:ext>
              </a:extLst>
            </p:cNvPr>
            <p:cNvGrpSpPr/>
            <p:nvPr/>
          </p:nvGrpSpPr>
          <p:grpSpPr>
            <a:xfrm>
              <a:off x="1707943" y="2180575"/>
              <a:ext cx="484420" cy="639275"/>
              <a:chOff x="3548645" y="3534435"/>
              <a:chExt cx="376432" cy="512564"/>
            </a:xfrm>
          </p:grpSpPr>
          <p:sp>
            <p:nvSpPr>
              <p:cNvPr id="78" name="Google Shape;743;p44">
                <a:extLst>
                  <a:ext uri="{FF2B5EF4-FFF2-40B4-BE49-F238E27FC236}">
                    <a16:creationId xmlns:a16="http://schemas.microsoft.com/office/drawing/2014/main" id="{E671ABC1-2A53-4B56-9412-FF7A8C07BA39}"/>
                  </a:ext>
                </a:extLst>
              </p:cNvPr>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44;p44">
                <a:extLst>
                  <a:ext uri="{FF2B5EF4-FFF2-40B4-BE49-F238E27FC236}">
                    <a16:creationId xmlns:a16="http://schemas.microsoft.com/office/drawing/2014/main" id="{1CE331E6-BDE4-4F05-A5EA-10112816D284}"/>
                  </a:ext>
                </a:extLst>
              </p:cNvPr>
              <p:cNvSpPr/>
              <p:nvPr/>
            </p:nvSpPr>
            <p:spPr>
              <a:xfrm>
                <a:off x="3702911" y="3998935"/>
                <a:ext cx="32043" cy="48064"/>
              </a:xfrm>
              <a:custGeom>
                <a:avLst/>
                <a:gdLst/>
                <a:ahLst/>
                <a:cxnLst/>
                <a:rect l="l" t="t" r="r" b="b"/>
                <a:pathLst>
                  <a:path w="1622" h="2433" extrusionOk="0">
                    <a:moveTo>
                      <a:pt x="405" y="0"/>
                    </a:moveTo>
                    <a:cubicBezTo>
                      <a:pt x="182" y="0"/>
                      <a:pt x="0" y="182"/>
                      <a:pt x="0" y="405"/>
                    </a:cubicBezTo>
                    <a:lnTo>
                      <a:pt x="0" y="811"/>
                    </a:lnTo>
                    <a:cubicBezTo>
                      <a:pt x="1" y="1706"/>
                      <a:pt x="726" y="2431"/>
                      <a:pt x="1622" y="2432"/>
                    </a:cubicBezTo>
                    <a:lnTo>
                      <a:pt x="16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45;p44">
                <a:extLst>
                  <a:ext uri="{FF2B5EF4-FFF2-40B4-BE49-F238E27FC236}">
                    <a16:creationId xmlns:a16="http://schemas.microsoft.com/office/drawing/2014/main" id="{8C2C6A5D-2C1D-4D07-AB3A-715AD5D4FA39}"/>
                  </a:ext>
                </a:extLst>
              </p:cNvPr>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46;p44">
                <a:extLst>
                  <a:ext uri="{FF2B5EF4-FFF2-40B4-BE49-F238E27FC236}">
                    <a16:creationId xmlns:a16="http://schemas.microsoft.com/office/drawing/2014/main" id="{A936B8B0-8804-4EB1-B107-4071CC0731D4}"/>
                  </a:ext>
                </a:extLst>
              </p:cNvPr>
              <p:cNvSpPr/>
              <p:nvPr/>
            </p:nvSpPr>
            <p:spPr>
              <a:xfrm>
                <a:off x="3606803" y="3590500"/>
                <a:ext cx="256301" cy="25628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47;p44">
                <a:extLst>
                  <a:ext uri="{FF2B5EF4-FFF2-40B4-BE49-F238E27FC236}">
                    <a16:creationId xmlns:a16="http://schemas.microsoft.com/office/drawing/2014/main" id="{087B729A-2CC2-4503-A61C-D1E8E6DD982B}"/>
                  </a:ext>
                </a:extLst>
              </p:cNvPr>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48;p44">
                <a:extLst>
                  <a:ext uri="{FF2B5EF4-FFF2-40B4-BE49-F238E27FC236}">
                    <a16:creationId xmlns:a16="http://schemas.microsoft.com/office/drawing/2014/main" id="{A2E2C4FC-AC64-489D-9046-1057D7802520}"/>
                  </a:ext>
                </a:extLst>
              </p:cNvPr>
              <p:cNvSpPr/>
              <p:nvPr/>
            </p:nvSpPr>
            <p:spPr>
              <a:xfrm>
                <a:off x="3662117" y="3718632"/>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749;p44">
                <a:extLst>
                  <a:ext uri="{FF2B5EF4-FFF2-40B4-BE49-F238E27FC236}">
                    <a16:creationId xmlns:a16="http://schemas.microsoft.com/office/drawing/2014/main" id="{6EB13E60-7B64-4F96-8081-73401BCF26FF}"/>
                  </a:ext>
                </a:extLst>
              </p:cNvPr>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50;p44">
                <a:extLst>
                  <a:ext uri="{FF2B5EF4-FFF2-40B4-BE49-F238E27FC236}">
                    <a16:creationId xmlns:a16="http://schemas.microsoft.com/office/drawing/2014/main" id="{FC136C95-0C5D-47A1-B0B4-C75652C646C0}"/>
                  </a:ext>
                </a:extLst>
              </p:cNvPr>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51;p44">
                <a:extLst>
                  <a:ext uri="{FF2B5EF4-FFF2-40B4-BE49-F238E27FC236}">
                    <a16:creationId xmlns:a16="http://schemas.microsoft.com/office/drawing/2014/main" id="{37C2E2DD-B686-4AD6-BAEA-95F0B287162F}"/>
                  </a:ext>
                </a:extLst>
              </p:cNvPr>
              <p:cNvSpPr/>
              <p:nvPr/>
            </p:nvSpPr>
            <p:spPr>
              <a:xfrm>
                <a:off x="3669486" y="3910847"/>
                <a:ext cx="65468" cy="104148"/>
              </a:xfrm>
              <a:custGeom>
                <a:avLst/>
                <a:gdLst/>
                <a:ahLst/>
                <a:cxnLst/>
                <a:rect l="l" t="t" r="r" b="b"/>
                <a:pathLst>
                  <a:path w="3314" h="5272" extrusionOk="0">
                    <a:moveTo>
                      <a:pt x="0" y="1"/>
                    </a:moveTo>
                    <a:cubicBezTo>
                      <a:pt x="45" y="184"/>
                      <a:pt x="69" y="373"/>
                      <a:pt x="70" y="563"/>
                    </a:cubicBezTo>
                    <a:lnTo>
                      <a:pt x="70" y="3648"/>
                    </a:lnTo>
                    <a:cubicBezTo>
                      <a:pt x="70" y="4543"/>
                      <a:pt x="797" y="5270"/>
                      <a:pt x="1692" y="5271"/>
                    </a:cubicBezTo>
                    <a:lnTo>
                      <a:pt x="3314" y="5271"/>
                    </a:lnTo>
                    <a:lnTo>
                      <a:pt x="33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52;p44">
                <a:extLst>
                  <a:ext uri="{FF2B5EF4-FFF2-40B4-BE49-F238E27FC236}">
                    <a16:creationId xmlns:a16="http://schemas.microsoft.com/office/drawing/2014/main" id="{3B1DB43F-8C9F-47D8-90E9-CEFE6696EF62}"/>
                  </a:ext>
                </a:extLst>
              </p:cNvPr>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53;p44">
                <a:extLst>
                  <a:ext uri="{FF2B5EF4-FFF2-40B4-BE49-F238E27FC236}">
                    <a16:creationId xmlns:a16="http://schemas.microsoft.com/office/drawing/2014/main" id="{52754771-CAB2-4F99-AABA-3077CE0C724B}"/>
                  </a:ext>
                </a:extLst>
              </p:cNvPr>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54;p44">
                <a:extLst>
                  <a:ext uri="{FF2B5EF4-FFF2-40B4-BE49-F238E27FC236}">
                    <a16:creationId xmlns:a16="http://schemas.microsoft.com/office/drawing/2014/main" id="{0A8F9B8C-A55A-467A-A6B1-EC22CAC0438D}"/>
                  </a:ext>
                </a:extLst>
              </p:cNvPr>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55;p44">
                <a:extLst>
                  <a:ext uri="{FF2B5EF4-FFF2-40B4-BE49-F238E27FC236}">
                    <a16:creationId xmlns:a16="http://schemas.microsoft.com/office/drawing/2014/main" id="{8EDAD802-38AA-4AC3-A633-73BA46581C5C}"/>
                  </a:ext>
                </a:extLst>
              </p:cNvPr>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0" name="Straight Connector 9">
            <a:extLst>
              <a:ext uri="{FF2B5EF4-FFF2-40B4-BE49-F238E27FC236}">
                <a16:creationId xmlns:a16="http://schemas.microsoft.com/office/drawing/2014/main" id="{A2EFBF5E-CB29-49C1-B5A5-38150A77B212}"/>
              </a:ext>
            </a:extLst>
          </p:cNvPr>
          <p:cNvCxnSpPr>
            <a:cxnSpLocks/>
          </p:cNvCxnSpPr>
          <p:nvPr/>
        </p:nvCxnSpPr>
        <p:spPr>
          <a:xfrm>
            <a:off x="2363258"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6" name="Google Shape;589;p42">
            <a:extLst>
              <a:ext uri="{FF2B5EF4-FFF2-40B4-BE49-F238E27FC236}">
                <a16:creationId xmlns:a16="http://schemas.microsoft.com/office/drawing/2014/main" id="{7CCA75DF-E313-4B14-88F0-3AD8A13CE136}"/>
              </a:ext>
            </a:extLst>
          </p:cNvPr>
          <p:cNvSpPr txBox="1">
            <a:spLocks/>
          </p:cNvSpPr>
          <p:nvPr/>
        </p:nvSpPr>
        <p:spPr>
          <a:xfrm>
            <a:off x="3208473" y="567435"/>
            <a:ext cx="4590820" cy="3719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2400"/>
              <a:buFont typeface="Gloria Hallelujah"/>
              <a:buNone/>
              <a:defRPr sz="2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US" sz="4400" dirty="0">
                <a:solidFill>
                  <a:srgbClr val="FF0000"/>
                </a:solidFill>
                <a:latin typeface="Times New Roman" panose="02020603050405020304" pitchFamily="18" charset="0"/>
                <a:cs typeface="Times New Roman" panose="02020603050405020304" pitchFamily="18" charset="0"/>
              </a:rPr>
              <a:t>a/ </a:t>
            </a:r>
            <a:r>
              <a:rPr lang="en-US" sz="4400" dirty="0" err="1">
                <a:solidFill>
                  <a:srgbClr val="FF0000"/>
                </a:solidFill>
                <a:latin typeface="Times New Roman" panose="02020603050405020304" pitchFamily="18" charset="0"/>
                <a:cs typeface="Times New Roman" panose="02020603050405020304" pitchFamily="18" charset="0"/>
              </a:rPr>
              <a:t>Lựa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chọn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đề</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tài</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96654FD8-41D5-4B88-86F0-718581EC3F95}"/>
              </a:ext>
            </a:extLst>
          </p:cNvPr>
          <p:cNvSpPr txBox="1"/>
          <p:nvPr/>
        </p:nvSpPr>
        <p:spPr>
          <a:xfrm>
            <a:off x="2555895" y="1046837"/>
            <a:ext cx="6340977" cy="954107"/>
          </a:xfrm>
          <a:prstGeom prst="rect">
            <a:avLst/>
          </a:prstGeom>
          <a:noFill/>
        </p:spPr>
        <p:txBody>
          <a:bodyPr wrap="square">
            <a:spAutoFit/>
          </a:bodyPr>
          <a:lstStyle/>
          <a:p>
            <a:pPr marL="0" lvl="0" indent="0" algn="just" rtl="0">
              <a:spcBef>
                <a:spcPts val="0"/>
              </a:spcBef>
              <a:spcAft>
                <a:spcPts val="0"/>
              </a:spcAft>
              <a:buNone/>
            </a:pPr>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Mục đích: </a:t>
            </a:r>
            <a:r>
              <a:rPr lang="vi-VN" sz="2800" dirty="0">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Nghị luận về một vấn đề trong đời sống</a:t>
            </a:r>
          </a:p>
        </p:txBody>
      </p:sp>
      <p:sp>
        <p:nvSpPr>
          <p:cNvPr id="39" name="TextBox 38">
            <a:extLst>
              <a:ext uri="{FF2B5EF4-FFF2-40B4-BE49-F238E27FC236}">
                <a16:creationId xmlns:a16="http://schemas.microsoft.com/office/drawing/2014/main" id="{B58E7940-FCAF-470A-824E-73194408138B}"/>
              </a:ext>
            </a:extLst>
          </p:cNvPr>
          <p:cNvSpPr txBox="1"/>
          <p:nvPr/>
        </p:nvSpPr>
        <p:spPr>
          <a:xfrm>
            <a:off x="2555894" y="2085759"/>
            <a:ext cx="6340977" cy="954107"/>
          </a:xfrm>
          <a:prstGeom prst="rect">
            <a:avLst/>
          </a:prstGeom>
          <a:noFill/>
        </p:spPr>
        <p:txBody>
          <a:bodyPr wrap="square">
            <a:spAutoFit/>
          </a:bodyPr>
          <a:lstStyle/>
          <a:p>
            <a:pPr marL="0" lvl="0" indent="0" algn="just" rtl="0">
              <a:spcBef>
                <a:spcPts val="0"/>
              </a:spcBef>
              <a:spcAft>
                <a:spcPts val="0"/>
              </a:spcAft>
              <a:buNone/>
            </a:pPr>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Người đọc: </a:t>
            </a:r>
            <a:r>
              <a:rPr lang="en-US" sz="2800" dirty="0">
                <a:solidFill>
                  <a:srgbClr val="7030A0"/>
                </a:solidFill>
                <a:latin typeface="Times New Roman" panose="02020603050405020304" pitchFamily="18" charset="0"/>
                <a:cs typeface="Times New Roman" panose="02020603050405020304" pitchFamily="18" charset="0"/>
              </a:rPr>
              <a:t>T</a:t>
            </a:r>
            <a:r>
              <a:rPr lang="vi-VN" sz="2800" dirty="0">
                <a:solidFill>
                  <a:srgbClr val="7030A0"/>
                </a:solidFill>
                <a:latin typeface="Times New Roman" panose="02020603050405020304" pitchFamily="18" charset="0"/>
                <a:cs typeface="Times New Roman" panose="02020603050405020304" pitchFamily="18" charset="0"/>
              </a:rPr>
              <a:t>hầy cô, bạn bè, người th</a:t>
            </a:r>
            <a:r>
              <a:rPr lang="en-US" sz="2800" dirty="0">
                <a:solidFill>
                  <a:srgbClr val="7030A0"/>
                </a:solidFill>
                <a:latin typeface="Times New Roman" panose="02020603050405020304" pitchFamily="18" charset="0"/>
                <a:cs typeface="Times New Roman" panose="02020603050405020304" pitchFamily="18" charset="0"/>
              </a:rPr>
              <a:t>â</a:t>
            </a:r>
            <a:r>
              <a:rPr lang="vi-VN" sz="2800" dirty="0">
                <a:solidFill>
                  <a:srgbClr val="7030A0"/>
                </a:solidFill>
                <a:latin typeface="Times New Roman" panose="02020603050405020304" pitchFamily="18" charset="0"/>
                <a:cs typeface="Times New Roman" panose="02020603050405020304" pitchFamily="18" charset="0"/>
              </a:rPr>
              <a:t>n, những người quan tâm đến  vấn đề</a:t>
            </a:r>
          </a:p>
        </p:txBody>
      </p:sp>
      <p:sp>
        <p:nvSpPr>
          <p:cNvPr id="40" name="TextBox 39">
            <a:extLst>
              <a:ext uri="{FF2B5EF4-FFF2-40B4-BE49-F238E27FC236}">
                <a16:creationId xmlns:a16="http://schemas.microsoft.com/office/drawing/2014/main" id="{4556AEB3-17CF-4927-8DDA-F313F3772346}"/>
              </a:ext>
            </a:extLst>
          </p:cNvPr>
          <p:cNvSpPr txBox="1"/>
          <p:nvPr/>
        </p:nvSpPr>
        <p:spPr>
          <a:xfrm>
            <a:off x="2555894" y="3626692"/>
            <a:ext cx="6340977" cy="523220"/>
          </a:xfrm>
          <a:prstGeom prst="rect">
            <a:avLst/>
          </a:prstGeom>
          <a:noFill/>
        </p:spPr>
        <p:txBody>
          <a:bodyPr wrap="square">
            <a:spAutoFit/>
          </a:bodyPr>
          <a:lstStyle/>
          <a:p>
            <a:pPr marL="0" lvl="0" indent="0" algn="just" rtl="0">
              <a:spcBef>
                <a:spcPts val="0"/>
              </a:spcBef>
              <a:spcAft>
                <a:spcPts val="0"/>
              </a:spcAft>
              <a:buNone/>
            </a:pP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Đề</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Lựa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chọn</a:t>
            </a:r>
            <a:r>
              <a:rPr lang="en-US" sz="2800" dirty="0">
                <a:solidFill>
                  <a:srgbClr val="7030A0"/>
                </a:solidFill>
                <a:latin typeface="Times New Roman" panose="02020603050405020304" pitchFamily="18" charset="0"/>
                <a:cs typeface="Times New Roman" panose="02020603050405020304" pitchFamily="18" charset="0"/>
              </a:rPr>
              <a:t> 1 </a:t>
            </a:r>
            <a:r>
              <a:rPr lang="vi-VN" sz="2800" dirty="0">
                <a:solidFill>
                  <a:srgbClr val="7030A0"/>
                </a:solidFill>
                <a:latin typeface="Times New Roman" panose="02020603050405020304" pitchFamily="18" charset="0"/>
                <a:cs typeface="Times New Roman" panose="02020603050405020304" pitchFamily="18" charset="0"/>
              </a:rPr>
              <a:t>vấn đề trong đời sống</a:t>
            </a:r>
          </a:p>
        </p:txBody>
      </p:sp>
    </p:spTree>
    <p:extLst>
      <p:ext uri="{BB962C8B-B14F-4D97-AF65-F5344CB8AC3E}">
        <p14:creationId xmlns:p14="http://schemas.microsoft.com/office/powerpoint/2010/main" val="126102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barn(inVertical)">
                                      <p:cBhvr>
                                        <p:cTn id="10" dur="500"/>
                                        <p:tgtEl>
                                          <p:spTgt spid="58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36" grpId="0"/>
      <p:bldP spid="37" grpId="0"/>
      <p:bldP spid="39"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42">
            <a:hlinkClick r:id="rId3"/>
          </p:cNvPr>
          <p:cNvSpPr/>
          <p:nvPr/>
        </p:nvSpPr>
        <p:spPr>
          <a:xfrm>
            <a:off x="-685800" y="4531359"/>
            <a:ext cx="45719" cy="457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2"/>
          <p:cNvSpPr txBox="1">
            <a:spLocks noGrp="1"/>
          </p:cNvSpPr>
          <p:nvPr>
            <p:ph type="title"/>
          </p:nvPr>
        </p:nvSpPr>
        <p:spPr>
          <a:xfrm>
            <a:off x="120120" y="2054311"/>
            <a:ext cx="1477674" cy="162774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dirty="0">
                <a:solidFill>
                  <a:srgbClr val="FF0000"/>
                </a:solidFill>
                <a:latin typeface="Times New Roman" panose="02020603050405020304" pitchFamily="18" charset="0"/>
                <a:cs typeface="Times New Roman" panose="02020603050405020304" pitchFamily="18" charset="0"/>
              </a:rPr>
              <a:t>T</a:t>
            </a:r>
            <a:r>
              <a:rPr lang="en" sz="4000" dirty="0">
                <a:solidFill>
                  <a:srgbClr val="FF0000"/>
                </a:solidFill>
                <a:latin typeface="Times New Roman" panose="02020603050405020304" pitchFamily="18" charset="0"/>
                <a:cs typeface="Times New Roman" panose="02020603050405020304" pitchFamily="18" charset="0"/>
              </a:rPr>
              <a:t>rước khi viết</a:t>
            </a:r>
            <a:endParaRPr sz="4000" dirty="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DD9A6852-A37F-47C3-8731-C2E049A98940}"/>
              </a:ext>
            </a:extLst>
          </p:cNvPr>
          <p:cNvGrpSpPr/>
          <p:nvPr/>
        </p:nvGrpSpPr>
        <p:grpSpPr>
          <a:xfrm>
            <a:off x="339151" y="398668"/>
            <a:ext cx="1039612" cy="1062774"/>
            <a:chOff x="1459001" y="1959185"/>
            <a:chExt cx="1039612" cy="1062774"/>
          </a:xfrm>
        </p:grpSpPr>
        <p:sp>
          <p:nvSpPr>
            <p:cNvPr id="597" name="Google Shape;597;p42"/>
            <p:cNvSpPr/>
            <p:nvPr/>
          </p:nvSpPr>
          <p:spPr>
            <a:xfrm>
              <a:off x="1459001" y="1959185"/>
              <a:ext cx="1039612" cy="106277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42;p44">
              <a:extLst>
                <a:ext uri="{FF2B5EF4-FFF2-40B4-BE49-F238E27FC236}">
                  <a16:creationId xmlns:a16="http://schemas.microsoft.com/office/drawing/2014/main" id="{02282CBF-91C9-4AD9-821E-0A53A0769D7E}"/>
                </a:ext>
              </a:extLst>
            </p:cNvPr>
            <p:cNvGrpSpPr/>
            <p:nvPr/>
          </p:nvGrpSpPr>
          <p:grpSpPr>
            <a:xfrm>
              <a:off x="1707943" y="2180575"/>
              <a:ext cx="484420" cy="639275"/>
              <a:chOff x="3548645" y="3534435"/>
              <a:chExt cx="376432" cy="512564"/>
            </a:xfrm>
          </p:grpSpPr>
          <p:sp>
            <p:nvSpPr>
              <p:cNvPr id="78" name="Google Shape;743;p44">
                <a:extLst>
                  <a:ext uri="{FF2B5EF4-FFF2-40B4-BE49-F238E27FC236}">
                    <a16:creationId xmlns:a16="http://schemas.microsoft.com/office/drawing/2014/main" id="{E671ABC1-2A53-4B56-9412-FF7A8C07BA39}"/>
                  </a:ext>
                </a:extLst>
              </p:cNvPr>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44;p44">
                <a:extLst>
                  <a:ext uri="{FF2B5EF4-FFF2-40B4-BE49-F238E27FC236}">
                    <a16:creationId xmlns:a16="http://schemas.microsoft.com/office/drawing/2014/main" id="{1CE331E6-BDE4-4F05-A5EA-10112816D284}"/>
                  </a:ext>
                </a:extLst>
              </p:cNvPr>
              <p:cNvSpPr/>
              <p:nvPr/>
            </p:nvSpPr>
            <p:spPr>
              <a:xfrm>
                <a:off x="3702911" y="3998935"/>
                <a:ext cx="32043" cy="48064"/>
              </a:xfrm>
              <a:custGeom>
                <a:avLst/>
                <a:gdLst/>
                <a:ahLst/>
                <a:cxnLst/>
                <a:rect l="l" t="t" r="r" b="b"/>
                <a:pathLst>
                  <a:path w="1622" h="2433" extrusionOk="0">
                    <a:moveTo>
                      <a:pt x="405" y="0"/>
                    </a:moveTo>
                    <a:cubicBezTo>
                      <a:pt x="182" y="0"/>
                      <a:pt x="0" y="182"/>
                      <a:pt x="0" y="405"/>
                    </a:cubicBezTo>
                    <a:lnTo>
                      <a:pt x="0" y="811"/>
                    </a:lnTo>
                    <a:cubicBezTo>
                      <a:pt x="1" y="1706"/>
                      <a:pt x="726" y="2431"/>
                      <a:pt x="1622" y="2432"/>
                    </a:cubicBezTo>
                    <a:lnTo>
                      <a:pt x="16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45;p44">
                <a:extLst>
                  <a:ext uri="{FF2B5EF4-FFF2-40B4-BE49-F238E27FC236}">
                    <a16:creationId xmlns:a16="http://schemas.microsoft.com/office/drawing/2014/main" id="{8C2C6A5D-2C1D-4D07-AB3A-715AD5D4FA39}"/>
                  </a:ext>
                </a:extLst>
              </p:cNvPr>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46;p44">
                <a:extLst>
                  <a:ext uri="{FF2B5EF4-FFF2-40B4-BE49-F238E27FC236}">
                    <a16:creationId xmlns:a16="http://schemas.microsoft.com/office/drawing/2014/main" id="{A936B8B0-8804-4EB1-B107-4071CC0731D4}"/>
                  </a:ext>
                </a:extLst>
              </p:cNvPr>
              <p:cNvSpPr/>
              <p:nvPr/>
            </p:nvSpPr>
            <p:spPr>
              <a:xfrm>
                <a:off x="3606803" y="3590500"/>
                <a:ext cx="256301" cy="25628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47;p44">
                <a:extLst>
                  <a:ext uri="{FF2B5EF4-FFF2-40B4-BE49-F238E27FC236}">
                    <a16:creationId xmlns:a16="http://schemas.microsoft.com/office/drawing/2014/main" id="{087B729A-2CC2-4503-A61C-D1E8E6DD982B}"/>
                  </a:ext>
                </a:extLst>
              </p:cNvPr>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48;p44">
                <a:extLst>
                  <a:ext uri="{FF2B5EF4-FFF2-40B4-BE49-F238E27FC236}">
                    <a16:creationId xmlns:a16="http://schemas.microsoft.com/office/drawing/2014/main" id="{A2E2C4FC-AC64-489D-9046-1057D7802520}"/>
                  </a:ext>
                </a:extLst>
              </p:cNvPr>
              <p:cNvSpPr/>
              <p:nvPr/>
            </p:nvSpPr>
            <p:spPr>
              <a:xfrm>
                <a:off x="3662117" y="3718632"/>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749;p44">
                <a:extLst>
                  <a:ext uri="{FF2B5EF4-FFF2-40B4-BE49-F238E27FC236}">
                    <a16:creationId xmlns:a16="http://schemas.microsoft.com/office/drawing/2014/main" id="{6EB13E60-7B64-4F96-8081-73401BCF26FF}"/>
                  </a:ext>
                </a:extLst>
              </p:cNvPr>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50;p44">
                <a:extLst>
                  <a:ext uri="{FF2B5EF4-FFF2-40B4-BE49-F238E27FC236}">
                    <a16:creationId xmlns:a16="http://schemas.microsoft.com/office/drawing/2014/main" id="{FC136C95-0C5D-47A1-B0B4-C75652C646C0}"/>
                  </a:ext>
                </a:extLst>
              </p:cNvPr>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51;p44">
                <a:extLst>
                  <a:ext uri="{FF2B5EF4-FFF2-40B4-BE49-F238E27FC236}">
                    <a16:creationId xmlns:a16="http://schemas.microsoft.com/office/drawing/2014/main" id="{37C2E2DD-B686-4AD6-BAEA-95F0B287162F}"/>
                  </a:ext>
                </a:extLst>
              </p:cNvPr>
              <p:cNvSpPr/>
              <p:nvPr/>
            </p:nvSpPr>
            <p:spPr>
              <a:xfrm>
                <a:off x="3669486" y="3910847"/>
                <a:ext cx="65468" cy="104148"/>
              </a:xfrm>
              <a:custGeom>
                <a:avLst/>
                <a:gdLst/>
                <a:ahLst/>
                <a:cxnLst/>
                <a:rect l="l" t="t" r="r" b="b"/>
                <a:pathLst>
                  <a:path w="3314" h="5272" extrusionOk="0">
                    <a:moveTo>
                      <a:pt x="0" y="1"/>
                    </a:moveTo>
                    <a:cubicBezTo>
                      <a:pt x="45" y="184"/>
                      <a:pt x="69" y="373"/>
                      <a:pt x="70" y="563"/>
                    </a:cubicBezTo>
                    <a:lnTo>
                      <a:pt x="70" y="3648"/>
                    </a:lnTo>
                    <a:cubicBezTo>
                      <a:pt x="70" y="4543"/>
                      <a:pt x="797" y="5270"/>
                      <a:pt x="1692" y="5271"/>
                    </a:cubicBezTo>
                    <a:lnTo>
                      <a:pt x="3314" y="5271"/>
                    </a:lnTo>
                    <a:lnTo>
                      <a:pt x="33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52;p44">
                <a:extLst>
                  <a:ext uri="{FF2B5EF4-FFF2-40B4-BE49-F238E27FC236}">
                    <a16:creationId xmlns:a16="http://schemas.microsoft.com/office/drawing/2014/main" id="{3B1DB43F-8C9F-47D8-90E9-CEFE6696EF62}"/>
                  </a:ext>
                </a:extLst>
              </p:cNvPr>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53;p44">
                <a:extLst>
                  <a:ext uri="{FF2B5EF4-FFF2-40B4-BE49-F238E27FC236}">
                    <a16:creationId xmlns:a16="http://schemas.microsoft.com/office/drawing/2014/main" id="{52754771-CAB2-4F99-AABA-3077CE0C724B}"/>
                  </a:ext>
                </a:extLst>
              </p:cNvPr>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54;p44">
                <a:extLst>
                  <a:ext uri="{FF2B5EF4-FFF2-40B4-BE49-F238E27FC236}">
                    <a16:creationId xmlns:a16="http://schemas.microsoft.com/office/drawing/2014/main" id="{0A8F9B8C-A55A-467A-A6B1-EC22CAC0438D}"/>
                  </a:ext>
                </a:extLst>
              </p:cNvPr>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55;p44">
                <a:extLst>
                  <a:ext uri="{FF2B5EF4-FFF2-40B4-BE49-F238E27FC236}">
                    <a16:creationId xmlns:a16="http://schemas.microsoft.com/office/drawing/2014/main" id="{8EDAD802-38AA-4AC3-A633-73BA46581C5C}"/>
                  </a:ext>
                </a:extLst>
              </p:cNvPr>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0" name="Straight Connector 9">
            <a:extLst>
              <a:ext uri="{FF2B5EF4-FFF2-40B4-BE49-F238E27FC236}">
                <a16:creationId xmlns:a16="http://schemas.microsoft.com/office/drawing/2014/main" id="{A2EFBF5E-CB29-49C1-B5A5-38150A77B212}"/>
              </a:ext>
            </a:extLst>
          </p:cNvPr>
          <p:cNvCxnSpPr>
            <a:cxnSpLocks/>
          </p:cNvCxnSpPr>
          <p:nvPr/>
        </p:nvCxnSpPr>
        <p:spPr>
          <a:xfrm>
            <a:off x="1773455"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6" name="Google Shape;589;p42">
            <a:extLst>
              <a:ext uri="{FF2B5EF4-FFF2-40B4-BE49-F238E27FC236}">
                <a16:creationId xmlns:a16="http://schemas.microsoft.com/office/drawing/2014/main" id="{7CCA75DF-E313-4B14-88F0-3AD8A13CE136}"/>
              </a:ext>
            </a:extLst>
          </p:cNvPr>
          <p:cNvSpPr txBox="1">
            <a:spLocks/>
          </p:cNvSpPr>
          <p:nvPr/>
        </p:nvSpPr>
        <p:spPr>
          <a:xfrm>
            <a:off x="3846485" y="469643"/>
            <a:ext cx="3526445" cy="3719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2400"/>
              <a:buFont typeface="Gloria Hallelujah"/>
              <a:buNone/>
              <a:defRPr sz="2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US" sz="4400" dirty="0">
                <a:solidFill>
                  <a:srgbClr val="FF0000"/>
                </a:solidFill>
                <a:latin typeface="Times New Roman" panose="02020603050405020304" pitchFamily="18" charset="0"/>
                <a:cs typeface="Times New Roman" panose="02020603050405020304" pitchFamily="18" charset="0"/>
              </a:rPr>
              <a:t>b/ </a:t>
            </a:r>
            <a:r>
              <a:rPr lang="en-US" sz="4400" dirty="0" err="1">
                <a:solidFill>
                  <a:srgbClr val="FF0000"/>
                </a:solidFill>
                <a:latin typeface="Times New Roman" panose="02020603050405020304" pitchFamily="18" charset="0"/>
                <a:cs typeface="Times New Roman" panose="02020603050405020304" pitchFamily="18" charset="0"/>
              </a:rPr>
              <a:t>Tìm</a:t>
            </a:r>
            <a:r>
              <a:rPr lang="en-US" sz="4400" dirty="0">
                <a:solidFill>
                  <a:srgbClr val="FF0000"/>
                </a:solidFill>
                <a:latin typeface="Times New Roman" panose="02020603050405020304" pitchFamily="18" charset="0"/>
                <a:cs typeface="Times New Roman" panose="02020603050405020304" pitchFamily="18" charset="0"/>
              </a:rPr>
              <a:t> ý</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3624207B-1D31-B6B9-D1CE-9004255D0D9D}"/>
              </a:ext>
            </a:extLst>
          </p:cNvPr>
          <p:cNvSpPr txBox="1"/>
          <p:nvPr/>
        </p:nvSpPr>
        <p:spPr>
          <a:xfrm>
            <a:off x="2241091" y="937584"/>
            <a:ext cx="6737232" cy="3268331"/>
          </a:xfrm>
          <a:prstGeom prst="rect">
            <a:avLst/>
          </a:prstGeom>
          <a:noFill/>
        </p:spPr>
        <p:txBody>
          <a:bodyPr wrap="square">
            <a:spAutoFit/>
          </a:bodyPr>
          <a:lstStyle/>
          <a:p>
            <a:pPr>
              <a:lnSpc>
                <a:spcPct val="150000"/>
              </a:lnSpc>
            </a:pPr>
            <a:r>
              <a:rPr lang="vi-VN" sz="2000" dirty="0">
                <a:solidFill>
                  <a:srgbClr val="0070C0"/>
                </a:solidFill>
                <a:latin typeface="+mj-lt"/>
                <a:cs typeface="#9Slide03 Arima Madurai Black" panose="00000A00000000000000" pitchFamily="2" charset="0"/>
              </a:rPr>
              <a:t>Trả lời câu hỏi</a:t>
            </a:r>
            <a:endParaRPr lang="en-US" sz="2000" dirty="0">
              <a:solidFill>
                <a:srgbClr val="0070C0"/>
              </a:solidFill>
              <a:latin typeface="+mj-lt"/>
              <a:cs typeface="#9Slide03 Arima Madurai Black" panose="00000A00000000000000" pitchFamily="2" charset="0"/>
            </a:endParaRPr>
          </a:p>
          <a:p>
            <a:pPr>
              <a:lnSpc>
                <a:spcPct val="150000"/>
              </a:lnSpc>
            </a:pPr>
            <a:r>
              <a:rPr lang="en-US" sz="2000" dirty="0">
                <a:latin typeface="+mj-lt"/>
                <a:cs typeface="#9Slide03 Arima Madurai Black" panose="00000A00000000000000" pitchFamily="2" charset="0"/>
              </a:rPr>
              <a:t>- </a:t>
            </a:r>
            <a:r>
              <a:rPr lang="vi-VN" sz="2000" dirty="0">
                <a:latin typeface="+mj-lt"/>
                <a:cs typeface="#9Slide03 Arima Madurai Black" panose="00000A00000000000000" pitchFamily="2" charset="0"/>
              </a:rPr>
              <a:t>Là gì</a:t>
            </a:r>
            <a:r>
              <a:rPr lang="en-US" sz="2000" dirty="0">
                <a:latin typeface="+mj-lt"/>
                <a:cs typeface="#9Slide03 Arima Madurai Black" panose="00000A00000000000000" pitchFamily="2" charset="0"/>
              </a:rPr>
              <a:t>: .........................................................................</a:t>
            </a:r>
            <a:r>
              <a:rPr lang="vi-VN" sz="2000" dirty="0">
                <a:latin typeface="+mj-lt"/>
                <a:cs typeface="#9Slide03 Arima Madurai Black" panose="00000A00000000000000" pitchFamily="2" charset="0"/>
              </a:rPr>
              <a:t>..</a:t>
            </a:r>
            <a:r>
              <a:rPr lang="en-US" sz="2000" dirty="0">
                <a:latin typeface="+mj-lt"/>
                <a:cs typeface="#9Slide03 Arima Madurai Black" panose="00000A00000000000000" pitchFamily="2" charset="0"/>
              </a:rPr>
              <a:t>.....</a:t>
            </a:r>
          </a:p>
          <a:p>
            <a:pPr>
              <a:lnSpc>
                <a:spcPct val="150000"/>
              </a:lnSpc>
            </a:pPr>
            <a:r>
              <a:rPr lang="en-US" sz="2000" dirty="0">
                <a:latin typeface="+mj-lt"/>
                <a:cs typeface="#9Slide03 Arima Madurai Black" panose="00000A00000000000000" pitchFamily="2" charset="0"/>
              </a:rPr>
              <a:t>- </a:t>
            </a:r>
            <a:r>
              <a:rPr lang="vi-VN" sz="2000" dirty="0">
                <a:latin typeface="+mj-lt"/>
                <a:cs typeface="#9Slide03 Arima Madurai Black" panose="00000A00000000000000" pitchFamily="2" charset="0"/>
              </a:rPr>
              <a:t>Biểu hiện như thế nào</a:t>
            </a:r>
            <a:r>
              <a:rPr lang="en-US" sz="2000" dirty="0">
                <a:latin typeface="+mj-lt"/>
                <a:cs typeface="#9Slide03 Arima Madurai Black" panose="00000A00000000000000" pitchFamily="2" charset="0"/>
              </a:rPr>
              <a:t>:.</a:t>
            </a:r>
            <a:r>
              <a:rPr lang="vi-VN" sz="2000" dirty="0">
                <a:latin typeface="+mj-lt"/>
                <a:cs typeface="#9Slide03 Arima Madurai Black" panose="00000A00000000000000" pitchFamily="2" charset="0"/>
              </a:rPr>
              <a:t>...</a:t>
            </a:r>
            <a:r>
              <a:rPr lang="en-US" sz="2000" dirty="0">
                <a:latin typeface="+mj-lt"/>
                <a:cs typeface="#9Slide03 Arima Madurai Black" panose="00000A00000000000000" pitchFamily="2" charset="0"/>
              </a:rPr>
              <a:t>...........................................</a:t>
            </a:r>
            <a:r>
              <a:rPr lang="vi-VN" sz="2000" dirty="0">
                <a:latin typeface="+mj-lt"/>
                <a:cs typeface="#9Slide03 Arima Madurai Black" panose="00000A00000000000000" pitchFamily="2" charset="0"/>
              </a:rPr>
              <a:t>..</a:t>
            </a:r>
            <a:r>
              <a:rPr lang="en-US" sz="2000" dirty="0">
                <a:latin typeface="+mj-lt"/>
                <a:cs typeface="#9Slide03 Arima Madurai Black" panose="00000A00000000000000" pitchFamily="2" charset="0"/>
              </a:rPr>
              <a:t>...</a:t>
            </a:r>
            <a:r>
              <a:rPr lang="vi-VN" sz="2000" dirty="0">
                <a:latin typeface="+mj-lt"/>
                <a:cs typeface="#9Slide03 Arima Madurai Black" panose="00000A00000000000000" pitchFamily="2" charset="0"/>
              </a:rPr>
              <a:t>.......</a:t>
            </a:r>
            <a:endParaRPr lang="en-US" sz="2000" dirty="0">
              <a:latin typeface="+mj-lt"/>
              <a:cs typeface="#9Slide03 Arima Madurai Black" panose="00000A00000000000000" pitchFamily="2" charset="0"/>
            </a:endParaRPr>
          </a:p>
          <a:p>
            <a:pPr>
              <a:lnSpc>
                <a:spcPct val="150000"/>
              </a:lnSpc>
            </a:pPr>
            <a:r>
              <a:rPr lang="en-US" sz="2000" dirty="0">
                <a:latin typeface="+mj-lt"/>
                <a:cs typeface="#9Slide03 Arima Madurai Black" panose="00000A00000000000000" pitchFamily="2" charset="0"/>
              </a:rPr>
              <a:t>-</a:t>
            </a:r>
            <a:r>
              <a:rPr lang="vi-VN" sz="2000" dirty="0">
                <a:latin typeface="+mj-lt"/>
                <a:cs typeface="#9Slide03 Arima Madurai Black" panose="00000A00000000000000" pitchFamily="2" charset="0"/>
              </a:rPr>
              <a:t> Tại sao/ Vì sao</a:t>
            </a:r>
            <a:r>
              <a:rPr lang="en-US" sz="2000" dirty="0">
                <a:latin typeface="+mj-lt"/>
                <a:cs typeface="#9Slide03 Arima Madurai Black" panose="00000A00000000000000" pitchFamily="2" charset="0"/>
              </a:rPr>
              <a:t> :...................................................................</a:t>
            </a:r>
          </a:p>
          <a:p>
            <a:pPr>
              <a:lnSpc>
                <a:spcPct val="150000"/>
              </a:lnSpc>
            </a:pPr>
            <a:r>
              <a:rPr lang="en-US" sz="2000" dirty="0">
                <a:latin typeface="+mj-lt"/>
                <a:cs typeface="#9Slide03 Arima Madurai Black" panose="00000A00000000000000" pitchFamily="2" charset="0"/>
              </a:rPr>
              <a:t>- </a:t>
            </a:r>
            <a:r>
              <a:rPr lang="vi-VN" sz="2000" dirty="0">
                <a:latin typeface="+mj-lt"/>
                <a:cs typeface="#9Slide03 Arima Madurai Black" panose="00000A00000000000000" pitchFamily="2" charset="0"/>
              </a:rPr>
              <a:t> Ý nghĩa của vấn đề  đó với cuộc sống và con người?</a:t>
            </a:r>
            <a:r>
              <a:rPr lang="en-US" sz="2000" dirty="0">
                <a:latin typeface="+mj-lt"/>
                <a:cs typeface="#9Slide03 Arima Madurai Black" panose="00000A00000000000000" pitchFamily="2" charset="0"/>
              </a:rPr>
              <a:t>:.</a:t>
            </a:r>
            <a:r>
              <a:rPr lang="vi-VN" sz="2000" dirty="0">
                <a:latin typeface="+mj-lt"/>
                <a:cs typeface="#9Slide03 Arima Madurai Black" panose="00000A00000000000000" pitchFamily="2" charset="0"/>
              </a:rPr>
              <a:t>..</a:t>
            </a:r>
            <a:r>
              <a:rPr lang="en-US" sz="2000" dirty="0">
                <a:latin typeface="+mj-lt"/>
                <a:cs typeface="#9Slide03 Arima Madurai Black" panose="00000A00000000000000" pitchFamily="2" charset="0"/>
              </a:rPr>
              <a:t>........</a:t>
            </a:r>
            <a:r>
              <a:rPr lang="vi-VN" sz="2000" dirty="0">
                <a:latin typeface="+mj-lt"/>
                <a:cs typeface="#9Slide03 Arima Madurai Black" panose="00000A00000000000000" pitchFamily="2" charset="0"/>
              </a:rPr>
              <a:t>..</a:t>
            </a:r>
            <a:endParaRPr lang="en-US" sz="2000" dirty="0">
              <a:latin typeface="+mj-lt"/>
              <a:cs typeface="#9Slide03 Arima Madurai Black" panose="00000A00000000000000" pitchFamily="2" charset="0"/>
            </a:endParaRPr>
          </a:p>
          <a:p>
            <a:pPr>
              <a:lnSpc>
                <a:spcPct val="150000"/>
              </a:lnSpc>
            </a:pPr>
            <a:r>
              <a:rPr lang="en-US" sz="2000" dirty="0">
                <a:latin typeface="+mj-lt"/>
                <a:cs typeface="#9Slide03 Arima Madurai Black" panose="00000A00000000000000" pitchFamily="2" charset="0"/>
              </a:rPr>
              <a:t>- </a:t>
            </a:r>
            <a:r>
              <a:rPr lang="vi-VN" sz="2000" dirty="0">
                <a:latin typeface="+mj-lt"/>
                <a:cs typeface="#9Slide03 Arima Madurai Black" panose="00000A00000000000000" pitchFamily="2" charset="0"/>
              </a:rPr>
              <a:t>Tác động hoặc tác hại đối với cuộc và con người</a:t>
            </a:r>
            <a:r>
              <a:rPr lang="en-US" sz="2000" dirty="0">
                <a:latin typeface="+mj-lt"/>
                <a:cs typeface="#9Slide03 Arima Madurai Black" panose="00000A00000000000000" pitchFamily="2" charset="0"/>
              </a:rPr>
              <a:t>: </a:t>
            </a:r>
            <a:r>
              <a:rPr lang="vi-VN" sz="2000" dirty="0">
                <a:latin typeface="+mj-lt"/>
                <a:cs typeface="#9Slide03 Arima Madurai Black" panose="00000A00000000000000" pitchFamily="2" charset="0"/>
              </a:rPr>
              <a:t>..</a:t>
            </a:r>
            <a:r>
              <a:rPr lang="en-US" sz="2000" dirty="0">
                <a:latin typeface="+mj-lt"/>
                <a:cs typeface="#9Slide03 Arima Madurai Black" panose="00000A00000000000000" pitchFamily="2" charset="0"/>
              </a:rPr>
              <a:t>................</a:t>
            </a:r>
          </a:p>
          <a:p>
            <a:pPr>
              <a:lnSpc>
                <a:spcPct val="150000"/>
              </a:lnSpc>
            </a:pPr>
            <a:r>
              <a:rPr lang="en-US" sz="2000" dirty="0">
                <a:latin typeface="+mj-lt"/>
                <a:cs typeface="#9Slide03 Arima Madurai Black" panose="00000A00000000000000" pitchFamily="2" charset="0"/>
              </a:rPr>
              <a:t>- </a:t>
            </a:r>
            <a:r>
              <a:rPr lang="vi-VN" sz="2000" dirty="0">
                <a:latin typeface="+mj-lt"/>
                <a:cs typeface="#9Slide03 Arima Madurai Black" panose="00000A00000000000000" pitchFamily="2" charset="0"/>
              </a:rPr>
              <a:t>Bài học rút ra từ vấn đề đó</a:t>
            </a:r>
            <a:r>
              <a:rPr lang="en-US" sz="2000" dirty="0">
                <a:latin typeface="+mj-lt"/>
                <a:cs typeface="#9Slide03 Arima Madurai Black" panose="00000A00000000000000" pitchFamily="2" charset="0"/>
              </a:rPr>
              <a:t>: </a:t>
            </a:r>
            <a:r>
              <a:rPr lang="vi-VN" sz="2000" dirty="0">
                <a:latin typeface="+mj-lt"/>
                <a:cs typeface="#9Slide03 Arima Madurai Black" panose="00000A00000000000000" pitchFamily="2" charset="0"/>
              </a:rPr>
              <a:t>........</a:t>
            </a:r>
            <a:r>
              <a:rPr lang="en-US" sz="2000" dirty="0">
                <a:latin typeface="+mj-lt"/>
                <a:cs typeface="#9Slide03 Arima Madurai Black" panose="00000A00000000000000" pitchFamily="2" charset="0"/>
              </a:rPr>
              <a:t>.................................</a:t>
            </a:r>
            <a:r>
              <a:rPr lang="vi-VN" sz="2000" dirty="0">
                <a:latin typeface="+mj-lt"/>
                <a:cs typeface="#9Slide03 Arima Madurai Black" panose="00000A00000000000000" pitchFamily="2" charset="0"/>
              </a:rPr>
              <a:t>...........</a:t>
            </a:r>
            <a:endParaRPr lang="en-US" sz="2000" dirty="0">
              <a:latin typeface="+mj-lt"/>
              <a:cs typeface="#9Slide03 Arima Madurai Black" panose="00000A00000000000000" pitchFamily="2" charset="0"/>
            </a:endParaRPr>
          </a:p>
        </p:txBody>
      </p:sp>
    </p:spTree>
    <p:extLst>
      <p:ext uri="{BB962C8B-B14F-4D97-AF65-F5344CB8AC3E}">
        <p14:creationId xmlns:p14="http://schemas.microsoft.com/office/powerpoint/2010/main" val="418640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barn(inVertical)">
                                      <p:cBhvr>
                                        <p:cTn id="10" dur="500"/>
                                        <p:tgtEl>
                                          <p:spTgt spid="58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9" name="Google Shape;589;p42"/>
          <p:cNvSpPr txBox="1">
            <a:spLocks noGrp="1"/>
          </p:cNvSpPr>
          <p:nvPr>
            <p:ph type="title"/>
          </p:nvPr>
        </p:nvSpPr>
        <p:spPr>
          <a:xfrm>
            <a:off x="120120" y="2405149"/>
            <a:ext cx="1988312" cy="162774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solidFill>
                  <a:srgbClr val="FF0000"/>
                </a:solidFill>
                <a:latin typeface="Times New Roman" panose="02020603050405020304" pitchFamily="18" charset="0"/>
                <a:cs typeface="Times New Roman" panose="02020603050405020304" pitchFamily="18" charset="0"/>
              </a:rPr>
              <a:t>T</a:t>
            </a:r>
            <a:r>
              <a:rPr lang="en" sz="5400" dirty="0">
                <a:solidFill>
                  <a:srgbClr val="FF0000"/>
                </a:solidFill>
                <a:latin typeface="Times New Roman" panose="02020603050405020304" pitchFamily="18" charset="0"/>
                <a:cs typeface="Times New Roman" panose="02020603050405020304" pitchFamily="18" charset="0"/>
              </a:rPr>
              <a:t>rước khi viết</a:t>
            </a:r>
            <a:endParaRPr sz="5400" dirty="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DD9A6852-A37F-47C3-8731-C2E049A98940}"/>
              </a:ext>
            </a:extLst>
          </p:cNvPr>
          <p:cNvGrpSpPr/>
          <p:nvPr/>
        </p:nvGrpSpPr>
        <p:grpSpPr>
          <a:xfrm>
            <a:off x="646196" y="1120985"/>
            <a:ext cx="1039612" cy="1062774"/>
            <a:chOff x="1459001" y="1959185"/>
            <a:chExt cx="1039612" cy="1062774"/>
          </a:xfrm>
        </p:grpSpPr>
        <p:sp>
          <p:nvSpPr>
            <p:cNvPr id="597" name="Google Shape;597;p42"/>
            <p:cNvSpPr/>
            <p:nvPr/>
          </p:nvSpPr>
          <p:spPr>
            <a:xfrm>
              <a:off x="1459001" y="1959185"/>
              <a:ext cx="1039612" cy="106277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42;p44">
              <a:extLst>
                <a:ext uri="{FF2B5EF4-FFF2-40B4-BE49-F238E27FC236}">
                  <a16:creationId xmlns:a16="http://schemas.microsoft.com/office/drawing/2014/main" id="{02282CBF-91C9-4AD9-821E-0A53A0769D7E}"/>
                </a:ext>
              </a:extLst>
            </p:cNvPr>
            <p:cNvGrpSpPr/>
            <p:nvPr/>
          </p:nvGrpSpPr>
          <p:grpSpPr>
            <a:xfrm>
              <a:off x="1707943" y="2180575"/>
              <a:ext cx="484420" cy="639275"/>
              <a:chOff x="3548645" y="3534435"/>
              <a:chExt cx="376432" cy="512564"/>
            </a:xfrm>
          </p:grpSpPr>
          <p:sp>
            <p:nvSpPr>
              <p:cNvPr id="78" name="Google Shape;743;p44">
                <a:extLst>
                  <a:ext uri="{FF2B5EF4-FFF2-40B4-BE49-F238E27FC236}">
                    <a16:creationId xmlns:a16="http://schemas.microsoft.com/office/drawing/2014/main" id="{E671ABC1-2A53-4B56-9412-FF7A8C07BA39}"/>
                  </a:ext>
                </a:extLst>
              </p:cNvPr>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44;p44">
                <a:extLst>
                  <a:ext uri="{FF2B5EF4-FFF2-40B4-BE49-F238E27FC236}">
                    <a16:creationId xmlns:a16="http://schemas.microsoft.com/office/drawing/2014/main" id="{1CE331E6-BDE4-4F05-A5EA-10112816D284}"/>
                  </a:ext>
                </a:extLst>
              </p:cNvPr>
              <p:cNvSpPr/>
              <p:nvPr/>
            </p:nvSpPr>
            <p:spPr>
              <a:xfrm>
                <a:off x="3702911" y="3998935"/>
                <a:ext cx="32043" cy="48064"/>
              </a:xfrm>
              <a:custGeom>
                <a:avLst/>
                <a:gdLst/>
                <a:ahLst/>
                <a:cxnLst/>
                <a:rect l="l" t="t" r="r" b="b"/>
                <a:pathLst>
                  <a:path w="1622" h="2433" extrusionOk="0">
                    <a:moveTo>
                      <a:pt x="405" y="0"/>
                    </a:moveTo>
                    <a:cubicBezTo>
                      <a:pt x="182" y="0"/>
                      <a:pt x="0" y="182"/>
                      <a:pt x="0" y="405"/>
                    </a:cubicBezTo>
                    <a:lnTo>
                      <a:pt x="0" y="811"/>
                    </a:lnTo>
                    <a:cubicBezTo>
                      <a:pt x="1" y="1706"/>
                      <a:pt x="726" y="2431"/>
                      <a:pt x="1622" y="2432"/>
                    </a:cubicBezTo>
                    <a:lnTo>
                      <a:pt x="16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45;p44">
                <a:extLst>
                  <a:ext uri="{FF2B5EF4-FFF2-40B4-BE49-F238E27FC236}">
                    <a16:creationId xmlns:a16="http://schemas.microsoft.com/office/drawing/2014/main" id="{8C2C6A5D-2C1D-4D07-AB3A-715AD5D4FA39}"/>
                  </a:ext>
                </a:extLst>
              </p:cNvPr>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46;p44">
                <a:extLst>
                  <a:ext uri="{FF2B5EF4-FFF2-40B4-BE49-F238E27FC236}">
                    <a16:creationId xmlns:a16="http://schemas.microsoft.com/office/drawing/2014/main" id="{A936B8B0-8804-4EB1-B107-4071CC0731D4}"/>
                  </a:ext>
                </a:extLst>
              </p:cNvPr>
              <p:cNvSpPr/>
              <p:nvPr/>
            </p:nvSpPr>
            <p:spPr>
              <a:xfrm>
                <a:off x="3606803" y="3590500"/>
                <a:ext cx="256301" cy="25628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47;p44">
                <a:extLst>
                  <a:ext uri="{FF2B5EF4-FFF2-40B4-BE49-F238E27FC236}">
                    <a16:creationId xmlns:a16="http://schemas.microsoft.com/office/drawing/2014/main" id="{087B729A-2CC2-4503-A61C-D1E8E6DD982B}"/>
                  </a:ext>
                </a:extLst>
              </p:cNvPr>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48;p44">
                <a:extLst>
                  <a:ext uri="{FF2B5EF4-FFF2-40B4-BE49-F238E27FC236}">
                    <a16:creationId xmlns:a16="http://schemas.microsoft.com/office/drawing/2014/main" id="{A2E2C4FC-AC64-489D-9046-1057D7802520}"/>
                  </a:ext>
                </a:extLst>
              </p:cNvPr>
              <p:cNvSpPr/>
              <p:nvPr/>
            </p:nvSpPr>
            <p:spPr>
              <a:xfrm>
                <a:off x="3662117" y="3718632"/>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749;p44">
                <a:extLst>
                  <a:ext uri="{FF2B5EF4-FFF2-40B4-BE49-F238E27FC236}">
                    <a16:creationId xmlns:a16="http://schemas.microsoft.com/office/drawing/2014/main" id="{6EB13E60-7B64-4F96-8081-73401BCF26FF}"/>
                  </a:ext>
                </a:extLst>
              </p:cNvPr>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50;p44">
                <a:extLst>
                  <a:ext uri="{FF2B5EF4-FFF2-40B4-BE49-F238E27FC236}">
                    <a16:creationId xmlns:a16="http://schemas.microsoft.com/office/drawing/2014/main" id="{FC136C95-0C5D-47A1-B0B4-C75652C646C0}"/>
                  </a:ext>
                </a:extLst>
              </p:cNvPr>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51;p44">
                <a:extLst>
                  <a:ext uri="{FF2B5EF4-FFF2-40B4-BE49-F238E27FC236}">
                    <a16:creationId xmlns:a16="http://schemas.microsoft.com/office/drawing/2014/main" id="{37C2E2DD-B686-4AD6-BAEA-95F0B287162F}"/>
                  </a:ext>
                </a:extLst>
              </p:cNvPr>
              <p:cNvSpPr/>
              <p:nvPr/>
            </p:nvSpPr>
            <p:spPr>
              <a:xfrm>
                <a:off x="3669486" y="3910847"/>
                <a:ext cx="65468" cy="104148"/>
              </a:xfrm>
              <a:custGeom>
                <a:avLst/>
                <a:gdLst/>
                <a:ahLst/>
                <a:cxnLst/>
                <a:rect l="l" t="t" r="r" b="b"/>
                <a:pathLst>
                  <a:path w="3314" h="5272" extrusionOk="0">
                    <a:moveTo>
                      <a:pt x="0" y="1"/>
                    </a:moveTo>
                    <a:cubicBezTo>
                      <a:pt x="45" y="184"/>
                      <a:pt x="69" y="373"/>
                      <a:pt x="70" y="563"/>
                    </a:cubicBezTo>
                    <a:lnTo>
                      <a:pt x="70" y="3648"/>
                    </a:lnTo>
                    <a:cubicBezTo>
                      <a:pt x="70" y="4543"/>
                      <a:pt x="797" y="5270"/>
                      <a:pt x="1692" y="5271"/>
                    </a:cubicBezTo>
                    <a:lnTo>
                      <a:pt x="3314" y="5271"/>
                    </a:lnTo>
                    <a:lnTo>
                      <a:pt x="33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52;p44">
                <a:extLst>
                  <a:ext uri="{FF2B5EF4-FFF2-40B4-BE49-F238E27FC236}">
                    <a16:creationId xmlns:a16="http://schemas.microsoft.com/office/drawing/2014/main" id="{3B1DB43F-8C9F-47D8-90E9-CEFE6696EF62}"/>
                  </a:ext>
                </a:extLst>
              </p:cNvPr>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53;p44">
                <a:extLst>
                  <a:ext uri="{FF2B5EF4-FFF2-40B4-BE49-F238E27FC236}">
                    <a16:creationId xmlns:a16="http://schemas.microsoft.com/office/drawing/2014/main" id="{52754771-CAB2-4F99-AABA-3077CE0C724B}"/>
                  </a:ext>
                </a:extLst>
              </p:cNvPr>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54;p44">
                <a:extLst>
                  <a:ext uri="{FF2B5EF4-FFF2-40B4-BE49-F238E27FC236}">
                    <a16:creationId xmlns:a16="http://schemas.microsoft.com/office/drawing/2014/main" id="{0A8F9B8C-A55A-467A-A6B1-EC22CAC0438D}"/>
                  </a:ext>
                </a:extLst>
              </p:cNvPr>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55;p44">
                <a:extLst>
                  <a:ext uri="{FF2B5EF4-FFF2-40B4-BE49-F238E27FC236}">
                    <a16:creationId xmlns:a16="http://schemas.microsoft.com/office/drawing/2014/main" id="{8EDAD802-38AA-4AC3-A633-73BA46581C5C}"/>
                  </a:ext>
                </a:extLst>
              </p:cNvPr>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0" name="Straight Connector 9">
            <a:extLst>
              <a:ext uri="{FF2B5EF4-FFF2-40B4-BE49-F238E27FC236}">
                <a16:creationId xmlns:a16="http://schemas.microsoft.com/office/drawing/2014/main" id="{A2EFBF5E-CB29-49C1-B5A5-38150A77B212}"/>
              </a:ext>
            </a:extLst>
          </p:cNvPr>
          <p:cNvCxnSpPr>
            <a:cxnSpLocks/>
          </p:cNvCxnSpPr>
          <p:nvPr/>
        </p:nvCxnSpPr>
        <p:spPr>
          <a:xfrm>
            <a:off x="2363258"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6" name="Google Shape;589;p42">
            <a:extLst>
              <a:ext uri="{FF2B5EF4-FFF2-40B4-BE49-F238E27FC236}">
                <a16:creationId xmlns:a16="http://schemas.microsoft.com/office/drawing/2014/main" id="{7CCA75DF-E313-4B14-88F0-3AD8A13CE136}"/>
              </a:ext>
            </a:extLst>
          </p:cNvPr>
          <p:cNvSpPr txBox="1">
            <a:spLocks/>
          </p:cNvSpPr>
          <p:nvPr/>
        </p:nvSpPr>
        <p:spPr>
          <a:xfrm>
            <a:off x="3818073" y="469643"/>
            <a:ext cx="3526445" cy="3719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2400"/>
              <a:buFont typeface="Gloria Hallelujah"/>
              <a:buNone/>
              <a:defRPr sz="2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US" sz="4400" dirty="0">
                <a:solidFill>
                  <a:srgbClr val="FF0000"/>
                </a:solidFill>
                <a:latin typeface="Times New Roman" panose="02020603050405020304" pitchFamily="18" charset="0"/>
                <a:cs typeface="Times New Roman" panose="02020603050405020304" pitchFamily="18" charset="0"/>
              </a:rPr>
              <a:t>c/ </a:t>
            </a:r>
            <a:r>
              <a:rPr lang="en-US" sz="4400" dirty="0" err="1">
                <a:solidFill>
                  <a:srgbClr val="FF0000"/>
                </a:solidFill>
                <a:latin typeface="Times New Roman" panose="02020603050405020304" pitchFamily="18" charset="0"/>
                <a:cs typeface="Times New Roman" panose="02020603050405020304" pitchFamily="18" charset="0"/>
              </a:rPr>
              <a:t>Lập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dàn</a:t>
            </a:r>
            <a:r>
              <a:rPr lang="en-US" sz="4400" dirty="0">
                <a:solidFill>
                  <a:srgbClr val="FF0000"/>
                </a:solidFill>
                <a:latin typeface="Times New Roman" panose="02020603050405020304" pitchFamily="18" charset="0"/>
                <a:cs typeface="Times New Roman" panose="02020603050405020304" pitchFamily="18" charset="0"/>
              </a:rPr>
              <a:t> ý</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44D2E446-2FA6-47C5-ABAB-764D222EAA31}"/>
              </a:ext>
            </a:extLst>
          </p:cNvPr>
          <p:cNvSpPr txBox="1"/>
          <p:nvPr/>
        </p:nvSpPr>
        <p:spPr>
          <a:xfrm>
            <a:off x="2725281" y="1190707"/>
            <a:ext cx="1654213" cy="461665"/>
          </a:xfrm>
          <a:prstGeom prst="rect">
            <a:avLst/>
          </a:prstGeom>
          <a:noFill/>
        </p:spPr>
        <p:txBody>
          <a:bodyPr wrap="square">
            <a:spAutoFit/>
          </a:bodyPr>
          <a:lstStyle/>
          <a:p>
            <a:pPr marL="342900" indent="-342900">
              <a:buFont typeface="Wingdings" panose="05000000000000000000" pitchFamily="2" charset="2"/>
              <a:buChar char="v"/>
            </a:pPr>
            <a:r>
              <a:rPr lang="en-US" sz="2400" b="1" i="0" dirty="0" err="1">
                <a:solidFill>
                  <a:srgbClr val="006600"/>
                </a:solidFill>
                <a:effectLst/>
                <a:latin typeface="Times New Roman" panose="02020603050405020304" pitchFamily="18" charset="0"/>
                <a:cs typeface="Times New Roman" panose="02020603050405020304" pitchFamily="18" charset="0"/>
              </a:rPr>
              <a:t>Mở</a:t>
            </a:r>
            <a:r>
              <a:rPr lang="en-US" sz="2400" b="1" i="0" dirty="0">
                <a:solidFill>
                  <a:srgbClr val="006600"/>
                </a:solidFill>
                <a:effectLst/>
                <a:latin typeface="Times New Roman" panose="02020603050405020304" pitchFamily="18" charset="0"/>
                <a:cs typeface="Times New Roman" panose="02020603050405020304" pitchFamily="18" charset="0"/>
              </a:rPr>
              <a:t> </a:t>
            </a:r>
            <a:r>
              <a:rPr lang="en-US" sz="2400" b="1" i="0" dirty="0" err="1">
                <a:solidFill>
                  <a:srgbClr val="006600"/>
                </a:solidFill>
                <a:effectLst/>
                <a:latin typeface="Times New Roman" panose="02020603050405020304" pitchFamily="18" charset="0"/>
                <a:cs typeface="Times New Roman" panose="02020603050405020304" pitchFamily="18" charset="0"/>
              </a:rPr>
              <a:t>bài</a:t>
            </a:r>
            <a:r>
              <a:rPr lang="en-US" sz="2400" b="1" i="0" dirty="0">
                <a:solidFill>
                  <a:srgbClr val="006600"/>
                </a:solidFill>
                <a:effectLst/>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F7C0363E-C5CF-4DCF-BE4B-79089C5A20C5}"/>
              </a:ext>
            </a:extLst>
          </p:cNvPr>
          <p:cNvSpPr txBox="1"/>
          <p:nvPr/>
        </p:nvSpPr>
        <p:spPr>
          <a:xfrm>
            <a:off x="4485017" y="1176726"/>
            <a:ext cx="4012787" cy="461665"/>
          </a:xfrm>
          <a:prstGeom prst="rect">
            <a:avLst/>
          </a:prstGeom>
          <a:noFill/>
        </p:spPr>
        <p:txBody>
          <a:bodyPr wrap="square">
            <a:spAutoFit/>
          </a:bodyPr>
          <a:lstStyle/>
          <a:p>
            <a:r>
              <a:rPr lang="en-US" sz="2400" b="1" i="0" dirty="0" err="1">
                <a:solidFill>
                  <a:srgbClr val="7030A0"/>
                </a:solidFill>
                <a:effectLst/>
                <a:latin typeface="Times New Roman" panose="02020603050405020304" pitchFamily="18" charset="0"/>
                <a:cs typeface="Times New Roman" panose="02020603050405020304" pitchFamily="18" charset="0"/>
              </a:rPr>
              <a:t>Giới</a:t>
            </a:r>
            <a:r>
              <a:rPr lang="en-US" sz="2400" b="1" i="0" dirty="0">
                <a:solidFill>
                  <a:srgbClr val="7030A0"/>
                </a:solidFill>
                <a:effectLst/>
                <a:latin typeface="Times New Roman" panose="02020603050405020304" pitchFamily="18" charset="0"/>
                <a:cs typeface="Times New Roman" panose="02020603050405020304" pitchFamily="18" charset="0"/>
              </a:rPr>
              <a:t> </a:t>
            </a:r>
            <a:r>
              <a:rPr lang="en-US" sz="2400" b="1" i="0" dirty="0" err="1">
                <a:solidFill>
                  <a:srgbClr val="7030A0"/>
                </a:solidFill>
                <a:effectLst/>
                <a:latin typeface="Times New Roman" panose="02020603050405020304" pitchFamily="18" charset="0"/>
                <a:cs typeface="Times New Roman" panose="02020603050405020304" pitchFamily="18" charset="0"/>
              </a:rPr>
              <a:t>thiệu</a:t>
            </a:r>
            <a:r>
              <a:rPr lang="en-US" sz="2400" b="1" i="0" dirty="0">
                <a:solidFill>
                  <a:srgbClr val="7030A0"/>
                </a:solidFill>
                <a:effectLst/>
                <a:latin typeface="Times New Roman" panose="02020603050405020304" pitchFamily="18" charset="0"/>
                <a:cs typeface="Times New Roman" panose="02020603050405020304" pitchFamily="18" charset="0"/>
              </a:rPr>
              <a:t> </a:t>
            </a:r>
            <a:r>
              <a:rPr lang="vi-VN" sz="2400" b="1" i="0" dirty="0">
                <a:solidFill>
                  <a:srgbClr val="7030A0"/>
                </a:solidFill>
                <a:effectLst/>
                <a:latin typeface="Times New Roman" panose="02020603050405020304" pitchFamily="18" charset="0"/>
                <a:cs typeface="Times New Roman" panose="02020603050405020304" pitchFamily="18" charset="0"/>
              </a:rPr>
              <a:t>vấn đề nghị luận</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B2FC1D97-32DB-409C-AFAB-5E17B4E1E194}"/>
              </a:ext>
            </a:extLst>
          </p:cNvPr>
          <p:cNvSpPr txBox="1"/>
          <p:nvPr/>
        </p:nvSpPr>
        <p:spPr>
          <a:xfrm>
            <a:off x="2725281" y="1867182"/>
            <a:ext cx="1846719" cy="461665"/>
          </a:xfrm>
          <a:prstGeom prst="rect">
            <a:avLst/>
          </a:prstGeom>
          <a:noFill/>
        </p:spPr>
        <p:txBody>
          <a:bodyPr wrap="square">
            <a:spAutoFit/>
          </a:bodyPr>
          <a:lstStyle/>
          <a:p>
            <a:pPr marL="342900" indent="-342900">
              <a:buFont typeface="Wingdings" panose="05000000000000000000" pitchFamily="2" charset="2"/>
              <a:buChar char="v"/>
            </a:pPr>
            <a:r>
              <a:rPr lang="en-US" sz="2400" b="1" dirty="0" err="1">
                <a:solidFill>
                  <a:srgbClr val="006600"/>
                </a:solidFill>
                <a:latin typeface="Times New Roman" panose="02020603050405020304" pitchFamily="18" charset="0"/>
                <a:cs typeface="Times New Roman" panose="02020603050405020304" pitchFamily="18" charset="0"/>
              </a:rPr>
              <a:t>Thân</a:t>
            </a:r>
            <a:r>
              <a:rPr lang="en-US" sz="2400" b="1" i="0" dirty="0">
                <a:solidFill>
                  <a:srgbClr val="006600"/>
                </a:solidFill>
                <a:effectLst/>
                <a:latin typeface="Times New Roman" panose="02020603050405020304" pitchFamily="18" charset="0"/>
                <a:cs typeface="Times New Roman" panose="02020603050405020304" pitchFamily="18" charset="0"/>
              </a:rPr>
              <a:t> </a:t>
            </a:r>
            <a:r>
              <a:rPr lang="en-US" sz="2400" b="1" i="0" dirty="0" err="1">
                <a:solidFill>
                  <a:srgbClr val="006600"/>
                </a:solidFill>
                <a:effectLst/>
                <a:latin typeface="Times New Roman" panose="02020603050405020304" pitchFamily="18" charset="0"/>
                <a:cs typeface="Times New Roman" panose="02020603050405020304" pitchFamily="18" charset="0"/>
              </a:rPr>
              <a:t>bài</a:t>
            </a:r>
            <a:r>
              <a:rPr lang="en-US" sz="2400" b="1" i="0" dirty="0">
                <a:solidFill>
                  <a:srgbClr val="006600"/>
                </a:solidFill>
                <a:effectLst/>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6AF0A2F3-DA9D-4ADF-8580-F7E337CCD671}"/>
              </a:ext>
            </a:extLst>
          </p:cNvPr>
          <p:cNvSpPr txBox="1"/>
          <p:nvPr/>
        </p:nvSpPr>
        <p:spPr>
          <a:xfrm>
            <a:off x="2558155" y="2504571"/>
            <a:ext cx="1337910" cy="461665"/>
          </a:xfrm>
          <a:prstGeom prst="rect">
            <a:avLst/>
          </a:prstGeom>
          <a:noFill/>
        </p:spPr>
        <p:txBody>
          <a:bodyPr wrap="square">
            <a:spAutoFit/>
          </a:bodyPr>
          <a:lstStyle/>
          <a:p>
            <a:r>
              <a:rPr lang="vi-VN" sz="2400" b="1" i="0" dirty="0">
                <a:solidFill>
                  <a:srgbClr val="0066FF"/>
                </a:solidFill>
                <a:effectLst/>
                <a:latin typeface="Times New Roman" panose="02020603050405020304" pitchFamily="18" charset="0"/>
                <a:cs typeface="Times New Roman" panose="02020603050405020304" pitchFamily="18" charset="0"/>
              </a:rPr>
              <a:t>+  Là gì</a:t>
            </a:r>
            <a:endParaRPr lang="en-US" sz="2400" b="1" dirty="0">
              <a:solidFill>
                <a:srgbClr val="0066FF"/>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FCB15F9A-BE54-48F1-A9F1-46012F54295A}"/>
              </a:ext>
            </a:extLst>
          </p:cNvPr>
          <p:cNvSpPr txBox="1"/>
          <p:nvPr/>
        </p:nvSpPr>
        <p:spPr>
          <a:xfrm>
            <a:off x="5653958" y="2513499"/>
            <a:ext cx="1846719" cy="461665"/>
          </a:xfrm>
          <a:prstGeom prst="rect">
            <a:avLst/>
          </a:prstGeom>
          <a:noFill/>
        </p:spPr>
        <p:txBody>
          <a:bodyPr wrap="square">
            <a:spAutoFit/>
          </a:bodyPr>
          <a:lstStyle/>
          <a:p>
            <a:pPr algn="just"/>
            <a:r>
              <a:rPr lang="en-US" sz="2400" b="1" i="0" dirty="0">
                <a:solidFill>
                  <a:srgbClr val="0066FF"/>
                </a:solidFill>
                <a:effectLst/>
                <a:latin typeface="Times New Roman" panose="02020603050405020304" pitchFamily="18" charset="0"/>
                <a:cs typeface="Times New Roman" panose="02020603050405020304" pitchFamily="18" charset="0"/>
              </a:rPr>
              <a:t>+ </a:t>
            </a:r>
            <a:r>
              <a:rPr lang="vi-VN" sz="2400" b="1" i="0" dirty="0">
                <a:solidFill>
                  <a:srgbClr val="0066FF"/>
                </a:solidFill>
                <a:effectLst/>
                <a:latin typeface="Times New Roman" panose="02020603050405020304" pitchFamily="18" charset="0"/>
                <a:cs typeface="Times New Roman" panose="02020603050405020304" pitchFamily="18" charset="0"/>
              </a:rPr>
              <a:t>Biểu hiện</a:t>
            </a:r>
            <a:endParaRPr lang="en-US" sz="2400" b="1" dirty="0">
              <a:solidFill>
                <a:srgbClr val="0066FF"/>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EF64869F-07B7-4F89-8898-B94324134DAF}"/>
              </a:ext>
            </a:extLst>
          </p:cNvPr>
          <p:cNvSpPr txBox="1"/>
          <p:nvPr/>
        </p:nvSpPr>
        <p:spPr>
          <a:xfrm>
            <a:off x="5581295" y="3527481"/>
            <a:ext cx="3325060" cy="461665"/>
          </a:xfrm>
          <a:prstGeom prst="rect">
            <a:avLst/>
          </a:prstGeom>
          <a:noFill/>
        </p:spPr>
        <p:txBody>
          <a:bodyPr wrap="square">
            <a:spAutoFit/>
          </a:bodyPr>
          <a:lstStyle/>
          <a:p>
            <a:pPr algn="just"/>
            <a:r>
              <a:rPr lang="en-US" sz="2400" b="1" i="0" dirty="0">
                <a:solidFill>
                  <a:srgbClr val="0066FF"/>
                </a:solidFill>
                <a:effectLst/>
                <a:latin typeface="Times New Roman" panose="02020603050405020304" pitchFamily="18" charset="0"/>
                <a:cs typeface="Times New Roman" panose="02020603050405020304" pitchFamily="18" charset="0"/>
              </a:rPr>
              <a:t>+</a:t>
            </a:r>
            <a:r>
              <a:rPr lang="vi-VN" sz="2400" b="1" i="0" dirty="0">
                <a:solidFill>
                  <a:srgbClr val="0066FF"/>
                </a:solidFill>
                <a:effectLst/>
                <a:latin typeface="Times New Roman" panose="02020603050405020304" pitchFamily="18" charset="0"/>
                <a:cs typeface="Times New Roman" panose="02020603050405020304" pitchFamily="18" charset="0"/>
              </a:rPr>
              <a:t>Tác động hoặc tác hại</a:t>
            </a:r>
            <a:r>
              <a:rPr lang="en-US" sz="2400" b="1" i="0" dirty="0">
                <a:solidFill>
                  <a:srgbClr val="0066FF"/>
                </a:solidFill>
                <a:effectLst/>
                <a:latin typeface="Times New Roman" panose="02020603050405020304" pitchFamily="18" charset="0"/>
                <a:cs typeface="Times New Roman" panose="02020603050405020304" pitchFamily="18" charset="0"/>
              </a:rPr>
              <a:t> </a:t>
            </a:r>
            <a:r>
              <a:rPr lang="vi-VN" sz="2400" b="1" i="0" dirty="0">
                <a:solidFill>
                  <a:srgbClr val="0066FF"/>
                </a:solidFill>
                <a:effectLst/>
                <a:latin typeface="Times New Roman" panose="02020603050405020304" pitchFamily="18" charset="0"/>
                <a:cs typeface="Times New Roman" panose="02020603050405020304" pitchFamily="18" charset="0"/>
              </a:rPr>
              <a:t> </a:t>
            </a:r>
            <a:endParaRPr lang="en-US" sz="2400" b="1" dirty="0">
              <a:solidFill>
                <a:srgbClr val="0066FF"/>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FFF0808A-B215-488F-93D5-50E1BAB2C7A8}"/>
              </a:ext>
            </a:extLst>
          </p:cNvPr>
          <p:cNvSpPr txBox="1"/>
          <p:nvPr/>
        </p:nvSpPr>
        <p:spPr>
          <a:xfrm>
            <a:off x="2725281" y="4066880"/>
            <a:ext cx="1846719" cy="461665"/>
          </a:xfrm>
          <a:prstGeom prst="rect">
            <a:avLst/>
          </a:prstGeom>
          <a:noFill/>
        </p:spPr>
        <p:txBody>
          <a:bodyPr wrap="square">
            <a:spAutoFit/>
          </a:bodyPr>
          <a:lstStyle/>
          <a:p>
            <a:pPr marL="342900" indent="-342900">
              <a:buFont typeface="Wingdings" panose="05000000000000000000" pitchFamily="2" charset="2"/>
              <a:buChar char="v"/>
            </a:pPr>
            <a:r>
              <a:rPr lang="en-US" sz="2400" dirty="0" err="1">
                <a:solidFill>
                  <a:srgbClr val="006600"/>
                </a:solidFill>
                <a:latin typeface="#9Slide03 Arima Madurai Black" panose="00000A00000000000000" pitchFamily="2" charset="0"/>
                <a:cs typeface="#9Slide03 Arima Madurai Black" panose="00000A00000000000000" pitchFamily="2" charset="0"/>
              </a:rPr>
              <a:t>Kết</a:t>
            </a:r>
            <a:r>
              <a:rPr lang="en-US" sz="2400" b="0" i="0" dirty="0">
                <a:solidFill>
                  <a:srgbClr val="006600"/>
                </a:solidFill>
                <a:effectLst/>
                <a:latin typeface="#9Slide03 Arima Madurai Black" panose="00000A00000000000000" pitchFamily="2" charset="0"/>
                <a:cs typeface="#9Slide03 Arima Madurai Black" panose="00000A00000000000000" pitchFamily="2" charset="0"/>
              </a:rPr>
              <a:t> </a:t>
            </a:r>
            <a:r>
              <a:rPr lang="en-US" sz="2400" b="0" i="0" dirty="0" err="1">
                <a:solidFill>
                  <a:srgbClr val="006600"/>
                </a:solidFill>
                <a:effectLst/>
                <a:latin typeface="#9Slide03 Arima Madurai Black" panose="00000A00000000000000" pitchFamily="2" charset="0"/>
                <a:cs typeface="#9Slide03 Arima Madurai Black" panose="00000A00000000000000" pitchFamily="2" charset="0"/>
              </a:rPr>
              <a:t>bài</a:t>
            </a:r>
            <a:r>
              <a:rPr lang="en-US" sz="2400" b="0" i="0" dirty="0">
                <a:solidFill>
                  <a:srgbClr val="006600"/>
                </a:solidFill>
                <a:effectLst/>
                <a:latin typeface="#9Slide03 Arima Madurai Black" panose="00000A00000000000000" pitchFamily="2" charset="0"/>
                <a:cs typeface="#9Slide03 Arima Madurai Black" panose="00000A00000000000000" pitchFamily="2" charset="0"/>
              </a:rPr>
              <a:t>:</a:t>
            </a:r>
            <a:endParaRPr lang="en-US" sz="2400" dirty="0">
              <a:solidFill>
                <a:srgbClr val="006600"/>
              </a:solidFill>
              <a:latin typeface="#9Slide03 Arima Madurai Black" panose="00000A00000000000000" pitchFamily="2" charset="0"/>
              <a:cs typeface="#9Slide03 Arima Madurai Black" panose="00000A00000000000000" pitchFamily="2" charset="0"/>
            </a:endParaRPr>
          </a:p>
        </p:txBody>
      </p:sp>
      <p:sp>
        <p:nvSpPr>
          <p:cNvPr id="52" name="TextBox 51">
            <a:extLst>
              <a:ext uri="{FF2B5EF4-FFF2-40B4-BE49-F238E27FC236}">
                <a16:creationId xmlns:a16="http://schemas.microsoft.com/office/drawing/2014/main" id="{05CAD6D7-5722-4724-8429-00B440783A79}"/>
              </a:ext>
            </a:extLst>
          </p:cNvPr>
          <p:cNvSpPr txBox="1"/>
          <p:nvPr/>
        </p:nvSpPr>
        <p:spPr>
          <a:xfrm>
            <a:off x="4379494" y="4112489"/>
            <a:ext cx="4523869" cy="830997"/>
          </a:xfrm>
          <a:prstGeom prst="rect">
            <a:avLst/>
          </a:prstGeom>
          <a:noFill/>
        </p:spPr>
        <p:txBody>
          <a:bodyPr wrap="square">
            <a:spAutoFit/>
          </a:bodyPr>
          <a:lstStyle/>
          <a:p>
            <a:pPr algn="just"/>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1" i="0" dirty="0">
                <a:solidFill>
                  <a:srgbClr val="7030A0"/>
                </a:solidFill>
                <a:effectLst/>
                <a:latin typeface="Times New Roman" panose="02020603050405020304" pitchFamily="18" charset="0"/>
                <a:cs typeface="Times New Roman" panose="02020603050405020304" pitchFamily="18" charset="0"/>
              </a:rPr>
              <a:t>Khẳng định lại vấn đề và nêu suy nghĩ của bản thân</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703D4459-852C-4D34-470E-E0F6DC7D86D2}"/>
              </a:ext>
            </a:extLst>
          </p:cNvPr>
          <p:cNvSpPr txBox="1"/>
          <p:nvPr/>
        </p:nvSpPr>
        <p:spPr>
          <a:xfrm>
            <a:off x="5653958" y="3003434"/>
            <a:ext cx="2225821" cy="461665"/>
          </a:xfrm>
          <a:prstGeom prst="rect">
            <a:avLst/>
          </a:prstGeom>
          <a:noFill/>
        </p:spPr>
        <p:txBody>
          <a:bodyPr wrap="square">
            <a:spAutoFit/>
          </a:bodyPr>
          <a:lstStyle/>
          <a:p>
            <a:pPr algn="just"/>
            <a:r>
              <a:rPr lang="en-US" sz="2400" b="1" i="0" dirty="0">
                <a:solidFill>
                  <a:srgbClr val="0066FF"/>
                </a:solidFill>
                <a:effectLst/>
                <a:latin typeface="Times New Roman" panose="02020603050405020304" pitchFamily="18" charset="0"/>
                <a:cs typeface="Times New Roman" panose="02020603050405020304" pitchFamily="18" charset="0"/>
              </a:rPr>
              <a:t>+ </a:t>
            </a:r>
            <a:r>
              <a:rPr lang="vi-VN" sz="2400" b="1" i="0" dirty="0">
                <a:solidFill>
                  <a:srgbClr val="0066FF"/>
                </a:solidFill>
                <a:effectLst/>
                <a:latin typeface="Times New Roman" panose="02020603050405020304" pitchFamily="18" charset="0"/>
                <a:cs typeface="Times New Roman" panose="02020603050405020304" pitchFamily="18" charset="0"/>
              </a:rPr>
              <a:t>Ý nghĩa</a:t>
            </a:r>
            <a:endParaRPr lang="en-US" sz="2400" b="1" dirty="0">
              <a:solidFill>
                <a:srgbClr val="0066FF"/>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F3CBF509-3F4E-232C-881C-BEAC50CA03A5}"/>
              </a:ext>
            </a:extLst>
          </p:cNvPr>
          <p:cNvSpPr txBox="1"/>
          <p:nvPr/>
        </p:nvSpPr>
        <p:spPr>
          <a:xfrm>
            <a:off x="2608014" y="3072964"/>
            <a:ext cx="2503155" cy="461665"/>
          </a:xfrm>
          <a:prstGeom prst="rect">
            <a:avLst/>
          </a:prstGeom>
          <a:noFill/>
        </p:spPr>
        <p:txBody>
          <a:bodyPr wrap="square">
            <a:spAutoFit/>
          </a:bodyPr>
          <a:lstStyle/>
          <a:p>
            <a:r>
              <a:rPr lang="vi-VN" sz="2400" b="1" i="0" dirty="0">
                <a:solidFill>
                  <a:srgbClr val="0066FF"/>
                </a:solidFill>
                <a:effectLst/>
                <a:latin typeface="Times New Roman" panose="02020603050405020304" pitchFamily="18" charset="0"/>
                <a:cs typeface="Times New Roman" panose="02020603050405020304" pitchFamily="18" charset="0"/>
              </a:rPr>
              <a:t>+   Như thế nào</a:t>
            </a:r>
            <a:endParaRPr lang="en-US" sz="2400" b="1" dirty="0">
              <a:solidFill>
                <a:srgbClr val="0066FF"/>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00775FC4-C74C-43D9-389E-0D063D1C7865}"/>
              </a:ext>
            </a:extLst>
          </p:cNvPr>
          <p:cNvSpPr txBox="1"/>
          <p:nvPr/>
        </p:nvSpPr>
        <p:spPr>
          <a:xfrm>
            <a:off x="2680418" y="3569922"/>
            <a:ext cx="2503155" cy="461665"/>
          </a:xfrm>
          <a:prstGeom prst="rect">
            <a:avLst/>
          </a:prstGeom>
          <a:noFill/>
        </p:spPr>
        <p:txBody>
          <a:bodyPr wrap="square">
            <a:spAutoFit/>
          </a:bodyPr>
          <a:lstStyle/>
          <a:p>
            <a:r>
              <a:rPr lang="vi-VN" sz="2400" b="1" i="0" dirty="0">
                <a:solidFill>
                  <a:srgbClr val="0066FF"/>
                </a:solidFill>
                <a:effectLst/>
                <a:latin typeface="Times New Roman" panose="02020603050405020304" pitchFamily="18" charset="0"/>
                <a:cs typeface="Times New Roman" panose="02020603050405020304" pitchFamily="18" charset="0"/>
              </a:rPr>
              <a:t>+    Vì sao</a:t>
            </a:r>
            <a:endParaRPr lang="en-US" sz="2400" b="1" dirty="0">
              <a:solidFill>
                <a:srgbClr val="0066FF"/>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3D222D3-DAF7-04C8-7EBF-DCFF7AB1CDB5}"/>
              </a:ext>
            </a:extLst>
          </p:cNvPr>
          <p:cNvSpPr txBox="1"/>
          <p:nvPr/>
        </p:nvSpPr>
        <p:spPr>
          <a:xfrm>
            <a:off x="4504264" y="1846600"/>
            <a:ext cx="4523869" cy="461665"/>
          </a:xfrm>
          <a:prstGeom prst="rect">
            <a:avLst/>
          </a:prstGeom>
          <a:noFill/>
        </p:spPr>
        <p:txBody>
          <a:bodyPr wrap="square">
            <a:spAutoFit/>
          </a:bodyPr>
          <a:lstStyle/>
          <a:p>
            <a:r>
              <a:rPr lang="vi-VN" sz="2400" b="1" dirty="0">
                <a:solidFill>
                  <a:srgbClr val="7030A0"/>
                </a:solidFill>
                <a:latin typeface="Times New Roman" panose="02020603050405020304" pitchFamily="18" charset="0"/>
                <a:cs typeface="Times New Roman" panose="02020603050405020304" pitchFamily="18" charset="0"/>
              </a:rPr>
              <a:t> Đặt ra và trả lời các câu hỏi sau</a:t>
            </a:r>
            <a:endParaRPr 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133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barn(inVertical)">
                                      <p:cBhvr>
                                        <p:cTn id="10" dur="500"/>
                                        <p:tgtEl>
                                          <p:spTgt spid="58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barn(inVertical)">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barn(inVertical)">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barn(inVertical)">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barn(inVertical)">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36" grpId="0"/>
      <p:bldP spid="45" grpId="0"/>
      <p:bldP spid="46" grpId="0"/>
      <p:bldP spid="47" grpId="0"/>
      <p:bldP spid="48" grpId="0"/>
      <p:bldP spid="49" grpId="0"/>
      <p:bldP spid="50" grpId="0"/>
      <p:bldP spid="51" grpId="0"/>
      <p:bldP spid="52" grpId="0"/>
      <p:bldP spid="29" grpId="0"/>
      <p:bldP spid="30" grpId="0"/>
      <p:bldP spid="3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atercolor Background Images | Free Vectors, Stock Photos &amp;amp; PSD">
            <a:extLst>
              <a:ext uri="{FF2B5EF4-FFF2-40B4-BE49-F238E27FC236}">
                <a16:creationId xmlns:a16="http://schemas.microsoft.com/office/drawing/2014/main" id="{05CA66BE-FB2D-486E-BE3C-8AA776BAA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860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
            <a:extLst>
              <a:ext uri="{FF2B5EF4-FFF2-40B4-BE49-F238E27FC236}">
                <a16:creationId xmlns:a16="http://schemas.microsoft.com/office/drawing/2014/main" id="{9A59272D-554B-48D5-9A30-819DA42C53FF}"/>
              </a:ext>
            </a:extLst>
          </p:cNvPr>
          <p:cNvPicPr>
            <a:picLocks noChangeAspect="1"/>
          </p:cNvPicPr>
          <p:nvPr/>
        </p:nvPicPr>
        <p:blipFill>
          <a:blip r:embed="rId3"/>
          <a:stretch>
            <a:fillRect/>
          </a:stretch>
        </p:blipFill>
        <p:spPr>
          <a:xfrm rot="16200000">
            <a:off x="2000251" y="-2000250"/>
            <a:ext cx="5143499" cy="9144000"/>
          </a:xfrm>
          <a:prstGeom prst="rect">
            <a:avLst/>
          </a:prstGeom>
        </p:spPr>
      </p:pic>
      <p:sp>
        <p:nvSpPr>
          <p:cNvPr id="8" name="TextBox 7">
            <a:extLst>
              <a:ext uri="{FF2B5EF4-FFF2-40B4-BE49-F238E27FC236}">
                <a16:creationId xmlns:a16="http://schemas.microsoft.com/office/drawing/2014/main" id="{FB46E2C3-0485-4A68-9280-5050FD81DE6F}"/>
              </a:ext>
            </a:extLst>
          </p:cNvPr>
          <p:cNvSpPr txBox="1"/>
          <p:nvPr/>
        </p:nvSpPr>
        <p:spPr>
          <a:xfrm>
            <a:off x="1470212" y="236607"/>
            <a:ext cx="5405718" cy="584775"/>
          </a:xfrm>
          <a:prstGeom prst="rect">
            <a:avLst/>
          </a:prstGeom>
          <a:noFill/>
        </p:spPr>
        <p:txBody>
          <a:bodyPr wrap="square">
            <a:spAutoFit/>
          </a:bodyPr>
          <a:lstStyle/>
          <a:p>
            <a:pPr algn="ctr"/>
            <a:r>
              <a:rPr lang="vi-VN" sz="2000" dirty="0">
                <a:solidFill>
                  <a:srgbClr val="FF0000"/>
                </a:solidFill>
                <a:latin typeface="#9Slide05 SVNBulgary" pitchFamily="2" charset="0"/>
              </a:rPr>
              <a:t> </a:t>
            </a:r>
            <a:r>
              <a:rPr lang="vi-VN" sz="3200" dirty="0">
                <a:solidFill>
                  <a:srgbClr val="FF0000"/>
                </a:solidFill>
                <a:latin typeface="+mj-lt"/>
              </a:rPr>
              <a:t>Thế nào là lối sống giản dị?</a:t>
            </a:r>
            <a:endParaRPr lang="en-US" sz="3200" dirty="0">
              <a:solidFill>
                <a:srgbClr val="FF0000"/>
              </a:solidFill>
              <a:latin typeface="+mj-lt"/>
            </a:endParaRPr>
          </a:p>
        </p:txBody>
      </p:sp>
      <p:sp>
        <p:nvSpPr>
          <p:cNvPr id="10" name="TextBox 9">
            <a:extLst>
              <a:ext uri="{FF2B5EF4-FFF2-40B4-BE49-F238E27FC236}">
                <a16:creationId xmlns:a16="http://schemas.microsoft.com/office/drawing/2014/main" id="{222A8B40-A408-4026-8BF1-708FF3C7F35C}"/>
              </a:ext>
            </a:extLst>
          </p:cNvPr>
          <p:cNvSpPr txBox="1"/>
          <p:nvPr/>
        </p:nvSpPr>
        <p:spPr>
          <a:xfrm>
            <a:off x="465667" y="826490"/>
            <a:ext cx="8060267" cy="4266553"/>
          </a:xfrm>
          <a:prstGeom prst="rect">
            <a:avLst/>
          </a:prstGeom>
          <a:noFill/>
        </p:spPr>
        <p:txBody>
          <a:bodyPr wrap="square">
            <a:spAutoFit/>
          </a:bodyPr>
          <a:lstStyle/>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r>
              <a:rPr lang="en-US" dirty="0">
                <a:latin typeface="#9Slide03 Arima Madurai Black" panose="00000A00000000000000" pitchFamily="2" charset="0"/>
                <a:cs typeface="#9Slide03 Arima Madurai Black" panose="00000A00000000000000" pitchFamily="2" charset="0"/>
              </a:rPr>
              <a:t>.................................................................................................................................................</a:t>
            </a:r>
          </a:p>
          <a:p>
            <a:pPr>
              <a:lnSpc>
                <a:spcPct val="150000"/>
              </a:lnSpc>
            </a:pPr>
            <a:endParaRPr lang="en-US" dirty="0">
              <a:latin typeface="#9Slide03 Arima Madurai Black" panose="00000A00000000000000" pitchFamily="2" charset="0"/>
              <a:cs typeface="#9Slide03 Arima Madurai Black" panose="00000A00000000000000" pitchFamily="2" charset="0"/>
            </a:endParaRPr>
          </a:p>
        </p:txBody>
      </p:sp>
      <p:pic>
        <p:nvPicPr>
          <p:cNvPr id="11" name="图片 14">
            <a:extLst>
              <a:ext uri="{FF2B5EF4-FFF2-40B4-BE49-F238E27FC236}">
                <a16:creationId xmlns:a16="http://schemas.microsoft.com/office/drawing/2014/main" id="{1B5E23F3-1F14-4E31-8701-9E24BA1C0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75839"/>
            <a:ext cx="1935321" cy="967661"/>
          </a:xfrm>
          <a:prstGeom prst="rect">
            <a:avLst/>
          </a:prstGeom>
        </p:spPr>
      </p:pic>
    </p:spTree>
    <p:extLst>
      <p:ext uri="{BB962C8B-B14F-4D97-AF65-F5344CB8AC3E}">
        <p14:creationId xmlns:p14="http://schemas.microsoft.com/office/powerpoint/2010/main" val="329310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6346d6903f4883c3c2735af0435a240"/>
          <p:cNvPicPr>
            <a:picLocks noChangeAspect="1"/>
          </p:cNvPicPr>
          <p:nvPr/>
        </p:nvPicPr>
        <p:blipFill>
          <a:blip r:embed="rId3"/>
          <a:stretch>
            <a:fillRect/>
          </a:stretch>
        </p:blipFill>
        <p:spPr>
          <a:xfrm rot="21120000">
            <a:off x="-289227" y="-275837"/>
            <a:ext cx="2737368" cy="2017559"/>
          </a:xfrm>
          <a:prstGeom prst="rect">
            <a:avLst/>
          </a:prstGeom>
        </p:spPr>
      </p:pic>
      <p:sp>
        <p:nvSpPr>
          <p:cNvPr id="4099" name="Rectangle 3"/>
          <p:cNvSpPr>
            <a:spLocks noGrp="1" noChangeArrowheads="1"/>
          </p:cNvSpPr>
          <p:nvPr>
            <p:ph type="ctrTitle"/>
          </p:nvPr>
        </p:nvSpPr>
        <p:spPr>
          <a:xfrm>
            <a:off x="2459703" y="1186959"/>
            <a:ext cx="5100443" cy="2076711"/>
          </a:xfrm>
          <a:effectLst/>
        </p:spPr>
        <p:txBody>
          <a:bodyPr>
            <a:noAutofit/>
          </a:bodyPr>
          <a:lstStyle/>
          <a:p>
            <a:r>
              <a:rPr lang="vi-VN" sz="4000" b="1" dirty="0">
                <a:solidFill>
                  <a:srgbClr val="0070C0"/>
                </a:solidFill>
                <a:latin typeface="#9Slide03 Arima Madurai" panose="00000500000000000000" pitchFamily="2" charset="0"/>
                <a:cs typeface="#9Slide03 Arima Madurai" panose="00000500000000000000" pitchFamily="2" charset="0"/>
              </a:rPr>
              <a:t>B</a:t>
            </a:r>
            <a:r>
              <a:rPr lang="en-US" sz="4000" b="1" dirty="0" err="1">
                <a:solidFill>
                  <a:srgbClr val="0070C0"/>
                </a:solidFill>
                <a:latin typeface="#9Slide03 Arima Madurai" panose="00000500000000000000" pitchFamily="2" charset="0"/>
                <a:cs typeface="#9Slide03 Arima Madurai" panose="00000500000000000000" pitchFamily="2" charset="0"/>
              </a:rPr>
              <a:t>ài</a:t>
            </a:r>
            <a:r>
              <a:rPr lang="en-US" sz="4000" b="1" dirty="0">
                <a:solidFill>
                  <a:srgbClr val="0070C0"/>
                </a:solidFill>
                <a:latin typeface="#9Slide03 Arima Madurai" panose="00000500000000000000" pitchFamily="2" charset="0"/>
                <a:cs typeface="#9Slide03 Arima Madurai" panose="00000500000000000000" pitchFamily="2" charset="0"/>
              </a:rPr>
              <a:t> </a:t>
            </a:r>
            <a:r>
              <a:rPr lang="en-US" sz="4000" b="1" dirty="0" err="1">
                <a:solidFill>
                  <a:srgbClr val="0070C0"/>
                </a:solidFill>
                <a:latin typeface="#9Slide03 Arima Madurai" panose="00000500000000000000" pitchFamily="2" charset="0"/>
                <a:cs typeface="#9Slide03 Arima Madurai" panose="00000500000000000000" pitchFamily="2" charset="0"/>
              </a:rPr>
              <a:t>văn</a:t>
            </a:r>
            <a:r>
              <a:rPr lang="en-US" sz="4000" b="1" dirty="0">
                <a:solidFill>
                  <a:srgbClr val="0070C0"/>
                </a:solidFill>
                <a:latin typeface="#9Slide03 Arima Madurai" panose="00000500000000000000" pitchFamily="2" charset="0"/>
                <a:cs typeface="#9Slide03 Arima Madurai" panose="00000500000000000000" pitchFamily="2" charset="0"/>
              </a:rPr>
              <a:t> </a:t>
            </a:r>
            <a:r>
              <a:rPr lang="vi-VN" sz="4000" b="1" dirty="0">
                <a:solidFill>
                  <a:srgbClr val="0070C0"/>
                </a:solidFill>
                <a:latin typeface="#9Slide03 Arima Madurai" panose="00000500000000000000" pitchFamily="2" charset="0"/>
                <a:cs typeface="#9Slide03 Arima Madurai" panose="00000500000000000000" pitchFamily="2" charset="0"/>
              </a:rPr>
              <a:t>nghị luận xã hội cần phải có những yếu tố nào?</a:t>
            </a:r>
            <a:endParaRPr lang="zh-CN" altLang="en-US" sz="4800" b="1" dirty="0">
              <a:solidFill>
                <a:srgbClr val="0070C0"/>
              </a:solidFill>
              <a:latin typeface="#9Slide03 Arima Madurai" panose="00000500000000000000" pitchFamily="2" charset="0"/>
              <a:cs typeface="#9Slide03 Arima Madurai" panose="00000500000000000000" pitchFamily="2" charset="0"/>
            </a:endParaRPr>
          </a:p>
        </p:txBody>
      </p:sp>
      <p:pic>
        <p:nvPicPr>
          <p:cNvPr id="5" name="图片 4" descr="06346d6903f4883c3c2735af0435a240"/>
          <p:cNvPicPr>
            <a:picLocks noChangeAspect="1"/>
          </p:cNvPicPr>
          <p:nvPr/>
        </p:nvPicPr>
        <p:blipFill>
          <a:blip r:embed="rId3"/>
          <a:stretch>
            <a:fillRect/>
          </a:stretch>
        </p:blipFill>
        <p:spPr>
          <a:xfrm rot="1200000" flipH="1">
            <a:off x="6765559" y="-92181"/>
            <a:ext cx="2562177" cy="2017559"/>
          </a:xfrm>
          <a:prstGeom prst="rect">
            <a:avLst/>
          </a:prstGeom>
        </p:spPr>
      </p:pic>
      <p:pic>
        <p:nvPicPr>
          <p:cNvPr id="2" name="Picture 1">
            <a:extLst>
              <a:ext uri="{FF2B5EF4-FFF2-40B4-BE49-F238E27FC236}">
                <a16:creationId xmlns:a16="http://schemas.microsoft.com/office/drawing/2014/main" id="{42D8DA26-019F-31CD-9D26-3B4694235649}"/>
              </a:ext>
            </a:extLst>
          </p:cNvPr>
          <p:cNvPicPr>
            <a:picLocks noChangeAspect="1"/>
          </p:cNvPicPr>
          <p:nvPr/>
        </p:nvPicPr>
        <p:blipFill>
          <a:blip r:embed="rId4"/>
          <a:stretch>
            <a:fillRect/>
          </a:stretch>
        </p:blipFill>
        <p:spPr>
          <a:xfrm>
            <a:off x="-416303" y="884777"/>
            <a:ext cx="3938357" cy="3938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4018">
        <p14:prism/>
      </p:transition>
    </mc:Choice>
    <mc:Fallback xmlns="">
      <p:transition spd="slow" advTm="40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9"/>
                                        </p:tgtEl>
                                        <p:attrNameLst>
                                          <p:attrName>ppt_y</p:attrName>
                                        </p:attrNameLst>
                                      </p:cBhvr>
                                      <p:tavLst>
                                        <p:tav tm="0">
                                          <p:val>
                                            <p:strVal val="#ppt_y"/>
                                          </p:val>
                                        </p:tav>
                                        <p:tav tm="100000">
                                          <p:val>
                                            <p:strVal val="#ppt_y"/>
                                          </p:val>
                                        </p:tav>
                                      </p:tavLst>
                                    </p:anim>
                                    <p:anim calcmode="lin" valueType="num">
                                      <p:cBhvr>
                                        <p:cTn id="9" dur="500" fill="hold"/>
                                        <p:tgtEl>
                                          <p:spTgt spid="409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920d2a7ea743b721e3ab78c8e690368e">
            <a:extLst>
              <a:ext uri="{FF2B5EF4-FFF2-40B4-BE49-F238E27FC236}">
                <a16:creationId xmlns:a16="http://schemas.microsoft.com/office/drawing/2014/main" id="{B07CCAE4-C2EF-4DD5-9888-D7403F16437F}"/>
              </a:ext>
            </a:extLst>
          </p:cNvPr>
          <p:cNvPicPr>
            <a:picLocks noChangeAspect="1"/>
          </p:cNvPicPr>
          <p:nvPr/>
        </p:nvPicPr>
        <p:blipFill>
          <a:blip r:embed="rId2"/>
          <a:stretch>
            <a:fillRect/>
          </a:stretch>
        </p:blipFill>
        <p:spPr>
          <a:xfrm>
            <a:off x="-206190" y="-129200"/>
            <a:ext cx="4004109" cy="5401899"/>
          </a:xfrm>
          <a:prstGeom prst="rect">
            <a:avLst/>
          </a:prstGeom>
        </p:spPr>
      </p:pic>
      <p:sp>
        <p:nvSpPr>
          <p:cNvPr id="6" name="Google Shape;3845;p33">
            <a:extLst>
              <a:ext uri="{FF2B5EF4-FFF2-40B4-BE49-F238E27FC236}">
                <a16:creationId xmlns:a16="http://schemas.microsoft.com/office/drawing/2014/main" id="{D25A9959-79DF-D85E-4A23-CBCE5879AAB7}"/>
              </a:ext>
            </a:extLst>
          </p:cNvPr>
          <p:cNvSpPr txBox="1">
            <a:spLocks/>
          </p:cNvSpPr>
          <p:nvPr/>
        </p:nvSpPr>
        <p:spPr>
          <a:xfrm>
            <a:off x="399964" y="1330630"/>
            <a:ext cx="27918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500" b="1" dirty="0">
                <a:solidFill>
                  <a:srgbClr val="0033CC"/>
                </a:solidFill>
                <a:latin typeface="Times New Roman" panose="02020603050405020304" pitchFamily="18" charset="0"/>
                <a:cs typeface="Times New Roman" panose="02020603050405020304" pitchFamily="18" charset="0"/>
              </a:rPr>
              <a:t>4</a:t>
            </a:r>
            <a:r>
              <a:rPr lang="en-SG" sz="3500" b="1" dirty="0">
                <a:solidFill>
                  <a:srgbClr val="0033CC"/>
                </a:solidFill>
                <a:latin typeface="Times New Roman" panose="02020603050405020304" pitchFamily="18" charset="0"/>
                <a:cs typeface="Times New Roman" panose="02020603050405020304" pitchFamily="18" charset="0"/>
              </a:rPr>
              <a:t>. </a:t>
            </a:r>
            <a:r>
              <a:rPr lang="en-SG" sz="3500" b="1" dirty="0" err="1">
                <a:solidFill>
                  <a:srgbClr val="0033CC"/>
                </a:solidFill>
                <a:latin typeface="Times New Roman" panose="02020603050405020304" pitchFamily="18" charset="0"/>
                <a:cs typeface="Times New Roman" panose="02020603050405020304" pitchFamily="18" charset="0"/>
              </a:rPr>
              <a:t>Kiểm</a:t>
            </a:r>
            <a:r>
              <a:rPr lang="en-SG" sz="3500" b="1" dirty="0">
                <a:solidFill>
                  <a:srgbClr val="0033CC"/>
                </a:solidFill>
                <a:latin typeface="Times New Roman" panose="02020603050405020304" pitchFamily="18" charset="0"/>
                <a:cs typeface="Times New Roman" panose="02020603050405020304" pitchFamily="18" charset="0"/>
              </a:rPr>
              <a:t> </a:t>
            </a:r>
            <a:r>
              <a:rPr lang="en-SG" sz="3500" b="1" dirty="0" err="1">
                <a:solidFill>
                  <a:srgbClr val="0033CC"/>
                </a:solidFill>
                <a:latin typeface="Times New Roman" panose="02020603050405020304" pitchFamily="18" charset="0"/>
                <a:cs typeface="Times New Roman" panose="02020603050405020304" pitchFamily="18" charset="0"/>
              </a:rPr>
              <a:t>tra</a:t>
            </a:r>
            <a:r>
              <a:rPr lang="en-SG" sz="3500" b="1" dirty="0">
                <a:solidFill>
                  <a:srgbClr val="0033CC"/>
                </a:solidFill>
                <a:latin typeface="Times New Roman" panose="02020603050405020304" pitchFamily="18" charset="0"/>
                <a:cs typeface="Times New Roman" panose="02020603050405020304" pitchFamily="18" charset="0"/>
              </a:rPr>
              <a:t> </a:t>
            </a:r>
            <a:r>
              <a:rPr lang="en-SG" sz="3500" b="1" dirty="0" err="1">
                <a:solidFill>
                  <a:srgbClr val="0033CC"/>
                </a:solidFill>
                <a:latin typeface="Times New Roman" panose="02020603050405020304" pitchFamily="18" charset="0"/>
                <a:cs typeface="Times New Roman" panose="02020603050405020304" pitchFamily="18" charset="0"/>
              </a:rPr>
              <a:t>và</a:t>
            </a:r>
            <a:r>
              <a:rPr lang="en-SG" sz="3500" b="1" dirty="0">
                <a:solidFill>
                  <a:srgbClr val="0033CC"/>
                </a:solidFill>
                <a:latin typeface="Times New Roman" panose="02020603050405020304" pitchFamily="18" charset="0"/>
                <a:cs typeface="Times New Roman" panose="02020603050405020304" pitchFamily="18" charset="0"/>
              </a:rPr>
              <a:t> </a:t>
            </a:r>
            <a:r>
              <a:rPr lang="en-SG" sz="3500" b="1" dirty="0" err="1">
                <a:solidFill>
                  <a:srgbClr val="0033CC"/>
                </a:solidFill>
                <a:latin typeface="Times New Roman" panose="02020603050405020304" pitchFamily="18" charset="0"/>
                <a:cs typeface="Times New Roman" panose="02020603050405020304" pitchFamily="18" charset="0"/>
              </a:rPr>
              <a:t>chỉnh</a:t>
            </a:r>
            <a:r>
              <a:rPr lang="en-SG" sz="3500" b="1" dirty="0">
                <a:solidFill>
                  <a:srgbClr val="0033CC"/>
                </a:solidFill>
                <a:latin typeface="Times New Roman" panose="02020603050405020304" pitchFamily="18" charset="0"/>
                <a:cs typeface="Times New Roman" panose="02020603050405020304" pitchFamily="18" charset="0"/>
              </a:rPr>
              <a:t> </a:t>
            </a:r>
            <a:r>
              <a:rPr lang="en-SG" sz="3500" b="1" dirty="0" err="1">
                <a:solidFill>
                  <a:srgbClr val="0033CC"/>
                </a:solidFill>
                <a:latin typeface="Times New Roman" panose="02020603050405020304" pitchFamily="18" charset="0"/>
                <a:cs typeface="Times New Roman" panose="02020603050405020304" pitchFamily="18" charset="0"/>
              </a:rPr>
              <a:t>sửa</a:t>
            </a:r>
            <a:endParaRPr lang="en-SG" sz="3500" b="1" dirty="0">
              <a:solidFill>
                <a:srgbClr val="0033CC"/>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B7926F4-EC4B-0A5B-DE59-783BD85453EC}"/>
              </a:ext>
            </a:extLst>
          </p:cNvPr>
          <p:cNvSpPr/>
          <p:nvPr/>
        </p:nvSpPr>
        <p:spPr>
          <a:xfrm>
            <a:off x="4244971" y="422881"/>
            <a:ext cx="3349690" cy="90774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gn="just">
              <a:lnSpc>
                <a:spcPct val="115000"/>
              </a:lnSpc>
              <a:spcBef>
                <a:spcPts val="600"/>
              </a:spcBef>
              <a:spcAft>
                <a:spcPts val="600"/>
              </a:spcAft>
              <a:buFont typeface="Wingdings" panose="05000000000000000000" pitchFamily="2" charset="2"/>
              <a:buChar char="ü"/>
              <a:tabLst>
                <a:tab pos="287655" algn="l"/>
              </a:tabLst>
            </a:pPr>
            <a:r>
              <a:rPr lang="vi-VN" sz="2400" b="1" dirty="0">
                <a:solidFill>
                  <a:srgbClr val="7030A0"/>
                </a:solidFill>
                <a:latin typeface="Times New Roman" panose="02020603050405020304" pitchFamily="18" charset="0"/>
                <a:ea typeface="Calibri" panose="020F0502020204030204" pitchFamily="34" charset="0"/>
              </a:rPr>
              <a:t>Kiểm tra, nhận biết các lỗi về dàn ý.</a:t>
            </a:r>
            <a:endParaRPr lang="en-VN" sz="2400" b="1" dirty="0">
              <a:solidFill>
                <a:srgbClr val="7030A0"/>
              </a:solidFill>
              <a:latin typeface="Times New Roman" panose="02020603050405020304" pitchFamily="18" charset="0"/>
              <a:ea typeface="Calibri" panose="020F0502020204030204" pitchFamily="34" charset="0"/>
            </a:endParaRPr>
          </a:p>
        </p:txBody>
      </p:sp>
      <p:sp>
        <p:nvSpPr>
          <p:cNvPr id="9" name="Rectangle 8">
            <a:extLst>
              <a:ext uri="{FF2B5EF4-FFF2-40B4-BE49-F238E27FC236}">
                <a16:creationId xmlns:a16="http://schemas.microsoft.com/office/drawing/2014/main" id="{52C1395D-DA28-FD9B-93EF-82CD94B40DF1}"/>
              </a:ext>
            </a:extLst>
          </p:cNvPr>
          <p:cNvSpPr/>
          <p:nvPr/>
        </p:nvSpPr>
        <p:spPr>
          <a:xfrm>
            <a:off x="4173049" y="1722800"/>
            <a:ext cx="3493534" cy="26776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buFont typeface="Wingdings" panose="05000000000000000000" pitchFamily="2" charset="2"/>
              <a:buChar char="ü"/>
            </a:pPr>
            <a:r>
              <a:rPr lang="vi-VN" sz="2400" b="1" dirty="0">
                <a:solidFill>
                  <a:srgbClr val="7030A0"/>
                </a:solidFill>
                <a:latin typeface="Times New Roman" panose="02020603050405020304" pitchFamily="18" charset="0"/>
                <a:ea typeface="Calibri" panose="020F0502020204030204" pitchFamily="34" charset="0"/>
              </a:rPr>
              <a:t>Kiểm tra, nhận biết các lỗi về hình thức (chính tả, ngữ pháp, dùng từ, liên kết đoạn,...). Chỉnh sửa các lỗi đó trong bài viết.</a:t>
            </a:r>
            <a:r>
              <a:rPr lang="en-VN" sz="2400" b="1" dirty="0">
                <a:solidFill>
                  <a:srgbClr val="7030A0"/>
                </a:solidFill>
              </a:rPr>
              <a:t> </a:t>
            </a:r>
          </a:p>
        </p:txBody>
      </p:sp>
    </p:spTree>
    <p:extLst>
      <p:ext uri="{BB962C8B-B14F-4D97-AF65-F5344CB8AC3E}">
        <p14:creationId xmlns:p14="http://schemas.microsoft.com/office/powerpoint/2010/main" val="220438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13"/>
        <p:cNvGrpSpPr/>
        <p:nvPr/>
      </p:nvGrpSpPr>
      <p:grpSpPr>
        <a:xfrm>
          <a:off x="0" y="0"/>
          <a:ext cx="0" cy="0"/>
          <a:chOff x="0" y="0"/>
          <a:chExt cx="0" cy="0"/>
        </a:xfrm>
      </p:grpSpPr>
      <p:sp>
        <p:nvSpPr>
          <p:cNvPr id="4314" name="Google Shape;4314;p46"/>
          <p:cNvSpPr/>
          <p:nvPr/>
        </p:nvSpPr>
        <p:spPr>
          <a:xfrm rot="5400000">
            <a:off x="448176" y="1529317"/>
            <a:ext cx="2907000" cy="2334600"/>
          </a:xfrm>
          <a:prstGeom prst="hexagon">
            <a:avLst>
              <a:gd name="adj" fmla="val 25000"/>
              <a:gd name="vf" fmla="val 115470"/>
            </a:avLst>
          </a:prstGeom>
          <a:solidFill>
            <a:srgbClr val="FFFFFF"/>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4315" name="Google Shape;4315;p46"/>
          <p:cNvSpPr/>
          <p:nvPr/>
        </p:nvSpPr>
        <p:spPr>
          <a:xfrm rot="5400000">
            <a:off x="3128982" y="1609800"/>
            <a:ext cx="2907000" cy="2334600"/>
          </a:xfrm>
          <a:prstGeom prst="hexagon">
            <a:avLst>
              <a:gd name="adj" fmla="val 25000"/>
              <a:gd name="vf" fmla="val 115470"/>
            </a:avLst>
          </a:prstGeom>
          <a:solidFill>
            <a:srgbClr val="FFFFFF"/>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4316" name="Google Shape;4316;p46"/>
          <p:cNvSpPr/>
          <p:nvPr/>
        </p:nvSpPr>
        <p:spPr>
          <a:xfrm rot="5400000">
            <a:off x="5809788" y="1789025"/>
            <a:ext cx="2907000" cy="2334600"/>
          </a:xfrm>
          <a:prstGeom prst="hexagon">
            <a:avLst>
              <a:gd name="adj" fmla="val 25000"/>
              <a:gd name="vf" fmla="val 115470"/>
            </a:avLst>
          </a:prstGeom>
          <a:solidFill>
            <a:srgbClr val="FFFFFF"/>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4317" name="Google Shape;4317;p46"/>
          <p:cNvSpPr txBox="1">
            <a:spLocks noGrp="1"/>
          </p:cNvSpPr>
          <p:nvPr>
            <p:ph type="title"/>
          </p:nvPr>
        </p:nvSpPr>
        <p:spPr>
          <a:xfrm>
            <a:off x="788775" y="537300"/>
            <a:ext cx="7717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err="1">
                <a:solidFill>
                  <a:srgbClr val="006600"/>
                </a:solidFill>
                <a:latin typeface="Times New Roman" panose="02020603050405020304" pitchFamily="18" charset="0"/>
                <a:cs typeface="Times New Roman" panose="02020603050405020304" pitchFamily="18" charset="0"/>
              </a:rPr>
              <a:t>Hướng</a:t>
            </a:r>
            <a:r>
              <a:rPr lang="en" sz="4000" b="1" dirty="0">
                <a:solidFill>
                  <a:srgbClr val="006600"/>
                </a:solidFill>
                <a:latin typeface="Times New Roman" panose="02020603050405020304" pitchFamily="18" charset="0"/>
                <a:cs typeface="Times New Roman" panose="02020603050405020304" pitchFamily="18" charset="0"/>
              </a:rPr>
              <a:t> </a:t>
            </a:r>
            <a:r>
              <a:rPr lang="en" sz="4000" b="1" dirty="0" err="1">
                <a:solidFill>
                  <a:srgbClr val="006600"/>
                </a:solidFill>
                <a:latin typeface="Times New Roman" panose="02020603050405020304" pitchFamily="18" charset="0"/>
                <a:cs typeface="Times New Roman" panose="02020603050405020304" pitchFamily="18" charset="0"/>
              </a:rPr>
              <a:t>dẫn</a:t>
            </a:r>
            <a:r>
              <a:rPr lang="en" sz="4000" b="1" dirty="0">
                <a:solidFill>
                  <a:srgbClr val="006600"/>
                </a:solidFill>
                <a:latin typeface="Times New Roman" panose="02020603050405020304" pitchFamily="18" charset="0"/>
                <a:cs typeface="Times New Roman" panose="02020603050405020304" pitchFamily="18" charset="0"/>
              </a:rPr>
              <a:t> </a:t>
            </a:r>
            <a:r>
              <a:rPr lang="en" sz="4000" b="1" dirty="0" err="1">
                <a:solidFill>
                  <a:srgbClr val="006600"/>
                </a:solidFill>
                <a:latin typeface="Times New Roman" panose="02020603050405020304" pitchFamily="18" charset="0"/>
                <a:cs typeface="Times New Roman" panose="02020603050405020304" pitchFamily="18" charset="0"/>
              </a:rPr>
              <a:t>tự</a:t>
            </a:r>
            <a:r>
              <a:rPr lang="en" sz="4000" b="1" dirty="0">
                <a:solidFill>
                  <a:srgbClr val="006600"/>
                </a:solidFill>
                <a:latin typeface="Times New Roman" panose="02020603050405020304" pitchFamily="18" charset="0"/>
                <a:cs typeface="Times New Roman" panose="02020603050405020304" pitchFamily="18" charset="0"/>
              </a:rPr>
              <a:t> </a:t>
            </a:r>
            <a:r>
              <a:rPr lang="en" sz="4000" b="1" dirty="0" err="1">
                <a:solidFill>
                  <a:srgbClr val="006600"/>
                </a:solidFill>
                <a:latin typeface="Times New Roman" panose="02020603050405020304" pitchFamily="18" charset="0"/>
                <a:cs typeface="Times New Roman" panose="02020603050405020304" pitchFamily="18" charset="0"/>
              </a:rPr>
              <a:t>học</a:t>
            </a:r>
            <a:endParaRPr sz="4000" b="1" dirty="0">
              <a:solidFill>
                <a:srgbClr val="006600"/>
              </a:solidFill>
              <a:latin typeface="Times New Roman" panose="02020603050405020304" pitchFamily="18" charset="0"/>
              <a:cs typeface="Times New Roman" panose="02020603050405020304" pitchFamily="18" charset="0"/>
            </a:endParaRPr>
          </a:p>
        </p:txBody>
      </p:sp>
      <p:sp>
        <p:nvSpPr>
          <p:cNvPr id="4319" name="Google Shape;4319;p46"/>
          <p:cNvSpPr txBox="1">
            <a:spLocks noGrp="1"/>
          </p:cNvSpPr>
          <p:nvPr>
            <p:ph type="subTitle" idx="2"/>
          </p:nvPr>
        </p:nvSpPr>
        <p:spPr>
          <a:xfrm>
            <a:off x="911300" y="2103880"/>
            <a:ext cx="1958100" cy="105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err="1">
                <a:solidFill>
                  <a:srgbClr val="0066FF"/>
                </a:solidFill>
                <a:latin typeface="Times New Roman" panose="02020603050405020304" pitchFamily="18" charset="0"/>
                <a:cs typeface="Times New Roman" panose="02020603050405020304" pitchFamily="18" charset="0"/>
              </a:rPr>
              <a:t>Đọc</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kĩ</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và</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nắm</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vững</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các</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bước</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làm</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bài</a:t>
            </a:r>
            <a:endParaRPr sz="2800" b="1" dirty="0">
              <a:solidFill>
                <a:srgbClr val="0066FF"/>
              </a:solidFill>
              <a:latin typeface="Times New Roman" panose="02020603050405020304" pitchFamily="18" charset="0"/>
              <a:cs typeface="Times New Roman" panose="02020603050405020304" pitchFamily="18" charset="0"/>
            </a:endParaRPr>
          </a:p>
        </p:txBody>
      </p:sp>
      <p:sp>
        <p:nvSpPr>
          <p:cNvPr id="4320" name="Google Shape;4320;p46"/>
          <p:cNvSpPr txBox="1">
            <a:spLocks noGrp="1"/>
          </p:cNvSpPr>
          <p:nvPr>
            <p:ph type="subTitle" idx="4"/>
          </p:nvPr>
        </p:nvSpPr>
        <p:spPr>
          <a:xfrm>
            <a:off x="3592950" y="2369481"/>
            <a:ext cx="1958100" cy="105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err="1">
                <a:solidFill>
                  <a:srgbClr val="0066FF"/>
                </a:solidFill>
                <a:latin typeface="Times New Roman" panose="02020603050405020304" pitchFamily="18" charset="0"/>
                <a:cs typeface="Times New Roman" panose="02020603050405020304" pitchFamily="18" charset="0"/>
              </a:rPr>
              <a:t>Hoàn</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thiện</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đề</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văn</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vận</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dụng</a:t>
            </a:r>
            <a:endParaRPr sz="2800" b="1" dirty="0">
              <a:solidFill>
                <a:srgbClr val="0066FF"/>
              </a:solidFill>
              <a:latin typeface="Times New Roman" panose="02020603050405020304" pitchFamily="18" charset="0"/>
              <a:cs typeface="Times New Roman" panose="02020603050405020304" pitchFamily="18" charset="0"/>
            </a:endParaRPr>
          </a:p>
        </p:txBody>
      </p:sp>
      <p:sp>
        <p:nvSpPr>
          <p:cNvPr id="4322" name="Google Shape;4322;p46"/>
          <p:cNvSpPr txBox="1">
            <a:spLocks noGrp="1"/>
          </p:cNvSpPr>
          <p:nvPr>
            <p:ph type="subTitle" idx="6"/>
          </p:nvPr>
        </p:nvSpPr>
        <p:spPr>
          <a:xfrm>
            <a:off x="6284244" y="2251950"/>
            <a:ext cx="1958100" cy="105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err="1">
                <a:solidFill>
                  <a:srgbClr val="0066FF"/>
                </a:solidFill>
                <a:latin typeface="Times New Roman" panose="02020603050405020304" pitchFamily="18" charset="0"/>
                <a:cs typeface="Times New Roman" panose="02020603050405020304" pitchFamily="18" charset="0"/>
              </a:rPr>
              <a:t>Chuẩn</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bị</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bài</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nói</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và</a:t>
            </a:r>
            <a:r>
              <a:rPr lang="en" sz="2800" b="1" dirty="0">
                <a:solidFill>
                  <a:srgbClr val="0066FF"/>
                </a:solidFill>
                <a:latin typeface="Times New Roman" panose="02020603050405020304" pitchFamily="18" charset="0"/>
                <a:cs typeface="Times New Roman" panose="02020603050405020304" pitchFamily="18" charset="0"/>
              </a:rPr>
              <a:t> </a:t>
            </a:r>
            <a:r>
              <a:rPr lang="en" sz="2800" b="1" dirty="0" err="1">
                <a:solidFill>
                  <a:srgbClr val="0066FF"/>
                </a:solidFill>
                <a:latin typeface="Times New Roman" panose="02020603050405020304" pitchFamily="18" charset="0"/>
                <a:cs typeface="Times New Roman" panose="02020603050405020304" pitchFamily="18" charset="0"/>
              </a:rPr>
              <a:t>nghe</a:t>
            </a:r>
            <a:endParaRPr sz="2800" b="1" dirty="0">
              <a:solidFill>
                <a:srgbClr val="0066FF"/>
              </a:solidFill>
              <a:latin typeface="Times New Roman" panose="02020603050405020304" pitchFamily="18" charset="0"/>
              <a:cs typeface="Times New Roman" panose="02020603050405020304" pitchFamily="18" charset="0"/>
            </a:endParaRPr>
          </a:p>
        </p:txBody>
      </p:sp>
      <p:sp>
        <p:nvSpPr>
          <p:cNvPr id="4324" name="Google Shape;4324;p46"/>
          <p:cNvSpPr/>
          <p:nvPr/>
        </p:nvSpPr>
        <p:spPr>
          <a:xfrm>
            <a:off x="1708225" y="3787350"/>
            <a:ext cx="344910" cy="362767"/>
          </a:xfrm>
          <a:custGeom>
            <a:avLst/>
            <a:gdLst/>
            <a:ahLst/>
            <a:cxnLst/>
            <a:rect l="l" t="t" r="r" b="b"/>
            <a:pathLst>
              <a:path w="64379" h="67712" extrusionOk="0">
                <a:moveTo>
                  <a:pt x="32207" y="3430"/>
                </a:moveTo>
                <a:lnTo>
                  <a:pt x="34743" y="7121"/>
                </a:lnTo>
                <a:lnTo>
                  <a:pt x="32207" y="10812"/>
                </a:lnTo>
                <a:lnTo>
                  <a:pt x="29659" y="7121"/>
                </a:lnTo>
                <a:lnTo>
                  <a:pt x="32207" y="3430"/>
                </a:lnTo>
                <a:close/>
                <a:moveTo>
                  <a:pt x="35458" y="8168"/>
                </a:moveTo>
                <a:lnTo>
                  <a:pt x="38220" y="12169"/>
                </a:lnTo>
                <a:lnTo>
                  <a:pt x="32207" y="14122"/>
                </a:lnTo>
                <a:lnTo>
                  <a:pt x="26195" y="12169"/>
                </a:lnTo>
                <a:lnTo>
                  <a:pt x="28945" y="8168"/>
                </a:lnTo>
                <a:lnTo>
                  <a:pt x="32207" y="12895"/>
                </a:lnTo>
                <a:lnTo>
                  <a:pt x="35458" y="8168"/>
                </a:lnTo>
                <a:close/>
                <a:moveTo>
                  <a:pt x="14312" y="9240"/>
                </a:moveTo>
                <a:lnTo>
                  <a:pt x="18539" y="10728"/>
                </a:lnTo>
                <a:lnTo>
                  <a:pt x="18658" y="15205"/>
                </a:lnTo>
                <a:lnTo>
                  <a:pt x="14431" y="13717"/>
                </a:lnTo>
                <a:lnTo>
                  <a:pt x="14312" y="9240"/>
                </a:lnTo>
                <a:close/>
                <a:moveTo>
                  <a:pt x="50091" y="9240"/>
                </a:moveTo>
                <a:lnTo>
                  <a:pt x="49971" y="13717"/>
                </a:lnTo>
                <a:lnTo>
                  <a:pt x="45745" y="15205"/>
                </a:lnTo>
                <a:lnTo>
                  <a:pt x="45864" y="10728"/>
                </a:lnTo>
                <a:lnTo>
                  <a:pt x="50091" y="9240"/>
                </a:lnTo>
                <a:close/>
                <a:moveTo>
                  <a:pt x="26683" y="13574"/>
                </a:moveTo>
                <a:lnTo>
                  <a:pt x="30290" y="14741"/>
                </a:lnTo>
                <a:lnTo>
                  <a:pt x="27957" y="15503"/>
                </a:lnTo>
                <a:lnTo>
                  <a:pt x="26683" y="13574"/>
                </a:lnTo>
                <a:close/>
                <a:moveTo>
                  <a:pt x="37732" y="13574"/>
                </a:moveTo>
                <a:lnTo>
                  <a:pt x="36458" y="15503"/>
                </a:lnTo>
                <a:lnTo>
                  <a:pt x="34124" y="14741"/>
                </a:lnTo>
                <a:lnTo>
                  <a:pt x="37732" y="13574"/>
                </a:lnTo>
                <a:close/>
                <a:moveTo>
                  <a:pt x="25933" y="14598"/>
                </a:moveTo>
                <a:lnTo>
                  <a:pt x="26790" y="15872"/>
                </a:lnTo>
                <a:lnTo>
                  <a:pt x="26016" y="16134"/>
                </a:lnTo>
                <a:lnTo>
                  <a:pt x="25933" y="14598"/>
                </a:lnTo>
                <a:close/>
                <a:moveTo>
                  <a:pt x="38470" y="14598"/>
                </a:moveTo>
                <a:lnTo>
                  <a:pt x="38399" y="16134"/>
                </a:lnTo>
                <a:lnTo>
                  <a:pt x="37625" y="15872"/>
                </a:lnTo>
                <a:lnTo>
                  <a:pt x="38470" y="14598"/>
                </a:lnTo>
                <a:close/>
                <a:moveTo>
                  <a:pt x="24742" y="14181"/>
                </a:moveTo>
                <a:lnTo>
                  <a:pt x="24849" y="16503"/>
                </a:lnTo>
                <a:lnTo>
                  <a:pt x="22516" y="17265"/>
                </a:lnTo>
                <a:lnTo>
                  <a:pt x="24742" y="14181"/>
                </a:lnTo>
                <a:close/>
                <a:moveTo>
                  <a:pt x="39661" y="14193"/>
                </a:moveTo>
                <a:lnTo>
                  <a:pt x="41887" y="17277"/>
                </a:lnTo>
                <a:lnTo>
                  <a:pt x="41887" y="17277"/>
                </a:lnTo>
                <a:lnTo>
                  <a:pt x="39554" y="16515"/>
                </a:lnTo>
                <a:lnTo>
                  <a:pt x="39661" y="14193"/>
                </a:lnTo>
                <a:close/>
                <a:moveTo>
                  <a:pt x="19730" y="11157"/>
                </a:moveTo>
                <a:lnTo>
                  <a:pt x="24314" y="12764"/>
                </a:lnTo>
                <a:lnTo>
                  <a:pt x="20599" y="17884"/>
                </a:lnTo>
                <a:lnTo>
                  <a:pt x="14586" y="19837"/>
                </a:lnTo>
                <a:lnTo>
                  <a:pt x="14467" y="14979"/>
                </a:lnTo>
                <a:lnTo>
                  <a:pt x="19884" y="16908"/>
                </a:lnTo>
                <a:lnTo>
                  <a:pt x="19730" y="11157"/>
                </a:lnTo>
                <a:close/>
                <a:moveTo>
                  <a:pt x="44673" y="11157"/>
                </a:moveTo>
                <a:lnTo>
                  <a:pt x="44530" y="16908"/>
                </a:lnTo>
                <a:lnTo>
                  <a:pt x="44530" y="16908"/>
                </a:lnTo>
                <a:lnTo>
                  <a:pt x="49948" y="14979"/>
                </a:lnTo>
                <a:lnTo>
                  <a:pt x="49829" y="19837"/>
                </a:lnTo>
                <a:lnTo>
                  <a:pt x="43816" y="17884"/>
                </a:lnTo>
                <a:lnTo>
                  <a:pt x="40089" y="12764"/>
                </a:lnTo>
                <a:lnTo>
                  <a:pt x="44673" y="11157"/>
                </a:lnTo>
                <a:close/>
                <a:moveTo>
                  <a:pt x="31612" y="15550"/>
                </a:moveTo>
                <a:lnTo>
                  <a:pt x="31612" y="21039"/>
                </a:lnTo>
                <a:lnTo>
                  <a:pt x="28612" y="16515"/>
                </a:lnTo>
                <a:lnTo>
                  <a:pt x="31612" y="15550"/>
                </a:lnTo>
                <a:close/>
                <a:moveTo>
                  <a:pt x="32803" y="15550"/>
                </a:moveTo>
                <a:lnTo>
                  <a:pt x="35779" y="16515"/>
                </a:lnTo>
                <a:lnTo>
                  <a:pt x="32803" y="21039"/>
                </a:lnTo>
                <a:lnTo>
                  <a:pt x="32803" y="15550"/>
                </a:lnTo>
                <a:close/>
                <a:moveTo>
                  <a:pt x="19420" y="19503"/>
                </a:moveTo>
                <a:lnTo>
                  <a:pt x="17979" y="21503"/>
                </a:lnTo>
                <a:lnTo>
                  <a:pt x="15801" y="20682"/>
                </a:lnTo>
                <a:lnTo>
                  <a:pt x="19420" y="19503"/>
                </a:lnTo>
                <a:close/>
                <a:moveTo>
                  <a:pt x="44983" y="19503"/>
                </a:moveTo>
                <a:lnTo>
                  <a:pt x="48602" y="20682"/>
                </a:lnTo>
                <a:lnTo>
                  <a:pt x="46423" y="21503"/>
                </a:lnTo>
                <a:lnTo>
                  <a:pt x="44983" y="19503"/>
                </a:lnTo>
                <a:close/>
                <a:moveTo>
                  <a:pt x="15801" y="21944"/>
                </a:moveTo>
                <a:lnTo>
                  <a:pt x="17241" y="22480"/>
                </a:lnTo>
                <a:lnTo>
                  <a:pt x="16765" y="23158"/>
                </a:lnTo>
                <a:lnTo>
                  <a:pt x="15801" y="21944"/>
                </a:lnTo>
                <a:close/>
                <a:moveTo>
                  <a:pt x="24909" y="17741"/>
                </a:moveTo>
                <a:lnTo>
                  <a:pt x="25147" y="23158"/>
                </a:lnTo>
                <a:lnTo>
                  <a:pt x="21920" y="18705"/>
                </a:lnTo>
                <a:lnTo>
                  <a:pt x="24909" y="17741"/>
                </a:lnTo>
                <a:close/>
                <a:moveTo>
                  <a:pt x="39506" y="17741"/>
                </a:moveTo>
                <a:lnTo>
                  <a:pt x="42506" y="18705"/>
                </a:lnTo>
                <a:lnTo>
                  <a:pt x="39268" y="23158"/>
                </a:lnTo>
                <a:lnTo>
                  <a:pt x="39506" y="17741"/>
                </a:lnTo>
                <a:close/>
                <a:moveTo>
                  <a:pt x="48602" y="21944"/>
                </a:moveTo>
                <a:lnTo>
                  <a:pt x="47638" y="23158"/>
                </a:lnTo>
                <a:lnTo>
                  <a:pt x="47162" y="22480"/>
                </a:lnTo>
                <a:lnTo>
                  <a:pt x="48602" y="21944"/>
                </a:lnTo>
                <a:close/>
                <a:moveTo>
                  <a:pt x="20968" y="19384"/>
                </a:moveTo>
                <a:lnTo>
                  <a:pt x="24194" y="23837"/>
                </a:lnTo>
                <a:lnTo>
                  <a:pt x="19122" y="21932"/>
                </a:lnTo>
                <a:lnTo>
                  <a:pt x="20968" y="19384"/>
                </a:lnTo>
                <a:close/>
                <a:moveTo>
                  <a:pt x="43435" y="19384"/>
                </a:moveTo>
                <a:lnTo>
                  <a:pt x="45280" y="21932"/>
                </a:lnTo>
                <a:lnTo>
                  <a:pt x="40208" y="23837"/>
                </a:lnTo>
                <a:lnTo>
                  <a:pt x="43435" y="19384"/>
                </a:lnTo>
                <a:close/>
                <a:moveTo>
                  <a:pt x="27457" y="16884"/>
                </a:moveTo>
                <a:lnTo>
                  <a:pt x="31493" y="23004"/>
                </a:lnTo>
                <a:lnTo>
                  <a:pt x="29564" y="25790"/>
                </a:lnTo>
                <a:lnTo>
                  <a:pt x="26385" y="24659"/>
                </a:lnTo>
                <a:lnTo>
                  <a:pt x="26052" y="17348"/>
                </a:lnTo>
                <a:lnTo>
                  <a:pt x="27457" y="16884"/>
                </a:lnTo>
                <a:close/>
                <a:moveTo>
                  <a:pt x="36946" y="16908"/>
                </a:moveTo>
                <a:lnTo>
                  <a:pt x="38351" y="17360"/>
                </a:lnTo>
                <a:lnTo>
                  <a:pt x="38018" y="24670"/>
                </a:lnTo>
                <a:lnTo>
                  <a:pt x="34839" y="25802"/>
                </a:lnTo>
                <a:lnTo>
                  <a:pt x="32922" y="23016"/>
                </a:lnTo>
                <a:lnTo>
                  <a:pt x="36946" y="16908"/>
                </a:lnTo>
                <a:close/>
                <a:moveTo>
                  <a:pt x="49793" y="22325"/>
                </a:moveTo>
                <a:lnTo>
                  <a:pt x="49793" y="26135"/>
                </a:lnTo>
                <a:lnTo>
                  <a:pt x="48352" y="24135"/>
                </a:lnTo>
                <a:lnTo>
                  <a:pt x="49793" y="22325"/>
                </a:lnTo>
                <a:close/>
                <a:moveTo>
                  <a:pt x="14610" y="22337"/>
                </a:moveTo>
                <a:lnTo>
                  <a:pt x="16051" y="24147"/>
                </a:lnTo>
                <a:lnTo>
                  <a:pt x="14610" y="26147"/>
                </a:lnTo>
                <a:lnTo>
                  <a:pt x="14610" y="22337"/>
                </a:lnTo>
                <a:close/>
                <a:moveTo>
                  <a:pt x="7561" y="23170"/>
                </a:moveTo>
                <a:lnTo>
                  <a:pt x="10276" y="26730"/>
                </a:lnTo>
                <a:lnTo>
                  <a:pt x="5978" y="28004"/>
                </a:lnTo>
                <a:lnTo>
                  <a:pt x="3251" y="24444"/>
                </a:lnTo>
                <a:lnTo>
                  <a:pt x="7561" y="23170"/>
                </a:lnTo>
                <a:close/>
                <a:moveTo>
                  <a:pt x="56853" y="23170"/>
                </a:moveTo>
                <a:lnTo>
                  <a:pt x="61151" y="24444"/>
                </a:lnTo>
                <a:lnTo>
                  <a:pt x="58425" y="28004"/>
                </a:lnTo>
                <a:lnTo>
                  <a:pt x="54127" y="26730"/>
                </a:lnTo>
                <a:lnTo>
                  <a:pt x="56853" y="23170"/>
                </a:lnTo>
                <a:close/>
                <a:moveTo>
                  <a:pt x="16813" y="25099"/>
                </a:moveTo>
                <a:lnTo>
                  <a:pt x="20194" y="29350"/>
                </a:lnTo>
                <a:lnTo>
                  <a:pt x="14967" y="27647"/>
                </a:lnTo>
                <a:lnTo>
                  <a:pt x="16813" y="25099"/>
                </a:lnTo>
                <a:close/>
                <a:moveTo>
                  <a:pt x="47590" y="25099"/>
                </a:moveTo>
                <a:lnTo>
                  <a:pt x="49436" y="27647"/>
                </a:lnTo>
                <a:lnTo>
                  <a:pt x="44209" y="29350"/>
                </a:lnTo>
                <a:lnTo>
                  <a:pt x="47590" y="25099"/>
                </a:lnTo>
                <a:close/>
                <a:moveTo>
                  <a:pt x="46019" y="22920"/>
                </a:moveTo>
                <a:lnTo>
                  <a:pt x="46876" y="24111"/>
                </a:lnTo>
                <a:lnTo>
                  <a:pt x="42304" y="29826"/>
                </a:lnTo>
                <a:lnTo>
                  <a:pt x="39077" y="28850"/>
                </a:lnTo>
                <a:lnTo>
                  <a:pt x="39173" y="25492"/>
                </a:lnTo>
                <a:lnTo>
                  <a:pt x="46019" y="22920"/>
                </a:lnTo>
                <a:close/>
                <a:moveTo>
                  <a:pt x="18384" y="22932"/>
                </a:moveTo>
                <a:lnTo>
                  <a:pt x="25230" y="25504"/>
                </a:lnTo>
                <a:lnTo>
                  <a:pt x="25326" y="28873"/>
                </a:lnTo>
                <a:lnTo>
                  <a:pt x="22099" y="29838"/>
                </a:lnTo>
                <a:lnTo>
                  <a:pt x="17527" y="24123"/>
                </a:lnTo>
                <a:lnTo>
                  <a:pt x="18384" y="22932"/>
                </a:lnTo>
                <a:close/>
                <a:moveTo>
                  <a:pt x="14610" y="28766"/>
                </a:moveTo>
                <a:lnTo>
                  <a:pt x="19837" y="30457"/>
                </a:lnTo>
                <a:lnTo>
                  <a:pt x="14610" y="31909"/>
                </a:lnTo>
                <a:lnTo>
                  <a:pt x="14610" y="28766"/>
                </a:lnTo>
                <a:close/>
                <a:moveTo>
                  <a:pt x="49793" y="28766"/>
                </a:moveTo>
                <a:lnTo>
                  <a:pt x="49793" y="31909"/>
                </a:lnTo>
                <a:lnTo>
                  <a:pt x="44566" y="30457"/>
                </a:lnTo>
                <a:lnTo>
                  <a:pt x="49793" y="28766"/>
                </a:lnTo>
                <a:close/>
                <a:moveTo>
                  <a:pt x="13419" y="29766"/>
                </a:moveTo>
                <a:lnTo>
                  <a:pt x="13419" y="32231"/>
                </a:lnTo>
                <a:lnTo>
                  <a:pt x="11193" y="32838"/>
                </a:lnTo>
                <a:lnTo>
                  <a:pt x="13419" y="29766"/>
                </a:lnTo>
                <a:close/>
                <a:moveTo>
                  <a:pt x="50984" y="29766"/>
                </a:moveTo>
                <a:lnTo>
                  <a:pt x="53222" y="32838"/>
                </a:lnTo>
                <a:lnTo>
                  <a:pt x="50984" y="32231"/>
                </a:lnTo>
                <a:lnTo>
                  <a:pt x="50984" y="29766"/>
                </a:lnTo>
                <a:close/>
                <a:moveTo>
                  <a:pt x="13431" y="21444"/>
                </a:moveTo>
                <a:lnTo>
                  <a:pt x="13431" y="27754"/>
                </a:lnTo>
                <a:lnTo>
                  <a:pt x="13419" y="27754"/>
                </a:lnTo>
                <a:lnTo>
                  <a:pt x="9705" y="32874"/>
                </a:lnTo>
                <a:lnTo>
                  <a:pt x="6752" y="29016"/>
                </a:lnTo>
                <a:lnTo>
                  <a:pt x="12264" y="27385"/>
                </a:lnTo>
                <a:lnTo>
                  <a:pt x="8776" y="22825"/>
                </a:lnTo>
                <a:lnTo>
                  <a:pt x="13431" y="21444"/>
                </a:lnTo>
                <a:close/>
                <a:moveTo>
                  <a:pt x="50984" y="21444"/>
                </a:moveTo>
                <a:lnTo>
                  <a:pt x="55639" y="22825"/>
                </a:lnTo>
                <a:lnTo>
                  <a:pt x="52150" y="27397"/>
                </a:lnTo>
                <a:lnTo>
                  <a:pt x="57651" y="29028"/>
                </a:lnTo>
                <a:lnTo>
                  <a:pt x="54710" y="32886"/>
                </a:lnTo>
                <a:lnTo>
                  <a:pt x="50984" y="27766"/>
                </a:lnTo>
                <a:lnTo>
                  <a:pt x="50984" y="21444"/>
                </a:lnTo>
                <a:close/>
                <a:moveTo>
                  <a:pt x="13419" y="33433"/>
                </a:moveTo>
                <a:lnTo>
                  <a:pt x="13419" y="34267"/>
                </a:lnTo>
                <a:lnTo>
                  <a:pt x="11931" y="33850"/>
                </a:lnTo>
                <a:lnTo>
                  <a:pt x="13419" y="33433"/>
                </a:lnTo>
                <a:close/>
                <a:moveTo>
                  <a:pt x="50984" y="33445"/>
                </a:moveTo>
                <a:lnTo>
                  <a:pt x="52472" y="33874"/>
                </a:lnTo>
                <a:lnTo>
                  <a:pt x="50984" y="34291"/>
                </a:lnTo>
                <a:lnTo>
                  <a:pt x="50984" y="33445"/>
                </a:lnTo>
                <a:close/>
                <a:moveTo>
                  <a:pt x="21670" y="31171"/>
                </a:moveTo>
                <a:lnTo>
                  <a:pt x="23718" y="33850"/>
                </a:lnTo>
                <a:lnTo>
                  <a:pt x="21670" y="36529"/>
                </a:lnTo>
                <a:lnTo>
                  <a:pt x="14610" y="34600"/>
                </a:lnTo>
                <a:lnTo>
                  <a:pt x="14610" y="33124"/>
                </a:lnTo>
                <a:lnTo>
                  <a:pt x="21670" y="31171"/>
                </a:lnTo>
                <a:close/>
                <a:moveTo>
                  <a:pt x="42756" y="31171"/>
                </a:moveTo>
                <a:lnTo>
                  <a:pt x="49805" y="33124"/>
                </a:lnTo>
                <a:lnTo>
                  <a:pt x="49805" y="34600"/>
                </a:lnTo>
                <a:lnTo>
                  <a:pt x="42756" y="36553"/>
                </a:lnTo>
                <a:lnTo>
                  <a:pt x="40697" y="33850"/>
                </a:lnTo>
                <a:lnTo>
                  <a:pt x="42756" y="31171"/>
                </a:lnTo>
                <a:close/>
                <a:moveTo>
                  <a:pt x="11193" y="34862"/>
                </a:moveTo>
                <a:lnTo>
                  <a:pt x="13419" y="35481"/>
                </a:lnTo>
                <a:lnTo>
                  <a:pt x="13419" y="37946"/>
                </a:lnTo>
                <a:lnTo>
                  <a:pt x="11193" y="34862"/>
                </a:lnTo>
                <a:close/>
                <a:moveTo>
                  <a:pt x="53222" y="34886"/>
                </a:moveTo>
                <a:lnTo>
                  <a:pt x="50984" y="37958"/>
                </a:lnTo>
                <a:lnTo>
                  <a:pt x="50984" y="35493"/>
                </a:lnTo>
                <a:lnTo>
                  <a:pt x="53222" y="34886"/>
                </a:lnTo>
                <a:close/>
                <a:moveTo>
                  <a:pt x="14610" y="35815"/>
                </a:moveTo>
                <a:lnTo>
                  <a:pt x="19837" y="37255"/>
                </a:lnTo>
                <a:lnTo>
                  <a:pt x="14610" y="38958"/>
                </a:lnTo>
                <a:lnTo>
                  <a:pt x="14610" y="35815"/>
                </a:lnTo>
                <a:close/>
                <a:moveTo>
                  <a:pt x="49793" y="35815"/>
                </a:moveTo>
                <a:lnTo>
                  <a:pt x="49793" y="38958"/>
                </a:lnTo>
                <a:lnTo>
                  <a:pt x="44566" y="37267"/>
                </a:lnTo>
                <a:lnTo>
                  <a:pt x="49793" y="35815"/>
                </a:lnTo>
                <a:close/>
                <a:moveTo>
                  <a:pt x="20194" y="38375"/>
                </a:moveTo>
                <a:lnTo>
                  <a:pt x="16813" y="42625"/>
                </a:lnTo>
                <a:lnTo>
                  <a:pt x="14967" y="40077"/>
                </a:lnTo>
                <a:lnTo>
                  <a:pt x="20194" y="38375"/>
                </a:lnTo>
                <a:close/>
                <a:moveTo>
                  <a:pt x="44209" y="38375"/>
                </a:moveTo>
                <a:lnTo>
                  <a:pt x="49436" y="40077"/>
                </a:lnTo>
                <a:lnTo>
                  <a:pt x="47590" y="42625"/>
                </a:lnTo>
                <a:lnTo>
                  <a:pt x="44209" y="38375"/>
                </a:lnTo>
                <a:close/>
                <a:moveTo>
                  <a:pt x="32219" y="24063"/>
                </a:moveTo>
                <a:lnTo>
                  <a:pt x="34374" y="27183"/>
                </a:lnTo>
                <a:lnTo>
                  <a:pt x="37958" y="25921"/>
                </a:lnTo>
                <a:lnTo>
                  <a:pt x="37958" y="25921"/>
                </a:lnTo>
                <a:lnTo>
                  <a:pt x="37922" y="27004"/>
                </a:lnTo>
                <a:lnTo>
                  <a:pt x="37958" y="26945"/>
                </a:lnTo>
                <a:lnTo>
                  <a:pt x="37887" y="29731"/>
                </a:lnTo>
                <a:lnTo>
                  <a:pt x="40554" y="30516"/>
                </a:lnTo>
                <a:lnTo>
                  <a:pt x="40494" y="30540"/>
                </a:lnTo>
                <a:lnTo>
                  <a:pt x="41554" y="30814"/>
                </a:lnTo>
                <a:lnTo>
                  <a:pt x="39244" y="33838"/>
                </a:lnTo>
                <a:lnTo>
                  <a:pt x="41554" y="36862"/>
                </a:lnTo>
                <a:lnTo>
                  <a:pt x="40494" y="37148"/>
                </a:lnTo>
                <a:lnTo>
                  <a:pt x="40542" y="37184"/>
                </a:lnTo>
                <a:lnTo>
                  <a:pt x="37875" y="37982"/>
                </a:lnTo>
                <a:lnTo>
                  <a:pt x="37982" y="41768"/>
                </a:lnTo>
                <a:lnTo>
                  <a:pt x="37982" y="41768"/>
                </a:lnTo>
                <a:lnTo>
                  <a:pt x="36946" y="41387"/>
                </a:lnTo>
                <a:lnTo>
                  <a:pt x="36994" y="41446"/>
                </a:lnTo>
                <a:lnTo>
                  <a:pt x="34374" y="40518"/>
                </a:lnTo>
                <a:lnTo>
                  <a:pt x="32219" y="43649"/>
                </a:lnTo>
                <a:lnTo>
                  <a:pt x="31624" y="42732"/>
                </a:lnTo>
                <a:lnTo>
                  <a:pt x="31624" y="42816"/>
                </a:lnTo>
                <a:lnTo>
                  <a:pt x="30040" y="40518"/>
                </a:lnTo>
                <a:lnTo>
                  <a:pt x="26457" y="41792"/>
                </a:lnTo>
                <a:lnTo>
                  <a:pt x="26504" y="40696"/>
                </a:lnTo>
                <a:lnTo>
                  <a:pt x="26457" y="40756"/>
                </a:lnTo>
                <a:lnTo>
                  <a:pt x="26528" y="37970"/>
                </a:lnTo>
                <a:lnTo>
                  <a:pt x="23873" y="37184"/>
                </a:lnTo>
                <a:lnTo>
                  <a:pt x="23933" y="37172"/>
                </a:lnTo>
                <a:lnTo>
                  <a:pt x="22873" y="36886"/>
                </a:lnTo>
                <a:lnTo>
                  <a:pt x="25183" y="33862"/>
                </a:lnTo>
                <a:lnTo>
                  <a:pt x="23516" y="31648"/>
                </a:lnTo>
                <a:lnTo>
                  <a:pt x="23575" y="31671"/>
                </a:lnTo>
                <a:lnTo>
                  <a:pt x="22885" y="30814"/>
                </a:lnTo>
                <a:lnTo>
                  <a:pt x="26528" y="29731"/>
                </a:lnTo>
                <a:lnTo>
                  <a:pt x="26457" y="26945"/>
                </a:lnTo>
                <a:lnTo>
                  <a:pt x="26504" y="27004"/>
                </a:lnTo>
                <a:lnTo>
                  <a:pt x="26457" y="25921"/>
                </a:lnTo>
                <a:lnTo>
                  <a:pt x="26457" y="25921"/>
                </a:lnTo>
                <a:lnTo>
                  <a:pt x="30040" y="27183"/>
                </a:lnTo>
                <a:lnTo>
                  <a:pt x="31624" y="24897"/>
                </a:lnTo>
                <a:lnTo>
                  <a:pt x="31624" y="24968"/>
                </a:lnTo>
                <a:lnTo>
                  <a:pt x="32219" y="24063"/>
                </a:lnTo>
                <a:close/>
                <a:moveTo>
                  <a:pt x="5978" y="39708"/>
                </a:moveTo>
                <a:lnTo>
                  <a:pt x="10276" y="40982"/>
                </a:lnTo>
                <a:lnTo>
                  <a:pt x="7561" y="44542"/>
                </a:lnTo>
                <a:lnTo>
                  <a:pt x="3251" y="43256"/>
                </a:lnTo>
                <a:lnTo>
                  <a:pt x="5978" y="39708"/>
                </a:lnTo>
                <a:close/>
                <a:moveTo>
                  <a:pt x="58425" y="39708"/>
                </a:moveTo>
                <a:lnTo>
                  <a:pt x="61151" y="43256"/>
                </a:lnTo>
                <a:lnTo>
                  <a:pt x="56853" y="44542"/>
                </a:lnTo>
                <a:lnTo>
                  <a:pt x="54127" y="40982"/>
                </a:lnTo>
                <a:lnTo>
                  <a:pt x="58425" y="39708"/>
                </a:lnTo>
                <a:close/>
                <a:moveTo>
                  <a:pt x="42304" y="37886"/>
                </a:moveTo>
                <a:lnTo>
                  <a:pt x="46876" y="43601"/>
                </a:lnTo>
                <a:lnTo>
                  <a:pt x="46019" y="44792"/>
                </a:lnTo>
                <a:lnTo>
                  <a:pt x="39173" y="42220"/>
                </a:lnTo>
                <a:lnTo>
                  <a:pt x="39077" y="38851"/>
                </a:lnTo>
                <a:lnTo>
                  <a:pt x="42304" y="37886"/>
                </a:lnTo>
                <a:close/>
                <a:moveTo>
                  <a:pt x="22111" y="37898"/>
                </a:moveTo>
                <a:lnTo>
                  <a:pt x="25337" y="38875"/>
                </a:lnTo>
                <a:lnTo>
                  <a:pt x="25254" y="42232"/>
                </a:lnTo>
                <a:lnTo>
                  <a:pt x="18408" y="44804"/>
                </a:lnTo>
                <a:lnTo>
                  <a:pt x="17539" y="43613"/>
                </a:lnTo>
                <a:lnTo>
                  <a:pt x="22111" y="37898"/>
                </a:lnTo>
                <a:close/>
                <a:moveTo>
                  <a:pt x="14610" y="41577"/>
                </a:moveTo>
                <a:lnTo>
                  <a:pt x="16051" y="43578"/>
                </a:lnTo>
                <a:lnTo>
                  <a:pt x="14610" y="45387"/>
                </a:lnTo>
                <a:lnTo>
                  <a:pt x="14610" y="41577"/>
                </a:lnTo>
                <a:close/>
                <a:moveTo>
                  <a:pt x="49793" y="41577"/>
                </a:moveTo>
                <a:lnTo>
                  <a:pt x="49793" y="45387"/>
                </a:lnTo>
                <a:lnTo>
                  <a:pt x="48352" y="43578"/>
                </a:lnTo>
                <a:lnTo>
                  <a:pt x="49793" y="41577"/>
                </a:lnTo>
                <a:close/>
                <a:moveTo>
                  <a:pt x="16789" y="44566"/>
                </a:moveTo>
                <a:lnTo>
                  <a:pt x="17265" y="45244"/>
                </a:lnTo>
                <a:lnTo>
                  <a:pt x="15812" y="45780"/>
                </a:lnTo>
                <a:lnTo>
                  <a:pt x="16789" y="44566"/>
                </a:lnTo>
                <a:close/>
                <a:moveTo>
                  <a:pt x="47638" y="44566"/>
                </a:moveTo>
                <a:lnTo>
                  <a:pt x="48602" y="45780"/>
                </a:lnTo>
                <a:lnTo>
                  <a:pt x="47162" y="45244"/>
                </a:lnTo>
                <a:lnTo>
                  <a:pt x="47638" y="44566"/>
                </a:lnTo>
                <a:close/>
                <a:moveTo>
                  <a:pt x="9705" y="34838"/>
                </a:moveTo>
                <a:lnTo>
                  <a:pt x="13419" y="39958"/>
                </a:lnTo>
                <a:lnTo>
                  <a:pt x="13419" y="46280"/>
                </a:lnTo>
                <a:lnTo>
                  <a:pt x="8764" y="44899"/>
                </a:lnTo>
                <a:lnTo>
                  <a:pt x="12264" y="40327"/>
                </a:lnTo>
                <a:lnTo>
                  <a:pt x="6752" y="38696"/>
                </a:lnTo>
                <a:lnTo>
                  <a:pt x="9705" y="34838"/>
                </a:lnTo>
                <a:close/>
                <a:moveTo>
                  <a:pt x="54710" y="34838"/>
                </a:moveTo>
                <a:lnTo>
                  <a:pt x="57651" y="38696"/>
                </a:lnTo>
                <a:lnTo>
                  <a:pt x="52150" y="40327"/>
                </a:lnTo>
                <a:lnTo>
                  <a:pt x="55639" y="44899"/>
                </a:lnTo>
                <a:lnTo>
                  <a:pt x="50984" y="46280"/>
                </a:lnTo>
                <a:lnTo>
                  <a:pt x="50984" y="39958"/>
                </a:lnTo>
                <a:lnTo>
                  <a:pt x="54710" y="34838"/>
                </a:lnTo>
                <a:close/>
                <a:moveTo>
                  <a:pt x="17979" y="46221"/>
                </a:moveTo>
                <a:lnTo>
                  <a:pt x="19420" y="48221"/>
                </a:lnTo>
                <a:lnTo>
                  <a:pt x="19420" y="48221"/>
                </a:lnTo>
                <a:lnTo>
                  <a:pt x="15801" y="47042"/>
                </a:lnTo>
                <a:lnTo>
                  <a:pt x="17979" y="46221"/>
                </a:lnTo>
                <a:close/>
                <a:moveTo>
                  <a:pt x="46435" y="46221"/>
                </a:moveTo>
                <a:lnTo>
                  <a:pt x="48602" y="47042"/>
                </a:lnTo>
                <a:lnTo>
                  <a:pt x="44983" y="48221"/>
                </a:lnTo>
                <a:lnTo>
                  <a:pt x="46435" y="46221"/>
                </a:lnTo>
                <a:close/>
                <a:moveTo>
                  <a:pt x="40208" y="43875"/>
                </a:moveTo>
                <a:lnTo>
                  <a:pt x="45280" y="45780"/>
                </a:lnTo>
                <a:lnTo>
                  <a:pt x="43435" y="48316"/>
                </a:lnTo>
                <a:lnTo>
                  <a:pt x="40208" y="43875"/>
                </a:lnTo>
                <a:close/>
                <a:moveTo>
                  <a:pt x="24194" y="43887"/>
                </a:moveTo>
                <a:lnTo>
                  <a:pt x="20968" y="48340"/>
                </a:lnTo>
                <a:lnTo>
                  <a:pt x="19122" y="45792"/>
                </a:lnTo>
                <a:lnTo>
                  <a:pt x="24194" y="43887"/>
                </a:lnTo>
                <a:close/>
                <a:moveTo>
                  <a:pt x="25147" y="44566"/>
                </a:moveTo>
                <a:lnTo>
                  <a:pt x="24909" y="49983"/>
                </a:lnTo>
                <a:lnTo>
                  <a:pt x="21920" y="49019"/>
                </a:lnTo>
                <a:lnTo>
                  <a:pt x="25147" y="44566"/>
                </a:lnTo>
                <a:close/>
                <a:moveTo>
                  <a:pt x="39268" y="44566"/>
                </a:moveTo>
                <a:lnTo>
                  <a:pt x="42506" y="49019"/>
                </a:lnTo>
                <a:lnTo>
                  <a:pt x="39506" y="49983"/>
                </a:lnTo>
                <a:lnTo>
                  <a:pt x="39268" y="44566"/>
                </a:lnTo>
                <a:close/>
                <a:moveTo>
                  <a:pt x="29588" y="41923"/>
                </a:moveTo>
                <a:lnTo>
                  <a:pt x="31505" y="44697"/>
                </a:lnTo>
                <a:lnTo>
                  <a:pt x="27469" y="50817"/>
                </a:lnTo>
                <a:lnTo>
                  <a:pt x="26076" y="50364"/>
                </a:lnTo>
                <a:lnTo>
                  <a:pt x="26397" y="43054"/>
                </a:lnTo>
                <a:lnTo>
                  <a:pt x="29588" y="41923"/>
                </a:lnTo>
                <a:close/>
                <a:moveTo>
                  <a:pt x="34839" y="41935"/>
                </a:moveTo>
                <a:lnTo>
                  <a:pt x="38018" y="43066"/>
                </a:lnTo>
                <a:lnTo>
                  <a:pt x="38351" y="50376"/>
                </a:lnTo>
                <a:lnTo>
                  <a:pt x="36946" y="50840"/>
                </a:lnTo>
                <a:lnTo>
                  <a:pt x="32922" y="44721"/>
                </a:lnTo>
                <a:lnTo>
                  <a:pt x="34839" y="41935"/>
                </a:lnTo>
                <a:close/>
                <a:moveTo>
                  <a:pt x="31624" y="46685"/>
                </a:moveTo>
                <a:lnTo>
                  <a:pt x="31624" y="52174"/>
                </a:lnTo>
                <a:lnTo>
                  <a:pt x="28635" y="51209"/>
                </a:lnTo>
                <a:lnTo>
                  <a:pt x="31624" y="46685"/>
                </a:lnTo>
                <a:close/>
                <a:moveTo>
                  <a:pt x="32803" y="46685"/>
                </a:moveTo>
                <a:lnTo>
                  <a:pt x="35791" y="51209"/>
                </a:lnTo>
                <a:lnTo>
                  <a:pt x="32803" y="52174"/>
                </a:lnTo>
                <a:lnTo>
                  <a:pt x="32803" y="46685"/>
                </a:lnTo>
                <a:close/>
                <a:moveTo>
                  <a:pt x="26016" y="51590"/>
                </a:moveTo>
                <a:lnTo>
                  <a:pt x="26790" y="51852"/>
                </a:lnTo>
                <a:lnTo>
                  <a:pt x="25933" y="53126"/>
                </a:lnTo>
                <a:lnTo>
                  <a:pt x="26016" y="51590"/>
                </a:lnTo>
                <a:close/>
                <a:moveTo>
                  <a:pt x="38399" y="51590"/>
                </a:moveTo>
                <a:lnTo>
                  <a:pt x="38470" y="53126"/>
                </a:lnTo>
                <a:lnTo>
                  <a:pt x="37625" y="51852"/>
                </a:lnTo>
                <a:lnTo>
                  <a:pt x="38399" y="51590"/>
                </a:lnTo>
                <a:close/>
                <a:moveTo>
                  <a:pt x="22516" y="50447"/>
                </a:moveTo>
                <a:lnTo>
                  <a:pt x="24849" y="51209"/>
                </a:lnTo>
                <a:lnTo>
                  <a:pt x="24742" y="53531"/>
                </a:lnTo>
                <a:lnTo>
                  <a:pt x="22516" y="50447"/>
                </a:lnTo>
                <a:close/>
                <a:moveTo>
                  <a:pt x="41887" y="50447"/>
                </a:moveTo>
                <a:lnTo>
                  <a:pt x="39661" y="53531"/>
                </a:lnTo>
                <a:lnTo>
                  <a:pt x="39554" y="51209"/>
                </a:lnTo>
                <a:lnTo>
                  <a:pt x="41887" y="50447"/>
                </a:lnTo>
                <a:close/>
                <a:moveTo>
                  <a:pt x="27957" y="52221"/>
                </a:moveTo>
                <a:lnTo>
                  <a:pt x="30302" y="52983"/>
                </a:lnTo>
                <a:lnTo>
                  <a:pt x="26683" y="54150"/>
                </a:lnTo>
                <a:lnTo>
                  <a:pt x="26683" y="54150"/>
                </a:lnTo>
                <a:lnTo>
                  <a:pt x="27957" y="52221"/>
                </a:lnTo>
                <a:close/>
                <a:moveTo>
                  <a:pt x="36458" y="52221"/>
                </a:moveTo>
                <a:lnTo>
                  <a:pt x="37744" y="54150"/>
                </a:lnTo>
                <a:lnTo>
                  <a:pt x="34124" y="52983"/>
                </a:lnTo>
                <a:lnTo>
                  <a:pt x="36458" y="52221"/>
                </a:lnTo>
                <a:close/>
                <a:moveTo>
                  <a:pt x="49829" y="47876"/>
                </a:moveTo>
                <a:lnTo>
                  <a:pt x="49936" y="52722"/>
                </a:lnTo>
                <a:lnTo>
                  <a:pt x="44530" y="50805"/>
                </a:lnTo>
                <a:lnTo>
                  <a:pt x="44530" y="50805"/>
                </a:lnTo>
                <a:lnTo>
                  <a:pt x="44673" y="56555"/>
                </a:lnTo>
                <a:lnTo>
                  <a:pt x="40089" y="54948"/>
                </a:lnTo>
                <a:lnTo>
                  <a:pt x="43816" y="49828"/>
                </a:lnTo>
                <a:lnTo>
                  <a:pt x="49829" y="47876"/>
                </a:lnTo>
                <a:close/>
                <a:moveTo>
                  <a:pt x="14586" y="47888"/>
                </a:moveTo>
                <a:lnTo>
                  <a:pt x="20599" y="49840"/>
                </a:lnTo>
                <a:lnTo>
                  <a:pt x="24314" y="54960"/>
                </a:lnTo>
                <a:lnTo>
                  <a:pt x="19730" y="56567"/>
                </a:lnTo>
                <a:lnTo>
                  <a:pt x="19884" y="50817"/>
                </a:lnTo>
                <a:lnTo>
                  <a:pt x="19884" y="50817"/>
                </a:lnTo>
                <a:lnTo>
                  <a:pt x="14467" y="52745"/>
                </a:lnTo>
                <a:lnTo>
                  <a:pt x="14586" y="47888"/>
                </a:lnTo>
                <a:close/>
                <a:moveTo>
                  <a:pt x="18658" y="52507"/>
                </a:moveTo>
                <a:lnTo>
                  <a:pt x="18539" y="56984"/>
                </a:lnTo>
                <a:lnTo>
                  <a:pt x="14312" y="58472"/>
                </a:lnTo>
                <a:lnTo>
                  <a:pt x="14431" y="53996"/>
                </a:lnTo>
                <a:lnTo>
                  <a:pt x="18658" y="52507"/>
                </a:lnTo>
                <a:close/>
                <a:moveTo>
                  <a:pt x="45745" y="52507"/>
                </a:moveTo>
                <a:lnTo>
                  <a:pt x="49971" y="53996"/>
                </a:lnTo>
                <a:lnTo>
                  <a:pt x="50091" y="58472"/>
                </a:lnTo>
                <a:lnTo>
                  <a:pt x="45864" y="56984"/>
                </a:lnTo>
                <a:lnTo>
                  <a:pt x="45745" y="52507"/>
                </a:lnTo>
                <a:close/>
                <a:moveTo>
                  <a:pt x="32207" y="53603"/>
                </a:moveTo>
                <a:lnTo>
                  <a:pt x="38220" y="55555"/>
                </a:lnTo>
                <a:lnTo>
                  <a:pt x="35458" y="59556"/>
                </a:lnTo>
                <a:lnTo>
                  <a:pt x="32207" y="54829"/>
                </a:lnTo>
                <a:lnTo>
                  <a:pt x="28945" y="59556"/>
                </a:lnTo>
                <a:lnTo>
                  <a:pt x="26195" y="55555"/>
                </a:lnTo>
                <a:lnTo>
                  <a:pt x="32207" y="53603"/>
                </a:lnTo>
                <a:close/>
                <a:moveTo>
                  <a:pt x="32207" y="56913"/>
                </a:moveTo>
                <a:lnTo>
                  <a:pt x="34743" y="60603"/>
                </a:lnTo>
                <a:lnTo>
                  <a:pt x="32207" y="64294"/>
                </a:lnTo>
                <a:lnTo>
                  <a:pt x="29659" y="60603"/>
                </a:lnTo>
                <a:lnTo>
                  <a:pt x="32207" y="56913"/>
                </a:lnTo>
                <a:close/>
                <a:moveTo>
                  <a:pt x="32184" y="1"/>
                </a:moveTo>
                <a:lnTo>
                  <a:pt x="24849" y="11264"/>
                </a:lnTo>
                <a:lnTo>
                  <a:pt x="12288" y="6466"/>
                </a:lnTo>
                <a:lnTo>
                  <a:pt x="12979" y="19896"/>
                </a:lnTo>
                <a:lnTo>
                  <a:pt x="1" y="23397"/>
                </a:lnTo>
                <a:lnTo>
                  <a:pt x="8431" y="33850"/>
                </a:lnTo>
                <a:lnTo>
                  <a:pt x="1" y="44316"/>
                </a:lnTo>
                <a:lnTo>
                  <a:pt x="12979" y="47816"/>
                </a:lnTo>
                <a:lnTo>
                  <a:pt x="12288" y="61235"/>
                </a:lnTo>
                <a:lnTo>
                  <a:pt x="24849" y="56448"/>
                </a:lnTo>
                <a:lnTo>
                  <a:pt x="32184" y="67711"/>
                </a:lnTo>
                <a:lnTo>
                  <a:pt x="39518" y="56448"/>
                </a:lnTo>
                <a:lnTo>
                  <a:pt x="52079" y="61235"/>
                </a:lnTo>
                <a:lnTo>
                  <a:pt x="51400" y="47816"/>
                </a:lnTo>
                <a:lnTo>
                  <a:pt x="64378" y="44316"/>
                </a:lnTo>
                <a:lnTo>
                  <a:pt x="55937" y="33850"/>
                </a:lnTo>
                <a:lnTo>
                  <a:pt x="64378" y="23397"/>
                </a:lnTo>
                <a:lnTo>
                  <a:pt x="51400" y="19896"/>
                </a:lnTo>
                <a:lnTo>
                  <a:pt x="52079" y="6466"/>
                </a:lnTo>
                <a:lnTo>
                  <a:pt x="39518" y="11264"/>
                </a:lnTo>
                <a:lnTo>
                  <a:pt x="321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4325" name="Google Shape;4325;p46"/>
          <p:cNvSpPr/>
          <p:nvPr/>
        </p:nvSpPr>
        <p:spPr>
          <a:xfrm>
            <a:off x="4399548" y="3787363"/>
            <a:ext cx="344910" cy="362767"/>
          </a:xfrm>
          <a:custGeom>
            <a:avLst/>
            <a:gdLst/>
            <a:ahLst/>
            <a:cxnLst/>
            <a:rect l="l" t="t" r="r" b="b"/>
            <a:pathLst>
              <a:path w="64379" h="67712" extrusionOk="0">
                <a:moveTo>
                  <a:pt x="32207" y="3430"/>
                </a:moveTo>
                <a:lnTo>
                  <a:pt x="34743" y="7121"/>
                </a:lnTo>
                <a:lnTo>
                  <a:pt x="32207" y="10812"/>
                </a:lnTo>
                <a:lnTo>
                  <a:pt x="29659" y="7121"/>
                </a:lnTo>
                <a:lnTo>
                  <a:pt x="32207" y="3430"/>
                </a:lnTo>
                <a:close/>
                <a:moveTo>
                  <a:pt x="35458" y="8168"/>
                </a:moveTo>
                <a:lnTo>
                  <a:pt x="38220" y="12169"/>
                </a:lnTo>
                <a:lnTo>
                  <a:pt x="32207" y="14122"/>
                </a:lnTo>
                <a:lnTo>
                  <a:pt x="26195" y="12169"/>
                </a:lnTo>
                <a:lnTo>
                  <a:pt x="28945" y="8168"/>
                </a:lnTo>
                <a:lnTo>
                  <a:pt x="32207" y="12895"/>
                </a:lnTo>
                <a:lnTo>
                  <a:pt x="35458" y="8168"/>
                </a:lnTo>
                <a:close/>
                <a:moveTo>
                  <a:pt x="14312" y="9240"/>
                </a:moveTo>
                <a:lnTo>
                  <a:pt x="18539" y="10728"/>
                </a:lnTo>
                <a:lnTo>
                  <a:pt x="18658" y="15205"/>
                </a:lnTo>
                <a:lnTo>
                  <a:pt x="14431" y="13717"/>
                </a:lnTo>
                <a:lnTo>
                  <a:pt x="14312" y="9240"/>
                </a:lnTo>
                <a:close/>
                <a:moveTo>
                  <a:pt x="50091" y="9240"/>
                </a:moveTo>
                <a:lnTo>
                  <a:pt x="49971" y="13717"/>
                </a:lnTo>
                <a:lnTo>
                  <a:pt x="45745" y="15205"/>
                </a:lnTo>
                <a:lnTo>
                  <a:pt x="45864" y="10728"/>
                </a:lnTo>
                <a:lnTo>
                  <a:pt x="50091" y="9240"/>
                </a:lnTo>
                <a:close/>
                <a:moveTo>
                  <a:pt x="26683" y="13574"/>
                </a:moveTo>
                <a:lnTo>
                  <a:pt x="30290" y="14741"/>
                </a:lnTo>
                <a:lnTo>
                  <a:pt x="27957" y="15503"/>
                </a:lnTo>
                <a:lnTo>
                  <a:pt x="26683" y="13574"/>
                </a:lnTo>
                <a:close/>
                <a:moveTo>
                  <a:pt x="37732" y="13574"/>
                </a:moveTo>
                <a:lnTo>
                  <a:pt x="36458" y="15503"/>
                </a:lnTo>
                <a:lnTo>
                  <a:pt x="34124" y="14741"/>
                </a:lnTo>
                <a:lnTo>
                  <a:pt x="37732" y="13574"/>
                </a:lnTo>
                <a:close/>
                <a:moveTo>
                  <a:pt x="25933" y="14598"/>
                </a:moveTo>
                <a:lnTo>
                  <a:pt x="26790" y="15872"/>
                </a:lnTo>
                <a:lnTo>
                  <a:pt x="26016" y="16134"/>
                </a:lnTo>
                <a:lnTo>
                  <a:pt x="25933" y="14598"/>
                </a:lnTo>
                <a:close/>
                <a:moveTo>
                  <a:pt x="38470" y="14598"/>
                </a:moveTo>
                <a:lnTo>
                  <a:pt x="38399" y="16134"/>
                </a:lnTo>
                <a:lnTo>
                  <a:pt x="37625" y="15872"/>
                </a:lnTo>
                <a:lnTo>
                  <a:pt x="38470" y="14598"/>
                </a:lnTo>
                <a:close/>
                <a:moveTo>
                  <a:pt x="24742" y="14181"/>
                </a:moveTo>
                <a:lnTo>
                  <a:pt x="24849" y="16503"/>
                </a:lnTo>
                <a:lnTo>
                  <a:pt x="22516" y="17265"/>
                </a:lnTo>
                <a:lnTo>
                  <a:pt x="24742" y="14181"/>
                </a:lnTo>
                <a:close/>
                <a:moveTo>
                  <a:pt x="39661" y="14193"/>
                </a:moveTo>
                <a:lnTo>
                  <a:pt x="41887" y="17277"/>
                </a:lnTo>
                <a:lnTo>
                  <a:pt x="41887" y="17277"/>
                </a:lnTo>
                <a:lnTo>
                  <a:pt x="39554" y="16515"/>
                </a:lnTo>
                <a:lnTo>
                  <a:pt x="39661" y="14193"/>
                </a:lnTo>
                <a:close/>
                <a:moveTo>
                  <a:pt x="19730" y="11157"/>
                </a:moveTo>
                <a:lnTo>
                  <a:pt x="24314" y="12764"/>
                </a:lnTo>
                <a:lnTo>
                  <a:pt x="20599" y="17884"/>
                </a:lnTo>
                <a:lnTo>
                  <a:pt x="14586" y="19837"/>
                </a:lnTo>
                <a:lnTo>
                  <a:pt x="14467" y="14979"/>
                </a:lnTo>
                <a:lnTo>
                  <a:pt x="19884" y="16908"/>
                </a:lnTo>
                <a:lnTo>
                  <a:pt x="19730" y="11157"/>
                </a:lnTo>
                <a:close/>
                <a:moveTo>
                  <a:pt x="44673" y="11157"/>
                </a:moveTo>
                <a:lnTo>
                  <a:pt x="44530" y="16908"/>
                </a:lnTo>
                <a:lnTo>
                  <a:pt x="44530" y="16908"/>
                </a:lnTo>
                <a:lnTo>
                  <a:pt x="49948" y="14979"/>
                </a:lnTo>
                <a:lnTo>
                  <a:pt x="49829" y="19837"/>
                </a:lnTo>
                <a:lnTo>
                  <a:pt x="43816" y="17884"/>
                </a:lnTo>
                <a:lnTo>
                  <a:pt x="40089" y="12764"/>
                </a:lnTo>
                <a:lnTo>
                  <a:pt x="44673" y="11157"/>
                </a:lnTo>
                <a:close/>
                <a:moveTo>
                  <a:pt x="31612" y="15550"/>
                </a:moveTo>
                <a:lnTo>
                  <a:pt x="31612" y="21039"/>
                </a:lnTo>
                <a:lnTo>
                  <a:pt x="28612" y="16515"/>
                </a:lnTo>
                <a:lnTo>
                  <a:pt x="31612" y="15550"/>
                </a:lnTo>
                <a:close/>
                <a:moveTo>
                  <a:pt x="32803" y="15550"/>
                </a:moveTo>
                <a:lnTo>
                  <a:pt x="35779" y="16515"/>
                </a:lnTo>
                <a:lnTo>
                  <a:pt x="32803" y="21039"/>
                </a:lnTo>
                <a:lnTo>
                  <a:pt x="32803" y="15550"/>
                </a:lnTo>
                <a:close/>
                <a:moveTo>
                  <a:pt x="19420" y="19503"/>
                </a:moveTo>
                <a:lnTo>
                  <a:pt x="17979" y="21503"/>
                </a:lnTo>
                <a:lnTo>
                  <a:pt x="15801" y="20682"/>
                </a:lnTo>
                <a:lnTo>
                  <a:pt x="19420" y="19503"/>
                </a:lnTo>
                <a:close/>
                <a:moveTo>
                  <a:pt x="44983" y="19503"/>
                </a:moveTo>
                <a:lnTo>
                  <a:pt x="48602" y="20682"/>
                </a:lnTo>
                <a:lnTo>
                  <a:pt x="46423" y="21503"/>
                </a:lnTo>
                <a:lnTo>
                  <a:pt x="44983" y="19503"/>
                </a:lnTo>
                <a:close/>
                <a:moveTo>
                  <a:pt x="15801" y="21944"/>
                </a:moveTo>
                <a:lnTo>
                  <a:pt x="17241" y="22480"/>
                </a:lnTo>
                <a:lnTo>
                  <a:pt x="16765" y="23158"/>
                </a:lnTo>
                <a:lnTo>
                  <a:pt x="15801" y="21944"/>
                </a:lnTo>
                <a:close/>
                <a:moveTo>
                  <a:pt x="24909" y="17741"/>
                </a:moveTo>
                <a:lnTo>
                  <a:pt x="25147" y="23158"/>
                </a:lnTo>
                <a:lnTo>
                  <a:pt x="21920" y="18705"/>
                </a:lnTo>
                <a:lnTo>
                  <a:pt x="24909" y="17741"/>
                </a:lnTo>
                <a:close/>
                <a:moveTo>
                  <a:pt x="39506" y="17741"/>
                </a:moveTo>
                <a:lnTo>
                  <a:pt x="42506" y="18705"/>
                </a:lnTo>
                <a:lnTo>
                  <a:pt x="39268" y="23158"/>
                </a:lnTo>
                <a:lnTo>
                  <a:pt x="39506" y="17741"/>
                </a:lnTo>
                <a:close/>
                <a:moveTo>
                  <a:pt x="48602" y="21944"/>
                </a:moveTo>
                <a:lnTo>
                  <a:pt x="47638" y="23158"/>
                </a:lnTo>
                <a:lnTo>
                  <a:pt x="47162" y="22480"/>
                </a:lnTo>
                <a:lnTo>
                  <a:pt x="48602" y="21944"/>
                </a:lnTo>
                <a:close/>
                <a:moveTo>
                  <a:pt x="20968" y="19384"/>
                </a:moveTo>
                <a:lnTo>
                  <a:pt x="24194" y="23837"/>
                </a:lnTo>
                <a:lnTo>
                  <a:pt x="19122" y="21932"/>
                </a:lnTo>
                <a:lnTo>
                  <a:pt x="20968" y="19384"/>
                </a:lnTo>
                <a:close/>
                <a:moveTo>
                  <a:pt x="43435" y="19384"/>
                </a:moveTo>
                <a:lnTo>
                  <a:pt x="45280" y="21932"/>
                </a:lnTo>
                <a:lnTo>
                  <a:pt x="40208" y="23837"/>
                </a:lnTo>
                <a:lnTo>
                  <a:pt x="43435" y="19384"/>
                </a:lnTo>
                <a:close/>
                <a:moveTo>
                  <a:pt x="27457" y="16884"/>
                </a:moveTo>
                <a:lnTo>
                  <a:pt x="31493" y="23004"/>
                </a:lnTo>
                <a:lnTo>
                  <a:pt x="29564" y="25790"/>
                </a:lnTo>
                <a:lnTo>
                  <a:pt x="26385" y="24659"/>
                </a:lnTo>
                <a:lnTo>
                  <a:pt x="26052" y="17348"/>
                </a:lnTo>
                <a:lnTo>
                  <a:pt x="27457" y="16884"/>
                </a:lnTo>
                <a:close/>
                <a:moveTo>
                  <a:pt x="36946" y="16908"/>
                </a:moveTo>
                <a:lnTo>
                  <a:pt x="38351" y="17360"/>
                </a:lnTo>
                <a:lnTo>
                  <a:pt x="38018" y="24670"/>
                </a:lnTo>
                <a:lnTo>
                  <a:pt x="34839" y="25802"/>
                </a:lnTo>
                <a:lnTo>
                  <a:pt x="32922" y="23016"/>
                </a:lnTo>
                <a:lnTo>
                  <a:pt x="36946" y="16908"/>
                </a:lnTo>
                <a:close/>
                <a:moveTo>
                  <a:pt x="49793" y="22325"/>
                </a:moveTo>
                <a:lnTo>
                  <a:pt x="49793" y="26135"/>
                </a:lnTo>
                <a:lnTo>
                  <a:pt x="48352" y="24135"/>
                </a:lnTo>
                <a:lnTo>
                  <a:pt x="49793" y="22325"/>
                </a:lnTo>
                <a:close/>
                <a:moveTo>
                  <a:pt x="14610" y="22337"/>
                </a:moveTo>
                <a:lnTo>
                  <a:pt x="16051" y="24147"/>
                </a:lnTo>
                <a:lnTo>
                  <a:pt x="14610" y="26147"/>
                </a:lnTo>
                <a:lnTo>
                  <a:pt x="14610" y="22337"/>
                </a:lnTo>
                <a:close/>
                <a:moveTo>
                  <a:pt x="7561" y="23170"/>
                </a:moveTo>
                <a:lnTo>
                  <a:pt x="10276" y="26730"/>
                </a:lnTo>
                <a:lnTo>
                  <a:pt x="5978" y="28004"/>
                </a:lnTo>
                <a:lnTo>
                  <a:pt x="3251" y="24444"/>
                </a:lnTo>
                <a:lnTo>
                  <a:pt x="7561" y="23170"/>
                </a:lnTo>
                <a:close/>
                <a:moveTo>
                  <a:pt x="56853" y="23170"/>
                </a:moveTo>
                <a:lnTo>
                  <a:pt x="61151" y="24444"/>
                </a:lnTo>
                <a:lnTo>
                  <a:pt x="58425" y="28004"/>
                </a:lnTo>
                <a:lnTo>
                  <a:pt x="54127" y="26730"/>
                </a:lnTo>
                <a:lnTo>
                  <a:pt x="56853" y="23170"/>
                </a:lnTo>
                <a:close/>
                <a:moveTo>
                  <a:pt x="16813" y="25099"/>
                </a:moveTo>
                <a:lnTo>
                  <a:pt x="20194" y="29350"/>
                </a:lnTo>
                <a:lnTo>
                  <a:pt x="14967" y="27647"/>
                </a:lnTo>
                <a:lnTo>
                  <a:pt x="16813" y="25099"/>
                </a:lnTo>
                <a:close/>
                <a:moveTo>
                  <a:pt x="47590" y="25099"/>
                </a:moveTo>
                <a:lnTo>
                  <a:pt x="49436" y="27647"/>
                </a:lnTo>
                <a:lnTo>
                  <a:pt x="44209" y="29350"/>
                </a:lnTo>
                <a:lnTo>
                  <a:pt x="47590" y="25099"/>
                </a:lnTo>
                <a:close/>
                <a:moveTo>
                  <a:pt x="46019" y="22920"/>
                </a:moveTo>
                <a:lnTo>
                  <a:pt x="46876" y="24111"/>
                </a:lnTo>
                <a:lnTo>
                  <a:pt x="42304" y="29826"/>
                </a:lnTo>
                <a:lnTo>
                  <a:pt x="39077" y="28850"/>
                </a:lnTo>
                <a:lnTo>
                  <a:pt x="39173" y="25492"/>
                </a:lnTo>
                <a:lnTo>
                  <a:pt x="46019" y="22920"/>
                </a:lnTo>
                <a:close/>
                <a:moveTo>
                  <a:pt x="18384" y="22932"/>
                </a:moveTo>
                <a:lnTo>
                  <a:pt x="25230" y="25504"/>
                </a:lnTo>
                <a:lnTo>
                  <a:pt x="25326" y="28873"/>
                </a:lnTo>
                <a:lnTo>
                  <a:pt x="22099" y="29838"/>
                </a:lnTo>
                <a:lnTo>
                  <a:pt x="17527" y="24123"/>
                </a:lnTo>
                <a:lnTo>
                  <a:pt x="18384" y="22932"/>
                </a:lnTo>
                <a:close/>
                <a:moveTo>
                  <a:pt x="14610" y="28766"/>
                </a:moveTo>
                <a:lnTo>
                  <a:pt x="19837" y="30457"/>
                </a:lnTo>
                <a:lnTo>
                  <a:pt x="14610" y="31909"/>
                </a:lnTo>
                <a:lnTo>
                  <a:pt x="14610" y="28766"/>
                </a:lnTo>
                <a:close/>
                <a:moveTo>
                  <a:pt x="49793" y="28766"/>
                </a:moveTo>
                <a:lnTo>
                  <a:pt x="49793" y="31909"/>
                </a:lnTo>
                <a:lnTo>
                  <a:pt x="44566" y="30457"/>
                </a:lnTo>
                <a:lnTo>
                  <a:pt x="49793" y="28766"/>
                </a:lnTo>
                <a:close/>
                <a:moveTo>
                  <a:pt x="13419" y="29766"/>
                </a:moveTo>
                <a:lnTo>
                  <a:pt x="13419" y="32231"/>
                </a:lnTo>
                <a:lnTo>
                  <a:pt x="11193" y="32838"/>
                </a:lnTo>
                <a:lnTo>
                  <a:pt x="13419" y="29766"/>
                </a:lnTo>
                <a:close/>
                <a:moveTo>
                  <a:pt x="50984" y="29766"/>
                </a:moveTo>
                <a:lnTo>
                  <a:pt x="53222" y="32838"/>
                </a:lnTo>
                <a:lnTo>
                  <a:pt x="50984" y="32231"/>
                </a:lnTo>
                <a:lnTo>
                  <a:pt x="50984" y="29766"/>
                </a:lnTo>
                <a:close/>
                <a:moveTo>
                  <a:pt x="13431" y="21444"/>
                </a:moveTo>
                <a:lnTo>
                  <a:pt x="13431" y="27754"/>
                </a:lnTo>
                <a:lnTo>
                  <a:pt x="13419" y="27754"/>
                </a:lnTo>
                <a:lnTo>
                  <a:pt x="9705" y="32874"/>
                </a:lnTo>
                <a:lnTo>
                  <a:pt x="6752" y="29016"/>
                </a:lnTo>
                <a:lnTo>
                  <a:pt x="12264" y="27385"/>
                </a:lnTo>
                <a:lnTo>
                  <a:pt x="8776" y="22825"/>
                </a:lnTo>
                <a:lnTo>
                  <a:pt x="13431" y="21444"/>
                </a:lnTo>
                <a:close/>
                <a:moveTo>
                  <a:pt x="50984" y="21444"/>
                </a:moveTo>
                <a:lnTo>
                  <a:pt x="55639" y="22825"/>
                </a:lnTo>
                <a:lnTo>
                  <a:pt x="52150" y="27397"/>
                </a:lnTo>
                <a:lnTo>
                  <a:pt x="57651" y="29028"/>
                </a:lnTo>
                <a:lnTo>
                  <a:pt x="54710" y="32886"/>
                </a:lnTo>
                <a:lnTo>
                  <a:pt x="50984" y="27766"/>
                </a:lnTo>
                <a:lnTo>
                  <a:pt x="50984" y="21444"/>
                </a:lnTo>
                <a:close/>
                <a:moveTo>
                  <a:pt x="13419" y="33433"/>
                </a:moveTo>
                <a:lnTo>
                  <a:pt x="13419" y="34267"/>
                </a:lnTo>
                <a:lnTo>
                  <a:pt x="11931" y="33850"/>
                </a:lnTo>
                <a:lnTo>
                  <a:pt x="13419" y="33433"/>
                </a:lnTo>
                <a:close/>
                <a:moveTo>
                  <a:pt x="50984" y="33445"/>
                </a:moveTo>
                <a:lnTo>
                  <a:pt x="52472" y="33874"/>
                </a:lnTo>
                <a:lnTo>
                  <a:pt x="50984" y="34291"/>
                </a:lnTo>
                <a:lnTo>
                  <a:pt x="50984" y="33445"/>
                </a:lnTo>
                <a:close/>
                <a:moveTo>
                  <a:pt x="21670" y="31171"/>
                </a:moveTo>
                <a:lnTo>
                  <a:pt x="23718" y="33850"/>
                </a:lnTo>
                <a:lnTo>
                  <a:pt x="21670" y="36529"/>
                </a:lnTo>
                <a:lnTo>
                  <a:pt x="14610" y="34600"/>
                </a:lnTo>
                <a:lnTo>
                  <a:pt x="14610" y="33124"/>
                </a:lnTo>
                <a:lnTo>
                  <a:pt x="21670" y="31171"/>
                </a:lnTo>
                <a:close/>
                <a:moveTo>
                  <a:pt x="42756" y="31171"/>
                </a:moveTo>
                <a:lnTo>
                  <a:pt x="49805" y="33124"/>
                </a:lnTo>
                <a:lnTo>
                  <a:pt x="49805" y="34600"/>
                </a:lnTo>
                <a:lnTo>
                  <a:pt x="42756" y="36553"/>
                </a:lnTo>
                <a:lnTo>
                  <a:pt x="40697" y="33850"/>
                </a:lnTo>
                <a:lnTo>
                  <a:pt x="42756" y="31171"/>
                </a:lnTo>
                <a:close/>
                <a:moveTo>
                  <a:pt x="11193" y="34862"/>
                </a:moveTo>
                <a:lnTo>
                  <a:pt x="13419" y="35481"/>
                </a:lnTo>
                <a:lnTo>
                  <a:pt x="13419" y="37946"/>
                </a:lnTo>
                <a:lnTo>
                  <a:pt x="11193" y="34862"/>
                </a:lnTo>
                <a:close/>
                <a:moveTo>
                  <a:pt x="53222" y="34886"/>
                </a:moveTo>
                <a:lnTo>
                  <a:pt x="50984" y="37958"/>
                </a:lnTo>
                <a:lnTo>
                  <a:pt x="50984" y="35493"/>
                </a:lnTo>
                <a:lnTo>
                  <a:pt x="53222" y="34886"/>
                </a:lnTo>
                <a:close/>
                <a:moveTo>
                  <a:pt x="14610" y="35815"/>
                </a:moveTo>
                <a:lnTo>
                  <a:pt x="19837" y="37255"/>
                </a:lnTo>
                <a:lnTo>
                  <a:pt x="14610" y="38958"/>
                </a:lnTo>
                <a:lnTo>
                  <a:pt x="14610" y="35815"/>
                </a:lnTo>
                <a:close/>
                <a:moveTo>
                  <a:pt x="49793" y="35815"/>
                </a:moveTo>
                <a:lnTo>
                  <a:pt x="49793" y="38958"/>
                </a:lnTo>
                <a:lnTo>
                  <a:pt x="44566" y="37267"/>
                </a:lnTo>
                <a:lnTo>
                  <a:pt x="49793" y="35815"/>
                </a:lnTo>
                <a:close/>
                <a:moveTo>
                  <a:pt x="20194" y="38375"/>
                </a:moveTo>
                <a:lnTo>
                  <a:pt x="16813" y="42625"/>
                </a:lnTo>
                <a:lnTo>
                  <a:pt x="14967" y="40077"/>
                </a:lnTo>
                <a:lnTo>
                  <a:pt x="20194" y="38375"/>
                </a:lnTo>
                <a:close/>
                <a:moveTo>
                  <a:pt x="44209" y="38375"/>
                </a:moveTo>
                <a:lnTo>
                  <a:pt x="49436" y="40077"/>
                </a:lnTo>
                <a:lnTo>
                  <a:pt x="47590" y="42625"/>
                </a:lnTo>
                <a:lnTo>
                  <a:pt x="44209" y="38375"/>
                </a:lnTo>
                <a:close/>
                <a:moveTo>
                  <a:pt x="32219" y="24063"/>
                </a:moveTo>
                <a:lnTo>
                  <a:pt x="34374" y="27183"/>
                </a:lnTo>
                <a:lnTo>
                  <a:pt x="37958" y="25921"/>
                </a:lnTo>
                <a:lnTo>
                  <a:pt x="37958" y="25921"/>
                </a:lnTo>
                <a:lnTo>
                  <a:pt x="37922" y="27004"/>
                </a:lnTo>
                <a:lnTo>
                  <a:pt x="37958" y="26945"/>
                </a:lnTo>
                <a:lnTo>
                  <a:pt x="37887" y="29731"/>
                </a:lnTo>
                <a:lnTo>
                  <a:pt x="40554" y="30516"/>
                </a:lnTo>
                <a:lnTo>
                  <a:pt x="40494" y="30540"/>
                </a:lnTo>
                <a:lnTo>
                  <a:pt x="41554" y="30814"/>
                </a:lnTo>
                <a:lnTo>
                  <a:pt x="39244" y="33838"/>
                </a:lnTo>
                <a:lnTo>
                  <a:pt x="41554" y="36862"/>
                </a:lnTo>
                <a:lnTo>
                  <a:pt x="40494" y="37148"/>
                </a:lnTo>
                <a:lnTo>
                  <a:pt x="40542" y="37184"/>
                </a:lnTo>
                <a:lnTo>
                  <a:pt x="37875" y="37982"/>
                </a:lnTo>
                <a:lnTo>
                  <a:pt x="37982" y="41768"/>
                </a:lnTo>
                <a:lnTo>
                  <a:pt x="37982" y="41768"/>
                </a:lnTo>
                <a:lnTo>
                  <a:pt x="36946" y="41387"/>
                </a:lnTo>
                <a:lnTo>
                  <a:pt x="36994" y="41446"/>
                </a:lnTo>
                <a:lnTo>
                  <a:pt x="34374" y="40518"/>
                </a:lnTo>
                <a:lnTo>
                  <a:pt x="32219" y="43649"/>
                </a:lnTo>
                <a:lnTo>
                  <a:pt x="31624" y="42732"/>
                </a:lnTo>
                <a:lnTo>
                  <a:pt x="31624" y="42816"/>
                </a:lnTo>
                <a:lnTo>
                  <a:pt x="30040" y="40518"/>
                </a:lnTo>
                <a:lnTo>
                  <a:pt x="26457" y="41792"/>
                </a:lnTo>
                <a:lnTo>
                  <a:pt x="26504" y="40696"/>
                </a:lnTo>
                <a:lnTo>
                  <a:pt x="26457" y="40756"/>
                </a:lnTo>
                <a:lnTo>
                  <a:pt x="26528" y="37970"/>
                </a:lnTo>
                <a:lnTo>
                  <a:pt x="23873" y="37184"/>
                </a:lnTo>
                <a:lnTo>
                  <a:pt x="23933" y="37172"/>
                </a:lnTo>
                <a:lnTo>
                  <a:pt x="22873" y="36886"/>
                </a:lnTo>
                <a:lnTo>
                  <a:pt x="25183" y="33862"/>
                </a:lnTo>
                <a:lnTo>
                  <a:pt x="23516" y="31648"/>
                </a:lnTo>
                <a:lnTo>
                  <a:pt x="23575" y="31671"/>
                </a:lnTo>
                <a:lnTo>
                  <a:pt x="22885" y="30814"/>
                </a:lnTo>
                <a:lnTo>
                  <a:pt x="26528" y="29731"/>
                </a:lnTo>
                <a:lnTo>
                  <a:pt x="26457" y="26945"/>
                </a:lnTo>
                <a:lnTo>
                  <a:pt x="26504" y="27004"/>
                </a:lnTo>
                <a:lnTo>
                  <a:pt x="26457" y="25921"/>
                </a:lnTo>
                <a:lnTo>
                  <a:pt x="26457" y="25921"/>
                </a:lnTo>
                <a:lnTo>
                  <a:pt x="30040" y="27183"/>
                </a:lnTo>
                <a:lnTo>
                  <a:pt x="31624" y="24897"/>
                </a:lnTo>
                <a:lnTo>
                  <a:pt x="31624" y="24968"/>
                </a:lnTo>
                <a:lnTo>
                  <a:pt x="32219" y="24063"/>
                </a:lnTo>
                <a:close/>
                <a:moveTo>
                  <a:pt x="5978" y="39708"/>
                </a:moveTo>
                <a:lnTo>
                  <a:pt x="10276" y="40982"/>
                </a:lnTo>
                <a:lnTo>
                  <a:pt x="7561" y="44542"/>
                </a:lnTo>
                <a:lnTo>
                  <a:pt x="3251" y="43256"/>
                </a:lnTo>
                <a:lnTo>
                  <a:pt x="5978" y="39708"/>
                </a:lnTo>
                <a:close/>
                <a:moveTo>
                  <a:pt x="58425" y="39708"/>
                </a:moveTo>
                <a:lnTo>
                  <a:pt x="61151" y="43256"/>
                </a:lnTo>
                <a:lnTo>
                  <a:pt x="56853" y="44542"/>
                </a:lnTo>
                <a:lnTo>
                  <a:pt x="54127" y="40982"/>
                </a:lnTo>
                <a:lnTo>
                  <a:pt x="58425" y="39708"/>
                </a:lnTo>
                <a:close/>
                <a:moveTo>
                  <a:pt x="42304" y="37886"/>
                </a:moveTo>
                <a:lnTo>
                  <a:pt x="46876" y="43601"/>
                </a:lnTo>
                <a:lnTo>
                  <a:pt x="46019" y="44792"/>
                </a:lnTo>
                <a:lnTo>
                  <a:pt x="39173" y="42220"/>
                </a:lnTo>
                <a:lnTo>
                  <a:pt x="39077" y="38851"/>
                </a:lnTo>
                <a:lnTo>
                  <a:pt x="42304" y="37886"/>
                </a:lnTo>
                <a:close/>
                <a:moveTo>
                  <a:pt x="22111" y="37898"/>
                </a:moveTo>
                <a:lnTo>
                  <a:pt x="25337" y="38875"/>
                </a:lnTo>
                <a:lnTo>
                  <a:pt x="25254" y="42232"/>
                </a:lnTo>
                <a:lnTo>
                  <a:pt x="18408" y="44804"/>
                </a:lnTo>
                <a:lnTo>
                  <a:pt x="17539" y="43613"/>
                </a:lnTo>
                <a:lnTo>
                  <a:pt x="22111" y="37898"/>
                </a:lnTo>
                <a:close/>
                <a:moveTo>
                  <a:pt x="14610" y="41577"/>
                </a:moveTo>
                <a:lnTo>
                  <a:pt x="16051" y="43578"/>
                </a:lnTo>
                <a:lnTo>
                  <a:pt x="14610" y="45387"/>
                </a:lnTo>
                <a:lnTo>
                  <a:pt x="14610" y="41577"/>
                </a:lnTo>
                <a:close/>
                <a:moveTo>
                  <a:pt x="49793" y="41577"/>
                </a:moveTo>
                <a:lnTo>
                  <a:pt x="49793" y="45387"/>
                </a:lnTo>
                <a:lnTo>
                  <a:pt x="48352" y="43578"/>
                </a:lnTo>
                <a:lnTo>
                  <a:pt x="49793" y="41577"/>
                </a:lnTo>
                <a:close/>
                <a:moveTo>
                  <a:pt x="16789" y="44566"/>
                </a:moveTo>
                <a:lnTo>
                  <a:pt x="17265" y="45244"/>
                </a:lnTo>
                <a:lnTo>
                  <a:pt x="15812" y="45780"/>
                </a:lnTo>
                <a:lnTo>
                  <a:pt x="16789" y="44566"/>
                </a:lnTo>
                <a:close/>
                <a:moveTo>
                  <a:pt x="47638" y="44566"/>
                </a:moveTo>
                <a:lnTo>
                  <a:pt x="48602" y="45780"/>
                </a:lnTo>
                <a:lnTo>
                  <a:pt x="47162" y="45244"/>
                </a:lnTo>
                <a:lnTo>
                  <a:pt x="47638" y="44566"/>
                </a:lnTo>
                <a:close/>
                <a:moveTo>
                  <a:pt x="9705" y="34838"/>
                </a:moveTo>
                <a:lnTo>
                  <a:pt x="13419" y="39958"/>
                </a:lnTo>
                <a:lnTo>
                  <a:pt x="13419" y="46280"/>
                </a:lnTo>
                <a:lnTo>
                  <a:pt x="8764" y="44899"/>
                </a:lnTo>
                <a:lnTo>
                  <a:pt x="12264" y="40327"/>
                </a:lnTo>
                <a:lnTo>
                  <a:pt x="6752" y="38696"/>
                </a:lnTo>
                <a:lnTo>
                  <a:pt x="9705" y="34838"/>
                </a:lnTo>
                <a:close/>
                <a:moveTo>
                  <a:pt x="54710" y="34838"/>
                </a:moveTo>
                <a:lnTo>
                  <a:pt x="57651" y="38696"/>
                </a:lnTo>
                <a:lnTo>
                  <a:pt x="52150" y="40327"/>
                </a:lnTo>
                <a:lnTo>
                  <a:pt x="55639" y="44899"/>
                </a:lnTo>
                <a:lnTo>
                  <a:pt x="50984" y="46280"/>
                </a:lnTo>
                <a:lnTo>
                  <a:pt x="50984" y="39958"/>
                </a:lnTo>
                <a:lnTo>
                  <a:pt x="54710" y="34838"/>
                </a:lnTo>
                <a:close/>
                <a:moveTo>
                  <a:pt x="17979" y="46221"/>
                </a:moveTo>
                <a:lnTo>
                  <a:pt x="19420" y="48221"/>
                </a:lnTo>
                <a:lnTo>
                  <a:pt x="19420" y="48221"/>
                </a:lnTo>
                <a:lnTo>
                  <a:pt x="15801" y="47042"/>
                </a:lnTo>
                <a:lnTo>
                  <a:pt x="17979" y="46221"/>
                </a:lnTo>
                <a:close/>
                <a:moveTo>
                  <a:pt x="46435" y="46221"/>
                </a:moveTo>
                <a:lnTo>
                  <a:pt x="48602" y="47042"/>
                </a:lnTo>
                <a:lnTo>
                  <a:pt x="44983" y="48221"/>
                </a:lnTo>
                <a:lnTo>
                  <a:pt x="46435" y="46221"/>
                </a:lnTo>
                <a:close/>
                <a:moveTo>
                  <a:pt x="40208" y="43875"/>
                </a:moveTo>
                <a:lnTo>
                  <a:pt x="45280" y="45780"/>
                </a:lnTo>
                <a:lnTo>
                  <a:pt x="43435" y="48316"/>
                </a:lnTo>
                <a:lnTo>
                  <a:pt x="40208" y="43875"/>
                </a:lnTo>
                <a:close/>
                <a:moveTo>
                  <a:pt x="24194" y="43887"/>
                </a:moveTo>
                <a:lnTo>
                  <a:pt x="20968" y="48340"/>
                </a:lnTo>
                <a:lnTo>
                  <a:pt x="19122" y="45792"/>
                </a:lnTo>
                <a:lnTo>
                  <a:pt x="24194" y="43887"/>
                </a:lnTo>
                <a:close/>
                <a:moveTo>
                  <a:pt x="25147" y="44566"/>
                </a:moveTo>
                <a:lnTo>
                  <a:pt x="24909" y="49983"/>
                </a:lnTo>
                <a:lnTo>
                  <a:pt x="21920" y="49019"/>
                </a:lnTo>
                <a:lnTo>
                  <a:pt x="25147" y="44566"/>
                </a:lnTo>
                <a:close/>
                <a:moveTo>
                  <a:pt x="39268" y="44566"/>
                </a:moveTo>
                <a:lnTo>
                  <a:pt x="42506" y="49019"/>
                </a:lnTo>
                <a:lnTo>
                  <a:pt x="39506" y="49983"/>
                </a:lnTo>
                <a:lnTo>
                  <a:pt x="39268" y="44566"/>
                </a:lnTo>
                <a:close/>
                <a:moveTo>
                  <a:pt x="29588" y="41923"/>
                </a:moveTo>
                <a:lnTo>
                  <a:pt x="31505" y="44697"/>
                </a:lnTo>
                <a:lnTo>
                  <a:pt x="27469" y="50817"/>
                </a:lnTo>
                <a:lnTo>
                  <a:pt x="26076" y="50364"/>
                </a:lnTo>
                <a:lnTo>
                  <a:pt x="26397" y="43054"/>
                </a:lnTo>
                <a:lnTo>
                  <a:pt x="29588" y="41923"/>
                </a:lnTo>
                <a:close/>
                <a:moveTo>
                  <a:pt x="34839" y="41935"/>
                </a:moveTo>
                <a:lnTo>
                  <a:pt x="38018" y="43066"/>
                </a:lnTo>
                <a:lnTo>
                  <a:pt x="38351" y="50376"/>
                </a:lnTo>
                <a:lnTo>
                  <a:pt x="36946" y="50840"/>
                </a:lnTo>
                <a:lnTo>
                  <a:pt x="32922" y="44721"/>
                </a:lnTo>
                <a:lnTo>
                  <a:pt x="34839" y="41935"/>
                </a:lnTo>
                <a:close/>
                <a:moveTo>
                  <a:pt x="31624" y="46685"/>
                </a:moveTo>
                <a:lnTo>
                  <a:pt x="31624" y="52174"/>
                </a:lnTo>
                <a:lnTo>
                  <a:pt x="28635" y="51209"/>
                </a:lnTo>
                <a:lnTo>
                  <a:pt x="31624" y="46685"/>
                </a:lnTo>
                <a:close/>
                <a:moveTo>
                  <a:pt x="32803" y="46685"/>
                </a:moveTo>
                <a:lnTo>
                  <a:pt x="35791" y="51209"/>
                </a:lnTo>
                <a:lnTo>
                  <a:pt x="32803" y="52174"/>
                </a:lnTo>
                <a:lnTo>
                  <a:pt x="32803" y="46685"/>
                </a:lnTo>
                <a:close/>
                <a:moveTo>
                  <a:pt x="26016" y="51590"/>
                </a:moveTo>
                <a:lnTo>
                  <a:pt x="26790" y="51852"/>
                </a:lnTo>
                <a:lnTo>
                  <a:pt x="25933" y="53126"/>
                </a:lnTo>
                <a:lnTo>
                  <a:pt x="26016" y="51590"/>
                </a:lnTo>
                <a:close/>
                <a:moveTo>
                  <a:pt x="38399" y="51590"/>
                </a:moveTo>
                <a:lnTo>
                  <a:pt x="38470" y="53126"/>
                </a:lnTo>
                <a:lnTo>
                  <a:pt x="37625" y="51852"/>
                </a:lnTo>
                <a:lnTo>
                  <a:pt x="38399" y="51590"/>
                </a:lnTo>
                <a:close/>
                <a:moveTo>
                  <a:pt x="22516" y="50447"/>
                </a:moveTo>
                <a:lnTo>
                  <a:pt x="24849" y="51209"/>
                </a:lnTo>
                <a:lnTo>
                  <a:pt x="24742" y="53531"/>
                </a:lnTo>
                <a:lnTo>
                  <a:pt x="22516" y="50447"/>
                </a:lnTo>
                <a:close/>
                <a:moveTo>
                  <a:pt x="41887" y="50447"/>
                </a:moveTo>
                <a:lnTo>
                  <a:pt x="39661" y="53531"/>
                </a:lnTo>
                <a:lnTo>
                  <a:pt x="39554" y="51209"/>
                </a:lnTo>
                <a:lnTo>
                  <a:pt x="41887" y="50447"/>
                </a:lnTo>
                <a:close/>
                <a:moveTo>
                  <a:pt x="27957" y="52221"/>
                </a:moveTo>
                <a:lnTo>
                  <a:pt x="30302" y="52983"/>
                </a:lnTo>
                <a:lnTo>
                  <a:pt x="26683" y="54150"/>
                </a:lnTo>
                <a:lnTo>
                  <a:pt x="26683" y="54150"/>
                </a:lnTo>
                <a:lnTo>
                  <a:pt x="27957" y="52221"/>
                </a:lnTo>
                <a:close/>
                <a:moveTo>
                  <a:pt x="36458" y="52221"/>
                </a:moveTo>
                <a:lnTo>
                  <a:pt x="37744" y="54150"/>
                </a:lnTo>
                <a:lnTo>
                  <a:pt x="34124" y="52983"/>
                </a:lnTo>
                <a:lnTo>
                  <a:pt x="36458" y="52221"/>
                </a:lnTo>
                <a:close/>
                <a:moveTo>
                  <a:pt x="49829" y="47876"/>
                </a:moveTo>
                <a:lnTo>
                  <a:pt x="49936" y="52722"/>
                </a:lnTo>
                <a:lnTo>
                  <a:pt x="44530" y="50805"/>
                </a:lnTo>
                <a:lnTo>
                  <a:pt x="44530" y="50805"/>
                </a:lnTo>
                <a:lnTo>
                  <a:pt x="44673" y="56555"/>
                </a:lnTo>
                <a:lnTo>
                  <a:pt x="40089" y="54948"/>
                </a:lnTo>
                <a:lnTo>
                  <a:pt x="43816" y="49828"/>
                </a:lnTo>
                <a:lnTo>
                  <a:pt x="49829" y="47876"/>
                </a:lnTo>
                <a:close/>
                <a:moveTo>
                  <a:pt x="14586" y="47888"/>
                </a:moveTo>
                <a:lnTo>
                  <a:pt x="20599" y="49840"/>
                </a:lnTo>
                <a:lnTo>
                  <a:pt x="24314" y="54960"/>
                </a:lnTo>
                <a:lnTo>
                  <a:pt x="19730" y="56567"/>
                </a:lnTo>
                <a:lnTo>
                  <a:pt x="19884" y="50817"/>
                </a:lnTo>
                <a:lnTo>
                  <a:pt x="19884" y="50817"/>
                </a:lnTo>
                <a:lnTo>
                  <a:pt x="14467" y="52745"/>
                </a:lnTo>
                <a:lnTo>
                  <a:pt x="14586" y="47888"/>
                </a:lnTo>
                <a:close/>
                <a:moveTo>
                  <a:pt x="18658" y="52507"/>
                </a:moveTo>
                <a:lnTo>
                  <a:pt x="18539" y="56984"/>
                </a:lnTo>
                <a:lnTo>
                  <a:pt x="14312" y="58472"/>
                </a:lnTo>
                <a:lnTo>
                  <a:pt x="14431" y="53996"/>
                </a:lnTo>
                <a:lnTo>
                  <a:pt x="18658" y="52507"/>
                </a:lnTo>
                <a:close/>
                <a:moveTo>
                  <a:pt x="45745" y="52507"/>
                </a:moveTo>
                <a:lnTo>
                  <a:pt x="49971" y="53996"/>
                </a:lnTo>
                <a:lnTo>
                  <a:pt x="50091" y="58472"/>
                </a:lnTo>
                <a:lnTo>
                  <a:pt x="45864" y="56984"/>
                </a:lnTo>
                <a:lnTo>
                  <a:pt x="45745" y="52507"/>
                </a:lnTo>
                <a:close/>
                <a:moveTo>
                  <a:pt x="32207" y="53603"/>
                </a:moveTo>
                <a:lnTo>
                  <a:pt x="38220" y="55555"/>
                </a:lnTo>
                <a:lnTo>
                  <a:pt x="35458" y="59556"/>
                </a:lnTo>
                <a:lnTo>
                  <a:pt x="32207" y="54829"/>
                </a:lnTo>
                <a:lnTo>
                  <a:pt x="28945" y="59556"/>
                </a:lnTo>
                <a:lnTo>
                  <a:pt x="26195" y="55555"/>
                </a:lnTo>
                <a:lnTo>
                  <a:pt x="32207" y="53603"/>
                </a:lnTo>
                <a:close/>
                <a:moveTo>
                  <a:pt x="32207" y="56913"/>
                </a:moveTo>
                <a:lnTo>
                  <a:pt x="34743" y="60603"/>
                </a:lnTo>
                <a:lnTo>
                  <a:pt x="32207" y="64294"/>
                </a:lnTo>
                <a:lnTo>
                  <a:pt x="29659" y="60603"/>
                </a:lnTo>
                <a:lnTo>
                  <a:pt x="32207" y="56913"/>
                </a:lnTo>
                <a:close/>
                <a:moveTo>
                  <a:pt x="32184" y="1"/>
                </a:moveTo>
                <a:lnTo>
                  <a:pt x="24849" y="11264"/>
                </a:lnTo>
                <a:lnTo>
                  <a:pt x="12288" y="6466"/>
                </a:lnTo>
                <a:lnTo>
                  <a:pt x="12979" y="19896"/>
                </a:lnTo>
                <a:lnTo>
                  <a:pt x="1" y="23397"/>
                </a:lnTo>
                <a:lnTo>
                  <a:pt x="8431" y="33850"/>
                </a:lnTo>
                <a:lnTo>
                  <a:pt x="1" y="44316"/>
                </a:lnTo>
                <a:lnTo>
                  <a:pt x="12979" y="47816"/>
                </a:lnTo>
                <a:lnTo>
                  <a:pt x="12288" y="61235"/>
                </a:lnTo>
                <a:lnTo>
                  <a:pt x="24849" y="56448"/>
                </a:lnTo>
                <a:lnTo>
                  <a:pt x="32184" y="67711"/>
                </a:lnTo>
                <a:lnTo>
                  <a:pt x="39518" y="56448"/>
                </a:lnTo>
                <a:lnTo>
                  <a:pt x="52079" y="61235"/>
                </a:lnTo>
                <a:lnTo>
                  <a:pt x="51400" y="47816"/>
                </a:lnTo>
                <a:lnTo>
                  <a:pt x="64378" y="44316"/>
                </a:lnTo>
                <a:lnTo>
                  <a:pt x="55937" y="33850"/>
                </a:lnTo>
                <a:lnTo>
                  <a:pt x="64378" y="23397"/>
                </a:lnTo>
                <a:lnTo>
                  <a:pt x="51400" y="19896"/>
                </a:lnTo>
                <a:lnTo>
                  <a:pt x="52079" y="6466"/>
                </a:lnTo>
                <a:lnTo>
                  <a:pt x="39518" y="11264"/>
                </a:lnTo>
                <a:lnTo>
                  <a:pt x="321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4326" name="Google Shape;4326;p46"/>
          <p:cNvSpPr/>
          <p:nvPr/>
        </p:nvSpPr>
        <p:spPr>
          <a:xfrm>
            <a:off x="7090838" y="3787363"/>
            <a:ext cx="344910" cy="362767"/>
          </a:xfrm>
          <a:custGeom>
            <a:avLst/>
            <a:gdLst/>
            <a:ahLst/>
            <a:cxnLst/>
            <a:rect l="l" t="t" r="r" b="b"/>
            <a:pathLst>
              <a:path w="64379" h="67712" extrusionOk="0">
                <a:moveTo>
                  <a:pt x="32207" y="3430"/>
                </a:moveTo>
                <a:lnTo>
                  <a:pt x="34743" y="7121"/>
                </a:lnTo>
                <a:lnTo>
                  <a:pt x="32207" y="10812"/>
                </a:lnTo>
                <a:lnTo>
                  <a:pt x="29659" y="7121"/>
                </a:lnTo>
                <a:lnTo>
                  <a:pt x="32207" y="3430"/>
                </a:lnTo>
                <a:close/>
                <a:moveTo>
                  <a:pt x="35458" y="8168"/>
                </a:moveTo>
                <a:lnTo>
                  <a:pt x="38220" y="12169"/>
                </a:lnTo>
                <a:lnTo>
                  <a:pt x="32207" y="14122"/>
                </a:lnTo>
                <a:lnTo>
                  <a:pt x="26195" y="12169"/>
                </a:lnTo>
                <a:lnTo>
                  <a:pt x="28945" y="8168"/>
                </a:lnTo>
                <a:lnTo>
                  <a:pt x="32207" y="12895"/>
                </a:lnTo>
                <a:lnTo>
                  <a:pt x="35458" y="8168"/>
                </a:lnTo>
                <a:close/>
                <a:moveTo>
                  <a:pt x="14312" y="9240"/>
                </a:moveTo>
                <a:lnTo>
                  <a:pt x="18539" y="10728"/>
                </a:lnTo>
                <a:lnTo>
                  <a:pt x="18658" y="15205"/>
                </a:lnTo>
                <a:lnTo>
                  <a:pt x="14431" y="13717"/>
                </a:lnTo>
                <a:lnTo>
                  <a:pt x="14312" y="9240"/>
                </a:lnTo>
                <a:close/>
                <a:moveTo>
                  <a:pt x="50091" y="9240"/>
                </a:moveTo>
                <a:lnTo>
                  <a:pt x="49971" y="13717"/>
                </a:lnTo>
                <a:lnTo>
                  <a:pt x="45745" y="15205"/>
                </a:lnTo>
                <a:lnTo>
                  <a:pt x="45864" y="10728"/>
                </a:lnTo>
                <a:lnTo>
                  <a:pt x="50091" y="9240"/>
                </a:lnTo>
                <a:close/>
                <a:moveTo>
                  <a:pt x="26683" y="13574"/>
                </a:moveTo>
                <a:lnTo>
                  <a:pt x="30290" y="14741"/>
                </a:lnTo>
                <a:lnTo>
                  <a:pt x="27957" y="15503"/>
                </a:lnTo>
                <a:lnTo>
                  <a:pt x="26683" y="13574"/>
                </a:lnTo>
                <a:close/>
                <a:moveTo>
                  <a:pt x="37732" y="13574"/>
                </a:moveTo>
                <a:lnTo>
                  <a:pt x="36458" y="15503"/>
                </a:lnTo>
                <a:lnTo>
                  <a:pt x="34124" y="14741"/>
                </a:lnTo>
                <a:lnTo>
                  <a:pt x="37732" y="13574"/>
                </a:lnTo>
                <a:close/>
                <a:moveTo>
                  <a:pt x="25933" y="14598"/>
                </a:moveTo>
                <a:lnTo>
                  <a:pt x="26790" y="15872"/>
                </a:lnTo>
                <a:lnTo>
                  <a:pt x="26016" y="16134"/>
                </a:lnTo>
                <a:lnTo>
                  <a:pt x="25933" y="14598"/>
                </a:lnTo>
                <a:close/>
                <a:moveTo>
                  <a:pt x="38470" y="14598"/>
                </a:moveTo>
                <a:lnTo>
                  <a:pt x="38399" y="16134"/>
                </a:lnTo>
                <a:lnTo>
                  <a:pt x="37625" y="15872"/>
                </a:lnTo>
                <a:lnTo>
                  <a:pt x="38470" y="14598"/>
                </a:lnTo>
                <a:close/>
                <a:moveTo>
                  <a:pt x="24742" y="14181"/>
                </a:moveTo>
                <a:lnTo>
                  <a:pt x="24849" y="16503"/>
                </a:lnTo>
                <a:lnTo>
                  <a:pt x="22516" y="17265"/>
                </a:lnTo>
                <a:lnTo>
                  <a:pt x="24742" y="14181"/>
                </a:lnTo>
                <a:close/>
                <a:moveTo>
                  <a:pt x="39661" y="14193"/>
                </a:moveTo>
                <a:lnTo>
                  <a:pt x="41887" y="17277"/>
                </a:lnTo>
                <a:lnTo>
                  <a:pt x="41887" y="17277"/>
                </a:lnTo>
                <a:lnTo>
                  <a:pt x="39554" y="16515"/>
                </a:lnTo>
                <a:lnTo>
                  <a:pt x="39661" y="14193"/>
                </a:lnTo>
                <a:close/>
                <a:moveTo>
                  <a:pt x="19730" y="11157"/>
                </a:moveTo>
                <a:lnTo>
                  <a:pt x="24314" y="12764"/>
                </a:lnTo>
                <a:lnTo>
                  <a:pt x="20599" y="17884"/>
                </a:lnTo>
                <a:lnTo>
                  <a:pt x="14586" y="19837"/>
                </a:lnTo>
                <a:lnTo>
                  <a:pt x="14467" y="14979"/>
                </a:lnTo>
                <a:lnTo>
                  <a:pt x="19884" y="16908"/>
                </a:lnTo>
                <a:lnTo>
                  <a:pt x="19730" y="11157"/>
                </a:lnTo>
                <a:close/>
                <a:moveTo>
                  <a:pt x="44673" y="11157"/>
                </a:moveTo>
                <a:lnTo>
                  <a:pt x="44530" y="16908"/>
                </a:lnTo>
                <a:lnTo>
                  <a:pt x="44530" y="16908"/>
                </a:lnTo>
                <a:lnTo>
                  <a:pt x="49948" y="14979"/>
                </a:lnTo>
                <a:lnTo>
                  <a:pt x="49829" y="19837"/>
                </a:lnTo>
                <a:lnTo>
                  <a:pt x="43816" y="17884"/>
                </a:lnTo>
                <a:lnTo>
                  <a:pt x="40089" y="12764"/>
                </a:lnTo>
                <a:lnTo>
                  <a:pt x="44673" y="11157"/>
                </a:lnTo>
                <a:close/>
                <a:moveTo>
                  <a:pt x="31612" y="15550"/>
                </a:moveTo>
                <a:lnTo>
                  <a:pt x="31612" y="21039"/>
                </a:lnTo>
                <a:lnTo>
                  <a:pt x="28612" y="16515"/>
                </a:lnTo>
                <a:lnTo>
                  <a:pt x="31612" y="15550"/>
                </a:lnTo>
                <a:close/>
                <a:moveTo>
                  <a:pt x="32803" y="15550"/>
                </a:moveTo>
                <a:lnTo>
                  <a:pt x="35779" y="16515"/>
                </a:lnTo>
                <a:lnTo>
                  <a:pt x="32803" y="21039"/>
                </a:lnTo>
                <a:lnTo>
                  <a:pt x="32803" y="15550"/>
                </a:lnTo>
                <a:close/>
                <a:moveTo>
                  <a:pt x="19420" y="19503"/>
                </a:moveTo>
                <a:lnTo>
                  <a:pt x="17979" y="21503"/>
                </a:lnTo>
                <a:lnTo>
                  <a:pt x="15801" y="20682"/>
                </a:lnTo>
                <a:lnTo>
                  <a:pt x="19420" y="19503"/>
                </a:lnTo>
                <a:close/>
                <a:moveTo>
                  <a:pt x="44983" y="19503"/>
                </a:moveTo>
                <a:lnTo>
                  <a:pt x="48602" y="20682"/>
                </a:lnTo>
                <a:lnTo>
                  <a:pt x="46423" y="21503"/>
                </a:lnTo>
                <a:lnTo>
                  <a:pt x="44983" y="19503"/>
                </a:lnTo>
                <a:close/>
                <a:moveTo>
                  <a:pt x="15801" y="21944"/>
                </a:moveTo>
                <a:lnTo>
                  <a:pt x="17241" y="22480"/>
                </a:lnTo>
                <a:lnTo>
                  <a:pt x="16765" y="23158"/>
                </a:lnTo>
                <a:lnTo>
                  <a:pt x="15801" y="21944"/>
                </a:lnTo>
                <a:close/>
                <a:moveTo>
                  <a:pt x="24909" y="17741"/>
                </a:moveTo>
                <a:lnTo>
                  <a:pt x="25147" y="23158"/>
                </a:lnTo>
                <a:lnTo>
                  <a:pt x="21920" y="18705"/>
                </a:lnTo>
                <a:lnTo>
                  <a:pt x="24909" y="17741"/>
                </a:lnTo>
                <a:close/>
                <a:moveTo>
                  <a:pt x="39506" y="17741"/>
                </a:moveTo>
                <a:lnTo>
                  <a:pt x="42506" y="18705"/>
                </a:lnTo>
                <a:lnTo>
                  <a:pt x="39268" y="23158"/>
                </a:lnTo>
                <a:lnTo>
                  <a:pt x="39506" y="17741"/>
                </a:lnTo>
                <a:close/>
                <a:moveTo>
                  <a:pt x="48602" y="21944"/>
                </a:moveTo>
                <a:lnTo>
                  <a:pt x="47638" y="23158"/>
                </a:lnTo>
                <a:lnTo>
                  <a:pt x="47162" y="22480"/>
                </a:lnTo>
                <a:lnTo>
                  <a:pt x="48602" y="21944"/>
                </a:lnTo>
                <a:close/>
                <a:moveTo>
                  <a:pt x="20968" y="19384"/>
                </a:moveTo>
                <a:lnTo>
                  <a:pt x="24194" y="23837"/>
                </a:lnTo>
                <a:lnTo>
                  <a:pt x="19122" y="21932"/>
                </a:lnTo>
                <a:lnTo>
                  <a:pt x="20968" y="19384"/>
                </a:lnTo>
                <a:close/>
                <a:moveTo>
                  <a:pt x="43435" y="19384"/>
                </a:moveTo>
                <a:lnTo>
                  <a:pt x="45280" y="21932"/>
                </a:lnTo>
                <a:lnTo>
                  <a:pt x="40208" y="23837"/>
                </a:lnTo>
                <a:lnTo>
                  <a:pt x="43435" y="19384"/>
                </a:lnTo>
                <a:close/>
                <a:moveTo>
                  <a:pt x="27457" y="16884"/>
                </a:moveTo>
                <a:lnTo>
                  <a:pt x="31493" y="23004"/>
                </a:lnTo>
                <a:lnTo>
                  <a:pt x="29564" y="25790"/>
                </a:lnTo>
                <a:lnTo>
                  <a:pt x="26385" y="24659"/>
                </a:lnTo>
                <a:lnTo>
                  <a:pt x="26052" y="17348"/>
                </a:lnTo>
                <a:lnTo>
                  <a:pt x="27457" y="16884"/>
                </a:lnTo>
                <a:close/>
                <a:moveTo>
                  <a:pt x="36946" y="16908"/>
                </a:moveTo>
                <a:lnTo>
                  <a:pt x="38351" y="17360"/>
                </a:lnTo>
                <a:lnTo>
                  <a:pt x="38018" y="24670"/>
                </a:lnTo>
                <a:lnTo>
                  <a:pt x="34839" y="25802"/>
                </a:lnTo>
                <a:lnTo>
                  <a:pt x="32922" y="23016"/>
                </a:lnTo>
                <a:lnTo>
                  <a:pt x="36946" y="16908"/>
                </a:lnTo>
                <a:close/>
                <a:moveTo>
                  <a:pt x="49793" y="22325"/>
                </a:moveTo>
                <a:lnTo>
                  <a:pt x="49793" y="26135"/>
                </a:lnTo>
                <a:lnTo>
                  <a:pt x="48352" y="24135"/>
                </a:lnTo>
                <a:lnTo>
                  <a:pt x="49793" y="22325"/>
                </a:lnTo>
                <a:close/>
                <a:moveTo>
                  <a:pt x="14610" y="22337"/>
                </a:moveTo>
                <a:lnTo>
                  <a:pt x="16051" y="24147"/>
                </a:lnTo>
                <a:lnTo>
                  <a:pt x="14610" y="26147"/>
                </a:lnTo>
                <a:lnTo>
                  <a:pt x="14610" y="22337"/>
                </a:lnTo>
                <a:close/>
                <a:moveTo>
                  <a:pt x="7561" y="23170"/>
                </a:moveTo>
                <a:lnTo>
                  <a:pt x="10276" y="26730"/>
                </a:lnTo>
                <a:lnTo>
                  <a:pt x="5978" y="28004"/>
                </a:lnTo>
                <a:lnTo>
                  <a:pt x="3251" y="24444"/>
                </a:lnTo>
                <a:lnTo>
                  <a:pt x="7561" y="23170"/>
                </a:lnTo>
                <a:close/>
                <a:moveTo>
                  <a:pt x="56853" y="23170"/>
                </a:moveTo>
                <a:lnTo>
                  <a:pt x="61151" y="24444"/>
                </a:lnTo>
                <a:lnTo>
                  <a:pt x="58425" y="28004"/>
                </a:lnTo>
                <a:lnTo>
                  <a:pt x="54127" y="26730"/>
                </a:lnTo>
                <a:lnTo>
                  <a:pt x="56853" y="23170"/>
                </a:lnTo>
                <a:close/>
                <a:moveTo>
                  <a:pt x="16813" y="25099"/>
                </a:moveTo>
                <a:lnTo>
                  <a:pt x="20194" y="29350"/>
                </a:lnTo>
                <a:lnTo>
                  <a:pt x="14967" y="27647"/>
                </a:lnTo>
                <a:lnTo>
                  <a:pt x="16813" y="25099"/>
                </a:lnTo>
                <a:close/>
                <a:moveTo>
                  <a:pt x="47590" y="25099"/>
                </a:moveTo>
                <a:lnTo>
                  <a:pt x="49436" y="27647"/>
                </a:lnTo>
                <a:lnTo>
                  <a:pt x="44209" y="29350"/>
                </a:lnTo>
                <a:lnTo>
                  <a:pt x="47590" y="25099"/>
                </a:lnTo>
                <a:close/>
                <a:moveTo>
                  <a:pt x="46019" y="22920"/>
                </a:moveTo>
                <a:lnTo>
                  <a:pt x="46876" y="24111"/>
                </a:lnTo>
                <a:lnTo>
                  <a:pt x="42304" y="29826"/>
                </a:lnTo>
                <a:lnTo>
                  <a:pt x="39077" y="28850"/>
                </a:lnTo>
                <a:lnTo>
                  <a:pt x="39173" y="25492"/>
                </a:lnTo>
                <a:lnTo>
                  <a:pt x="46019" y="22920"/>
                </a:lnTo>
                <a:close/>
                <a:moveTo>
                  <a:pt x="18384" y="22932"/>
                </a:moveTo>
                <a:lnTo>
                  <a:pt x="25230" y="25504"/>
                </a:lnTo>
                <a:lnTo>
                  <a:pt x="25326" y="28873"/>
                </a:lnTo>
                <a:lnTo>
                  <a:pt x="22099" y="29838"/>
                </a:lnTo>
                <a:lnTo>
                  <a:pt x="17527" y="24123"/>
                </a:lnTo>
                <a:lnTo>
                  <a:pt x="18384" y="22932"/>
                </a:lnTo>
                <a:close/>
                <a:moveTo>
                  <a:pt x="14610" y="28766"/>
                </a:moveTo>
                <a:lnTo>
                  <a:pt x="19837" y="30457"/>
                </a:lnTo>
                <a:lnTo>
                  <a:pt x="14610" y="31909"/>
                </a:lnTo>
                <a:lnTo>
                  <a:pt x="14610" y="28766"/>
                </a:lnTo>
                <a:close/>
                <a:moveTo>
                  <a:pt x="49793" y="28766"/>
                </a:moveTo>
                <a:lnTo>
                  <a:pt x="49793" y="31909"/>
                </a:lnTo>
                <a:lnTo>
                  <a:pt x="44566" y="30457"/>
                </a:lnTo>
                <a:lnTo>
                  <a:pt x="49793" y="28766"/>
                </a:lnTo>
                <a:close/>
                <a:moveTo>
                  <a:pt x="13419" y="29766"/>
                </a:moveTo>
                <a:lnTo>
                  <a:pt x="13419" y="32231"/>
                </a:lnTo>
                <a:lnTo>
                  <a:pt x="11193" y="32838"/>
                </a:lnTo>
                <a:lnTo>
                  <a:pt x="13419" y="29766"/>
                </a:lnTo>
                <a:close/>
                <a:moveTo>
                  <a:pt x="50984" y="29766"/>
                </a:moveTo>
                <a:lnTo>
                  <a:pt x="53222" y="32838"/>
                </a:lnTo>
                <a:lnTo>
                  <a:pt x="50984" y="32231"/>
                </a:lnTo>
                <a:lnTo>
                  <a:pt x="50984" y="29766"/>
                </a:lnTo>
                <a:close/>
                <a:moveTo>
                  <a:pt x="13431" y="21444"/>
                </a:moveTo>
                <a:lnTo>
                  <a:pt x="13431" y="27754"/>
                </a:lnTo>
                <a:lnTo>
                  <a:pt x="13419" y="27754"/>
                </a:lnTo>
                <a:lnTo>
                  <a:pt x="9705" y="32874"/>
                </a:lnTo>
                <a:lnTo>
                  <a:pt x="6752" y="29016"/>
                </a:lnTo>
                <a:lnTo>
                  <a:pt x="12264" y="27385"/>
                </a:lnTo>
                <a:lnTo>
                  <a:pt x="8776" y="22825"/>
                </a:lnTo>
                <a:lnTo>
                  <a:pt x="13431" y="21444"/>
                </a:lnTo>
                <a:close/>
                <a:moveTo>
                  <a:pt x="50984" y="21444"/>
                </a:moveTo>
                <a:lnTo>
                  <a:pt x="55639" y="22825"/>
                </a:lnTo>
                <a:lnTo>
                  <a:pt x="52150" y="27397"/>
                </a:lnTo>
                <a:lnTo>
                  <a:pt x="57651" y="29028"/>
                </a:lnTo>
                <a:lnTo>
                  <a:pt x="54710" y="32886"/>
                </a:lnTo>
                <a:lnTo>
                  <a:pt x="50984" y="27766"/>
                </a:lnTo>
                <a:lnTo>
                  <a:pt x="50984" y="21444"/>
                </a:lnTo>
                <a:close/>
                <a:moveTo>
                  <a:pt x="13419" y="33433"/>
                </a:moveTo>
                <a:lnTo>
                  <a:pt x="13419" y="34267"/>
                </a:lnTo>
                <a:lnTo>
                  <a:pt x="11931" y="33850"/>
                </a:lnTo>
                <a:lnTo>
                  <a:pt x="13419" y="33433"/>
                </a:lnTo>
                <a:close/>
                <a:moveTo>
                  <a:pt x="50984" y="33445"/>
                </a:moveTo>
                <a:lnTo>
                  <a:pt x="52472" y="33874"/>
                </a:lnTo>
                <a:lnTo>
                  <a:pt x="50984" y="34291"/>
                </a:lnTo>
                <a:lnTo>
                  <a:pt x="50984" y="33445"/>
                </a:lnTo>
                <a:close/>
                <a:moveTo>
                  <a:pt x="21670" y="31171"/>
                </a:moveTo>
                <a:lnTo>
                  <a:pt x="23718" y="33850"/>
                </a:lnTo>
                <a:lnTo>
                  <a:pt x="21670" y="36529"/>
                </a:lnTo>
                <a:lnTo>
                  <a:pt x="14610" y="34600"/>
                </a:lnTo>
                <a:lnTo>
                  <a:pt x="14610" y="33124"/>
                </a:lnTo>
                <a:lnTo>
                  <a:pt x="21670" y="31171"/>
                </a:lnTo>
                <a:close/>
                <a:moveTo>
                  <a:pt x="42756" y="31171"/>
                </a:moveTo>
                <a:lnTo>
                  <a:pt x="49805" y="33124"/>
                </a:lnTo>
                <a:lnTo>
                  <a:pt x="49805" y="34600"/>
                </a:lnTo>
                <a:lnTo>
                  <a:pt x="42756" y="36553"/>
                </a:lnTo>
                <a:lnTo>
                  <a:pt x="40697" y="33850"/>
                </a:lnTo>
                <a:lnTo>
                  <a:pt x="42756" y="31171"/>
                </a:lnTo>
                <a:close/>
                <a:moveTo>
                  <a:pt x="11193" y="34862"/>
                </a:moveTo>
                <a:lnTo>
                  <a:pt x="13419" y="35481"/>
                </a:lnTo>
                <a:lnTo>
                  <a:pt x="13419" y="37946"/>
                </a:lnTo>
                <a:lnTo>
                  <a:pt x="11193" y="34862"/>
                </a:lnTo>
                <a:close/>
                <a:moveTo>
                  <a:pt x="53222" y="34886"/>
                </a:moveTo>
                <a:lnTo>
                  <a:pt x="50984" y="37958"/>
                </a:lnTo>
                <a:lnTo>
                  <a:pt x="50984" y="35493"/>
                </a:lnTo>
                <a:lnTo>
                  <a:pt x="53222" y="34886"/>
                </a:lnTo>
                <a:close/>
                <a:moveTo>
                  <a:pt x="14610" y="35815"/>
                </a:moveTo>
                <a:lnTo>
                  <a:pt x="19837" y="37255"/>
                </a:lnTo>
                <a:lnTo>
                  <a:pt x="14610" y="38958"/>
                </a:lnTo>
                <a:lnTo>
                  <a:pt x="14610" y="35815"/>
                </a:lnTo>
                <a:close/>
                <a:moveTo>
                  <a:pt x="49793" y="35815"/>
                </a:moveTo>
                <a:lnTo>
                  <a:pt x="49793" y="38958"/>
                </a:lnTo>
                <a:lnTo>
                  <a:pt x="44566" y="37267"/>
                </a:lnTo>
                <a:lnTo>
                  <a:pt x="49793" y="35815"/>
                </a:lnTo>
                <a:close/>
                <a:moveTo>
                  <a:pt x="20194" y="38375"/>
                </a:moveTo>
                <a:lnTo>
                  <a:pt x="16813" y="42625"/>
                </a:lnTo>
                <a:lnTo>
                  <a:pt x="14967" y="40077"/>
                </a:lnTo>
                <a:lnTo>
                  <a:pt x="20194" y="38375"/>
                </a:lnTo>
                <a:close/>
                <a:moveTo>
                  <a:pt x="44209" y="38375"/>
                </a:moveTo>
                <a:lnTo>
                  <a:pt x="49436" y="40077"/>
                </a:lnTo>
                <a:lnTo>
                  <a:pt x="47590" y="42625"/>
                </a:lnTo>
                <a:lnTo>
                  <a:pt x="44209" y="38375"/>
                </a:lnTo>
                <a:close/>
                <a:moveTo>
                  <a:pt x="32219" y="24063"/>
                </a:moveTo>
                <a:lnTo>
                  <a:pt x="34374" y="27183"/>
                </a:lnTo>
                <a:lnTo>
                  <a:pt x="37958" y="25921"/>
                </a:lnTo>
                <a:lnTo>
                  <a:pt x="37958" y="25921"/>
                </a:lnTo>
                <a:lnTo>
                  <a:pt x="37922" y="27004"/>
                </a:lnTo>
                <a:lnTo>
                  <a:pt x="37958" y="26945"/>
                </a:lnTo>
                <a:lnTo>
                  <a:pt x="37887" y="29731"/>
                </a:lnTo>
                <a:lnTo>
                  <a:pt x="40554" y="30516"/>
                </a:lnTo>
                <a:lnTo>
                  <a:pt x="40494" y="30540"/>
                </a:lnTo>
                <a:lnTo>
                  <a:pt x="41554" y="30814"/>
                </a:lnTo>
                <a:lnTo>
                  <a:pt x="39244" y="33838"/>
                </a:lnTo>
                <a:lnTo>
                  <a:pt x="41554" y="36862"/>
                </a:lnTo>
                <a:lnTo>
                  <a:pt x="40494" y="37148"/>
                </a:lnTo>
                <a:lnTo>
                  <a:pt x="40542" y="37184"/>
                </a:lnTo>
                <a:lnTo>
                  <a:pt x="37875" y="37982"/>
                </a:lnTo>
                <a:lnTo>
                  <a:pt x="37982" y="41768"/>
                </a:lnTo>
                <a:lnTo>
                  <a:pt x="37982" y="41768"/>
                </a:lnTo>
                <a:lnTo>
                  <a:pt x="36946" y="41387"/>
                </a:lnTo>
                <a:lnTo>
                  <a:pt x="36994" y="41446"/>
                </a:lnTo>
                <a:lnTo>
                  <a:pt x="34374" y="40518"/>
                </a:lnTo>
                <a:lnTo>
                  <a:pt x="32219" y="43649"/>
                </a:lnTo>
                <a:lnTo>
                  <a:pt x="31624" y="42732"/>
                </a:lnTo>
                <a:lnTo>
                  <a:pt x="31624" y="42816"/>
                </a:lnTo>
                <a:lnTo>
                  <a:pt x="30040" y="40518"/>
                </a:lnTo>
                <a:lnTo>
                  <a:pt x="26457" y="41792"/>
                </a:lnTo>
                <a:lnTo>
                  <a:pt x="26504" y="40696"/>
                </a:lnTo>
                <a:lnTo>
                  <a:pt x="26457" y="40756"/>
                </a:lnTo>
                <a:lnTo>
                  <a:pt x="26528" y="37970"/>
                </a:lnTo>
                <a:lnTo>
                  <a:pt x="23873" y="37184"/>
                </a:lnTo>
                <a:lnTo>
                  <a:pt x="23933" y="37172"/>
                </a:lnTo>
                <a:lnTo>
                  <a:pt x="22873" y="36886"/>
                </a:lnTo>
                <a:lnTo>
                  <a:pt x="25183" y="33862"/>
                </a:lnTo>
                <a:lnTo>
                  <a:pt x="23516" y="31648"/>
                </a:lnTo>
                <a:lnTo>
                  <a:pt x="23575" y="31671"/>
                </a:lnTo>
                <a:lnTo>
                  <a:pt x="22885" y="30814"/>
                </a:lnTo>
                <a:lnTo>
                  <a:pt x="26528" y="29731"/>
                </a:lnTo>
                <a:lnTo>
                  <a:pt x="26457" y="26945"/>
                </a:lnTo>
                <a:lnTo>
                  <a:pt x="26504" y="27004"/>
                </a:lnTo>
                <a:lnTo>
                  <a:pt x="26457" y="25921"/>
                </a:lnTo>
                <a:lnTo>
                  <a:pt x="26457" y="25921"/>
                </a:lnTo>
                <a:lnTo>
                  <a:pt x="30040" y="27183"/>
                </a:lnTo>
                <a:lnTo>
                  <a:pt x="31624" y="24897"/>
                </a:lnTo>
                <a:lnTo>
                  <a:pt x="31624" y="24968"/>
                </a:lnTo>
                <a:lnTo>
                  <a:pt x="32219" y="24063"/>
                </a:lnTo>
                <a:close/>
                <a:moveTo>
                  <a:pt x="5978" y="39708"/>
                </a:moveTo>
                <a:lnTo>
                  <a:pt x="10276" y="40982"/>
                </a:lnTo>
                <a:lnTo>
                  <a:pt x="7561" y="44542"/>
                </a:lnTo>
                <a:lnTo>
                  <a:pt x="3251" y="43256"/>
                </a:lnTo>
                <a:lnTo>
                  <a:pt x="5978" y="39708"/>
                </a:lnTo>
                <a:close/>
                <a:moveTo>
                  <a:pt x="58425" y="39708"/>
                </a:moveTo>
                <a:lnTo>
                  <a:pt x="61151" y="43256"/>
                </a:lnTo>
                <a:lnTo>
                  <a:pt x="56853" y="44542"/>
                </a:lnTo>
                <a:lnTo>
                  <a:pt x="54127" y="40982"/>
                </a:lnTo>
                <a:lnTo>
                  <a:pt x="58425" y="39708"/>
                </a:lnTo>
                <a:close/>
                <a:moveTo>
                  <a:pt x="42304" y="37886"/>
                </a:moveTo>
                <a:lnTo>
                  <a:pt x="46876" y="43601"/>
                </a:lnTo>
                <a:lnTo>
                  <a:pt x="46019" y="44792"/>
                </a:lnTo>
                <a:lnTo>
                  <a:pt x="39173" y="42220"/>
                </a:lnTo>
                <a:lnTo>
                  <a:pt x="39077" y="38851"/>
                </a:lnTo>
                <a:lnTo>
                  <a:pt x="42304" y="37886"/>
                </a:lnTo>
                <a:close/>
                <a:moveTo>
                  <a:pt x="22111" y="37898"/>
                </a:moveTo>
                <a:lnTo>
                  <a:pt x="25337" y="38875"/>
                </a:lnTo>
                <a:lnTo>
                  <a:pt x="25254" y="42232"/>
                </a:lnTo>
                <a:lnTo>
                  <a:pt x="18408" y="44804"/>
                </a:lnTo>
                <a:lnTo>
                  <a:pt x="17539" y="43613"/>
                </a:lnTo>
                <a:lnTo>
                  <a:pt x="22111" y="37898"/>
                </a:lnTo>
                <a:close/>
                <a:moveTo>
                  <a:pt x="14610" y="41577"/>
                </a:moveTo>
                <a:lnTo>
                  <a:pt x="16051" y="43578"/>
                </a:lnTo>
                <a:lnTo>
                  <a:pt x="14610" y="45387"/>
                </a:lnTo>
                <a:lnTo>
                  <a:pt x="14610" y="41577"/>
                </a:lnTo>
                <a:close/>
                <a:moveTo>
                  <a:pt x="49793" y="41577"/>
                </a:moveTo>
                <a:lnTo>
                  <a:pt x="49793" y="45387"/>
                </a:lnTo>
                <a:lnTo>
                  <a:pt x="48352" y="43578"/>
                </a:lnTo>
                <a:lnTo>
                  <a:pt x="49793" y="41577"/>
                </a:lnTo>
                <a:close/>
                <a:moveTo>
                  <a:pt x="16789" y="44566"/>
                </a:moveTo>
                <a:lnTo>
                  <a:pt x="17265" y="45244"/>
                </a:lnTo>
                <a:lnTo>
                  <a:pt x="15812" y="45780"/>
                </a:lnTo>
                <a:lnTo>
                  <a:pt x="16789" y="44566"/>
                </a:lnTo>
                <a:close/>
                <a:moveTo>
                  <a:pt x="47638" y="44566"/>
                </a:moveTo>
                <a:lnTo>
                  <a:pt x="48602" y="45780"/>
                </a:lnTo>
                <a:lnTo>
                  <a:pt x="47162" y="45244"/>
                </a:lnTo>
                <a:lnTo>
                  <a:pt x="47638" y="44566"/>
                </a:lnTo>
                <a:close/>
                <a:moveTo>
                  <a:pt x="9705" y="34838"/>
                </a:moveTo>
                <a:lnTo>
                  <a:pt x="13419" y="39958"/>
                </a:lnTo>
                <a:lnTo>
                  <a:pt x="13419" y="46280"/>
                </a:lnTo>
                <a:lnTo>
                  <a:pt x="8764" y="44899"/>
                </a:lnTo>
                <a:lnTo>
                  <a:pt x="12264" y="40327"/>
                </a:lnTo>
                <a:lnTo>
                  <a:pt x="6752" y="38696"/>
                </a:lnTo>
                <a:lnTo>
                  <a:pt x="9705" y="34838"/>
                </a:lnTo>
                <a:close/>
                <a:moveTo>
                  <a:pt x="54710" y="34838"/>
                </a:moveTo>
                <a:lnTo>
                  <a:pt x="57651" y="38696"/>
                </a:lnTo>
                <a:lnTo>
                  <a:pt x="52150" y="40327"/>
                </a:lnTo>
                <a:lnTo>
                  <a:pt x="55639" y="44899"/>
                </a:lnTo>
                <a:lnTo>
                  <a:pt x="50984" y="46280"/>
                </a:lnTo>
                <a:lnTo>
                  <a:pt x="50984" y="39958"/>
                </a:lnTo>
                <a:lnTo>
                  <a:pt x="54710" y="34838"/>
                </a:lnTo>
                <a:close/>
                <a:moveTo>
                  <a:pt x="17979" y="46221"/>
                </a:moveTo>
                <a:lnTo>
                  <a:pt x="19420" y="48221"/>
                </a:lnTo>
                <a:lnTo>
                  <a:pt x="19420" y="48221"/>
                </a:lnTo>
                <a:lnTo>
                  <a:pt x="15801" y="47042"/>
                </a:lnTo>
                <a:lnTo>
                  <a:pt x="17979" y="46221"/>
                </a:lnTo>
                <a:close/>
                <a:moveTo>
                  <a:pt x="46435" y="46221"/>
                </a:moveTo>
                <a:lnTo>
                  <a:pt x="48602" y="47042"/>
                </a:lnTo>
                <a:lnTo>
                  <a:pt x="44983" y="48221"/>
                </a:lnTo>
                <a:lnTo>
                  <a:pt x="46435" y="46221"/>
                </a:lnTo>
                <a:close/>
                <a:moveTo>
                  <a:pt x="40208" y="43875"/>
                </a:moveTo>
                <a:lnTo>
                  <a:pt x="45280" y="45780"/>
                </a:lnTo>
                <a:lnTo>
                  <a:pt x="43435" y="48316"/>
                </a:lnTo>
                <a:lnTo>
                  <a:pt x="40208" y="43875"/>
                </a:lnTo>
                <a:close/>
                <a:moveTo>
                  <a:pt x="24194" y="43887"/>
                </a:moveTo>
                <a:lnTo>
                  <a:pt x="20968" y="48340"/>
                </a:lnTo>
                <a:lnTo>
                  <a:pt x="19122" y="45792"/>
                </a:lnTo>
                <a:lnTo>
                  <a:pt x="24194" y="43887"/>
                </a:lnTo>
                <a:close/>
                <a:moveTo>
                  <a:pt x="25147" y="44566"/>
                </a:moveTo>
                <a:lnTo>
                  <a:pt x="24909" y="49983"/>
                </a:lnTo>
                <a:lnTo>
                  <a:pt x="21920" y="49019"/>
                </a:lnTo>
                <a:lnTo>
                  <a:pt x="25147" y="44566"/>
                </a:lnTo>
                <a:close/>
                <a:moveTo>
                  <a:pt x="39268" y="44566"/>
                </a:moveTo>
                <a:lnTo>
                  <a:pt x="42506" y="49019"/>
                </a:lnTo>
                <a:lnTo>
                  <a:pt x="39506" y="49983"/>
                </a:lnTo>
                <a:lnTo>
                  <a:pt x="39268" y="44566"/>
                </a:lnTo>
                <a:close/>
                <a:moveTo>
                  <a:pt x="29588" y="41923"/>
                </a:moveTo>
                <a:lnTo>
                  <a:pt x="31505" y="44697"/>
                </a:lnTo>
                <a:lnTo>
                  <a:pt x="27469" y="50817"/>
                </a:lnTo>
                <a:lnTo>
                  <a:pt x="26076" y="50364"/>
                </a:lnTo>
                <a:lnTo>
                  <a:pt x="26397" y="43054"/>
                </a:lnTo>
                <a:lnTo>
                  <a:pt x="29588" y="41923"/>
                </a:lnTo>
                <a:close/>
                <a:moveTo>
                  <a:pt x="34839" y="41935"/>
                </a:moveTo>
                <a:lnTo>
                  <a:pt x="38018" y="43066"/>
                </a:lnTo>
                <a:lnTo>
                  <a:pt x="38351" y="50376"/>
                </a:lnTo>
                <a:lnTo>
                  <a:pt x="36946" y="50840"/>
                </a:lnTo>
                <a:lnTo>
                  <a:pt x="32922" y="44721"/>
                </a:lnTo>
                <a:lnTo>
                  <a:pt x="34839" y="41935"/>
                </a:lnTo>
                <a:close/>
                <a:moveTo>
                  <a:pt x="31624" y="46685"/>
                </a:moveTo>
                <a:lnTo>
                  <a:pt x="31624" y="52174"/>
                </a:lnTo>
                <a:lnTo>
                  <a:pt x="28635" y="51209"/>
                </a:lnTo>
                <a:lnTo>
                  <a:pt x="31624" y="46685"/>
                </a:lnTo>
                <a:close/>
                <a:moveTo>
                  <a:pt x="32803" y="46685"/>
                </a:moveTo>
                <a:lnTo>
                  <a:pt x="35791" y="51209"/>
                </a:lnTo>
                <a:lnTo>
                  <a:pt x="32803" y="52174"/>
                </a:lnTo>
                <a:lnTo>
                  <a:pt x="32803" y="46685"/>
                </a:lnTo>
                <a:close/>
                <a:moveTo>
                  <a:pt x="26016" y="51590"/>
                </a:moveTo>
                <a:lnTo>
                  <a:pt x="26790" y="51852"/>
                </a:lnTo>
                <a:lnTo>
                  <a:pt x="25933" y="53126"/>
                </a:lnTo>
                <a:lnTo>
                  <a:pt x="26016" y="51590"/>
                </a:lnTo>
                <a:close/>
                <a:moveTo>
                  <a:pt x="38399" y="51590"/>
                </a:moveTo>
                <a:lnTo>
                  <a:pt x="38470" y="53126"/>
                </a:lnTo>
                <a:lnTo>
                  <a:pt x="37625" y="51852"/>
                </a:lnTo>
                <a:lnTo>
                  <a:pt x="38399" y="51590"/>
                </a:lnTo>
                <a:close/>
                <a:moveTo>
                  <a:pt x="22516" y="50447"/>
                </a:moveTo>
                <a:lnTo>
                  <a:pt x="24849" y="51209"/>
                </a:lnTo>
                <a:lnTo>
                  <a:pt x="24742" y="53531"/>
                </a:lnTo>
                <a:lnTo>
                  <a:pt x="22516" y="50447"/>
                </a:lnTo>
                <a:close/>
                <a:moveTo>
                  <a:pt x="41887" y="50447"/>
                </a:moveTo>
                <a:lnTo>
                  <a:pt x="39661" y="53531"/>
                </a:lnTo>
                <a:lnTo>
                  <a:pt x="39554" y="51209"/>
                </a:lnTo>
                <a:lnTo>
                  <a:pt x="41887" y="50447"/>
                </a:lnTo>
                <a:close/>
                <a:moveTo>
                  <a:pt x="27957" y="52221"/>
                </a:moveTo>
                <a:lnTo>
                  <a:pt x="30302" y="52983"/>
                </a:lnTo>
                <a:lnTo>
                  <a:pt x="26683" y="54150"/>
                </a:lnTo>
                <a:lnTo>
                  <a:pt x="26683" y="54150"/>
                </a:lnTo>
                <a:lnTo>
                  <a:pt x="27957" y="52221"/>
                </a:lnTo>
                <a:close/>
                <a:moveTo>
                  <a:pt x="36458" y="52221"/>
                </a:moveTo>
                <a:lnTo>
                  <a:pt x="37744" y="54150"/>
                </a:lnTo>
                <a:lnTo>
                  <a:pt x="34124" y="52983"/>
                </a:lnTo>
                <a:lnTo>
                  <a:pt x="36458" y="52221"/>
                </a:lnTo>
                <a:close/>
                <a:moveTo>
                  <a:pt x="49829" y="47876"/>
                </a:moveTo>
                <a:lnTo>
                  <a:pt x="49936" y="52722"/>
                </a:lnTo>
                <a:lnTo>
                  <a:pt x="44530" y="50805"/>
                </a:lnTo>
                <a:lnTo>
                  <a:pt x="44530" y="50805"/>
                </a:lnTo>
                <a:lnTo>
                  <a:pt x="44673" y="56555"/>
                </a:lnTo>
                <a:lnTo>
                  <a:pt x="40089" y="54948"/>
                </a:lnTo>
                <a:lnTo>
                  <a:pt x="43816" y="49828"/>
                </a:lnTo>
                <a:lnTo>
                  <a:pt x="49829" y="47876"/>
                </a:lnTo>
                <a:close/>
                <a:moveTo>
                  <a:pt x="14586" y="47888"/>
                </a:moveTo>
                <a:lnTo>
                  <a:pt x="20599" y="49840"/>
                </a:lnTo>
                <a:lnTo>
                  <a:pt x="24314" y="54960"/>
                </a:lnTo>
                <a:lnTo>
                  <a:pt x="19730" y="56567"/>
                </a:lnTo>
                <a:lnTo>
                  <a:pt x="19884" y="50817"/>
                </a:lnTo>
                <a:lnTo>
                  <a:pt x="19884" y="50817"/>
                </a:lnTo>
                <a:lnTo>
                  <a:pt x="14467" y="52745"/>
                </a:lnTo>
                <a:lnTo>
                  <a:pt x="14586" y="47888"/>
                </a:lnTo>
                <a:close/>
                <a:moveTo>
                  <a:pt x="18658" y="52507"/>
                </a:moveTo>
                <a:lnTo>
                  <a:pt x="18539" y="56984"/>
                </a:lnTo>
                <a:lnTo>
                  <a:pt x="14312" y="58472"/>
                </a:lnTo>
                <a:lnTo>
                  <a:pt x="14431" y="53996"/>
                </a:lnTo>
                <a:lnTo>
                  <a:pt x="18658" y="52507"/>
                </a:lnTo>
                <a:close/>
                <a:moveTo>
                  <a:pt x="45745" y="52507"/>
                </a:moveTo>
                <a:lnTo>
                  <a:pt x="49971" y="53996"/>
                </a:lnTo>
                <a:lnTo>
                  <a:pt x="50091" y="58472"/>
                </a:lnTo>
                <a:lnTo>
                  <a:pt x="45864" y="56984"/>
                </a:lnTo>
                <a:lnTo>
                  <a:pt x="45745" y="52507"/>
                </a:lnTo>
                <a:close/>
                <a:moveTo>
                  <a:pt x="32207" y="53603"/>
                </a:moveTo>
                <a:lnTo>
                  <a:pt x="38220" y="55555"/>
                </a:lnTo>
                <a:lnTo>
                  <a:pt x="35458" y="59556"/>
                </a:lnTo>
                <a:lnTo>
                  <a:pt x="32207" y="54829"/>
                </a:lnTo>
                <a:lnTo>
                  <a:pt x="28945" y="59556"/>
                </a:lnTo>
                <a:lnTo>
                  <a:pt x="26195" y="55555"/>
                </a:lnTo>
                <a:lnTo>
                  <a:pt x="32207" y="53603"/>
                </a:lnTo>
                <a:close/>
                <a:moveTo>
                  <a:pt x="32207" y="56913"/>
                </a:moveTo>
                <a:lnTo>
                  <a:pt x="34743" y="60603"/>
                </a:lnTo>
                <a:lnTo>
                  <a:pt x="32207" y="64294"/>
                </a:lnTo>
                <a:lnTo>
                  <a:pt x="29659" y="60603"/>
                </a:lnTo>
                <a:lnTo>
                  <a:pt x="32207" y="56913"/>
                </a:lnTo>
                <a:close/>
                <a:moveTo>
                  <a:pt x="32184" y="1"/>
                </a:moveTo>
                <a:lnTo>
                  <a:pt x="24849" y="11264"/>
                </a:lnTo>
                <a:lnTo>
                  <a:pt x="12288" y="6466"/>
                </a:lnTo>
                <a:lnTo>
                  <a:pt x="12979" y="19896"/>
                </a:lnTo>
                <a:lnTo>
                  <a:pt x="1" y="23397"/>
                </a:lnTo>
                <a:lnTo>
                  <a:pt x="8431" y="33850"/>
                </a:lnTo>
                <a:lnTo>
                  <a:pt x="1" y="44316"/>
                </a:lnTo>
                <a:lnTo>
                  <a:pt x="12979" y="47816"/>
                </a:lnTo>
                <a:lnTo>
                  <a:pt x="12288" y="61235"/>
                </a:lnTo>
                <a:lnTo>
                  <a:pt x="24849" y="56448"/>
                </a:lnTo>
                <a:lnTo>
                  <a:pt x="32184" y="67711"/>
                </a:lnTo>
                <a:lnTo>
                  <a:pt x="39518" y="56448"/>
                </a:lnTo>
                <a:lnTo>
                  <a:pt x="52079" y="61235"/>
                </a:lnTo>
                <a:lnTo>
                  <a:pt x="51400" y="47816"/>
                </a:lnTo>
                <a:lnTo>
                  <a:pt x="64378" y="44316"/>
                </a:lnTo>
                <a:lnTo>
                  <a:pt x="55937" y="33850"/>
                </a:lnTo>
                <a:lnTo>
                  <a:pt x="64378" y="23397"/>
                </a:lnTo>
                <a:lnTo>
                  <a:pt x="51400" y="19896"/>
                </a:lnTo>
                <a:lnTo>
                  <a:pt x="52079" y="6466"/>
                </a:lnTo>
                <a:lnTo>
                  <a:pt x="39518" y="11264"/>
                </a:lnTo>
                <a:lnTo>
                  <a:pt x="321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nvGrpSpPr>
          <p:cNvPr id="4327" name="Google Shape;4327;p46"/>
          <p:cNvGrpSpPr/>
          <p:nvPr/>
        </p:nvGrpSpPr>
        <p:grpSpPr>
          <a:xfrm>
            <a:off x="1708014" y="1931226"/>
            <a:ext cx="344991" cy="248316"/>
            <a:chOff x="8071806" y="2301076"/>
            <a:chExt cx="631968" cy="454875"/>
          </a:xfrm>
        </p:grpSpPr>
        <p:sp>
          <p:nvSpPr>
            <p:cNvPr id="4328" name="Google Shape;4328;p46"/>
            <p:cNvSpPr/>
            <p:nvPr/>
          </p:nvSpPr>
          <p:spPr>
            <a:xfrm>
              <a:off x="8426574" y="2301076"/>
              <a:ext cx="277200" cy="277200"/>
            </a:xfrm>
            <a:prstGeom prst="diamond">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4329" name="Google Shape;4329;p46"/>
            <p:cNvSpPr/>
            <p:nvPr/>
          </p:nvSpPr>
          <p:spPr>
            <a:xfrm>
              <a:off x="8071806" y="2301076"/>
              <a:ext cx="277200" cy="2772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4330" name="Google Shape;4330;p46"/>
            <p:cNvSpPr/>
            <p:nvPr/>
          </p:nvSpPr>
          <p:spPr>
            <a:xfrm>
              <a:off x="8248672" y="2478751"/>
              <a:ext cx="277200" cy="277200"/>
            </a:xfrm>
            <a:prstGeom prst="diamond">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grpSp>
        <p:nvGrpSpPr>
          <p:cNvPr id="4331" name="Google Shape;4331;p46"/>
          <p:cNvGrpSpPr/>
          <p:nvPr/>
        </p:nvGrpSpPr>
        <p:grpSpPr>
          <a:xfrm>
            <a:off x="4399501" y="1931226"/>
            <a:ext cx="344991" cy="248316"/>
            <a:chOff x="8071806" y="2301076"/>
            <a:chExt cx="631968" cy="454875"/>
          </a:xfrm>
        </p:grpSpPr>
        <p:sp>
          <p:nvSpPr>
            <p:cNvPr id="4332" name="Google Shape;4332;p46"/>
            <p:cNvSpPr/>
            <p:nvPr/>
          </p:nvSpPr>
          <p:spPr>
            <a:xfrm>
              <a:off x="8426574" y="2301076"/>
              <a:ext cx="277200" cy="277200"/>
            </a:xfrm>
            <a:prstGeom prst="diamond">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4333" name="Google Shape;4333;p46"/>
            <p:cNvSpPr/>
            <p:nvPr/>
          </p:nvSpPr>
          <p:spPr>
            <a:xfrm>
              <a:off x="8071806" y="2301076"/>
              <a:ext cx="277200" cy="2772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4334" name="Google Shape;4334;p46"/>
            <p:cNvSpPr/>
            <p:nvPr/>
          </p:nvSpPr>
          <p:spPr>
            <a:xfrm>
              <a:off x="8248672" y="2478751"/>
              <a:ext cx="277200" cy="2772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grpSp>
        <p:nvGrpSpPr>
          <p:cNvPr id="4335" name="Google Shape;4335;p46"/>
          <p:cNvGrpSpPr/>
          <p:nvPr/>
        </p:nvGrpSpPr>
        <p:grpSpPr>
          <a:xfrm>
            <a:off x="7091001" y="1931226"/>
            <a:ext cx="344991" cy="248316"/>
            <a:chOff x="8071806" y="2301076"/>
            <a:chExt cx="631968" cy="454875"/>
          </a:xfrm>
        </p:grpSpPr>
        <p:sp>
          <p:nvSpPr>
            <p:cNvPr id="4336" name="Google Shape;4336;p46"/>
            <p:cNvSpPr/>
            <p:nvPr/>
          </p:nvSpPr>
          <p:spPr>
            <a:xfrm>
              <a:off x="8426574" y="2301076"/>
              <a:ext cx="277200" cy="2772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4337" name="Google Shape;4337;p46"/>
            <p:cNvSpPr/>
            <p:nvPr/>
          </p:nvSpPr>
          <p:spPr>
            <a:xfrm>
              <a:off x="8071806" y="2301076"/>
              <a:ext cx="277200" cy="2772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4338" name="Google Shape;4338;p46"/>
            <p:cNvSpPr/>
            <p:nvPr/>
          </p:nvSpPr>
          <p:spPr>
            <a:xfrm>
              <a:off x="8248672" y="2478751"/>
              <a:ext cx="277200" cy="2772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ank You Sign High Res Stock Images | Shutterstock">
            <a:extLst>
              <a:ext uri="{FF2B5EF4-FFF2-40B4-BE49-F238E27FC236}">
                <a16:creationId xmlns:a16="http://schemas.microsoft.com/office/drawing/2014/main" id="{512AAF77-E00D-4D13-83CC-F385270BB6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369"/>
          <a:stretch/>
        </p:blipFill>
        <p:spPr bwMode="auto">
          <a:xfrm>
            <a:off x="0" y="895249"/>
            <a:ext cx="9144000" cy="3353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310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0B7949A-7C8F-4AA9-8288-CF55566B7F33}"/>
              </a:ext>
            </a:extLst>
          </p:cNvPr>
          <p:cNvGrpSpPr/>
          <p:nvPr/>
        </p:nvGrpSpPr>
        <p:grpSpPr>
          <a:xfrm>
            <a:off x="1453509" y="239887"/>
            <a:ext cx="7398183" cy="688555"/>
            <a:chOff x="1117600" y="2571750"/>
            <a:chExt cx="7636933" cy="889000"/>
          </a:xfrm>
        </p:grpSpPr>
        <p:sp>
          <p:nvSpPr>
            <p:cNvPr id="3" name="Rectangle: Rounded Corners 2">
              <a:extLst>
                <a:ext uri="{FF2B5EF4-FFF2-40B4-BE49-F238E27FC236}">
                  <a16:creationId xmlns:a16="http://schemas.microsoft.com/office/drawing/2014/main" id="{2EBB72B9-ED9F-4CBD-A20F-76A679DCAB3C}"/>
                </a:ext>
              </a:extLst>
            </p:cNvPr>
            <p:cNvSpPr/>
            <p:nvPr/>
          </p:nvSpPr>
          <p:spPr>
            <a:xfrm>
              <a:off x="1117600" y="2571750"/>
              <a:ext cx="7636933" cy="8890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1E282F71-5768-4655-9194-F882F6531475}"/>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F7D7ABE8-80FB-4053-A265-74933F2E5DFC}"/>
              </a:ext>
            </a:extLst>
          </p:cNvPr>
          <p:cNvGrpSpPr/>
          <p:nvPr/>
        </p:nvGrpSpPr>
        <p:grpSpPr>
          <a:xfrm>
            <a:off x="1424803" y="1059944"/>
            <a:ext cx="7398184" cy="851968"/>
            <a:chOff x="1117600" y="2571750"/>
            <a:chExt cx="7636933" cy="889000"/>
          </a:xfrm>
        </p:grpSpPr>
        <p:sp>
          <p:nvSpPr>
            <p:cNvPr id="11" name="Rectangle: Rounded Corners 10">
              <a:extLst>
                <a:ext uri="{FF2B5EF4-FFF2-40B4-BE49-F238E27FC236}">
                  <a16:creationId xmlns:a16="http://schemas.microsoft.com/office/drawing/2014/main" id="{03DE181F-2BA3-4AD7-B936-AC2AFA57A408}"/>
                </a:ext>
              </a:extLst>
            </p:cNvPr>
            <p:cNvSpPr/>
            <p:nvPr/>
          </p:nvSpPr>
          <p:spPr>
            <a:xfrm>
              <a:off x="1117600" y="2571750"/>
              <a:ext cx="7636933" cy="889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42ADAAA7-522E-47DC-8C17-9F6A18A585C2}"/>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D56B0AD0-5685-410E-946A-891364F6D594}"/>
              </a:ext>
            </a:extLst>
          </p:cNvPr>
          <p:cNvGrpSpPr/>
          <p:nvPr/>
        </p:nvGrpSpPr>
        <p:grpSpPr>
          <a:xfrm>
            <a:off x="1453509" y="2062854"/>
            <a:ext cx="7398183" cy="851968"/>
            <a:chOff x="1117600" y="2571750"/>
            <a:chExt cx="7636933" cy="889000"/>
          </a:xfrm>
        </p:grpSpPr>
        <p:sp>
          <p:nvSpPr>
            <p:cNvPr id="16" name="Rectangle: Rounded Corners 15">
              <a:extLst>
                <a:ext uri="{FF2B5EF4-FFF2-40B4-BE49-F238E27FC236}">
                  <a16:creationId xmlns:a16="http://schemas.microsoft.com/office/drawing/2014/main" id="{1119207B-CCF2-47E8-BE9C-DA67BA54FDAD}"/>
                </a:ext>
              </a:extLst>
            </p:cNvPr>
            <p:cNvSpPr/>
            <p:nvPr/>
          </p:nvSpPr>
          <p:spPr>
            <a:xfrm>
              <a:off x="1117600" y="2571750"/>
              <a:ext cx="7636933" cy="8890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7" name="Rectangle: Rounded Corners 16">
              <a:extLst>
                <a:ext uri="{FF2B5EF4-FFF2-40B4-BE49-F238E27FC236}">
                  <a16:creationId xmlns:a16="http://schemas.microsoft.com/office/drawing/2014/main" id="{3328A705-064C-4E6E-AD7E-0B7B37352665}"/>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grpSp>
        <p:nvGrpSpPr>
          <p:cNvPr id="20" name="Group 19">
            <a:extLst>
              <a:ext uri="{FF2B5EF4-FFF2-40B4-BE49-F238E27FC236}">
                <a16:creationId xmlns:a16="http://schemas.microsoft.com/office/drawing/2014/main" id="{4D907350-F149-4E19-8B48-9AB7D7987631}"/>
              </a:ext>
            </a:extLst>
          </p:cNvPr>
          <p:cNvGrpSpPr/>
          <p:nvPr/>
        </p:nvGrpSpPr>
        <p:grpSpPr>
          <a:xfrm>
            <a:off x="1453508" y="3046324"/>
            <a:ext cx="7398184" cy="750376"/>
            <a:chOff x="1117600" y="2571750"/>
            <a:chExt cx="7636933" cy="889000"/>
          </a:xfrm>
        </p:grpSpPr>
        <p:sp>
          <p:nvSpPr>
            <p:cNvPr id="21" name="Rectangle: Rounded Corners 20">
              <a:extLst>
                <a:ext uri="{FF2B5EF4-FFF2-40B4-BE49-F238E27FC236}">
                  <a16:creationId xmlns:a16="http://schemas.microsoft.com/office/drawing/2014/main" id="{ECF96EB3-F2CF-4FB8-85D6-4EFCCB01AA96}"/>
                </a:ext>
              </a:extLst>
            </p:cNvPr>
            <p:cNvSpPr/>
            <p:nvPr/>
          </p:nvSpPr>
          <p:spPr>
            <a:xfrm>
              <a:off x="1117600" y="2571750"/>
              <a:ext cx="7636933" cy="889000"/>
            </a:xfrm>
            <a:prstGeom prst="roundRect">
              <a:avLst/>
            </a:prstGeom>
            <a:solidFill>
              <a:srgbClr val="92B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D22C7333-9469-4C5A-90B3-36DBF60CD4E1}"/>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Google Shape;170;p35">
            <a:extLst>
              <a:ext uri="{FF2B5EF4-FFF2-40B4-BE49-F238E27FC236}">
                <a16:creationId xmlns:a16="http://schemas.microsoft.com/office/drawing/2014/main" id="{6015636F-F495-4C8C-9D5F-27757E232B84}"/>
              </a:ext>
            </a:extLst>
          </p:cNvPr>
          <p:cNvSpPr txBox="1">
            <a:spLocks/>
          </p:cNvSpPr>
          <p:nvPr/>
        </p:nvSpPr>
        <p:spPr>
          <a:xfrm rot="16200000">
            <a:off x="-854196" y="1853858"/>
            <a:ext cx="2978353" cy="1269961"/>
          </a:xfrm>
          <a:prstGeom prst="rec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Gloria Hallelujah"/>
              <a:buNone/>
              <a:defRPr sz="24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200" b="1" dirty="0" err="1">
                <a:solidFill>
                  <a:srgbClr val="006600"/>
                </a:solidFill>
                <a:latin typeface="#9Slide03 Arima Madurai" panose="00000500000000000000" pitchFamily="2" charset="0"/>
                <a:cs typeface="#9Slide03 Arima Madurai" panose="00000500000000000000" pitchFamily="2" charset="0"/>
              </a:rPr>
              <a:t>Yêu</a:t>
            </a:r>
            <a:r>
              <a:rPr lang="en-US" sz="3200" b="1" dirty="0">
                <a:solidFill>
                  <a:srgbClr val="006600"/>
                </a:solidFill>
                <a:latin typeface="#9Slide03 Arima Madurai" panose="00000500000000000000" pitchFamily="2" charset="0"/>
                <a:cs typeface="#9Slide03 Arima Madurai" panose="00000500000000000000" pitchFamily="2" charset="0"/>
              </a:rPr>
              <a:t> </a:t>
            </a:r>
            <a:r>
              <a:rPr lang="en-US" sz="3200" b="1" dirty="0" err="1">
                <a:solidFill>
                  <a:srgbClr val="006600"/>
                </a:solidFill>
                <a:latin typeface="#9Slide03 Arima Madurai" panose="00000500000000000000" pitchFamily="2" charset="0"/>
                <a:cs typeface="#9Slide03 Arima Madurai" panose="00000500000000000000" pitchFamily="2" charset="0"/>
              </a:rPr>
              <a:t>cầu</a:t>
            </a:r>
            <a:r>
              <a:rPr lang="en-US" sz="3200" b="1" dirty="0">
                <a:solidFill>
                  <a:srgbClr val="006600"/>
                </a:solidFill>
                <a:latin typeface="#9Slide03 Arima Madurai" panose="00000500000000000000" pitchFamily="2" charset="0"/>
                <a:cs typeface="#9Slide03 Arima Madurai" panose="00000500000000000000" pitchFamily="2" charset="0"/>
              </a:rPr>
              <a:t> </a:t>
            </a:r>
            <a:r>
              <a:rPr lang="en-US" sz="3200" b="1" dirty="0" err="1">
                <a:solidFill>
                  <a:srgbClr val="006600"/>
                </a:solidFill>
                <a:latin typeface="#9Slide03 Arima Madurai" panose="00000500000000000000" pitchFamily="2" charset="0"/>
                <a:cs typeface="#9Slide03 Arima Madurai" panose="00000500000000000000" pitchFamily="2" charset="0"/>
              </a:rPr>
              <a:t>đối</a:t>
            </a:r>
            <a:r>
              <a:rPr lang="en-US" sz="3200" b="1" dirty="0">
                <a:solidFill>
                  <a:srgbClr val="006600"/>
                </a:solidFill>
                <a:latin typeface="#9Slide03 Arima Madurai" panose="00000500000000000000" pitchFamily="2" charset="0"/>
                <a:cs typeface="#9Slide03 Arima Madurai" panose="00000500000000000000" pitchFamily="2" charset="0"/>
              </a:rPr>
              <a:t> </a:t>
            </a:r>
            <a:r>
              <a:rPr lang="en-US" sz="3200" b="1" dirty="0" err="1">
                <a:solidFill>
                  <a:srgbClr val="006600"/>
                </a:solidFill>
                <a:latin typeface="#9Slide03 Arima Madurai" panose="00000500000000000000" pitchFamily="2" charset="0"/>
                <a:cs typeface="#9Slide03 Arima Madurai" panose="00000500000000000000" pitchFamily="2" charset="0"/>
              </a:rPr>
              <a:t>với</a:t>
            </a:r>
            <a:r>
              <a:rPr lang="en-US" sz="3200" b="1" dirty="0">
                <a:solidFill>
                  <a:srgbClr val="006600"/>
                </a:solidFill>
                <a:latin typeface="#9Slide03 Arima Madurai" panose="00000500000000000000" pitchFamily="2" charset="0"/>
                <a:cs typeface="#9Slide03 Arima Madurai" panose="00000500000000000000" pitchFamily="2" charset="0"/>
              </a:rPr>
              <a:t> </a:t>
            </a:r>
            <a:r>
              <a:rPr lang="en-US" sz="3200" b="1" dirty="0" err="1">
                <a:solidFill>
                  <a:srgbClr val="006600"/>
                </a:solidFill>
                <a:latin typeface="#9Slide03 Arima Madurai" panose="00000500000000000000" pitchFamily="2" charset="0"/>
                <a:cs typeface="#9Slide03 Arima Madurai" panose="00000500000000000000" pitchFamily="2" charset="0"/>
              </a:rPr>
              <a:t>bài</a:t>
            </a:r>
            <a:r>
              <a:rPr lang="en-US" sz="3200" b="1" dirty="0">
                <a:solidFill>
                  <a:srgbClr val="006600"/>
                </a:solidFill>
                <a:latin typeface="#9Slide03 Arima Madurai" panose="00000500000000000000" pitchFamily="2" charset="0"/>
                <a:cs typeface="#9Slide03 Arima Madurai" panose="00000500000000000000" pitchFamily="2" charset="0"/>
              </a:rPr>
              <a:t> </a:t>
            </a:r>
            <a:r>
              <a:rPr lang="vi-VN" sz="3200" b="1" dirty="0">
                <a:solidFill>
                  <a:srgbClr val="006600"/>
                </a:solidFill>
                <a:latin typeface="#9Slide03 Arima Madurai" panose="00000500000000000000" pitchFamily="2" charset="0"/>
                <a:cs typeface="#9Slide03 Arima Madurai" panose="00000500000000000000" pitchFamily="2" charset="0"/>
              </a:rPr>
              <a:t> nghị luận</a:t>
            </a:r>
            <a:r>
              <a:rPr lang="en-US" sz="3200" b="1" dirty="0">
                <a:solidFill>
                  <a:srgbClr val="006600"/>
                </a:solidFill>
                <a:latin typeface="#9Slide03 Arima Madurai" panose="00000500000000000000" pitchFamily="2" charset="0"/>
                <a:cs typeface="#9Slide03 Arima Madurai" panose="00000500000000000000" pitchFamily="2" charset="0"/>
              </a:rPr>
              <a:t>:</a:t>
            </a:r>
          </a:p>
        </p:txBody>
      </p:sp>
      <p:sp>
        <p:nvSpPr>
          <p:cNvPr id="26" name="Title 5">
            <a:extLst>
              <a:ext uri="{FF2B5EF4-FFF2-40B4-BE49-F238E27FC236}">
                <a16:creationId xmlns:a16="http://schemas.microsoft.com/office/drawing/2014/main" id="{C5D508A6-32B0-4465-A602-F6BE8C45B2BF}"/>
              </a:ext>
            </a:extLst>
          </p:cNvPr>
          <p:cNvSpPr txBox="1">
            <a:spLocks/>
          </p:cNvSpPr>
          <p:nvPr/>
        </p:nvSpPr>
        <p:spPr>
          <a:xfrm>
            <a:off x="1548531" y="330285"/>
            <a:ext cx="7139630" cy="60450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dirty="0">
                <a:latin typeface="+mj-lt"/>
              </a:rPr>
              <a:t> </a:t>
            </a:r>
            <a:r>
              <a:rPr lang="vi-VN" sz="2400" dirty="0">
                <a:solidFill>
                  <a:srgbClr val="0033CC"/>
                </a:solidFill>
                <a:latin typeface="+mj-lt"/>
              </a:rPr>
              <a:t>Luận đề: ................................................................... </a:t>
            </a:r>
            <a:r>
              <a:rPr lang="vi-VN" sz="2400" dirty="0">
                <a:solidFill>
                  <a:srgbClr val="7030A0"/>
                </a:solidFill>
                <a:latin typeface="+mj-lt"/>
              </a:rPr>
              <a:t>  </a:t>
            </a:r>
            <a:endParaRPr lang="en-US" sz="2400" dirty="0">
              <a:solidFill>
                <a:srgbClr val="7030A0"/>
              </a:solidFill>
              <a:latin typeface="+mj-lt"/>
            </a:endParaRPr>
          </a:p>
        </p:txBody>
      </p:sp>
      <p:sp>
        <p:nvSpPr>
          <p:cNvPr id="28" name="Title 5">
            <a:extLst>
              <a:ext uri="{FF2B5EF4-FFF2-40B4-BE49-F238E27FC236}">
                <a16:creationId xmlns:a16="http://schemas.microsoft.com/office/drawing/2014/main" id="{EE989123-1FD4-49CA-8074-D5F375C87851}"/>
              </a:ext>
            </a:extLst>
          </p:cNvPr>
          <p:cNvSpPr txBox="1">
            <a:spLocks/>
          </p:cNvSpPr>
          <p:nvPr/>
        </p:nvSpPr>
        <p:spPr>
          <a:xfrm>
            <a:off x="1660084" y="1138053"/>
            <a:ext cx="6927623"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spc="-150" dirty="0">
                <a:solidFill>
                  <a:srgbClr val="0033CC"/>
                </a:solidFill>
                <a:latin typeface="+mj-lt"/>
              </a:rPr>
              <a:t>Luận điểm</a:t>
            </a:r>
            <a:r>
              <a:rPr lang="vi-VN" sz="2400" spc="-150" dirty="0">
                <a:latin typeface="+mj-lt"/>
              </a:rPr>
              <a:t>: </a:t>
            </a:r>
            <a:r>
              <a:rPr lang="vi-VN" sz="2400" spc="-150" dirty="0">
                <a:solidFill>
                  <a:srgbClr val="7030A0"/>
                </a:solidFill>
                <a:latin typeface="+mj-lt"/>
              </a:rPr>
              <a:t>  .......................................................................................</a:t>
            </a:r>
            <a:endParaRPr lang="en-US" sz="2400" spc="-150" dirty="0">
              <a:solidFill>
                <a:srgbClr val="7030A0"/>
              </a:solidFill>
              <a:latin typeface="+mj-lt"/>
            </a:endParaRPr>
          </a:p>
        </p:txBody>
      </p:sp>
      <p:sp>
        <p:nvSpPr>
          <p:cNvPr id="29" name="Title 5">
            <a:extLst>
              <a:ext uri="{FF2B5EF4-FFF2-40B4-BE49-F238E27FC236}">
                <a16:creationId xmlns:a16="http://schemas.microsoft.com/office/drawing/2014/main" id="{B8E81975-9B37-431F-AC84-7E17CDEB2A82}"/>
              </a:ext>
            </a:extLst>
          </p:cNvPr>
          <p:cNvSpPr txBox="1">
            <a:spLocks/>
          </p:cNvSpPr>
          <p:nvPr/>
        </p:nvSpPr>
        <p:spPr>
          <a:xfrm>
            <a:off x="1586548" y="2249292"/>
            <a:ext cx="7173113" cy="94201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spc="-150" dirty="0">
                <a:solidFill>
                  <a:srgbClr val="0033CC"/>
                </a:solidFill>
                <a:latin typeface="+mj-lt"/>
              </a:rPr>
              <a:t>Luận chứng</a:t>
            </a:r>
            <a:r>
              <a:rPr lang="vi-VN" sz="2400" spc="-150" dirty="0">
                <a:latin typeface="+mj-lt"/>
              </a:rPr>
              <a:t>: </a:t>
            </a:r>
            <a:r>
              <a:rPr lang="vi-VN" sz="2400" spc="-150" dirty="0">
                <a:solidFill>
                  <a:srgbClr val="7030A0"/>
                </a:solidFill>
                <a:latin typeface="+mj-lt"/>
              </a:rPr>
              <a:t> ........................................................................................</a:t>
            </a:r>
            <a:endParaRPr lang="en-US" sz="2400" spc="-150" dirty="0">
              <a:solidFill>
                <a:srgbClr val="7030A0"/>
              </a:solidFill>
              <a:latin typeface="+mj-lt"/>
            </a:endParaRPr>
          </a:p>
        </p:txBody>
      </p:sp>
      <p:sp>
        <p:nvSpPr>
          <p:cNvPr id="30" name="Title 5">
            <a:extLst>
              <a:ext uri="{FF2B5EF4-FFF2-40B4-BE49-F238E27FC236}">
                <a16:creationId xmlns:a16="http://schemas.microsoft.com/office/drawing/2014/main" id="{54D7F17F-0782-459C-8F78-9D331A7FD7C8}"/>
              </a:ext>
            </a:extLst>
          </p:cNvPr>
          <p:cNvSpPr txBox="1">
            <a:spLocks/>
          </p:cNvSpPr>
          <p:nvPr/>
        </p:nvSpPr>
        <p:spPr>
          <a:xfrm>
            <a:off x="1560080" y="3196308"/>
            <a:ext cx="6517555"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dirty="0">
                <a:solidFill>
                  <a:srgbClr val="0033CC"/>
                </a:solidFill>
                <a:latin typeface="+mj-lt"/>
              </a:rPr>
              <a:t>Luận cứ</a:t>
            </a:r>
            <a:r>
              <a:rPr lang="vi-VN" sz="2400" dirty="0">
                <a:latin typeface="+mj-lt"/>
              </a:rPr>
              <a:t>: </a:t>
            </a:r>
            <a:r>
              <a:rPr lang="vi-VN" sz="2400" dirty="0">
                <a:solidFill>
                  <a:srgbClr val="7030A0"/>
                </a:solidFill>
                <a:latin typeface="+mj-lt"/>
              </a:rPr>
              <a:t> .................................................................</a:t>
            </a:r>
            <a:endParaRPr lang="en-US" sz="2400" dirty="0">
              <a:solidFill>
                <a:srgbClr val="7030A0"/>
              </a:solidFill>
              <a:latin typeface="+mj-lt"/>
            </a:endParaRPr>
          </a:p>
        </p:txBody>
      </p:sp>
      <p:grpSp>
        <p:nvGrpSpPr>
          <p:cNvPr id="19" name="Group 18">
            <a:extLst>
              <a:ext uri="{FF2B5EF4-FFF2-40B4-BE49-F238E27FC236}">
                <a16:creationId xmlns:a16="http://schemas.microsoft.com/office/drawing/2014/main" id="{3711A0DD-C204-4225-9887-8F790CD1B9C8}"/>
              </a:ext>
            </a:extLst>
          </p:cNvPr>
          <p:cNvGrpSpPr/>
          <p:nvPr/>
        </p:nvGrpSpPr>
        <p:grpSpPr>
          <a:xfrm>
            <a:off x="1453508" y="3978015"/>
            <a:ext cx="7398184" cy="851968"/>
            <a:chOff x="1117600" y="2571750"/>
            <a:chExt cx="7636933" cy="889000"/>
          </a:xfrm>
        </p:grpSpPr>
        <p:sp>
          <p:nvSpPr>
            <p:cNvPr id="23" name="Rectangle: Rounded Corners 22">
              <a:extLst>
                <a:ext uri="{FF2B5EF4-FFF2-40B4-BE49-F238E27FC236}">
                  <a16:creationId xmlns:a16="http://schemas.microsoft.com/office/drawing/2014/main" id="{2C6BD88C-7E0D-483F-8DDF-98BD4D41360B}"/>
                </a:ext>
              </a:extLst>
            </p:cNvPr>
            <p:cNvSpPr/>
            <p:nvPr/>
          </p:nvSpPr>
          <p:spPr>
            <a:xfrm>
              <a:off x="1117600" y="2571750"/>
              <a:ext cx="7636933" cy="889000"/>
            </a:xfrm>
            <a:prstGeom prst="roundRect">
              <a:avLst/>
            </a:prstGeom>
            <a:solidFill>
              <a:srgbClr val="D2E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5F01D3B5-317F-44E0-9417-792187773D77}"/>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itle 5">
            <a:extLst>
              <a:ext uri="{FF2B5EF4-FFF2-40B4-BE49-F238E27FC236}">
                <a16:creationId xmlns:a16="http://schemas.microsoft.com/office/drawing/2014/main" id="{73D9F63D-EE2A-419F-BEDD-4FCA8D068C38}"/>
              </a:ext>
            </a:extLst>
          </p:cNvPr>
          <p:cNvSpPr txBox="1">
            <a:spLocks/>
          </p:cNvSpPr>
          <p:nvPr/>
        </p:nvSpPr>
        <p:spPr>
          <a:xfrm>
            <a:off x="1560080" y="4252286"/>
            <a:ext cx="7128081"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000"/>
              </a:spcAft>
            </a:pPr>
            <a:r>
              <a:rPr lang="vi-VN" sz="2400" dirty="0">
                <a:latin typeface="+mj-lt"/>
                <a:ea typeface="Calibri" panose="020F0502020204030204" pitchFamily="34" charset="0"/>
                <a:cs typeface="Times New Roman" panose="02020603050405020304" pitchFamily="18" charset="0"/>
              </a:rPr>
              <a:t> </a:t>
            </a:r>
            <a:r>
              <a:rPr lang="vi-VN" sz="2400" dirty="0">
                <a:solidFill>
                  <a:srgbClr val="0033CC"/>
                </a:solidFill>
                <a:latin typeface="+mj-lt"/>
                <a:ea typeface="Calibri" panose="020F0502020204030204" pitchFamily="34" charset="0"/>
                <a:cs typeface="Times New Roman" panose="02020603050405020304" pitchFamily="18" charset="0"/>
              </a:rPr>
              <a:t>Lập luận</a:t>
            </a:r>
            <a:r>
              <a:rPr lang="vi-VN" sz="2400" dirty="0">
                <a:latin typeface="+mj-lt"/>
                <a:ea typeface="Calibri" panose="020F0502020204030204" pitchFamily="34" charset="0"/>
                <a:cs typeface="Times New Roman" panose="02020603050405020304" pitchFamily="18" charset="0"/>
              </a:rPr>
              <a:t>: </a:t>
            </a:r>
            <a:r>
              <a:rPr lang="vi-VN" sz="2400" dirty="0">
                <a:solidFill>
                  <a:srgbClr val="7030A0"/>
                </a:solidFill>
                <a:latin typeface="+mj-lt"/>
                <a:ea typeface="Calibri" panose="020F0502020204030204" pitchFamily="34" charset="0"/>
                <a:cs typeface="Times New Roman" panose="02020603050405020304" pitchFamily="18" charset="0"/>
              </a:rPr>
              <a:t> ...................................................................</a:t>
            </a:r>
            <a:endParaRPr lang="en-US" sz="2400" dirty="0">
              <a:solidFill>
                <a:srgbClr val="7030A0"/>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449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par>
                                <p:cTn id="37" presetID="14" presetClass="entr" presetSubtype="1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randombar(horizontal)">
                                      <p:cBhvr>
                                        <p:cTn id="44" dur="500"/>
                                        <p:tgtEl>
                                          <p:spTgt spid="27"/>
                                        </p:tgtEl>
                                      </p:cBhvr>
                                    </p:animEffect>
                                  </p:childTnLst>
                                </p:cTn>
                              </p:par>
                              <p:par>
                                <p:cTn id="45" presetID="14" presetClass="entr" presetSubtype="1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8" grpId="0"/>
      <p:bldP spid="29" grpId="0"/>
      <p:bldP spid="30"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0B7949A-7C8F-4AA9-8288-CF55566B7F33}"/>
              </a:ext>
            </a:extLst>
          </p:cNvPr>
          <p:cNvGrpSpPr/>
          <p:nvPr/>
        </p:nvGrpSpPr>
        <p:grpSpPr>
          <a:xfrm>
            <a:off x="1404299" y="9222"/>
            <a:ext cx="7398183" cy="688555"/>
            <a:chOff x="1117600" y="2571750"/>
            <a:chExt cx="7636933" cy="889000"/>
          </a:xfrm>
        </p:grpSpPr>
        <p:sp>
          <p:nvSpPr>
            <p:cNvPr id="3" name="Rectangle: Rounded Corners 2">
              <a:extLst>
                <a:ext uri="{FF2B5EF4-FFF2-40B4-BE49-F238E27FC236}">
                  <a16:creationId xmlns:a16="http://schemas.microsoft.com/office/drawing/2014/main" id="{2EBB72B9-ED9F-4CBD-A20F-76A679DCAB3C}"/>
                </a:ext>
              </a:extLst>
            </p:cNvPr>
            <p:cNvSpPr/>
            <p:nvPr/>
          </p:nvSpPr>
          <p:spPr>
            <a:xfrm>
              <a:off x="1117600" y="2571750"/>
              <a:ext cx="7636933" cy="8890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1E282F71-5768-4655-9194-F882F6531475}"/>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F7D7ABE8-80FB-4053-A265-74933F2E5DFC}"/>
              </a:ext>
            </a:extLst>
          </p:cNvPr>
          <p:cNvGrpSpPr/>
          <p:nvPr/>
        </p:nvGrpSpPr>
        <p:grpSpPr>
          <a:xfrm>
            <a:off x="1453509" y="870021"/>
            <a:ext cx="7398184" cy="851968"/>
            <a:chOff x="1117600" y="2571750"/>
            <a:chExt cx="7636933" cy="889000"/>
          </a:xfrm>
        </p:grpSpPr>
        <p:sp>
          <p:nvSpPr>
            <p:cNvPr id="11" name="Rectangle: Rounded Corners 10">
              <a:extLst>
                <a:ext uri="{FF2B5EF4-FFF2-40B4-BE49-F238E27FC236}">
                  <a16:creationId xmlns:a16="http://schemas.microsoft.com/office/drawing/2014/main" id="{03DE181F-2BA3-4AD7-B936-AC2AFA57A408}"/>
                </a:ext>
              </a:extLst>
            </p:cNvPr>
            <p:cNvSpPr/>
            <p:nvPr/>
          </p:nvSpPr>
          <p:spPr>
            <a:xfrm>
              <a:off x="1117600" y="2571750"/>
              <a:ext cx="7636933" cy="889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42ADAAA7-522E-47DC-8C17-9F6A18A585C2}"/>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D56B0AD0-5685-410E-946A-891364F6D594}"/>
              </a:ext>
            </a:extLst>
          </p:cNvPr>
          <p:cNvGrpSpPr/>
          <p:nvPr/>
        </p:nvGrpSpPr>
        <p:grpSpPr>
          <a:xfrm>
            <a:off x="1453509" y="1878739"/>
            <a:ext cx="7398183" cy="851968"/>
            <a:chOff x="1117600" y="2571750"/>
            <a:chExt cx="7636933" cy="889000"/>
          </a:xfrm>
        </p:grpSpPr>
        <p:sp>
          <p:nvSpPr>
            <p:cNvPr id="16" name="Rectangle: Rounded Corners 15">
              <a:extLst>
                <a:ext uri="{FF2B5EF4-FFF2-40B4-BE49-F238E27FC236}">
                  <a16:creationId xmlns:a16="http://schemas.microsoft.com/office/drawing/2014/main" id="{1119207B-CCF2-47E8-BE9C-DA67BA54FDAD}"/>
                </a:ext>
              </a:extLst>
            </p:cNvPr>
            <p:cNvSpPr/>
            <p:nvPr/>
          </p:nvSpPr>
          <p:spPr>
            <a:xfrm>
              <a:off x="1117600" y="2571750"/>
              <a:ext cx="7636933" cy="8890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7" name="Rectangle: Rounded Corners 16">
              <a:extLst>
                <a:ext uri="{FF2B5EF4-FFF2-40B4-BE49-F238E27FC236}">
                  <a16:creationId xmlns:a16="http://schemas.microsoft.com/office/drawing/2014/main" id="{3328A705-064C-4E6E-AD7E-0B7B37352665}"/>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grpSp>
        <p:nvGrpSpPr>
          <p:cNvPr id="20" name="Group 19">
            <a:extLst>
              <a:ext uri="{FF2B5EF4-FFF2-40B4-BE49-F238E27FC236}">
                <a16:creationId xmlns:a16="http://schemas.microsoft.com/office/drawing/2014/main" id="{4D907350-F149-4E19-8B48-9AB7D7987631}"/>
              </a:ext>
            </a:extLst>
          </p:cNvPr>
          <p:cNvGrpSpPr/>
          <p:nvPr/>
        </p:nvGrpSpPr>
        <p:grpSpPr>
          <a:xfrm>
            <a:off x="1453509" y="2909912"/>
            <a:ext cx="7398184" cy="750376"/>
            <a:chOff x="1117600" y="2571750"/>
            <a:chExt cx="7636933" cy="889000"/>
          </a:xfrm>
        </p:grpSpPr>
        <p:sp>
          <p:nvSpPr>
            <p:cNvPr id="21" name="Rectangle: Rounded Corners 20">
              <a:extLst>
                <a:ext uri="{FF2B5EF4-FFF2-40B4-BE49-F238E27FC236}">
                  <a16:creationId xmlns:a16="http://schemas.microsoft.com/office/drawing/2014/main" id="{ECF96EB3-F2CF-4FB8-85D6-4EFCCB01AA96}"/>
                </a:ext>
              </a:extLst>
            </p:cNvPr>
            <p:cNvSpPr/>
            <p:nvPr/>
          </p:nvSpPr>
          <p:spPr>
            <a:xfrm>
              <a:off x="1117600" y="2571750"/>
              <a:ext cx="7636933" cy="889000"/>
            </a:xfrm>
            <a:prstGeom prst="roundRect">
              <a:avLst/>
            </a:prstGeom>
            <a:solidFill>
              <a:srgbClr val="92B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D22C7333-9469-4C5A-90B3-36DBF60CD4E1}"/>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Google Shape;170;p35">
            <a:extLst>
              <a:ext uri="{FF2B5EF4-FFF2-40B4-BE49-F238E27FC236}">
                <a16:creationId xmlns:a16="http://schemas.microsoft.com/office/drawing/2014/main" id="{6015636F-F495-4C8C-9D5F-27757E232B84}"/>
              </a:ext>
            </a:extLst>
          </p:cNvPr>
          <p:cNvSpPr txBox="1">
            <a:spLocks/>
          </p:cNvSpPr>
          <p:nvPr/>
        </p:nvSpPr>
        <p:spPr>
          <a:xfrm rot="16200000">
            <a:off x="-854196" y="1853858"/>
            <a:ext cx="2978353" cy="1269961"/>
          </a:xfrm>
          <a:prstGeom prst="rec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Gloria Hallelujah"/>
              <a:buNone/>
              <a:defRPr sz="24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200" b="1" dirty="0" err="1">
                <a:solidFill>
                  <a:srgbClr val="006600"/>
                </a:solidFill>
                <a:latin typeface="#9Slide03 Arima Madurai" panose="00000500000000000000" pitchFamily="2" charset="0"/>
                <a:cs typeface="#9Slide03 Arima Madurai" panose="00000500000000000000" pitchFamily="2" charset="0"/>
              </a:rPr>
              <a:t>Yêu</a:t>
            </a:r>
            <a:r>
              <a:rPr lang="en-US" sz="3200" b="1" dirty="0">
                <a:solidFill>
                  <a:srgbClr val="006600"/>
                </a:solidFill>
                <a:latin typeface="#9Slide03 Arima Madurai" panose="00000500000000000000" pitchFamily="2" charset="0"/>
                <a:cs typeface="#9Slide03 Arima Madurai" panose="00000500000000000000" pitchFamily="2" charset="0"/>
              </a:rPr>
              <a:t> </a:t>
            </a:r>
            <a:r>
              <a:rPr lang="en-US" sz="3200" b="1" dirty="0" err="1">
                <a:solidFill>
                  <a:srgbClr val="006600"/>
                </a:solidFill>
                <a:latin typeface="#9Slide03 Arima Madurai" panose="00000500000000000000" pitchFamily="2" charset="0"/>
                <a:cs typeface="#9Slide03 Arima Madurai" panose="00000500000000000000" pitchFamily="2" charset="0"/>
              </a:rPr>
              <a:t>cầu</a:t>
            </a:r>
            <a:r>
              <a:rPr lang="en-US" sz="3200" b="1" dirty="0">
                <a:solidFill>
                  <a:srgbClr val="006600"/>
                </a:solidFill>
                <a:latin typeface="#9Slide03 Arima Madurai" panose="00000500000000000000" pitchFamily="2" charset="0"/>
                <a:cs typeface="#9Slide03 Arima Madurai" panose="00000500000000000000" pitchFamily="2" charset="0"/>
              </a:rPr>
              <a:t> </a:t>
            </a:r>
            <a:r>
              <a:rPr lang="en-US" sz="3200" b="1" dirty="0" err="1">
                <a:solidFill>
                  <a:srgbClr val="006600"/>
                </a:solidFill>
                <a:latin typeface="#9Slide03 Arima Madurai" panose="00000500000000000000" pitchFamily="2" charset="0"/>
                <a:cs typeface="#9Slide03 Arima Madurai" panose="00000500000000000000" pitchFamily="2" charset="0"/>
              </a:rPr>
              <a:t>đối</a:t>
            </a:r>
            <a:r>
              <a:rPr lang="en-US" sz="3200" b="1" dirty="0">
                <a:solidFill>
                  <a:srgbClr val="006600"/>
                </a:solidFill>
                <a:latin typeface="#9Slide03 Arima Madurai" panose="00000500000000000000" pitchFamily="2" charset="0"/>
                <a:cs typeface="#9Slide03 Arima Madurai" panose="00000500000000000000" pitchFamily="2" charset="0"/>
              </a:rPr>
              <a:t> </a:t>
            </a:r>
            <a:r>
              <a:rPr lang="en-US" sz="3200" b="1" dirty="0" err="1">
                <a:solidFill>
                  <a:srgbClr val="006600"/>
                </a:solidFill>
                <a:latin typeface="#9Slide03 Arima Madurai" panose="00000500000000000000" pitchFamily="2" charset="0"/>
                <a:cs typeface="#9Slide03 Arima Madurai" panose="00000500000000000000" pitchFamily="2" charset="0"/>
              </a:rPr>
              <a:t>với</a:t>
            </a:r>
            <a:r>
              <a:rPr lang="en-US" sz="3200" b="1" dirty="0">
                <a:solidFill>
                  <a:srgbClr val="006600"/>
                </a:solidFill>
                <a:latin typeface="#9Slide03 Arima Madurai" panose="00000500000000000000" pitchFamily="2" charset="0"/>
                <a:cs typeface="#9Slide03 Arima Madurai" panose="00000500000000000000" pitchFamily="2" charset="0"/>
              </a:rPr>
              <a:t> </a:t>
            </a:r>
            <a:r>
              <a:rPr lang="en-US" sz="3200" b="1" dirty="0" err="1">
                <a:solidFill>
                  <a:srgbClr val="006600"/>
                </a:solidFill>
                <a:latin typeface="#9Slide03 Arima Madurai" panose="00000500000000000000" pitchFamily="2" charset="0"/>
                <a:cs typeface="#9Slide03 Arima Madurai" panose="00000500000000000000" pitchFamily="2" charset="0"/>
              </a:rPr>
              <a:t>bài</a:t>
            </a:r>
            <a:r>
              <a:rPr lang="en-US" sz="3200" b="1" dirty="0">
                <a:solidFill>
                  <a:srgbClr val="006600"/>
                </a:solidFill>
                <a:latin typeface="#9Slide03 Arima Madurai" panose="00000500000000000000" pitchFamily="2" charset="0"/>
                <a:cs typeface="#9Slide03 Arima Madurai" panose="00000500000000000000" pitchFamily="2" charset="0"/>
              </a:rPr>
              <a:t> </a:t>
            </a:r>
            <a:r>
              <a:rPr lang="vi-VN" sz="3200" b="1" dirty="0">
                <a:solidFill>
                  <a:srgbClr val="006600"/>
                </a:solidFill>
                <a:latin typeface="#9Slide03 Arima Madurai" panose="00000500000000000000" pitchFamily="2" charset="0"/>
                <a:cs typeface="#9Slide03 Arima Madurai" panose="00000500000000000000" pitchFamily="2" charset="0"/>
              </a:rPr>
              <a:t> nghị luận</a:t>
            </a:r>
            <a:r>
              <a:rPr lang="en-US" sz="3200" b="1" dirty="0">
                <a:solidFill>
                  <a:srgbClr val="006600"/>
                </a:solidFill>
                <a:latin typeface="#9Slide03 Arima Madurai" panose="00000500000000000000" pitchFamily="2" charset="0"/>
                <a:cs typeface="#9Slide03 Arima Madurai" panose="00000500000000000000" pitchFamily="2" charset="0"/>
              </a:rPr>
              <a:t>:</a:t>
            </a:r>
          </a:p>
        </p:txBody>
      </p:sp>
      <p:sp>
        <p:nvSpPr>
          <p:cNvPr id="26" name="Title 5">
            <a:extLst>
              <a:ext uri="{FF2B5EF4-FFF2-40B4-BE49-F238E27FC236}">
                <a16:creationId xmlns:a16="http://schemas.microsoft.com/office/drawing/2014/main" id="{C5D508A6-32B0-4465-A602-F6BE8C45B2BF}"/>
              </a:ext>
            </a:extLst>
          </p:cNvPr>
          <p:cNvSpPr txBox="1">
            <a:spLocks/>
          </p:cNvSpPr>
          <p:nvPr/>
        </p:nvSpPr>
        <p:spPr>
          <a:xfrm>
            <a:off x="1560080" y="157571"/>
            <a:ext cx="6141960" cy="60450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dirty="0">
                <a:latin typeface="+mj-lt"/>
              </a:rPr>
              <a:t> </a:t>
            </a:r>
            <a:r>
              <a:rPr lang="vi-VN" sz="2400" dirty="0">
                <a:solidFill>
                  <a:srgbClr val="0033CC"/>
                </a:solidFill>
                <a:latin typeface="+mj-lt"/>
              </a:rPr>
              <a:t>Luận đề: </a:t>
            </a:r>
            <a:r>
              <a:rPr lang="vi-VN" sz="2400" dirty="0">
                <a:solidFill>
                  <a:srgbClr val="7030A0"/>
                </a:solidFill>
                <a:latin typeface="+mj-lt"/>
              </a:rPr>
              <a:t>Là yêu cầu của đề bài</a:t>
            </a:r>
            <a:endParaRPr lang="en-US" sz="2400" dirty="0">
              <a:solidFill>
                <a:srgbClr val="7030A0"/>
              </a:solidFill>
              <a:latin typeface="+mj-lt"/>
            </a:endParaRPr>
          </a:p>
        </p:txBody>
      </p:sp>
      <p:sp>
        <p:nvSpPr>
          <p:cNvPr id="28" name="Title 5">
            <a:extLst>
              <a:ext uri="{FF2B5EF4-FFF2-40B4-BE49-F238E27FC236}">
                <a16:creationId xmlns:a16="http://schemas.microsoft.com/office/drawing/2014/main" id="{EE989123-1FD4-49CA-8074-D5F375C87851}"/>
              </a:ext>
            </a:extLst>
          </p:cNvPr>
          <p:cNvSpPr txBox="1">
            <a:spLocks/>
          </p:cNvSpPr>
          <p:nvPr/>
        </p:nvSpPr>
        <p:spPr>
          <a:xfrm>
            <a:off x="1661038" y="1012648"/>
            <a:ext cx="6927623"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spc="-150" dirty="0">
                <a:solidFill>
                  <a:srgbClr val="0033CC"/>
                </a:solidFill>
                <a:latin typeface="+mj-lt"/>
              </a:rPr>
              <a:t>Luận điểm</a:t>
            </a:r>
            <a:r>
              <a:rPr lang="vi-VN" sz="2400" spc="-150" dirty="0">
                <a:latin typeface="+mj-lt"/>
              </a:rPr>
              <a:t>: </a:t>
            </a:r>
            <a:r>
              <a:rPr lang="vi-VN" sz="2400" spc="-150" dirty="0">
                <a:solidFill>
                  <a:srgbClr val="7030A0"/>
                </a:solidFill>
                <a:latin typeface="+mj-lt"/>
              </a:rPr>
              <a:t>Là những ý (tư tưởng, vấn đề ) chính sẽ bàn luận</a:t>
            </a:r>
            <a:endParaRPr lang="en-US" sz="2400" spc="-150" dirty="0">
              <a:solidFill>
                <a:srgbClr val="7030A0"/>
              </a:solidFill>
              <a:latin typeface="+mj-lt"/>
            </a:endParaRPr>
          </a:p>
        </p:txBody>
      </p:sp>
      <p:sp>
        <p:nvSpPr>
          <p:cNvPr id="29" name="Title 5">
            <a:extLst>
              <a:ext uri="{FF2B5EF4-FFF2-40B4-BE49-F238E27FC236}">
                <a16:creationId xmlns:a16="http://schemas.microsoft.com/office/drawing/2014/main" id="{B8E81975-9B37-431F-AC84-7E17CDEB2A82}"/>
              </a:ext>
            </a:extLst>
          </p:cNvPr>
          <p:cNvSpPr txBox="1">
            <a:spLocks/>
          </p:cNvSpPr>
          <p:nvPr/>
        </p:nvSpPr>
        <p:spPr>
          <a:xfrm>
            <a:off x="1661038" y="1929265"/>
            <a:ext cx="7173113" cy="94201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spc="-150" dirty="0">
                <a:solidFill>
                  <a:srgbClr val="0033CC"/>
                </a:solidFill>
                <a:latin typeface="+mj-lt"/>
              </a:rPr>
              <a:t>Luận chứng</a:t>
            </a:r>
            <a:r>
              <a:rPr lang="vi-VN" sz="2400" spc="-150" dirty="0">
                <a:latin typeface="+mj-lt"/>
              </a:rPr>
              <a:t>: </a:t>
            </a:r>
            <a:r>
              <a:rPr lang="vi-VN" sz="2400" spc="-150" dirty="0">
                <a:solidFill>
                  <a:srgbClr val="7030A0"/>
                </a:solidFill>
                <a:latin typeface="+mj-lt"/>
              </a:rPr>
              <a:t>Là dẫn chứng để chứng minh làm rõ yêu cầu của đề</a:t>
            </a:r>
            <a:endParaRPr lang="en-US" sz="2400" spc="-150" dirty="0">
              <a:solidFill>
                <a:srgbClr val="7030A0"/>
              </a:solidFill>
              <a:latin typeface="+mj-lt"/>
            </a:endParaRPr>
          </a:p>
        </p:txBody>
      </p:sp>
      <p:sp>
        <p:nvSpPr>
          <p:cNvPr id="30" name="Title 5">
            <a:extLst>
              <a:ext uri="{FF2B5EF4-FFF2-40B4-BE49-F238E27FC236}">
                <a16:creationId xmlns:a16="http://schemas.microsoft.com/office/drawing/2014/main" id="{54D7F17F-0782-459C-8F78-9D331A7FD7C8}"/>
              </a:ext>
            </a:extLst>
          </p:cNvPr>
          <p:cNvSpPr txBox="1">
            <a:spLocks/>
          </p:cNvSpPr>
          <p:nvPr/>
        </p:nvSpPr>
        <p:spPr>
          <a:xfrm>
            <a:off x="1561270" y="3004978"/>
            <a:ext cx="6517555"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dirty="0">
                <a:solidFill>
                  <a:srgbClr val="0033CC"/>
                </a:solidFill>
                <a:latin typeface="+mj-lt"/>
              </a:rPr>
              <a:t>Luận cứ</a:t>
            </a:r>
            <a:r>
              <a:rPr lang="vi-VN" sz="2400" dirty="0">
                <a:latin typeface="+mj-lt"/>
              </a:rPr>
              <a:t>: </a:t>
            </a:r>
            <a:r>
              <a:rPr lang="vi-VN" sz="2400" dirty="0">
                <a:solidFill>
                  <a:srgbClr val="7030A0"/>
                </a:solidFill>
                <a:latin typeface="+mj-lt"/>
              </a:rPr>
              <a:t>Các lí lẽ làm rõ luận điểm</a:t>
            </a:r>
            <a:r>
              <a:rPr lang="en-US" sz="2400" dirty="0">
                <a:solidFill>
                  <a:srgbClr val="7030A0"/>
                </a:solidFill>
                <a:latin typeface="+mj-lt"/>
              </a:rPr>
              <a:t> </a:t>
            </a:r>
          </a:p>
        </p:txBody>
      </p:sp>
      <p:grpSp>
        <p:nvGrpSpPr>
          <p:cNvPr id="19" name="Group 18">
            <a:extLst>
              <a:ext uri="{FF2B5EF4-FFF2-40B4-BE49-F238E27FC236}">
                <a16:creationId xmlns:a16="http://schemas.microsoft.com/office/drawing/2014/main" id="{3711A0DD-C204-4225-9887-8F790CD1B9C8}"/>
              </a:ext>
            </a:extLst>
          </p:cNvPr>
          <p:cNvGrpSpPr/>
          <p:nvPr/>
        </p:nvGrpSpPr>
        <p:grpSpPr>
          <a:xfrm>
            <a:off x="1435967" y="3801556"/>
            <a:ext cx="7398184" cy="1184373"/>
            <a:chOff x="1117600" y="2571750"/>
            <a:chExt cx="7636933" cy="889000"/>
          </a:xfrm>
        </p:grpSpPr>
        <p:sp>
          <p:nvSpPr>
            <p:cNvPr id="23" name="Rectangle: Rounded Corners 22">
              <a:extLst>
                <a:ext uri="{FF2B5EF4-FFF2-40B4-BE49-F238E27FC236}">
                  <a16:creationId xmlns:a16="http://schemas.microsoft.com/office/drawing/2014/main" id="{2C6BD88C-7E0D-483F-8DDF-98BD4D41360B}"/>
                </a:ext>
              </a:extLst>
            </p:cNvPr>
            <p:cNvSpPr/>
            <p:nvPr/>
          </p:nvSpPr>
          <p:spPr>
            <a:xfrm>
              <a:off x="1117600" y="2571750"/>
              <a:ext cx="7636933" cy="889000"/>
            </a:xfrm>
            <a:prstGeom prst="roundRect">
              <a:avLst/>
            </a:prstGeom>
            <a:solidFill>
              <a:srgbClr val="D2E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5F01D3B5-317F-44E0-9417-792187773D77}"/>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itle 5">
            <a:extLst>
              <a:ext uri="{FF2B5EF4-FFF2-40B4-BE49-F238E27FC236}">
                <a16:creationId xmlns:a16="http://schemas.microsoft.com/office/drawing/2014/main" id="{73D9F63D-EE2A-419F-BEDD-4FCA8D068C38}"/>
              </a:ext>
            </a:extLst>
          </p:cNvPr>
          <p:cNvSpPr txBox="1">
            <a:spLocks/>
          </p:cNvSpPr>
          <p:nvPr/>
        </p:nvSpPr>
        <p:spPr>
          <a:xfrm>
            <a:off x="1561226" y="3801556"/>
            <a:ext cx="7128081"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000"/>
              </a:spcAft>
            </a:pPr>
            <a:r>
              <a:rPr lang="vi-VN" sz="2400" dirty="0">
                <a:latin typeface="+mj-lt"/>
                <a:ea typeface="Calibri" panose="020F0502020204030204" pitchFamily="34" charset="0"/>
                <a:cs typeface="Times New Roman" panose="02020603050405020304" pitchFamily="18" charset="0"/>
              </a:rPr>
              <a:t> </a:t>
            </a:r>
            <a:r>
              <a:rPr lang="vi-VN" sz="2400" dirty="0">
                <a:solidFill>
                  <a:srgbClr val="0033CC"/>
                </a:solidFill>
                <a:latin typeface="+mj-lt"/>
                <a:ea typeface="Calibri" panose="020F0502020204030204" pitchFamily="34" charset="0"/>
                <a:cs typeface="Times New Roman" panose="02020603050405020304" pitchFamily="18" charset="0"/>
              </a:rPr>
              <a:t>Lập luận</a:t>
            </a:r>
            <a:r>
              <a:rPr lang="vi-VN" sz="2400" dirty="0">
                <a:latin typeface="+mj-lt"/>
                <a:ea typeface="Calibri" panose="020F0502020204030204" pitchFamily="34" charset="0"/>
                <a:cs typeface="Times New Roman" panose="02020603050405020304" pitchFamily="18" charset="0"/>
              </a:rPr>
              <a:t>: </a:t>
            </a:r>
            <a:r>
              <a:rPr lang="vi-VN" sz="2400" dirty="0">
                <a:solidFill>
                  <a:srgbClr val="7030A0"/>
                </a:solidFill>
                <a:latin typeface="+mj-lt"/>
                <a:ea typeface="Calibri" panose="020F0502020204030204" pitchFamily="34" charset="0"/>
                <a:cs typeface="Times New Roman" panose="02020603050405020304" pitchFamily="18" charset="0"/>
              </a:rPr>
              <a:t>Cách trình bày luận điểm, luận cứ, luận chứng một cách mạch lạc, rõ ràng, logic theo một trình tự hợp lí</a:t>
            </a:r>
            <a:endParaRPr lang="en-US" sz="2400" dirty="0">
              <a:solidFill>
                <a:srgbClr val="7030A0"/>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967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par>
                                <p:cTn id="37" presetID="14" presetClass="entr" presetSubtype="1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randombar(horizontal)">
                                      <p:cBhvr>
                                        <p:cTn id="44" dur="500"/>
                                        <p:tgtEl>
                                          <p:spTgt spid="27"/>
                                        </p:tgtEl>
                                      </p:cBhvr>
                                    </p:animEffect>
                                  </p:childTnLst>
                                </p:cTn>
                              </p:par>
                              <p:par>
                                <p:cTn id="45" presetID="14" presetClass="entr" presetSubtype="1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8" grpId="0"/>
      <p:bldP spid="29" grpId="0"/>
      <p:bldP spid="30"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6346d6903f4883c3c2735af0435a240"/>
          <p:cNvPicPr>
            <a:picLocks noChangeAspect="1"/>
          </p:cNvPicPr>
          <p:nvPr/>
        </p:nvPicPr>
        <p:blipFill>
          <a:blip r:embed="rId3"/>
          <a:stretch>
            <a:fillRect/>
          </a:stretch>
        </p:blipFill>
        <p:spPr>
          <a:xfrm rot="21120000">
            <a:off x="-206814" y="-22096"/>
            <a:ext cx="2737368" cy="2017559"/>
          </a:xfrm>
          <a:prstGeom prst="rect">
            <a:avLst/>
          </a:prstGeom>
        </p:spPr>
      </p:pic>
      <p:sp>
        <p:nvSpPr>
          <p:cNvPr id="4099" name="Rectangle 3"/>
          <p:cNvSpPr>
            <a:spLocks noGrp="1" noChangeArrowheads="1"/>
          </p:cNvSpPr>
          <p:nvPr>
            <p:ph type="ctrTitle"/>
          </p:nvPr>
        </p:nvSpPr>
        <p:spPr>
          <a:xfrm>
            <a:off x="1224623" y="1643075"/>
            <a:ext cx="7075958" cy="647447"/>
          </a:xfrm>
          <a:effectLst/>
        </p:spPr>
        <p:txBody>
          <a:bodyPr>
            <a:noAutofit/>
          </a:bodyPr>
          <a:lstStyle/>
          <a:p>
            <a:r>
              <a:rPr lang="en-US" sz="4800" dirty="0">
                <a:solidFill>
                  <a:srgbClr val="006600"/>
                </a:solidFill>
                <a:latin typeface="Times New Roman" panose="02020603050405020304" pitchFamily="18" charset="0"/>
                <a:cs typeface="Times New Roman" panose="02020603050405020304" pitchFamily="18" charset="0"/>
              </a:rPr>
              <a:t>I. </a:t>
            </a:r>
            <a:r>
              <a:rPr lang="vi-VN" sz="4800" dirty="0">
                <a:solidFill>
                  <a:srgbClr val="006600"/>
                </a:solidFill>
                <a:latin typeface="Times New Roman" panose="02020603050405020304" pitchFamily="18" charset="0"/>
                <a:cs typeface="Times New Roman" panose="02020603050405020304" pitchFamily="18" charset="0"/>
              </a:rPr>
              <a:t> ĐỊNH HƯỚNG</a:t>
            </a:r>
            <a:endParaRPr lang="en-SG" sz="4800" dirty="0">
              <a:solidFill>
                <a:srgbClr val="006600"/>
              </a:solidFill>
              <a:latin typeface="Times New Roman" panose="02020603050405020304" pitchFamily="18" charset="0"/>
              <a:cs typeface="Times New Roman" panose="02020603050405020304" pitchFamily="18" charset="0"/>
            </a:endParaRPr>
          </a:p>
        </p:txBody>
      </p:sp>
      <p:pic>
        <p:nvPicPr>
          <p:cNvPr id="5" name="图片 4" descr="06346d6903f4883c3c2735af0435a240"/>
          <p:cNvPicPr>
            <a:picLocks noChangeAspect="1"/>
          </p:cNvPicPr>
          <p:nvPr/>
        </p:nvPicPr>
        <p:blipFill>
          <a:blip r:embed="rId3"/>
          <a:stretch>
            <a:fillRect/>
          </a:stretch>
        </p:blipFill>
        <p:spPr>
          <a:xfrm rot="1200000" flipH="1">
            <a:off x="6754136" y="-22097"/>
            <a:ext cx="2562177" cy="2017559"/>
          </a:xfrm>
          <a:prstGeom prst="rect">
            <a:avLst/>
          </a:prstGeom>
        </p:spPr>
      </p:pic>
      <p:pic>
        <p:nvPicPr>
          <p:cNvPr id="6" name="图片 3" descr="06346d6903f4883c3c2735af0435a240">
            <a:extLst>
              <a:ext uri="{FF2B5EF4-FFF2-40B4-BE49-F238E27FC236}">
                <a16:creationId xmlns:a16="http://schemas.microsoft.com/office/drawing/2014/main" id="{8B32F500-EE74-3C64-E59F-AB6D698E2166}"/>
              </a:ext>
            </a:extLst>
          </p:cNvPr>
          <p:cNvPicPr>
            <a:picLocks noChangeAspect="1"/>
          </p:cNvPicPr>
          <p:nvPr/>
        </p:nvPicPr>
        <p:blipFill>
          <a:blip r:embed="rId3"/>
          <a:stretch>
            <a:fillRect/>
          </a:stretch>
        </p:blipFill>
        <p:spPr>
          <a:xfrm rot="11737104">
            <a:off x="6185575" y="2944605"/>
            <a:ext cx="2737368" cy="2017559"/>
          </a:xfrm>
          <a:prstGeom prst="rect">
            <a:avLst/>
          </a:prstGeom>
        </p:spPr>
      </p:pic>
      <p:pic>
        <p:nvPicPr>
          <p:cNvPr id="7" name="图片 4" descr="06346d6903f4883c3c2735af0435a240">
            <a:extLst>
              <a:ext uri="{FF2B5EF4-FFF2-40B4-BE49-F238E27FC236}">
                <a16:creationId xmlns:a16="http://schemas.microsoft.com/office/drawing/2014/main" id="{A327757F-05A4-00F0-36F1-1FBE8DB55F6B}"/>
              </a:ext>
            </a:extLst>
          </p:cNvPr>
          <p:cNvPicPr>
            <a:picLocks noChangeAspect="1"/>
          </p:cNvPicPr>
          <p:nvPr/>
        </p:nvPicPr>
        <p:blipFill>
          <a:blip r:embed="rId3"/>
          <a:stretch>
            <a:fillRect/>
          </a:stretch>
        </p:blipFill>
        <p:spPr>
          <a:xfrm rot="11053458" flipH="1">
            <a:off x="-119219" y="2944604"/>
            <a:ext cx="2562177" cy="2017559"/>
          </a:xfrm>
          <a:prstGeom prst="rect">
            <a:avLst/>
          </a:prstGeom>
        </p:spPr>
      </p:pic>
    </p:spTree>
    <p:extLst>
      <p:ext uri="{BB962C8B-B14F-4D97-AF65-F5344CB8AC3E}">
        <p14:creationId xmlns:p14="http://schemas.microsoft.com/office/powerpoint/2010/main" val="109314558"/>
      </p:ext>
    </p:extLst>
  </p:cSld>
  <p:clrMapOvr>
    <a:masterClrMapping/>
  </p:clrMapOvr>
  <mc:AlternateContent xmlns:mc="http://schemas.openxmlformats.org/markup-compatibility/2006" xmlns:p14="http://schemas.microsoft.com/office/powerpoint/2010/main">
    <mc:Choice Requires="p14">
      <p:transition spd="slow" p14:dur="1200" advTm="4018">
        <p14:prism/>
      </p:transition>
    </mc:Choice>
    <mc:Fallback xmlns="">
      <p:transition spd="slow" advTm="40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9"/>
                                        </p:tgtEl>
                                        <p:attrNameLst>
                                          <p:attrName>ppt_y</p:attrName>
                                        </p:attrNameLst>
                                      </p:cBhvr>
                                      <p:tavLst>
                                        <p:tav tm="0">
                                          <p:val>
                                            <p:strVal val="#ppt_y"/>
                                          </p:val>
                                        </p:tav>
                                        <p:tav tm="100000">
                                          <p:val>
                                            <p:strVal val="#ppt_y"/>
                                          </p:val>
                                        </p:tav>
                                      </p:tavLst>
                                    </p:anim>
                                    <p:anim calcmode="lin" valueType="num">
                                      <p:cBhvr>
                                        <p:cTn id="9" dur="500" fill="hold"/>
                                        <p:tgtEl>
                                          <p:spTgt spid="409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3438573" y="637953"/>
            <a:ext cx="5173798" cy="2707592"/>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chemeClr val="accent2">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405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762603" y="1498335"/>
              <a:ext cx="6407021" cy="1920794"/>
            </a:xfrm>
            <a:prstGeom prst="rect">
              <a:avLst/>
            </a:prstGeom>
            <a:solidFill>
              <a:schemeClr val="accent2">
                <a:lumMod val="20000"/>
                <a:lumOff val="80000"/>
              </a:schemeClr>
            </a:solidFill>
          </p:spPr>
          <p:txBody>
            <a:bodyPr wrap="square">
              <a:spAutoFit/>
            </a:bodyPr>
            <a:lstStyle/>
            <a:p>
              <a:pPr algn="ctr"/>
              <a:r>
                <a:rPr lang="en-US" sz="3200" b="1" i="1" dirty="0" err="1">
                  <a:solidFill>
                    <a:srgbClr val="FF0000"/>
                  </a:solidFill>
                  <a:latin typeface="Times New Roman" pitchFamily="18" charset="0"/>
                  <a:cs typeface="Times New Roman" pitchFamily="18" charset="0"/>
                </a:rPr>
                <a:t>Thế</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nào</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là</a:t>
              </a:r>
              <a:r>
                <a:rPr lang="en-US" sz="3200" b="1" i="1" dirty="0">
                  <a:solidFill>
                    <a:srgbClr val="FF0000"/>
                  </a:solidFill>
                  <a:latin typeface="Times New Roman" pitchFamily="18" charset="0"/>
                  <a:cs typeface="Times New Roman" pitchFamily="18" charset="0"/>
                </a:rPr>
                <a:t> </a:t>
              </a:r>
              <a:r>
                <a:rPr lang="vi-VN" sz="3200" b="1" i="1" dirty="0">
                  <a:solidFill>
                    <a:srgbClr val="FF0000"/>
                  </a:solidFill>
                  <a:latin typeface="Times New Roman" pitchFamily="18" charset="0"/>
                  <a:cs typeface="Times New Roman" pitchFamily="18" charset="0"/>
                </a:rPr>
                <a:t>nghị luận về một vấn đề trong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đời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sống</a:t>
              </a:r>
              <a:endParaRPr lang="en-US" sz="3200" b="1" i="1" dirty="0">
                <a:solidFill>
                  <a:srgbClr val="FF0000"/>
                </a:solidFill>
                <a:latin typeface="Times New Roman" pitchFamily="18" charset="0"/>
                <a:cs typeface="Times New Roman" pitchFamily="18" charset="0"/>
              </a:endParaRPr>
            </a:p>
          </p:txBody>
        </p:sp>
      </p:grpSp>
      <p:sp>
        <p:nvSpPr>
          <p:cNvPr id="11" name="Rectangle 10">
            <a:extLst>
              <a:ext uri="{FF2B5EF4-FFF2-40B4-BE49-F238E27FC236}">
                <a16:creationId xmlns:a16="http://schemas.microsoft.com/office/drawing/2014/main" id="{E08A2583-5C56-3249-860B-0F3339BBC304}"/>
              </a:ext>
            </a:extLst>
          </p:cNvPr>
          <p:cNvSpPr/>
          <p:nvPr/>
        </p:nvSpPr>
        <p:spPr>
          <a:xfrm>
            <a:off x="2286000" y="-2374155"/>
            <a:ext cx="4572000" cy="523220"/>
          </a:xfrm>
          <a:prstGeom prst="rect">
            <a:avLst/>
          </a:prstGeom>
        </p:spPr>
        <p:txBody>
          <a:bodyPr>
            <a:spAutoFit/>
          </a:bodyPr>
          <a:lstStyle/>
          <a:p>
            <a:pPr lvl="0">
              <a:buClrTx/>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pic>
        <p:nvPicPr>
          <p:cNvPr id="2" name="Picture 1">
            <a:extLst>
              <a:ext uri="{FF2B5EF4-FFF2-40B4-BE49-F238E27FC236}">
                <a16:creationId xmlns:a16="http://schemas.microsoft.com/office/drawing/2014/main" id="{99162E3B-8D87-695E-3F40-61D08B941632}"/>
              </a:ext>
            </a:extLst>
          </p:cNvPr>
          <p:cNvPicPr>
            <a:picLocks noChangeAspect="1"/>
          </p:cNvPicPr>
          <p:nvPr/>
        </p:nvPicPr>
        <p:blipFill>
          <a:blip r:embed="rId2"/>
          <a:stretch>
            <a:fillRect/>
          </a:stretch>
        </p:blipFill>
        <p:spPr>
          <a:xfrm>
            <a:off x="-431324" y="779028"/>
            <a:ext cx="3938357" cy="3938357"/>
          </a:xfrm>
          <a:prstGeom prst="rect">
            <a:avLst/>
          </a:prstGeom>
        </p:spPr>
      </p:pic>
    </p:spTree>
    <p:extLst>
      <p:ext uri="{BB962C8B-B14F-4D97-AF65-F5344CB8AC3E}">
        <p14:creationId xmlns:p14="http://schemas.microsoft.com/office/powerpoint/2010/main" val="365324342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2"/>
          <a:srcRect t="10051"/>
          <a:stretch/>
        </p:blipFill>
        <p:spPr>
          <a:xfrm>
            <a:off x="-77249" y="257695"/>
            <a:ext cx="8405531" cy="6766560"/>
          </a:xfrm>
          <a:prstGeom prst="rect">
            <a:avLst/>
          </a:prstGeom>
        </p:spPr>
      </p:pic>
      <p:sp>
        <p:nvSpPr>
          <p:cNvPr id="2" name="TextBox 1">
            <a:extLst>
              <a:ext uri="{FF2B5EF4-FFF2-40B4-BE49-F238E27FC236}">
                <a16:creationId xmlns:a16="http://schemas.microsoft.com/office/drawing/2014/main" id="{7CE9D8A3-32CA-4AD5-BEF9-88C8632797DA}"/>
              </a:ext>
            </a:extLst>
          </p:cNvPr>
          <p:cNvSpPr txBox="1"/>
          <p:nvPr/>
        </p:nvSpPr>
        <p:spPr>
          <a:xfrm>
            <a:off x="846535" y="707232"/>
            <a:ext cx="5643167" cy="715581"/>
          </a:xfrm>
          <a:prstGeom prst="rect">
            <a:avLst/>
          </a:prstGeom>
          <a:noFill/>
        </p:spPr>
        <p:txBody>
          <a:bodyPr wrap="square" rtlCol="0">
            <a:spAutoFit/>
          </a:bodyPr>
          <a:lstStyle/>
          <a:p>
            <a:pPr algn="ctr"/>
            <a:r>
              <a:rPr lang="vi-VN" sz="3300" b="1" dirty="0">
                <a:solidFill>
                  <a:schemeClr val="bg1"/>
                </a:solidFill>
                <a:latin typeface="Times New Roman" panose="02020603050405020304" pitchFamily="18" charset="0"/>
                <a:cs typeface="Times New Roman" panose="02020603050405020304" pitchFamily="18" charset="0"/>
              </a:rPr>
              <a:t> </a:t>
            </a:r>
            <a:r>
              <a:rPr lang="vi-VN" sz="4050" b="1" dirty="0">
                <a:solidFill>
                  <a:schemeClr val="bg1"/>
                </a:solidFill>
                <a:latin typeface="Times New Roman" panose="02020603050405020304" pitchFamily="18" charset="0"/>
                <a:cs typeface="Times New Roman" panose="02020603050405020304" pitchFamily="18" charset="0"/>
              </a:rPr>
              <a:t> </a:t>
            </a:r>
            <a:endParaRPr lang="en-US" sz="405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396F985-B950-4D34-97B0-B4680B6053F0}"/>
              </a:ext>
            </a:extLst>
          </p:cNvPr>
          <p:cNvPicPr>
            <a:picLocks noChangeAspect="1"/>
          </p:cNvPicPr>
          <p:nvPr/>
        </p:nvPicPr>
        <p:blipFill>
          <a:blip r:embed="rId3"/>
          <a:stretch>
            <a:fillRect/>
          </a:stretch>
        </p:blipFill>
        <p:spPr>
          <a:xfrm>
            <a:off x="7103113" y="2083262"/>
            <a:ext cx="3060238" cy="3060238"/>
          </a:xfrm>
          <a:prstGeom prst="rect">
            <a:avLst/>
          </a:prstGeom>
        </p:spPr>
      </p:pic>
      <p:sp>
        <p:nvSpPr>
          <p:cNvPr id="3" name="TextBox 2">
            <a:extLst>
              <a:ext uri="{FF2B5EF4-FFF2-40B4-BE49-F238E27FC236}">
                <a16:creationId xmlns:a16="http://schemas.microsoft.com/office/drawing/2014/main" id="{DC30561C-0888-5E0A-CF16-469242559FBB}"/>
              </a:ext>
            </a:extLst>
          </p:cNvPr>
          <p:cNvSpPr txBox="1"/>
          <p:nvPr/>
        </p:nvSpPr>
        <p:spPr>
          <a:xfrm>
            <a:off x="4125517" y="654496"/>
            <a:ext cx="34289" cy="253916"/>
          </a:xfrm>
          <a:prstGeom prst="rect">
            <a:avLst/>
          </a:prstGeom>
          <a:noFill/>
        </p:spPr>
        <p:txBody>
          <a:bodyPr wrap="square" rtlCol="0">
            <a:spAutoFit/>
          </a:bodyPr>
          <a:lstStyle/>
          <a:p>
            <a:endParaRPr lang="en-SG" sz="1050" dirty="0"/>
          </a:p>
        </p:txBody>
      </p:sp>
      <p:sp>
        <p:nvSpPr>
          <p:cNvPr id="7" name="TextBox 6">
            <a:extLst>
              <a:ext uri="{FF2B5EF4-FFF2-40B4-BE49-F238E27FC236}">
                <a16:creationId xmlns:a16="http://schemas.microsoft.com/office/drawing/2014/main" id="{EF2488AF-F4C7-C3F7-981F-1BC5AA987AF6}"/>
              </a:ext>
            </a:extLst>
          </p:cNvPr>
          <p:cNvSpPr txBox="1"/>
          <p:nvPr/>
        </p:nvSpPr>
        <p:spPr>
          <a:xfrm>
            <a:off x="4239817" y="768796"/>
            <a:ext cx="34289" cy="253916"/>
          </a:xfrm>
          <a:prstGeom prst="rect">
            <a:avLst/>
          </a:prstGeom>
          <a:noFill/>
        </p:spPr>
        <p:txBody>
          <a:bodyPr wrap="square" rtlCol="0">
            <a:spAutoFit/>
          </a:bodyPr>
          <a:lstStyle/>
          <a:p>
            <a:endParaRPr lang="en-SG" sz="1050" dirty="0"/>
          </a:p>
        </p:txBody>
      </p:sp>
      <p:sp>
        <p:nvSpPr>
          <p:cNvPr id="8" name="TextBox 7">
            <a:extLst>
              <a:ext uri="{FF2B5EF4-FFF2-40B4-BE49-F238E27FC236}">
                <a16:creationId xmlns:a16="http://schemas.microsoft.com/office/drawing/2014/main" id="{768F1439-341B-D812-42D5-7D1F82E7CE99}"/>
              </a:ext>
            </a:extLst>
          </p:cNvPr>
          <p:cNvSpPr txBox="1"/>
          <p:nvPr/>
        </p:nvSpPr>
        <p:spPr>
          <a:xfrm>
            <a:off x="424521" y="527940"/>
            <a:ext cx="7248126" cy="3139321"/>
          </a:xfrm>
          <a:prstGeom prst="rect">
            <a:avLst/>
          </a:prstGeom>
          <a:noFill/>
        </p:spPr>
        <p:txBody>
          <a:bodyPr wrap="square" rtlCol="0">
            <a:spAutoFit/>
          </a:bodyPr>
          <a:lstStyle/>
          <a:p>
            <a:pPr algn="just"/>
            <a:r>
              <a:rPr lang="vi-VN" sz="3300" b="1" dirty="0">
                <a:solidFill>
                  <a:schemeClr val="bg1"/>
                </a:solidFill>
                <a:latin typeface="Times New Roman" panose="02020603050405020304" pitchFamily="18" charset="0"/>
                <a:cs typeface="Times New Roman" panose="02020603050405020304" pitchFamily="18" charset="0"/>
              </a:rPr>
              <a:t>     Nghị luận về một vấn đề trong đời sống: </a:t>
            </a:r>
            <a:r>
              <a:rPr lang="vi-VN" sz="3300" b="1" dirty="0">
                <a:solidFill>
                  <a:srgbClr val="FFFF00"/>
                </a:solidFill>
                <a:latin typeface="Times New Roman" panose="02020603050405020304" pitchFamily="18" charset="0"/>
                <a:cs typeface="Times New Roman" panose="02020603050405020304" pitchFamily="18" charset="0"/>
              </a:rPr>
              <a:t>Là trình bày ý kiến của mình(tán thành hay phản đối) về vấn đề nào đó trong đời sống bằng cách đưa ra lí lẽ rõ ràng, kết hợp với bằng chứng đa dạng để thuyết phục người đọc, người nghe.</a:t>
            </a:r>
            <a:endParaRPr lang="en-US" sz="405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6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2535382" y="637953"/>
            <a:ext cx="6076989" cy="3169276"/>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chemeClr val="accent2">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405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980913" y="1288847"/>
              <a:ext cx="5970401" cy="3676949"/>
            </a:xfrm>
            <a:prstGeom prst="rect">
              <a:avLst/>
            </a:prstGeom>
            <a:noFill/>
          </p:spPr>
          <p:txBody>
            <a:bodyPr wrap="square">
              <a:spAutoFit/>
            </a:bodyPr>
            <a:lstStyle/>
            <a:p>
              <a:pPr algn="ctr"/>
              <a:r>
                <a:rPr lang="en-US" sz="3200" b="1" i="1" dirty="0" err="1">
                  <a:solidFill>
                    <a:srgbClr val="FF0000"/>
                  </a:solidFill>
                  <a:latin typeface="Times New Roman" pitchFamily="18" charset="0"/>
                  <a:cs typeface="Times New Roman" pitchFamily="18" charset="0"/>
                </a:rPr>
                <a:t>Nêu</a:t>
              </a:r>
              <a:r>
                <a:rPr lang="en-US" sz="3200" b="1" i="1" dirty="0">
                  <a:solidFill>
                    <a:srgbClr val="FF0000"/>
                  </a:solidFill>
                  <a:latin typeface="Times New Roman" pitchFamily="18" charset="0"/>
                  <a:cs typeface="Times New Roman" pitchFamily="18" charset="0"/>
                </a:rPr>
                <a:t> </a:t>
              </a:r>
              <a:r>
                <a:rPr lang="vi-VN" sz="3200" b="1" i="1" dirty="0">
                  <a:solidFill>
                    <a:srgbClr val="FF0000"/>
                  </a:solidFill>
                  <a:latin typeface="Times New Roman" pitchFamily="18" charset="0"/>
                  <a:cs typeface="Times New Roman" pitchFamily="18" charset="0"/>
                </a:rPr>
                <a:t>ít nhất hai </a:t>
              </a:r>
              <a:r>
                <a:rPr lang="en-US" sz="3200" b="1" i="1" dirty="0" err="1">
                  <a:solidFill>
                    <a:srgbClr val="FF0000"/>
                  </a:solidFill>
                  <a:latin typeface="Times New Roman" pitchFamily="18" charset="0"/>
                  <a:cs typeface="Times New Roman" pitchFamily="18" charset="0"/>
                </a:rPr>
                <a:t>ví</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dụ</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về</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các</a:t>
              </a:r>
              <a:r>
                <a:rPr lang="en-US" sz="3200" b="1" i="1" dirty="0">
                  <a:solidFill>
                    <a:srgbClr val="FF0000"/>
                  </a:solidFill>
                  <a:latin typeface="Times New Roman" pitchFamily="18" charset="0"/>
                  <a:cs typeface="Times New Roman" pitchFamily="18" charset="0"/>
                </a:rPr>
                <a:t> </a:t>
              </a:r>
              <a:r>
                <a:rPr lang="vi-VN" sz="3200" b="1" i="1" dirty="0">
                  <a:solidFill>
                    <a:srgbClr val="FF0000"/>
                  </a:solidFill>
                  <a:latin typeface="Times New Roman" pitchFamily="18" charset="0"/>
                  <a:cs typeface="Times New Roman" pitchFamily="18" charset="0"/>
                </a:rPr>
                <a:t>vấn đề của </a:t>
              </a:r>
              <a:r>
                <a:rPr lang="en-US" sz="3200" b="1" i="1" dirty="0" err="1">
                  <a:solidFill>
                    <a:srgbClr val="FF0000"/>
                  </a:solidFill>
                  <a:latin typeface="Times New Roman" pitchFamily="18" charset="0"/>
                  <a:cs typeface="Times New Roman" pitchFamily="18" charset="0"/>
                </a:rPr>
                <a:t>đời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sống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mà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chúng</a:t>
              </a:r>
              <a:r>
                <a:rPr lang="en-US" sz="3200" b="1" i="1" dirty="0">
                  <a:solidFill>
                    <a:srgbClr val="FF0000"/>
                  </a:solidFill>
                  <a:latin typeface="Times New Roman" pitchFamily="18" charset="0"/>
                  <a:cs typeface="Times New Roman" pitchFamily="18" charset="0"/>
                </a:rPr>
                <a:t> ta </a:t>
              </a:r>
              <a:r>
                <a:rPr lang="en-US" sz="3200" b="1" i="1" dirty="0" err="1">
                  <a:solidFill>
                    <a:srgbClr val="FF0000"/>
                  </a:solidFill>
                  <a:latin typeface="Times New Roman" pitchFamily="18" charset="0"/>
                  <a:cs typeface="Times New Roman" pitchFamily="18" charset="0"/>
                </a:rPr>
                <a:t>cần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quan</a:t>
              </a:r>
              <a:r>
                <a:rPr lang="en-US" sz="3200" b="1" i="1" dirty="0">
                  <a:solidFill>
                    <a:srgbClr val="FF0000"/>
                  </a:solidFill>
                  <a:latin typeface="Times New Roman" pitchFamily="18" charset="0"/>
                  <a:cs typeface="Times New Roman" pitchFamily="18" charset="0"/>
                </a:rPr>
                <a:t> </a:t>
              </a:r>
              <a:r>
                <a:rPr lang="vi-VN" sz="3200" b="1" i="1" dirty="0">
                  <a:solidFill>
                    <a:srgbClr val="FF0000"/>
                  </a:solidFill>
                  <a:latin typeface="Times New Roman" pitchFamily="18" charset="0"/>
                  <a:cs typeface="Times New Roman" pitchFamily="18" charset="0"/>
                </a:rPr>
                <a:t>tâm?</a:t>
              </a:r>
              <a:endParaRPr lang="en-US" sz="3200" b="1" i="1" dirty="0">
                <a:solidFill>
                  <a:srgbClr val="FF0000"/>
                </a:solidFill>
                <a:latin typeface="Times New Roman" pitchFamily="18" charset="0"/>
                <a:cs typeface="Times New Roman" pitchFamily="18" charset="0"/>
              </a:endParaRPr>
            </a:p>
          </p:txBody>
        </p:sp>
      </p:grpSp>
      <p:pic>
        <p:nvPicPr>
          <p:cNvPr id="11" name="Picture 10">
            <a:extLst>
              <a:ext uri="{FF2B5EF4-FFF2-40B4-BE49-F238E27FC236}">
                <a16:creationId xmlns:a16="http://schemas.microsoft.com/office/drawing/2014/main" id="{69DF8EA4-E99A-A828-3144-50BFA69D8059}"/>
              </a:ext>
            </a:extLst>
          </p:cNvPr>
          <p:cNvPicPr>
            <a:picLocks noChangeAspect="1"/>
          </p:cNvPicPr>
          <p:nvPr/>
        </p:nvPicPr>
        <p:blipFill>
          <a:blip r:embed="rId2"/>
          <a:stretch>
            <a:fillRect/>
          </a:stretch>
        </p:blipFill>
        <p:spPr>
          <a:xfrm>
            <a:off x="-1121281" y="1086599"/>
            <a:ext cx="3938357" cy="3938357"/>
          </a:xfrm>
          <a:prstGeom prst="rect">
            <a:avLst/>
          </a:prstGeom>
        </p:spPr>
      </p:pic>
    </p:spTree>
    <p:extLst>
      <p:ext uri="{BB962C8B-B14F-4D97-AF65-F5344CB8AC3E}">
        <p14:creationId xmlns:p14="http://schemas.microsoft.com/office/powerpoint/2010/main" val="277985636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ck from Winter Break">
  <a:themeElements>
    <a:clrScheme name="Simple Light">
      <a:dk1>
        <a:srgbClr val="000000"/>
      </a:dk1>
      <a:lt1>
        <a:srgbClr val="FFFFFF"/>
      </a:lt1>
      <a:dk2>
        <a:srgbClr val="595959"/>
      </a:dk2>
      <a:lt2>
        <a:srgbClr val="EEEEEE"/>
      </a:lt2>
      <a:accent1>
        <a:srgbClr val="90D1D3"/>
      </a:accent1>
      <a:accent2>
        <a:srgbClr val="FFB94D"/>
      </a:accent2>
      <a:accent3>
        <a:srgbClr val="F4805D"/>
      </a:accent3>
      <a:accent4>
        <a:srgbClr val="385054"/>
      </a:accent4>
      <a:accent5>
        <a:srgbClr val="5B2F20"/>
      </a:accent5>
      <a:accent6>
        <a:srgbClr val="FFD2B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1398</TotalTime>
  <Words>1256</Words>
  <Application>Microsoft Office PowerPoint</Application>
  <PresentationFormat>On-screen Show (16:9)</PresentationFormat>
  <Paragraphs>150</Paragraphs>
  <Slides>32</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Gloria Hallelujah</vt:lpstr>
      <vt:lpstr>Rakkas</vt:lpstr>
      <vt:lpstr>Times New Roman</vt:lpstr>
      <vt:lpstr>#9Slide03 Arima Madurai Black</vt:lpstr>
      <vt:lpstr>Nunito</vt:lpstr>
      <vt:lpstr>Arial</vt:lpstr>
      <vt:lpstr>#9Slide03 Arima Madurai</vt:lpstr>
      <vt:lpstr>#9Slide05 Harman Script Inline</vt:lpstr>
      <vt:lpstr>#9Slide05 SVNCookie</vt:lpstr>
      <vt:lpstr>#9Slide05 SVNBulgary</vt:lpstr>
      <vt:lpstr>Wingdings</vt:lpstr>
      <vt:lpstr>Back from Winter Break</vt:lpstr>
      <vt:lpstr>PowerPoint Presentation</vt:lpstr>
      <vt:lpstr>PowerPoint Presentation</vt:lpstr>
      <vt:lpstr>Bài văn nghị luận xã hội cần phải có những yếu tố nào?</vt:lpstr>
      <vt:lpstr>PowerPoint Presentation</vt:lpstr>
      <vt:lpstr>PowerPoint Presentation</vt:lpstr>
      <vt:lpstr>I.  ĐỊNH HƯỚNG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bước</vt:lpstr>
      <vt:lpstr>Trước khi viết</vt:lpstr>
      <vt:lpstr>Trước khi viết</vt:lpstr>
      <vt:lpstr>Trước khi viết</vt:lpstr>
      <vt:lpstr>PowerPoint Presentation</vt:lpstr>
      <vt:lpstr>PowerPoint Presentation</vt:lpstr>
      <vt:lpstr>Hướng dẫn tự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from Winter Break</dc:title>
  <dc:creator>NBN</dc:creator>
  <cp:lastModifiedBy>duyen dang</cp:lastModifiedBy>
  <cp:revision>95</cp:revision>
  <dcterms:modified xsi:type="dcterms:W3CDTF">2022-07-01T05:35:31Z</dcterms:modified>
</cp:coreProperties>
</file>