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436" r:id="rId3"/>
    <p:sldId id="437" r:id="rId4"/>
    <p:sldId id="6144" r:id="rId5"/>
    <p:sldId id="308" r:id="rId6"/>
    <p:sldId id="312" r:id="rId7"/>
    <p:sldId id="313" r:id="rId8"/>
    <p:sldId id="6136" r:id="rId9"/>
    <p:sldId id="256" r:id="rId10"/>
    <p:sldId id="6145" r:id="rId11"/>
    <p:sldId id="6137" r:id="rId12"/>
    <p:sldId id="291" r:id="rId13"/>
    <p:sldId id="261" r:id="rId14"/>
    <p:sldId id="259" r:id="rId15"/>
    <p:sldId id="296" r:id="rId16"/>
    <p:sldId id="292" r:id="rId17"/>
    <p:sldId id="6138" r:id="rId18"/>
    <p:sldId id="297" r:id="rId19"/>
    <p:sldId id="6146" r:id="rId20"/>
    <p:sldId id="6147" r:id="rId21"/>
    <p:sldId id="295" r:id="rId22"/>
    <p:sldId id="298" r:id="rId23"/>
    <p:sldId id="6148" r:id="rId24"/>
    <p:sldId id="299" r:id="rId25"/>
    <p:sldId id="300" r:id="rId26"/>
    <p:sldId id="301" r:id="rId27"/>
    <p:sldId id="302" r:id="rId28"/>
    <p:sldId id="304" r:id="rId29"/>
    <p:sldId id="303" r:id="rId30"/>
    <p:sldId id="6143" r:id="rId31"/>
    <p:sldId id="6149" r:id="rId32"/>
    <p:sldId id="6131" r:id="rId3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6A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F8DD-26EC-46F1-847B-BB43AB807C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EDC752F-C5EE-4693-81B0-822513FA32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346F655-F6C3-475E-9257-5E9C09F475A0}"/>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5" name="Footer Placeholder 4">
            <a:extLst>
              <a:ext uri="{FF2B5EF4-FFF2-40B4-BE49-F238E27FC236}">
                <a16:creationId xmlns:a16="http://schemas.microsoft.com/office/drawing/2014/main" id="{EE381822-AB6F-4E0A-BBA9-3CA927AD1B8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BA34C6F-8D2D-4FD6-BED8-5A938C2CF892}"/>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2084275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18941-9EDB-4240-A57E-0323CB53487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D84653-FD2A-4E5F-980C-C66AE34FEF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8E9A8C9-4C7D-4F43-A603-075E0F090654}"/>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5" name="Footer Placeholder 4">
            <a:extLst>
              <a:ext uri="{FF2B5EF4-FFF2-40B4-BE49-F238E27FC236}">
                <a16:creationId xmlns:a16="http://schemas.microsoft.com/office/drawing/2014/main" id="{E3513D06-1FDE-41D8-9EC8-0504F917EDC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1DF8318-C05C-4299-ACB5-2FD6E2BB97CF}"/>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1366723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C59B3A-BDD9-41FC-AED0-DAF7275C43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C69CDF4-1DD1-4D66-80C5-EBF04262A8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3D72B29-ADFD-425E-ADC7-31D2794F304A}"/>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5" name="Footer Placeholder 4">
            <a:extLst>
              <a:ext uri="{FF2B5EF4-FFF2-40B4-BE49-F238E27FC236}">
                <a16:creationId xmlns:a16="http://schemas.microsoft.com/office/drawing/2014/main" id="{ACBEF3BA-B150-4ACB-AC78-7282E05DE7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A6A5333-9A53-4811-BF2F-D31AD0D9CFD6}"/>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2284534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90F6A5-6B71-4069-8526-03003AC40513}"/>
              </a:ext>
            </a:extLst>
          </p:cNvPr>
          <p:cNvSpPr>
            <a:spLocks noGrp="1"/>
          </p:cNvSpPr>
          <p:nvPr>
            <p:ph type="dt" sz="half" idx="10"/>
          </p:nvPr>
        </p:nvSpPr>
        <p:spPr/>
        <p:txBody>
          <a:bodyPr/>
          <a:lstStyle/>
          <a:p>
            <a:fld id="{4A8F1692-9F8D-411A-9C16-425555511FE8}" type="datetimeFigureOut">
              <a:rPr lang="en-US" smtClean="0"/>
              <a:t>6/4/2022</a:t>
            </a:fld>
            <a:endParaRPr lang="en-US"/>
          </a:p>
        </p:txBody>
      </p:sp>
      <p:sp>
        <p:nvSpPr>
          <p:cNvPr id="5" name="Footer Placeholder 4">
            <a:extLst>
              <a:ext uri="{FF2B5EF4-FFF2-40B4-BE49-F238E27FC236}">
                <a16:creationId xmlns:a16="http://schemas.microsoft.com/office/drawing/2014/main" id="{A855F6D3-5025-4906-ACBE-23FA4E0F62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C2DEA1-0785-4CEA-B6F1-F45BC0D3CDD2}"/>
              </a:ext>
            </a:extLst>
          </p:cNvPr>
          <p:cNvSpPr>
            <a:spLocks noGrp="1"/>
          </p:cNvSpPr>
          <p:nvPr>
            <p:ph type="sldNum" sz="quarter" idx="12"/>
          </p:nvPr>
        </p:nvSpPr>
        <p:spPr/>
        <p:txBody>
          <a:bodyPr/>
          <a:lstStyle/>
          <a:p>
            <a:fld id="{65C251A6-B550-4BE8-B3BA-DA9D45F97ABA}" type="slidenum">
              <a:rPr lang="en-US" smtClean="0"/>
              <a:t>‹#›</a:t>
            </a:fld>
            <a:endParaRPr lang="en-US"/>
          </a:p>
        </p:txBody>
      </p:sp>
      <p:grpSp>
        <p:nvGrpSpPr>
          <p:cNvPr id="7" name="Group 6">
            <a:extLst>
              <a:ext uri="{FF2B5EF4-FFF2-40B4-BE49-F238E27FC236}">
                <a16:creationId xmlns:a16="http://schemas.microsoft.com/office/drawing/2014/main" id="{0296E9DD-3F32-48DE-859F-F971F27466E5}"/>
              </a:ext>
            </a:extLst>
          </p:cNvPr>
          <p:cNvGrpSpPr/>
          <p:nvPr userDrawn="1"/>
        </p:nvGrpSpPr>
        <p:grpSpPr>
          <a:xfrm>
            <a:off x="47343" y="5861302"/>
            <a:ext cx="12232515" cy="1046420"/>
            <a:chOff x="47343" y="5861302"/>
            <a:chExt cx="12232515" cy="1046420"/>
          </a:xfrm>
        </p:grpSpPr>
        <p:pic>
          <p:nvPicPr>
            <p:cNvPr id="8" name="Picture 7">
              <a:extLst>
                <a:ext uri="{FF2B5EF4-FFF2-40B4-BE49-F238E27FC236}">
                  <a16:creationId xmlns:a16="http://schemas.microsoft.com/office/drawing/2014/main" id="{F20A2A0C-57FD-40AF-B40A-09018035A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3" y="5861302"/>
              <a:ext cx="2297967" cy="996698"/>
            </a:xfrm>
            <a:prstGeom prst="rect">
              <a:avLst/>
            </a:prstGeom>
          </p:spPr>
        </p:pic>
        <p:pic>
          <p:nvPicPr>
            <p:cNvPr id="9" name="Picture 8">
              <a:extLst>
                <a:ext uri="{FF2B5EF4-FFF2-40B4-BE49-F238E27FC236}">
                  <a16:creationId xmlns:a16="http://schemas.microsoft.com/office/drawing/2014/main" id="{C87F9002-8A13-485B-852E-AA9E7CB17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413" y="5902130"/>
              <a:ext cx="2297967" cy="996698"/>
            </a:xfrm>
            <a:prstGeom prst="rect">
              <a:avLst/>
            </a:prstGeom>
          </p:spPr>
        </p:pic>
        <p:pic>
          <p:nvPicPr>
            <p:cNvPr id="10" name="Picture 9">
              <a:extLst>
                <a:ext uri="{FF2B5EF4-FFF2-40B4-BE49-F238E27FC236}">
                  <a16:creationId xmlns:a16="http://schemas.microsoft.com/office/drawing/2014/main" id="{2F721CAF-976E-42F8-95D7-C57B819AC4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602" y="5868551"/>
              <a:ext cx="2297967" cy="996698"/>
            </a:xfrm>
            <a:prstGeom prst="rect">
              <a:avLst/>
            </a:prstGeom>
          </p:spPr>
        </p:pic>
        <p:pic>
          <p:nvPicPr>
            <p:cNvPr id="11" name="Picture 10">
              <a:extLst>
                <a:ext uri="{FF2B5EF4-FFF2-40B4-BE49-F238E27FC236}">
                  <a16:creationId xmlns:a16="http://schemas.microsoft.com/office/drawing/2014/main" id="{F5A023AE-4E69-4550-8FF1-0FB70A7E65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2345" y="5906108"/>
              <a:ext cx="2297967" cy="996698"/>
            </a:xfrm>
            <a:prstGeom prst="rect">
              <a:avLst/>
            </a:prstGeom>
          </p:spPr>
        </p:pic>
        <p:pic>
          <p:nvPicPr>
            <p:cNvPr id="12" name="Picture 11">
              <a:extLst>
                <a:ext uri="{FF2B5EF4-FFF2-40B4-BE49-F238E27FC236}">
                  <a16:creationId xmlns:a16="http://schemas.microsoft.com/office/drawing/2014/main" id="{6E116C63-05CD-4003-9BCA-CA95CFB4A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14314" y="5903587"/>
              <a:ext cx="2297967" cy="996698"/>
            </a:xfrm>
            <a:prstGeom prst="rect">
              <a:avLst/>
            </a:prstGeom>
          </p:spPr>
        </p:pic>
        <p:pic>
          <p:nvPicPr>
            <p:cNvPr id="13" name="Picture 12">
              <a:extLst>
                <a:ext uri="{FF2B5EF4-FFF2-40B4-BE49-F238E27FC236}">
                  <a16:creationId xmlns:a16="http://schemas.microsoft.com/office/drawing/2014/main" id="{438D9052-441B-490C-AB50-B0F50FD17ADA}"/>
                </a:ext>
              </a:extLst>
            </p:cNvPr>
            <p:cNvPicPr>
              <a:picLocks noChangeAspect="1"/>
            </p:cNvPicPr>
            <p:nvPr/>
          </p:nvPicPr>
          <p:blipFill rotWithShape="1">
            <a:blip r:embed="rId2">
              <a:extLst>
                <a:ext uri="{28A0092B-C50C-407E-A947-70E740481C1C}">
                  <a14:useLocalDpi xmlns:a14="http://schemas.microsoft.com/office/drawing/2010/main" val="0"/>
                </a:ext>
              </a:extLst>
            </a:blip>
            <a:srcRect r="64430"/>
            <a:stretch/>
          </p:blipFill>
          <p:spPr>
            <a:xfrm>
              <a:off x="11462487" y="5911024"/>
              <a:ext cx="817371" cy="996698"/>
            </a:xfrm>
            <a:prstGeom prst="rect">
              <a:avLst/>
            </a:prstGeom>
          </p:spPr>
        </p:pic>
      </p:grpSp>
    </p:spTree>
    <p:extLst>
      <p:ext uri="{BB962C8B-B14F-4D97-AF65-F5344CB8AC3E}">
        <p14:creationId xmlns:p14="http://schemas.microsoft.com/office/powerpoint/2010/main" val="1688012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3C29E54-23A1-4066-8A4A-B6411328F44C}"/>
              </a:ext>
            </a:extLst>
          </p:cNvPr>
          <p:cNvSpPr>
            <a:spLocks noGrp="1"/>
          </p:cNvSpPr>
          <p:nvPr>
            <p:ph type="dt" sz="half" idx="10"/>
          </p:nvPr>
        </p:nvSpPr>
        <p:spPr/>
        <p:txBody>
          <a:bodyPr/>
          <a:lstStyle/>
          <a:p>
            <a:fld id="{4A8F1692-9F8D-411A-9C16-425555511FE8}" type="datetimeFigureOut">
              <a:rPr lang="en-US" smtClean="0"/>
              <a:t>6/4/2022</a:t>
            </a:fld>
            <a:endParaRPr lang="en-US"/>
          </a:p>
        </p:txBody>
      </p:sp>
      <p:sp>
        <p:nvSpPr>
          <p:cNvPr id="5" name="Footer Placeholder 4">
            <a:extLst>
              <a:ext uri="{FF2B5EF4-FFF2-40B4-BE49-F238E27FC236}">
                <a16:creationId xmlns:a16="http://schemas.microsoft.com/office/drawing/2014/main" id="{BB12AF1F-8223-4C33-B1BD-86845575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AE154-636E-4FAF-BD1C-3E182D466779}"/>
              </a:ext>
            </a:extLst>
          </p:cNvPr>
          <p:cNvSpPr>
            <a:spLocks noGrp="1"/>
          </p:cNvSpPr>
          <p:nvPr>
            <p:ph type="sldNum" sz="quarter" idx="12"/>
          </p:nvPr>
        </p:nvSpPr>
        <p:spPr/>
        <p:txBody>
          <a:bodyPr/>
          <a:lstStyle/>
          <a:p>
            <a:fld id="{65C251A6-B550-4BE8-B3BA-DA9D45F97ABA}" type="slidenum">
              <a:rPr lang="en-US" smtClean="0"/>
              <a:t>‹#›</a:t>
            </a:fld>
            <a:endParaRPr lang="en-US"/>
          </a:p>
        </p:txBody>
      </p:sp>
    </p:spTree>
    <p:extLst>
      <p:ext uri="{BB962C8B-B14F-4D97-AF65-F5344CB8AC3E}">
        <p14:creationId xmlns:p14="http://schemas.microsoft.com/office/powerpoint/2010/main" val="962678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525DB-1AD0-4E6B-8F83-D9C77B18965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87C83FD-7990-4E13-B927-E6A3A112E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884A34-B69F-49F8-AA01-C0DA847298F7}"/>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5" name="Footer Placeholder 4">
            <a:extLst>
              <a:ext uri="{FF2B5EF4-FFF2-40B4-BE49-F238E27FC236}">
                <a16:creationId xmlns:a16="http://schemas.microsoft.com/office/drawing/2014/main" id="{E16DFE22-A166-4069-BC00-999EA2CA36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EE5A267-9E7D-49DC-8D75-1C2E4B2DC87A}"/>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253660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DDD1-464E-45C9-80C6-CC43B36473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2F2FF03-3662-4597-B067-04C8DCF7D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2650E0-BB9B-459E-900B-46EEF6C3D7CF}"/>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5" name="Footer Placeholder 4">
            <a:extLst>
              <a:ext uri="{FF2B5EF4-FFF2-40B4-BE49-F238E27FC236}">
                <a16:creationId xmlns:a16="http://schemas.microsoft.com/office/drawing/2014/main" id="{032F89F0-4449-4E26-AB7B-18D0AEF623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B478B13-CE18-4E26-9009-D9B26D147758}"/>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553186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CF84-7D42-42F0-B357-FAA0386C79B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843AC43-DCE0-4ACF-A536-6610B886A5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AED42CA-38E8-4C20-BD45-D4BE702DAE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2C2E173-A86C-41F8-8A32-4EEBA3A0C303}"/>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6" name="Footer Placeholder 5">
            <a:extLst>
              <a:ext uri="{FF2B5EF4-FFF2-40B4-BE49-F238E27FC236}">
                <a16:creationId xmlns:a16="http://schemas.microsoft.com/office/drawing/2014/main" id="{32586B89-9A65-4D19-8266-78AC324DF3D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E809F23-5CE8-490D-8647-E4DAFAA2F15E}"/>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359101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DA042-317E-47A6-BAE9-A3082FE2684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0391304-792F-45E5-9BC9-4652D95EFA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34C126-6592-4CCD-B8CA-C87DBEEEAD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E02048-69C7-4E29-A060-7118496403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837596-DC7E-4D11-AA60-59D78261A8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7DA8ADD-206D-4ACE-9B38-3E00ABECDE42}"/>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8" name="Footer Placeholder 7">
            <a:extLst>
              <a:ext uri="{FF2B5EF4-FFF2-40B4-BE49-F238E27FC236}">
                <a16:creationId xmlns:a16="http://schemas.microsoft.com/office/drawing/2014/main" id="{09C6F9F8-B32C-482C-96B4-6E32F7AF12B7}"/>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C384195-0612-47DC-9268-AB2E145A8A79}"/>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278667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B22B-AFA7-4E5B-B2A1-209EC406940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CC9154FD-B673-4A34-BED2-698BFD87470A}"/>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4" name="Footer Placeholder 3">
            <a:extLst>
              <a:ext uri="{FF2B5EF4-FFF2-40B4-BE49-F238E27FC236}">
                <a16:creationId xmlns:a16="http://schemas.microsoft.com/office/drawing/2014/main" id="{4C8D64AA-69A9-4B38-B82E-942A854404F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2294E564-5725-4E4B-AFA4-AD67250A323C}"/>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262504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125472-2BD1-4F77-8D95-FB5E65179325}"/>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3" name="Footer Placeholder 2">
            <a:extLst>
              <a:ext uri="{FF2B5EF4-FFF2-40B4-BE49-F238E27FC236}">
                <a16:creationId xmlns:a16="http://schemas.microsoft.com/office/drawing/2014/main" id="{272E3104-07E6-4E09-92BA-8372A86EFE00}"/>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E0AE5ECF-B398-4384-B239-E028E6D077A5}"/>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251551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1AAD5-B062-479F-8486-62D34CB072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6880C4BE-ED12-49F3-9F62-E9E234A4F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42100A2-9670-41D4-8931-5075FF9D4E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20BA6-E5A2-46BA-8A09-5F2EE40C3AE1}"/>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6" name="Footer Placeholder 5">
            <a:extLst>
              <a:ext uri="{FF2B5EF4-FFF2-40B4-BE49-F238E27FC236}">
                <a16:creationId xmlns:a16="http://schemas.microsoft.com/office/drawing/2014/main" id="{79D7B35D-4FF5-4FC1-813F-CF1723D5482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24C6D38-6ECD-4FF7-92ED-64B6D5A0DF52}"/>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1567765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03F43-7856-4324-8806-01561D6364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DD27F4F-5666-41EE-8CF3-7A1799333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202383C2-CA95-4CDE-87EE-01A1752CA5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F0BB3-324E-453E-87E1-68AED31BDDCB}"/>
              </a:ext>
            </a:extLst>
          </p:cNvPr>
          <p:cNvSpPr>
            <a:spLocks noGrp="1"/>
          </p:cNvSpPr>
          <p:nvPr>
            <p:ph type="dt" sz="half" idx="10"/>
          </p:nvPr>
        </p:nvSpPr>
        <p:spPr/>
        <p:txBody>
          <a:bodyPr/>
          <a:lstStyle/>
          <a:p>
            <a:fld id="{A87B24D3-7DF3-4AF9-80DF-FA4FBCC229FE}" type="datetimeFigureOut">
              <a:rPr lang="vi-VN" smtClean="0"/>
              <a:t>04/06/2022</a:t>
            </a:fld>
            <a:endParaRPr lang="vi-VN"/>
          </a:p>
        </p:txBody>
      </p:sp>
      <p:sp>
        <p:nvSpPr>
          <p:cNvPr id="6" name="Footer Placeholder 5">
            <a:extLst>
              <a:ext uri="{FF2B5EF4-FFF2-40B4-BE49-F238E27FC236}">
                <a16:creationId xmlns:a16="http://schemas.microsoft.com/office/drawing/2014/main" id="{950BFC42-3332-4BFF-8165-894C33E93D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B1CFBE5-412E-4529-BEA7-F6521255D457}"/>
              </a:ext>
            </a:extLst>
          </p:cNvPr>
          <p:cNvSpPr>
            <a:spLocks noGrp="1"/>
          </p:cNvSpPr>
          <p:nvPr>
            <p:ph type="sldNum" sz="quarter" idx="12"/>
          </p:nvPr>
        </p:nvSpPr>
        <p:spPr/>
        <p:txBody>
          <a:bodyPr/>
          <a:lstStyle/>
          <a:p>
            <a:fld id="{3964503E-3DB9-49BD-B5C7-0187C20B0D52}" type="slidenum">
              <a:rPr lang="vi-VN" smtClean="0"/>
              <a:t>‹#›</a:t>
            </a:fld>
            <a:endParaRPr lang="vi-VN"/>
          </a:p>
        </p:txBody>
      </p:sp>
    </p:spTree>
    <p:extLst>
      <p:ext uri="{BB962C8B-B14F-4D97-AF65-F5344CB8AC3E}">
        <p14:creationId xmlns:p14="http://schemas.microsoft.com/office/powerpoint/2010/main" val="1605355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BCCA19-44FD-4419-A080-ABBB6EED30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42CE50-98DD-462F-B2EF-E022E24C30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8383AA4-11F7-479C-855C-43396ABE84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7B24D3-7DF3-4AF9-80DF-FA4FBCC229FE}" type="datetimeFigureOut">
              <a:rPr lang="vi-VN" smtClean="0"/>
              <a:t>04/06/2022</a:t>
            </a:fld>
            <a:endParaRPr lang="vi-VN"/>
          </a:p>
        </p:txBody>
      </p:sp>
      <p:sp>
        <p:nvSpPr>
          <p:cNvPr id="5" name="Footer Placeholder 4">
            <a:extLst>
              <a:ext uri="{FF2B5EF4-FFF2-40B4-BE49-F238E27FC236}">
                <a16:creationId xmlns:a16="http://schemas.microsoft.com/office/drawing/2014/main" id="{A4E9FF39-8F6F-4DC1-95DC-0ACA3F2B79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425CCF12-3972-407A-8825-D5F29540C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4503E-3DB9-49BD-B5C7-0187C20B0D52}" type="slidenum">
              <a:rPr lang="vi-VN" smtClean="0"/>
              <a:t>‹#›</a:t>
            </a:fld>
            <a:endParaRPr lang="vi-VN"/>
          </a:p>
        </p:txBody>
      </p:sp>
    </p:spTree>
    <p:extLst>
      <p:ext uri="{BB962C8B-B14F-4D97-AF65-F5344CB8AC3E}">
        <p14:creationId xmlns:p14="http://schemas.microsoft.com/office/powerpoint/2010/main" val="3560581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audio" Target="file:///G:\NAM%20HOC%2008-09\mua%20xuan%20nho%20nho%20trinh%20chieu\mua%20xuan%20nho%20nho.wav" TargetMode="External"/><Relationship Id="rId7" Type="http://schemas.openxmlformats.org/officeDocument/2006/relationships/image" Target="../media/image32.jpeg"/><Relationship Id="rId2" Type="http://schemas.openxmlformats.org/officeDocument/2006/relationships/audio" Target="file:///E:\Data\Vanban\23a.wav" TargetMode="External"/><Relationship Id="rId1" Type="http://schemas.openxmlformats.org/officeDocument/2006/relationships/audio" Target="file:///C:\Documents%20and%20Settings\User\My%20Documents\My%20Music\Data\doc%20mxnn.wav" TargetMode="Externa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2 Phông nền lớp học ý tưởng | phông nền, giáo viên, nền">
            <a:extLst>
              <a:ext uri="{FF2B5EF4-FFF2-40B4-BE49-F238E27FC236}">
                <a16:creationId xmlns:a16="http://schemas.microsoft.com/office/drawing/2014/main" id="{BC625734-2612-4E99-B27F-9E27E2ECBF8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1018189" y="949898"/>
            <a:ext cx="10253381" cy="5767519"/>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25EFE456-DCAD-4A98-B9C2-873DFA67E8A1}"/>
              </a:ext>
            </a:extLst>
          </p:cNvPr>
          <p:cNvSpPr>
            <a:spLocks noGrp="1"/>
          </p:cNvSpPr>
          <p:nvPr>
            <p:ph type="subTitle" idx="1"/>
          </p:nvPr>
        </p:nvSpPr>
        <p:spPr>
          <a:xfrm>
            <a:off x="597380" y="103695"/>
            <a:ext cx="10853299" cy="742508"/>
          </a:xfrm>
          <a:solidFill>
            <a:schemeClr val="tx1">
              <a:lumMod val="50000"/>
              <a:lumOff val="50000"/>
            </a:schemeClr>
          </a:solidFill>
          <a:effectLst>
            <a:outerShdw blurRad="50800" dist="38100" dir="2700000" algn="tl" rotWithShape="0">
              <a:prstClr val="black">
                <a:alpha val="40000"/>
              </a:prstClr>
            </a:outerShdw>
          </a:effectLst>
        </p:spPr>
        <p:txBody>
          <a:bodyPr>
            <a:noAutofit/>
          </a:bodyPr>
          <a:lstStyle/>
          <a:p>
            <a:r>
              <a:rPr lang="en-US" sz="4400">
                <a:solidFill>
                  <a:srgbClr val="FFFF00"/>
                </a:solidFill>
                <a:latin typeface="#9Slide05 SVNSteady" pitchFamily="2" charset="0"/>
              </a:rPr>
              <a:t>Chào mừng các em học sinh lớp 7 đến với lớp học Ngữ văn</a:t>
            </a:r>
            <a:endParaRPr lang="vi-VN" sz="4400">
              <a:solidFill>
                <a:srgbClr val="FFFF00"/>
              </a:solidFill>
            </a:endParaRPr>
          </a:p>
        </p:txBody>
      </p:sp>
    </p:spTree>
    <p:extLst>
      <p:ext uri="{BB962C8B-B14F-4D97-AF65-F5344CB8AC3E}">
        <p14:creationId xmlns:p14="http://schemas.microsoft.com/office/powerpoint/2010/main" val="4264861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626B3A-F700-4275-BF85-B5473750A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319819" cy="7132115"/>
          </a:xfrm>
          <a:prstGeom prst="rect">
            <a:avLst/>
          </a:prstGeom>
        </p:spPr>
      </p:pic>
      <p:sp>
        <p:nvSpPr>
          <p:cNvPr id="3" name="TextBox 2">
            <a:extLst>
              <a:ext uri="{FF2B5EF4-FFF2-40B4-BE49-F238E27FC236}">
                <a16:creationId xmlns:a16="http://schemas.microsoft.com/office/drawing/2014/main" id="{FDA9B80F-F52C-43CB-816E-F9D9850AC3B2}"/>
              </a:ext>
            </a:extLst>
          </p:cNvPr>
          <p:cNvSpPr txBox="1"/>
          <p:nvPr/>
        </p:nvSpPr>
        <p:spPr>
          <a:xfrm>
            <a:off x="2123768" y="3566057"/>
            <a:ext cx="30381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TRI THỨC</a:t>
            </a:r>
          </a:p>
        </p:txBody>
      </p:sp>
      <p:sp>
        <p:nvSpPr>
          <p:cNvPr id="4" name="TextBox 3">
            <a:extLst>
              <a:ext uri="{FF2B5EF4-FFF2-40B4-BE49-F238E27FC236}">
                <a16:creationId xmlns:a16="http://schemas.microsoft.com/office/drawing/2014/main" id="{6235236C-2F4D-44A1-999C-DC00323B3431}"/>
              </a:ext>
            </a:extLst>
          </p:cNvPr>
          <p:cNvSpPr txBox="1"/>
          <p:nvPr/>
        </p:nvSpPr>
        <p:spPr>
          <a:xfrm>
            <a:off x="7140676" y="3692012"/>
            <a:ext cx="3038168"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ĐỌC – HIỂU</a:t>
            </a:r>
          </a:p>
        </p:txBody>
      </p:sp>
    </p:spTree>
    <p:extLst>
      <p:ext uri="{BB962C8B-B14F-4D97-AF65-F5344CB8AC3E}">
        <p14:creationId xmlns:p14="http://schemas.microsoft.com/office/powerpoint/2010/main" val="1810095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Làm rõ một số vấn đề trong “Mùa xuân nho nhỏ” – Thanh Hải | Học ...">
            <a:extLst>
              <a:ext uri="{FF2B5EF4-FFF2-40B4-BE49-F238E27FC236}">
                <a16:creationId xmlns:a16="http://schemas.microsoft.com/office/drawing/2014/main" id="{02EFC22D-AF39-4215-9836-64F2F501DB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93" r="1" b="834"/>
          <a:stretch/>
        </p:blipFill>
        <p:spPr bwMode="auto">
          <a:xfrm>
            <a:off x="0" y="0"/>
            <a:ext cx="12113342" cy="677934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06E1F1A8-743A-4EF4-AB01-2CAEABE1844F}"/>
              </a:ext>
            </a:extLst>
          </p:cNvPr>
          <p:cNvSpPr txBox="1"/>
          <p:nvPr/>
        </p:nvSpPr>
        <p:spPr>
          <a:xfrm>
            <a:off x="1160208" y="-88491"/>
            <a:ext cx="5742038" cy="2308324"/>
          </a:xfrm>
          <a:prstGeom prst="rect">
            <a:avLst/>
          </a:prstGeom>
          <a:noFill/>
          <a:ln>
            <a:noFill/>
          </a:ln>
        </p:spPr>
        <p:txBody>
          <a:bodyPr wrap="square">
            <a:spAutoFit/>
          </a:bodyPr>
          <a:lstStyle/>
          <a:p>
            <a:pPr algn="ctr"/>
            <a:r>
              <a:rPr lang="en-US" sz="7200" b="1">
                <a:solidFill>
                  <a:schemeClr val="bg1"/>
                </a:solidFill>
                <a:latin typeface="#9Slide05 Kathya" panose="02000000000000000000" pitchFamily="2" charset="-93"/>
              </a:rPr>
              <a:t>Mùa xuân nho nhỏ</a:t>
            </a:r>
          </a:p>
          <a:p>
            <a:pPr algn="ctr"/>
            <a:r>
              <a:rPr lang="en-US" sz="7200" b="1">
                <a:solidFill>
                  <a:schemeClr val="bg1"/>
                </a:solidFill>
                <a:latin typeface="#9Slide05 Kathya" panose="02000000000000000000" pitchFamily="2" charset="-93"/>
              </a:rPr>
              <a:t>Thanh Hải</a:t>
            </a:r>
            <a:endParaRPr lang="vi-VN" sz="7200" b="1">
              <a:solidFill>
                <a:schemeClr val="bg1"/>
              </a:solidFill>
              <a:latin typeface="#9Slide05 Kathya" panose="02000000000000000000" pitchFamily="2" charset="-93"/>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Phân tích bài thơ Mùa Xuân Nho Nhỏ - Thanh Hải">
            <a:extLst>
              <a:ext uri="{FF2B5EF4-FFF2-40B4-BE49-F238E27FC236}">
                <a16:creationId xmlns:a16="http://schemas.microsoft.com/office/drawing/2014/main" id="{54A727CB-3CB6-42A1-A885-25A501C1857A}"/>
              </a:ext>
            </a:extLst>
          </p:cNvPr>
          <p:cNvPicPr>
            <a:picLocks noChangeAspect="1" noChangeArrowheads="1"/>
          </p:cNvPicPr>
          <p:nvPr/>
        </p:nvPicPr>
        <p:blipFill>
          <a:blip r:embed="rId2"/>
          <a:srcRect/>
          <a:stretch>
            <a:fillRect/>
          </a:stretch>
        </p:blipFill>
        <p:spPr bwMode="auto">
          <a:xfrm>
            <a:off x="0" y="0"/>
            <a:ext cx="12192000" cy="6844675"/>
          </a:xfrm>
          <a:prstGeom prst="rect">
            <a:avLst/>
          </a:prstGeom>
          <a:ln>
            <a:noFill/>
          </a:ln>
          <a:effectLst>
            <a:softEdge rad="635000"/>
          </a:effectLst>
        </p:spPr>
      </p:pic>
      <p:sp>
        <p:nvSpPr>
          <p:cNvPr id="5" name="AutoShape 4">
            <a:extLst>
              <a:ext uri="{FF2B5EF4-FFF2-40B4-BE49-F238E27FC236}">
                <a16:creationId xmlns:a16="http://schemas.microsoft.com/office/drawing/2014/main" id="{CA7211A6-296B-416A-A207-73A4952D6CC4}"/>
              </a:ext>
            </a:extLst>
          </p:cNvPr>
          <p:cNvSpPr>
            <a:spLocks noChangeArrowheads="1"/>
          </p:cNvSpPr>
          <p:nvPr/>
        </p:nvSpPr>
        <p:spPr bwMode="gray">
          <a:xfrm>
            <a:off x="2113858" y="731357"/>
            <a:ext cx="7918450" cy="639762"/>
          </a:xfrm>
          <a:prstGeom prst="roundRect">
            <a:avLst>
              <a:gd name="adj" fmla="val 16667"/>
            </a:avLst>
          </a:prstGeom>
          <a:solidFill>
            <a:srgbClr val="C2684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6" name="AutoShape 5">
            <a:extLst>
              <a:ext uri="{FF2B5EF4-FFF2-40B4-BE49-F238E27FC236}">
                <a16:creationId xmlns:a16="http://schemas.microsoft.com/office/drawing/2014/main" id="{8BD264BC-214F-495A-A722-B3DB9DA0DE6B}"/>
              </a:ext>
            </a:extLst>
          </p:cNvPr>
          <p:cNvSpPr>
            <a:spLocks noChangeArrowheads="1"/>
          </p:cNvSpPr>
          <p:nvPr/>
        </p:nvSpPr>
        <p:spPr bwMode="gray">
          <a:xfrm>
            <a:off x="1414463" y="586894"/>
            <a:ext cx="1250950" cy="958850"/>
          </a:xfrm>
          <a:prstGeom prst="diamond">
            <a:avLst/>
          </a:prstGeom>
          <a:solidFill>
            <a:srgbClr val="C2684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algn="ct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7" name="Text Box 6">
            <a:extLst>
              <a:ext uri="{FF2B5EF4-FFF2-40B4-BE49-F238E27FC236}">
                <a16:creationId xmlns:a16="http://schemas.microsoft.com/office/drawing/2014/main" id="{5EC60E4F-F5F5-4A99-BC19-1AC8921F8EC3}"/>
              </a:ext>
            </a:extLst>
          </p:cNvPr>
          <p:cNvSpPr txBox="1">
            <a:spLocks noChangeArrowheads="1"/>
          </p:cNvSpPr>
          <p:nvPr/>
        </p:nvSpPr>
        <p:spPr bwMode="gray">
          <a:xfrm>
            <a:off x="2321821" y="806430"/>
            <a:ext cx="7502525" cy="584200"/>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TRẢI NGHIỆM CÙNG VĂN BẢN</a:t>
            </a:r>
            <a:endParaRPr lang="en-US" altLang="en-US" sz="3200" b="1" kern="0" dirty="0">
              <a:solidFill>
                <a:srgbClr val="FFFFFF"/>
              </a:solidFill>
              <a:latin typeface="Times New Roman" panose="02020603050405020304" pitchFamily="18" charset="0"/>
              <a:cs typeface="Times New Roman" panose="02020603050405020304" pitchFamily="18" charset="0"/>
            </a:endParaRPr>
          </a:p>
        </p:txBody>
      </p:sp>
      <p:sp>
        <p:nvSpPr>
          <p:cNvPr id="8" name="Text Box 7">
            <a:extLst>
              <a:ext uri="{FF2B5EF4-FFF2-40B4-BE49-F238E27FC236}">
                <a16:creationId xmlns:a16="http://schemas.microsoft.com/office/drawing/2014/main" id="{55260870-1D63-408C-8120-96764576DD59}"/>
              </a:ext>
            </a:extLst>
          </p:cNvPr>
          <p:cNvSpPr txBox="1">
            <a:spLocks noChangeArrowheads="1"/>
          </p:cNvSpPr>
          <p:nvPr/>
        </p:nvSpPr>
        <p:spPr bwMode="gray">
          <a:xfrm>
            <a:off x="1671765" y="770737"/>
            <a:ext cx="646113" cy="585788"/>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1</a:t>
            </a:r>
          </a:p>
        </p:txBody>
      </p:sp>
      <p:sp>
        <p:nvSpPr>
          <p:cNvPr id="9" name="AutoShape 9">
            <a:extLst>
              <a:ext uri="{FF2B5EF4-FFF2-40B4-BE49-F238E27FC236}">
                <a16:creationId xmlns:a16="http://schemas.microsoft.com/office/drawing/2014/main" id="{D364DE55-9692-4A0B-8273-E4939ED867CB}"/>
              </a:ext>
            </a:extLst>
          </p:cNvPr>
          <p:cNvSpPr>
            <a:spLocks noChangeArrowheads="1"/>
          </p:cNvSpPr>
          <p:nvPr/>
        </p:nvSpPr>
        <p:spPr bwMode="gray">
          <a:xfrm>
            <a:off x="2179638" y="3182938"/>
            <a:ext cx="7920037" cy="639762"/>
          </a:xfrm>
          <a:prstGeom prst="roundRect">
            <a:avLst>
              <a:gd name="adj" fmla="val 16667"/>
            </a:avLst>
          </a:prstGeom>
          <a:solidFill>
            <a:srgbClr val="845084"/>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10" name="AutoShape 10">
            <a:extLst>
              <a:ext uri="{FF2B5EF4-FFF2-40B4-BE49-F238E27FC236}">
                <a16:creationId xmlns:a16="http://schemas.microsoft.com/office/drawing/2014/main" id="{56585C94-4743-4CE8-BF36-DFBFD1E4DAEE}"/>
              </a:ext>
            </a:extLst>
          </p:cNvPr>
          <p:cNvSpPr>
            <a:spLocks noChangeArrowheads="1"/>
          </p:cNvSpPr>
          <p:nvPr/>
        </p:nvSpPr>
        <p:spPr bwMode="gray">
          <a:xfrm>
            <a:off x="1798638" y="3063875"/>
            <a:ext cx="1250950" cy="960438"/>
          </a:xfrm>
          <a:prstGeom prst="diamond">
            <a:avLst/>
          </a:prstGeom>
          <a:solidFill>
            <a:srgbClr val="845084"/>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algn="ct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11" name="Text Box 11">
            <a:extLst>
              <a:ext uri="{FF2B5EF4-FFF2-40B4-BE49-F238E27FC236}">
                <a16:creationId xmlns:a16="http://schemas.microsoft.com/office/drawing/2014/main" id="{D1B1255B-1F19-4E24-9E38-0996ACE55BBD}"/>
              </a:ext>
            </a:extLst>
          </p:cNvPr>
          <p:cNvSpPr txBox="1">
            <a:spLocks noChangeArrowheads="1"/>
          </p:cNvSpPr>
          <p:nvPr/>
        </p:nvSpPr>
        <p:spPr bwMode="gray">
          <a:xfrm>
            <a:off x="2741613" y="3248754"/>
            <a:ext cx="6253162" cy="584200"/>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TỔNG KẾT</a:t>
            </a:r>
          </a:p>
        </p:txBody>
      </p:sp>
      <p:sp>
        <p:nvSpPr>
          <p:cNvPr id="12" name="Text Box 12">
            <a:extLst>
              <a:ext uri="{FF2B5EF4-FFF2-40B4-BE49-F238E27FC236}">
                <a16:creationId xmlns:a16="http://schemas.microsoft.com/office/drawing/2014/main" id="{D6798752-6B24-4B0B-A316-67689892BA26}"/>
              </a:ext>
            </a:extLst>
          </p:cNvPr>
          <p:cNvSpPr txBox="1">
            <a:spLocks noChangeArrowheads="1"/>
          </p:cNvSpPr>
          <p:nvPr/>
        </p:nvSpPr>
        <p:spPr bwMode="gray">
          <a:xfrm>
            <a:off x="2001838" y="3267075"/>
            <a:ext cx="644525" cy="584200"/>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3</a:t>
            </a:r>
          </a:p>
        </p:txBody>
      </p:sp>
      <p:sp>
        <p:nvSpPr>
          <p:cNvPr id="13" name="AutoShape 14">
            <a:extLst>
              <a:ext uri="{FF2B5EF4-FFF2-40B4-BE49-F238E27FC236}">
                <a16:creationId xmlns:a16="http://schemas.microsoft.com/office/drawing/2014/main" id="{B450C8E2-8AD5-4D57-A3CE-3457F31D30CE}"/>
              </a:ext>
            </a:extLst>
          </p:cNvPr>
          <p:cNvSpPr>
            <a:spLocks noChangeArrowheads="1"/>
          </p:cNvSpPr>
          <p:nvPr/>
        </p:nvSpPr>
        <p:spPr bwMode="gray">
          <a:xfrm>
            <a:off x="2208213" y="4357688"/>
            <a:ext cx="7918450" cy="639762"/>
          </a:xfrm>
          <a:prstGeom prst="roundRect">
            <a:avLst>
              <a:gd name="adj" fmla="val 16667"/>
            </a:avLst>
          </a:prstGeom>
          <a:solidFill>
            <a:srgbClr val="C8BA74"/>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14" name="AutoShape 15">
            <a:extLst>
              <a:ext uri="{FF2B5EF4-FFF2-40B4-BE49-F238E27FC236}">
                <a16:creationId xmlns:a16="http://schemas.microsoft.com/office/drawing/2014/main" id="{793D979E-D66B-480A-95BD-AB14C1E25BB6}"/>
              </a:ext>
            </a:extLst>
          </p:cNvPr>
          <p:cNvSpPr>
            <a:spLocks noChangeArrowheads="1"/>
          </p:cNvSpPr>
          <p:nvPr/>
        </p:nvSpPr>
        <p:spPr bwMode="gray">
          <a:xfrm>
            <a:off x="1827213" y="4238625"/>
            <a:ext cx="1250950" cy="958850"/>
          </a:xfrm>
          <a:prstGeom prst="diamond">
            <a:avLst/>
          </a:prstGeom>
          <a:solidFill>
            <a:srgbClr val="C8BA74"/>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algn="ct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15" name="Text Box 16">
            <a:extLst>
              <a:ext uri="{FF2B5EF4-FFF2-40B4-BE49-F238E27FC236}">
                <a16:creationId xmlns:a16="http://schemas.microsoft.com/office/drawing/2014/main" id="{583692B9-661A-4C66-B6EB-4914B01279B1}"/>
              </a:ext>
            </a:extLst>
          </p:cNvPr>
          <p:cNvSpPr txBox="1">
            <a:spLocks noChangeArrowheads="1"/>
          </p:cNvSpPr>
          <p:nvPr/>
        </p:nvSpPr>
        <p:spPr bwMode="gray">
          <a:xfrm>
            <a:off x="2436813" y="4413250"/>
            <a:ext cx="6251575" cy="584200"/>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LUYỆN TẬP</a:t>
            </a:r>
          </a:p>
        </p:txBody>
      </p:sp>
      <p:sp>
        <p:nvSpPr>
          <p:cNvPr id="16" name="Text Box 17">
            <a:extLst>
              <a:ext uri="{FF2B5EF4-FFF2-40B4-BE49-F238E27FC236}">
                <a16:creationId xmlns:a16="http://schemas.microsoft.com/office/drawing/2014/main" id="{28DB4E8D-CB68-4C2B-8D5B-AEEE207D1688}"/>
              </a:ext>
            </a:extLst>
          </p:cNvPr>
          <p:cNvSpPr txBox="1">
            <a:spLocks noChangeArrowheads="1"/>
          </p:cNvSpPr>
          <p:nvPr/>
        </p:nvSpPr>
        <p:spPr bwMode="gray">
          <a:xfrm>
            <a:off x="2097088" y="4387850"/>
            <a:ext cx="644525" cy="584200"/>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4</a:t>
            </a:r>
          </a:p>
        </p:txBody>
      </p:sp>
      <p:sp>
        <p:nvSpPr>
          <p:cNvPr id="17" name="AutoShape 19">
            <a:extLst>
              <a:ext uri="{FF2B5EF4-FFF2-40B4-BE49-F238E27FC236}">
                <a16:creationId xmlns:a16="http://schemas.microsoft.com/office/drawing/2014/main" id="{3CCFABE0-ABA3-4A8C-A9F4-826033ADDDA7}"/>
              </a:ext>
            </a:extLst>
          </p:cNvPr>
          <p:cNvSpPr>
            <a:spLocks noChangeArrowheads="1"/>
          </p:cNvSpPr>
          <p:nvPr/>
        </p:nvSpPr>
        <p:spPr bwMode="gray">
          <a:xfrm>
            <a:off x="2324100" y="5457825"/>
            <a:ext cx="7918450" cy="639763"/>
          </a:xfrm>
          <a:prstGeom prst="roundRect">
            <a:avLst>
              <a:gd name="adj" fmla="val 16667"/>
            </a:avLst>
          </a:prstGeom>
          <a:solidFill>
            <a:srgbClr val="438BA1"/>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18" name="AutoShape 20">
            <a:extLst>
              <a:ext uri="{FF2B5EF4-FFF2-40B4-BE49-F238E27FC236}">
                <a16:creationId xmlns:a16="http://schemas.microsoft.com/office/drawing/2014/main" id="{EF78A0BA-A3AF-4DB0-9AD5-0064EBEC08D9}"/>
              </a:ext>
            </a:extLst>
          </p:cNvPr>
          <p:cNvSpPr>
            <a:spLocks noChangeArrowheads="1"/>
          </p:cNvSpPr>
          <p:nvPr/>
        </p:nvSpPr>
        <p:spPr bwMode="gray">
          <a:xfrm>
            <a:off x="1943100" y="5338763"/>
            <a:ext cx="1249363" cy="960437"/>
          </a:xfrm>
          <a:prstGeom prst="diamond">
            <a:avLst/>
          </a:prstGeom>
          <a:solidFill>
            <a:srgbClr val="438BA1"/>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algn="ctr" eaLnBrk="1" fontAlgn="auto" hangingPunct="1">
              <a:spcBef>
                <a:spcPts val="0"/>
              </a:spcBef>
              <a:spcAft>
                <a:spcPts val="0"/>
              </a:spcAft>
              <a:defRPr/>
            </a:pPr>
            <a:endParaRPr lang="en-US" sz="3200" kern="0">
              <a:solidFill>
                <a:sysClr val="windowText" lastClr="000000"/>
              </a:solidFill>
              <a:latin typeface="Times New Roman" panose="02020603050405020304" pitchFamily="18" charset="0"/>
              <a:cs typeface="Times New Roman" panose="02020603050405020304" pitchFamily="18" charset="0"/>
            </a:endParaRPr>
          </a:p>
        </p:txBody>
      </p:sp>
      <p:sp>
        <p:nvSpPr>
          <p:cNvPr id="19" name="Text Box 21">
            <a:extLst>
              <a:ext uri="{FF2B5EF4-FFF2-40B4-BE49-F238E27FC236}">
                <a16:creationId xmlns:a16="http://schemas.microsoft.com/office/drawing/2014/main" id="{2D96724F-7F1F-4E61-A7D0-1CA26949FC2E}"/>
              </a:ext>
            </a:extLst>
          </p:cNvPr>
          <p:cNvSpPr txBox="1">
            <a:spLocks noChangeArrowheads="1"/>
          </p:cNvSpPr>
          <p:nvPr/>
        </p:nvSpPr>
        <p:spPr bwMode="gray">
          <a:xfrm>
            <a:off x="2552700" y="5513388"/>
            <a:ext cx="6251575" cy="584200"/>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VẬN DỤNG</a:t>
            </a:r>
          </a:p>
        </p:txBody>
      </p:sp>
      <p:sp>
        <p:nvSpPr>
          <p:cNvPr id="20" name="Text Box 22">
            <a:extLst>
              <a:ext uri="{FF2B5EF4-FFF2-40B4-BE49-F238E27FC236}">
                <a16:creationId xmlns:a16="http://schemas.microsoft.com/office/drawing/2014/main" id="{F9F98FB4-8EB1-4AFD-B629-B15AE18AC479}"/>
              </a:ext>
            </a:extLst>
          </p:cNvPr>
          <p:cNvSpPr txBox="1">
            <a:spLocks noChangeArrowheads="1"/>
          </p:cNvSpPr>
          <p:nvPr/>
        </p:nvSpPr>
        <p:spPr bwMode="gray">
          <a:xfrm>
            <a:off x="2179638" y="5484813"/>
            <a:ext cx="646112" cy="585787"/>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5</a:t>
            </a:r>
          </a:p>
        </p:txBody>
      </p:sp>
      <p:sp>
        <p:nvSpPr>
          <p:cNvPr id="21" name="AutoShape 4">
            <a:extLst>
              <a:ext uri="{FF2B5EF4-FFF2-40B4-BE49-F238E27FC236}">
                <a16:creationId xmlns:a16="http://schemas.microsoft.com/office/drawing/2014/main" id="{30A37AFC-934B-4A08-8614-AEFB1CC107F8}"/>
              </a:ext>
            </a:extLst>
          </p:cNvPr>
          <p:cNvSpPr>
            <a:spLocks noChangeArrowheads="1"/>
          </p:cNvSpPr>
          <p:nvPr/>
        </p:nvSpPr>
        <p:spPr bwMode="gray">
          <a:xfrm>
            <a:off x="2136775" y="1925618"/>
            <a:ext cx="7918450" cy="639762"/>
          </a:xfrm>
          <a:prstGeom prst="roundRect">
            <a:avLst>
              <a:gd name="adj" fmla="val 16667"/>
            </a:avLst>
          </a:prstGeom>
          <a:solidFill>
            <a:srgbClr val="92D050"/>
          </a:solidFill>
          <a:ln w="12700" algn="ctr">
            <a:solidFill>
              <a:srgbClr val="FFFFFF"/>
            </a:solidFill>
            <a:round/>
            <a:headEnd/>
            <a:tailEnd/>
          </a:ln>
          <a:effectLst>
            <a:outerShdw dist="99190" dir="2388334" algn="ctr" rotWithShape="0">
              <a:srgbClr val="333333">
                <a:alpha val="50000"/>
              </a:srgbClr>
            </a:outerShdw>
          </a:effectLst>
        </p:spPr>
        <p:txBody>
          <a:bodyPr wrap="none" anchor="ctr"/>
          <a:lstStyle/>
          <a:p>
            <a:pPr algn="ctr" fontAlgn="auto">
              <a:spcBef>
                <a:spcPts val="0"/>
              </a:spcBef>
              <a:spcAft>
                <a:spcPts val="0"/>
              </a:spcAft>
              <a:defRPr/>
            </a:pPr>
            <a:r>
              <a:rPr lang="en-US" altLang="en-US" sz="3200" b="1" kern="0">
                <a:solidFill>
                  <a:srgbClr val="FFFFFF"/>
                </a:solidFill>
                <a:latin typeface="Times New Roman" panose="02020603050405020304" pitchFamily="18" charset="0"/>
                <a:cs typeface="Times New Roman" panose="02020603050405020304" pitchFamily="18" charset="0"/>
              </a:rPr>
              <a:t>SUY NGẪM VÀ PHẢN HỒI</a:t>
            </a:r>
            <a:endParaRPr lang="en-US" altLang="en-US" sz="3200" b="1" kern="0" dirty="0">
              <a:solidFill>
                <a:srgbClr val="FFFFFF"/>
              </a:solidFill>
              <a:latin typeface="Times New Roman" panose="02020603050405020304" pitchFamily="18" charset="0"/>
              <a:cs typeface="Times New Roman" panose="02020603050405020304" pitchFamily="18" charset="0"/>
            </a:endParaRPr>
          </a:p>
        </p:txBody>
      </p:sp>
      <p:sp>
        <p:nvSpPr>
          <p:cNvPr id="22" name="AutoShape 5">
            <a:extLst>
              <a:ext uri="{FF2B5EF4-FFF2-40B4-BE49-F238E27FC236}">
                <a16:creationId xmlns:a16="http://schemas.microsoft.com/office/drawing/2014/main" id="{2BCD4BE7-E1BD-457D-A798-02826C0FC2C9}"/>
              </a:ext>
            </a:extLst>
          </p:cNvPr>
          <p:cNvSpPr>
            <a:spLocks noChangeArrowheads="1"/>
          </p:cNvSpPr>
          <p:nvPr/>
        </p:nvSpPr>
        <p:spPr bwMode="gray">
          <a:xfrm>
            <a:off x="1369346" y="1732461"/>
            <a:ext cx="1250950" cy="958850"/>
          </a:xfrm>
          <a:prstGeom prst="diamond">
            <a:avLst/>
          </a:prstGeom>
          <a:solidFill>
            <a:srgbClr val="92D050"/>
          </a:solidFill>
          <a:ln w="25400" algn="ctr">
            <a:solidFill>
              <a:srgbClr val="FFFFFF"/>
            </a:solidFill>
            <a:miter lim="800000"/>
            <a:headEnd/>
            <a:tailEnd/>
          </a:ln>
          <a:effectLst>
            <a:outerShdw dist="63500" dir="2212194" algn="ctr" rotWithShape="0">
              <a:srgbClr val="333333">
                <a:alpha val="50000"/>
              </a:srgbClr>
            </a:outerShdw>
          </a:effectLst>
        </p:spPr>
        <p:txBody>
          <a:bodyPr wrap="none" anchor="ctr"/>
          <a:lstStyle/>
          <a:p>
            <a:pPr algn="ctr" eaLnBrk="1" fontAlgn="auto" hangingPunct="1">
              <a:spcBef>
                <a:spcPts val="0"/>
              </a:spcBef>
              <a:spcAft>
                <a:spcPts val="0"/>
              </a:spcAft>
              <a:defRPr/>
            </a:pPr>
            <a:r>
              <a:rPr lang="en-US" sz="3200" b="1" kern="0">
                <a:solidFill>
                  <a:schemeClr val="bg1"/>
                </a:solidFill>
                <a:latin typeface="Times New Roman" panose="02020603050405020304" pitchFamily="18" charset="0"/>
                <a:cs typeface="Times New Roman" panose="02020603050405020304" pitchFamily="18"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2000"/>
                                        <p:tgtEl>
                                          <p:spTgt spid="13"/>
                                        </p:tgtEl>
                                      </p:cBhvr>
                                    </p:animEffect>
                                  </p:childTnLst>
                                </p:cTn>
                              </p:par>
                              <p:par>
                                <p:cTn id="36" presetID="21"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heel(1)">
                                      <p:cBhvr>
                                        <p:cTn id="38" dur="2000"/>
                                        <p:tgtEl>
                                          <p:spTgt spid="14"/>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heel(1)">
                                      <p:cBhvr>
                                        <p:cTn id="44" dur="2000"/>
                                        <p:tgtEl>
                                          <p:spTgt spid="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arn(inVertical)">
                                      <p:cBhvr>
                                        <p:cTn id="67" dur="500"/>
                                        <p:tgtEl>
                                          <p:spTgt spid="21"/>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arn(inVertical)">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9" grpId="0" animBg="1"/>
      <p:bldP spid="10" grpId="0" animBg="1"/>
      <p:bldP spid="11" grpId="0"/>
      <p:bldP spid="12" grpId="0"/>
      <p:bldP spid="13" grpId="0" animBg="1"/>
      <p:bldP spid="14" grpId="0" animBg="1"/>
      <p:bldP spid="15" grpId="0"/>
      <p:bldP spid="16" grpId="0"/>
      <p:bldP spid="17" grpId="0" animBg="1"/>
      <p:bldP spid="18" grpId="0" animBg="1"/>
      <p:bldP spid="19" grpId="0"/>
      <p:bldP spid="20" grpId="0"/>
      <p:bldP spid="2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ách Giữ Hoa Đào Hoa Mai Ngày Tết Tươi Lâu Bạn Nên Biết | Cooky.vn">
            <a:extLst>
              <a:ext uri="{FF2B5EF4-FFF2-40B4-BE49-F238E27FC236}">
                <a16:creationId xmlns:a16="http://schemas.microsoft.com/office/drawing/2014/main" id="{F400E834-B9F2-4AAC-B798-83A200DA56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BB746322-B06D-422C-95AC-1AD000B9F687}"/>
              </a:ext>
            </a:extLst>
          </p:cNvPr>
          <p:cNvSpPr>
            <a:spLocks noGrp="1"/>
          </p:cNvSpPr>
          <p:nvPr>
            <p:ph type="subTitle" idx="1"/>
          </p:nvPr>
        </p:nvSpPr>
        <p:spPr>
          <a:xfrm>
            <a:off x="108155" y="1488252"/>
            <a:ext cx="8721213" cy="983227"/>
          </a:xfrm>
          <a:ln>
            <a:noFill/>
          </a:ln>
          <a:effectLst>
            <a:outerShdw blurRad="50800" dist="38100" dir="2700000" algn="tl" rotWithShape="0">
              <a:prstClr val="black">
                <a:alpha val="40000"/>
              </a:prstClr>
            </a:outerShdw>
          </a:effectLst>
        </p:spPr>
        <p:txBody>
          <a:bodyPr>
            <a:normAutofit/>
          </a:bodyPr>
          <a:lstStyle/>
          <a:p>
            <a:r>
              <a:rPr lang="en-US" sz="4400" b="1">
                <a:solidFill>
                  <a:srgbClr val="FFFF00"/>
                </a:solidFill>
                <a:latin typeface="Times New Roman" panose="02020603050405020304" pitchFamily="18" charset="0"/>
                <a:cs typeface="Times New Roman" panose="02020603050405020304" pitchFamily="18" charset="0"/>
              </a:rPr>
              <a:t>TRẢI NGHIỆM CÙNG VĂN BẢN</a:t>
            </a:r>
          </a:p>
          <a:p>
            <a:endParaRPr lang="vi-VN">
              <a:solidFill>
                <a:srgbClr val="FFFFFF"/>
              </a:solidFill>
            </a:endParaRPr>
          </a:p>
        </p:txBody>
      </p:sp>
    </p:spTree>
    <p:extLst>
      <p:ext uri="{BB962C8B-B14F-4D97-AF65-F5344CB8AC3E}">
        <p14:creationId xmlns:p14="http://schemas.microsoft.com/office/powerpoint/2010/main" val="4004208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D313860-A922-4FA4-B5E2-E8871F105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8BF1E0D-B7FB-44EB-B371-F604A17EC31B}"/>
              </a:ext>
            </a:extLst>
          </p:cNvPr>
          <p:cNvSpPr>
            <a:spLocks noGrp="1"/>
          </p:cNvSpPr>
          <p:nvPr>
            <p:ph type="subTitle" idx="1"/>
          </p:nvPr>
        </p:nvSpPr>
        <p:spPr>
          <a:xfrm>
            <a:off x="139458" y="73742"/>
            <a:ext cx="6227919" cy="6710515"/>
          </a:xfrm>
        </p:spPr>
        <p:txBody>
          <a:bodyPr>
            <a:normAutofit/>
          </a:bodyPr>
          <a:lstStyle/>
          <a:p>
            <a:endParaRPr lang="en-US" sz="3200">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PHIẾU HỌC TẬP</a:t>
            </a:r>
          </a:p>
          <a:p>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rPr>
              <a:t>Họ và tên:…………</a:t>
            </a:r>
          </a:p>
          <a:p>
            <a:pPr algn="just"/>
            <a:r>
              <a:rPr lang="en-US" sz="3200">
                <a:latin typeface="Times New Roman" panose="02020603050405020304" pitchFamily="18" charset="0"/>
                <a:cs typeface="Times New Roman" panose="02020603050405020304" pitchFamily="18" charset="0"/>
              </a:rPr>
              <a:t>Lớp:………………</a:t>
            </a:r>
          </a:p>
          <a:p>
            <a:pPr algn="just"/>
            <a:r>
              <a:rPr lang="en-US" sz="3200">
                <a:latin typeface="Times New Roman" panose="02020603050405020304" pitchFamily="18" charset="0"/>
                <a:cs typeface="Times New Roman" panose="02020603050405020304" pitchFamily="18" charset="0"/>
              </a:rPr>
              <a:t>Ngày:………………</a:t>
            </a:r>
          </a:p>
          <a:p>
            <a:pPr algn="just"/>
            <a:endParaRPr lang="en-US" sz="1300">
              <a:latin typeface="Times New Roman" panose="02020603050405020304" pitchFamily="18" charset="0"/>
              <a:cs typeface="Times New Roman" panose="02020603050405020304" pitchFamily="18" charset="0"/>
            </a:endParaRPr>
          </a:p>
          <a:p>
            <a:pPr algn="just"/>
            <a:endParaRPr lang="en-US" sz="1300">
              <a:latin typeface="Times New Roman" panose="02020603050405020304" pitchFamily="18" charset="0"/>
              <a:cs typeface="Times New Roman" panose="02020603050405020304" pitchFamily="18" charset="0"/>
            </a:endParaRPr>
          </a:p>
          <a:p>
            <a:r>
              <a:rPr lang="en-US" sz="2800" b="1">
                <a:latin typeface="Times New Roman" panose="02020603050405020304" pitchFamily="18" charset="0"/>
                <a:cs typeface="Times New Roman" panose="02020603050405020304" pitchFamily="18" charset="0"/>
              </a:rPr>
              <a:t>TÌM HIỂU CHUNG VỀ VĂN BẢN MÙA XUÂN NHO NHỎ</a:t>
            </a:r>
          </a:p>
          <a:p>
            <a:endParaRPr lang="en-US" sz="2800" b="1">
              <a:latin typeface="Times New Roman" panose="02020603050405020304" pitchFamily="18" charset="0"/>
              <a:cs typeface="Times New Roman" panose="02020603050405020304" pitchFamily="18" charset="0"/>
            </a:endParaRPr>
          </a:p>
          <a:p>
            <a:pPr algn="just"/>
            <a:r>
              <a:rPr lang="en-US" sz="2800" i="1">
                <a:latin typeface="Times New Roman" panose="02020603050405020304" pitchFamily="18" charset="0"/>
                <a:cs typeface="Times New Roman" panose="02020603050405020304" pitchFamily="18" charset="0"/>
              </a:rPr>
              <a:t>Hãy vẽ sơ đồ tư duy thể hiện những nét khái quát về nhà thơ Thanh Hải và văn bản Mùa xuân nho nhỏ</a:t>
            </a:r>
          </a:p>
          <a:p>
            <a:endParaRPr lang="en-US" sz="1300">
              <a:latin typeface="Times New Roman" panose="02020603050405020304" pitchFamily="18" charset="0"/>
              <a:cs typeface="Times New Roman" panose="02020603050405020304" pitchFamily="18" charset="0"/>
            </a:endParaRPr>
          </a:p>
          <a:p>
            <a:endParaRPr lang="vi-VN" sz="1300"/>
          </a:p>
        </p:txBody>
      </p:sp>
      <p:sp>
        <p:nvSpPr>
          <p:cNvPr id="71" name="Oval 42">
            <a:extLst>
              <a:ext uri="{FF2B5EF4-FFF2-40B4-BE49-F238E27FC236}">
                <a16:creationId xmlns:a16="http://schemas.microsoft.com/office/drawing/2014/main" id="{6FD0FBFA-B43E-40C1-A6E4-B8823417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54341" y="1164128"/>
            <a:ext cx="569514" cy="569514"/>
          </a:xfrm>
          <a:prstGeom prst="ellipse">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44">
            <a:extLst>
              <a:ext uri="{FF2B5EF4-FFF2-40B4-BE49-F238E27FC236}">
                <a16:creationId xmlns:a16="http://schemas.microsoft.com/office/drawing/2014/main" id="{499ACE06-2742-4366-B8DD-B1D27F4F3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2879" y="0"/>
            <a:ext cx="2123415" cy="1422481"/>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6" name="Picture 2" descr="Cảm nghĩ về mùa xuân (20 mẫu) - Văn 7">
            <a:extLst>
              <a:ext uri="{FF2B5EF4-FFF2-40B4-BE49-F238E27FC236}">
                <a16:creationId xmlns:a16="http://schemas.microsoft.com/office/drawing/2014/main" id="{8BB4ADFC-4BBE-4BEA-9123-95EA00CB1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355" r="27387" b="2"/>
          <a:stretch/>
        </p:blipFill>
        <p:spPr bwMode="auto">
          <a:xfrm>
            <a:off x="6552724" y="2103523"/>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descr="http://hoinhavanvietnam.vn/wp-content/uploads/2019/10/nha-tho-thanh-hai.jpg">
            <a:extLst>
              <a:ext uri="{FF2B5EF4-FFF2-40B4-BE49-F238E27FC236}">
                <a16:creationId xmlns:a16="http://schemas.microsoft.com/office/drawing/2014/main" id="{B534538E-0BB1-4A2D-B4BD-98846F2F3EB4}"/>
              </a:ext>
            </a:extLst>
          </p:cNvPr>
          <p:cNvPicPr>
            <a:picLocks noChangeAspect="1" noChangeArrowheads="1"/>
          </p:cNvPicPr>
          <p:nvPr/>
        </p:nvPicPr>
        <p:blipFill rotWithShape="1">
          <a:blip r:embed="rId3"/>
          <a:srcRect t="4874" r="2" b="14376"/>
          <a:stretch/>
        </p:blipFill>
        <p:spPr bwMode="auto">
          <a:xfrm>
            <a:off x="9490670" y="-7912"/>
            <a:ext cx="2701330" cy="2860786"/>
          </a:xfrm>
          <a:custGeom>
            <a:avLst/>
            <a:gdLst/>
            <a:ahLst/>
            <a:cxnLst/>
            <a:rect l="l" t="t" r="r" b="b"/>
            <a:pathLst>
              <a:path w="2701330" h="2860796">
                <a:moveTo>
                  <a:pt x="1381637" y="0"/>
                </a:moveTo>
                <a:lnTo>
                  <a:pt x="1481685" y="0"/>
                </a:lnTo>
                <a:lnTo>
                  <a:pt x="1578040" y="4866"/>
                </a:lnTo>
                <a:cubicBezTo>
                  <a:pt x="2059323" y="53742"/>
                  <a:pt x="2470132" y="341007"/>
                  <a:pt x="2690528" y="746720"/>
                </a:cubicBezTo>
                <a:lnTo>
                  <a:pt x="2701330" y="769143"/>
                </a:lnTo>
                <a:lnTo>
                  <a:pt x="2701330" y="2089127"/>
                </a:lnTo>
                <a:lnTo>
                  <a:pt x="2690528" y="2111550"/>
                </a:lnTo>
                <a:cubicBezTo>
                  <a:pt x="2448092" y="2557835"/>
                  <a:pt x="1975257" y="2860796"/>
                  <a:pt x="1431661" y="2860796"/>
                </a:cubicBezTo>
                <a:cubicBezTo>
                  <a:pt x="640976" y="2860796"/>
                  <a:pt x="0" y="2219820"/>
                  <a:pt x="0" y="1429135"/>
                </a:cubicBezTo>
                <a:cubicBezTo>
                  <a:pt x="0" y="687868"/>
                  <a:pt x="563358" y="78181"/>
                  <a:pt x="1285282" y="4866"/>
                </a:cubicBezTo>
                <a:close/>
              </a:path>
            </a:pathLst>
          </a:custGeom>
          <a:solidFill>
            <a:srgbClr val="FFFFFF">
              <a:shade val="85000"/>
            </a:srgbClr>
          </a:solidFill>
        </p:spPr>
      </p:pic>
      <p:cxnSp>
        <p:nvCxnSpPr>
          <p:cNvPr id="73" name="Straight Connector 46">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605035" y="3681981"/>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74" name="Freeform: Shape 48">
            <a:extLst>
              <a:ext uri="{FF2B5EF4-FFF2-40B4-BE49-F238E27FC236}">
                <a16:creationId xmlns:a16="http://schemas.microsoft.com/office/drawing/2014/main" id="{6802AE7A-B0C7-496D-940B-0E6C6ECC2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9646" y="3416839"/>
            <a:ext cx="662355" cy="1616463"/>
          </a:xfrm>
          <a:custGeom>
            <a:avLst/>
            <a:gdLst>
              <a:gd name="connsiteX0" fmla="*/ 662355 w 662355"/>
              <a:gd name="connsiteY0" fmla="*/ 0 h 1616463"/>
              <a:gd name="connsiteX1" fmla="*/ 662355 w 662355"/>
              <a:gd name="connsiteY1" fmla="*/ 1616463 h 1616463"/>
              <a:gd name="connsiteX2" fmla="*/ 658212 w 662355"/>
              <a:gd name="connsiteY2" fmla="*/ 1615830 h 1616463"/>
              <a:gd name="connsiteX3" fmla="*/ 0 w 662355"/>
              <a:gd name="connsiteY3" fmla="*/ 808231 h 1616463"/>
              <a:gd name="connsiteX4" fmla="*/ 658212 w 662355"/>
              <a:gd name="connsiteY4" fmla="*/ 632 h 1616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355" h="1616463">
                <a:moveTo>
                  <a:pt x="662355" y="0"/>
                </a:moveTo>
                <a:lnTo>
                  <a:pt x="662355" y="1616463"/>
                </a:lnTo>
                <a:lnTo>
                  <a:pt x="658212" y="1615830"/>
                </a:lnTo>
                <a:cubicBezTo>
                  <a:pt x="282572" y="1538963"/>
                  <a:pt x="0" y="1206596"/>
                  <a:pt x="0" y="808231"/>
                </a:cubicBezTo>
                <a:cubicBezTo>
                  <a:pt x="0" y="409866"/>
                  <a:pt x="282572" y="77499"/>
                  <a:pt x="658212" y="632"/>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50">
            <a:extLst>
              <a:ext uri="{FF2B5EF4-FFF2-40B4-BE49-F238E27FC236}">
                <a16:creationId xmlns:a16="http://schemas.microsoft.com/office/drawing/2014/main" id="{22DD1B47-C36B-4A09-A1B5-80A51262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9646" y="3416839"/>
            <a:ext cx="662355" cy="1616463"/>
          </a:xfrm>
          <a:custGeom>
            <a:avLst/>
            <a:gdLst>
              <a:gd name="connsiteX0" fmla="*/ 662355 w 662355"/>
              <a:gd name="connsiteY0" fmla="*/ 0 h 1616463"/>
              <a:gd name="connsiteX1" fmla="*/ 662355 w 662355"/>
              <a:gd name="connsiteY1" fmla="*/ 1616463 h 1616463"/>
              <a:gd name="connsiteX2" fmla="*/ 658212 w 662355"/>
              <a:gd name="connsiteY2" fmla="*/ 1615830 h 1616463"/>
              <a:gd name="connsiteX3" fmla="*/ 0 w 662355"/>
              <a:gd name="connsiteY3" fmla="*/ 808231 h 1616463"/>
              <a:gd name="connsiteX4" fmla="*/ 658212 w 662355"/>
              <a:gd name="connsiteY4" fmla="*/ 632 h 1616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355" h="1616463">
                <a:moveTo>
                  <a:pt x="662355" y="0"/>
                </a:moveTo>
                <a:lnTo>
                  <a:pt x="662355" y="1616463"/>
                </a:lnTo>
                <a:lnTo>
                  <a:pt x="658212" y="1615830"/>
                </a:lnTo>
                <a:cubicBezTo>
                  <a:pt x="282572" y="1538963"/>
                  <a:pt x="0" y="1206596"/>
                  <a:pt x="0" y="808231"/>
                </a:cubicBezTo>
                <a:cubicBezTo>
                  <a:pt x="0" y="409866"/>
                  <a:pt x="282572" y="77499"/>
                  <a:pt x="658212" y="632"/>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52">
            <a:extLst>
              <a:ext uri="{FF2B5EF4-FFF2-40B4-BE49-F238E27FC236}">
                <a16:creationId xmlns:a16="http://schemas.microsoft.com/office/drawing/2014/main" id="{7ECD5C35-80E8-449F-8C7F-64975DE63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2879" y="6306952"/>
            <a:ext cx="1454378" cy="551049"/>
          </a:xfrm>
          <a:custGeom>
            <a:avLst/>
            <a:gdLst>
              <a:gd name="connsiteX0" fmla="*/ 780476 w 1560952"/>
              <a:gd name="connsiteY0" fmla="*/ 0 h 591429"/>
              <a:gd name="connsiteX1" fmla="*/ 1525548 w 1560952"/>
              <a:gd name="connsiteY1" fmla="*/ 480469 h 591429"/>
              <a:gd name="connsiteX2" fmla="*/ 1560952 w 1560952"/>
              <a:gd name="connsiteY2" fmla="*/ 591429 h 591429"/>
              <a:gd name="connsiteX3" fmla="*/ 0 w 1560952"/>
              <a:gd name="connsiteY3" fmla="*/ 591429 h 591429"/>
              <a:gd name="connsiteX4" fmla="*/ 35404 w 1560952"/>
              <a:gd name="connsiteY4" fmla="*/ 480469 h 591429"/>
              <a:gd name="connsiteX5" fmla="*/ 780476 w 1560952"/>
              <a:gd name="connsiteY5" fmla="*/ 0 h 59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952" h="591429">
                <a:moveTo>
                  <a:pt x="780476" y="0"/>
                </a:moveTo>
                <a:cubicBezTo>
                  <a:pt x="1115417" y="0"/>
                  <a:pt x="1402793" y="198118"/>
                  <a:pt x="1525548" y="480469"/>
                </a:cubicBezTo>
                <a:lnTo>
                  <a:pt x="1560952" y="591429"/>
                </a:lnTo>
                <a:lnTo>
                  <a:pt x="0" y="591429"/>
                </a:lnTo>
                <a:lnTo>
                  <a:pt x="35404" y="480469"/>
                </a:lnTo>
                <a:cubicBezTo>
                  <a:pt x="158159" y="198118"/>
                  <a:pt x="445536" y="0"/>
                  <a:pt x="7804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54">
            <a:extLst>
              <a:ext uri="{FF2B5EF4-FFF2-40B4-BE49-F238E27FC236}">
                <a16:creationId xmlns:a16="http://schemas.microsoft.com/office/drawing/2014/main" id="{B998F233-1684-4EF1-9F9C-0F8EA27B0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261598">
            <a:off x="6908614" y="5665643"/>
            <a:ext cx="1780023" cy="1237913"/>
          </a:xfrm>
          <a:custGeom>
            <a:avLst/>
            <a:gdLst>
              <a:gd name="connsiteX0" fmla="*/ 1585229 w 1780023"/>
              <a:gd name="connsiteY0" fmla="*/ 764759 h 1237913"/>
              <a:gd name="connsiteX1" fmla="*/ 1623024 w 1780023"/>
              <a:gd name="connsiteY1" fmla="*/ 792810 h 1237913"/>
              <a:gd name="connsiteX2" fmla="*/ 1777614 w 1780023"/>
              <a:gd name="connsiteY2" fmla="*/ 1157141 h 1237913"/>
              <a:gd name="connsiteX3" fmla="*/ 1733799 w 1780023"/>
              <a:gd name="connsiteY3" fmla="*/ 1235532 h 1237913"/>
              <a:gd name="connsiteX4" fmla="*/ 1716464 w 1780023"/>
              <a:gd name="connsiteY4" fmla="*/ 1237722 h 1237913"/>
              <a:gd name="connsiteX5" fmla="*/ 1716464 w 1780023"/>
              <a:gd name="connsiteY5" fmla="*/ 1237913 h 1237913"/>
              <a:gd name="connsiteX6" fmla="*/ 1655409 w 1780023"/>
              <a:gd name="connsiteY6" fmla="*/ 1191717 h 1237913"/>
              <a:gd name="connsiteX7" fmla="*/ 1513200 w 1780023"/>
              <a:gd name="connsiteY7" fmla="*/ 856627 h 1237913"/>
              <a:gd name="connsiteX8" fmla="*/ 1538499 w 1780023"/>
              <a:gd name="connsiteY8" fmla="*/ 770415 h 1237913"/>
              <a:gd name="connsiteX9" fmla="*/ 1585229 w 1780023"/>
              <a:gd name="connsiteY9" fmla="*/ 764759 h 1237913"/>
              <a:gd name="connsiteX10" fmla="*/ 933455 w 1780023"/>
              <a:gd name="connsiteY10" fmla="*/ 161308 h 1237913"/>
              <a:gd name="connsiteX11" fmla="*/ 957797 w 1780023"/>
              <a:gd name="connsiteY11" fmla="*/ 167970 h 1237913"/>
              <a:gd name="connsiteX12" fmla="*/ 1286982 w 1780023"/>
              <a:gd name="connsiteY12" fmla="*/ 387616 h 1237913"/>
              <a:gd name="connsiteX13" fmla="*/ 1293725 w 1780023"/>
              <a:gd name="connsiteY13" fmla="*/ 477075 h 1237913"/>
              <a:gd name="connsiteX14" fmla="*/ 1245453 w 1780023"/>
              <a:gd name="connsiteY14" fmla="*/ 499154 h 1237913"/>
              <a:gd name="connsiteX15" fmla="*/ 1245167 w 1780023"/>
              <a:gd name="connsiteY15" fmla="*/ 499154 h 1237913"/>
              <a:gd name="connsiteX16" fmla="*/ 1203638 w 1780023"/>
              <a:gd name="connsiteY16" fmla="*/ 484104 h 1237913"/>
              <a:gd name="connsiteX17" fmla="*/ 900647 w 1780023"/>
              <a:gd name="connsiteY17" fmla="*/ 281508 h 1237913"/>
              <a:gd name="connsiteX18" fmla="*/ 872454 w 1780023"/>
              <a:gd name="connsiteY18" fmla="*/ 196164 h 1237913"/>
              <a:gd name="connsiteX19" fmla="*/ 933455 w 1780023"/>
              <a:gd name="connsiteY19" fmla="*/ 161308 h 1237913"/>
              <a:gd name="connsiteX20" fmla="*/ 454020 w 1780023"/>
              <a:gd name="connsiteY20" fmla="*/ 13474 h 1237913"/>
              <a:gd name="connsiteX21" fmla="*/ 477919 w 1780023"/>
              <a:gd name="connsiteY21" fmla="*/ 21437 h 1237913"/>
              <a:gd name="connsiteX22" fmla="*/ 509236 w 1780023"/>
              <a:gd name="connsiteY22" fmla="*/ 84182 h 1237913"/>
              <a:gd name="connsiteX23" fmla="*/ 445829 w 1780023"/>
              <a:gd name="connsiteY23" fmla="*/ 139871 h 1237913"/>
              <a:gd name="connsiteX24" fmla="*/ 437447 w 1780023"/>
              <a:gd name="connsiteY24" fmla="*/ 139395 h 1237913"/>
              <a:gd name="connsiteX25" fmla="*/ 73211 w 1780023"/>
              <a:gd name="connsiteY25" fmla="*/ 137204 h 1237913"/>
              <a:gd name="connsiteX26" fmla="*/ 749 w 1780023"/>
              <a:gd name="connsiteY26" fmla="*/ 84082 h 1237913"/>
              <a:gd name="connsiteX27" fmla="*/ 53871 w 1780023"/>
              <a:gd name="connsiteY27" fmla="*/ 11621 h 1237913"/>
              <a:gd name="connsiteX28" fmla="*/ 58352 w 1780023"/>
              <a:gd name="connsiteY28" fmla="*/ 11093 h 1237913"/>
              <a:gd name="connsiteX29" fmla="*/ 454020 w 1780023"/>
              <a:gd name="connsiteY29" fmla="*/ 13474 h 1237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0023" h="1237913">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933455" y="161308"/>
                </a:moveTo>
                <a:cubicBezTo>
                  <a:pt x="941692" y="161854"/>
                  <a:pt x="949959" y="164024"/>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49"/>
                  <a:pt x="908742" y="159670"/>
                  <a:pt x="933455" y="161308"/>
                </a:cubicBezTo>
                <a:close/>
                <a:moveTo>
                  <a:pt x="454020" y="13474"/>
                </a:moveTo>
                <a:cubicBezTo>
                  <a:pt x="462713" y="14543"/>
                  <a:pt x="470778" y="17324"/>
                  <a:pt x="477919" y="21437"/>
                </a:cubicBez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78" name="Freeform: Shape 56">
            <a:extLst>
              <a:ext uri="{FF2B5EF4-FFF2-40B4-BE49-F238E27FC236}">
                <a16:creationId xmlns:a16="http://schemas.microsoft.com/office/drawing/2014/main" id="{1A4A4089-D056-4220-9E48-9C1A6B506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33358" y="5835650"/>
            <a:ext cx="2358642" cy="1022351"/>
          </a:xfrm>
          <a:custGeom>
            <a:avLst/>
            <a:gdLst>
              <a:gd name="connsiteX0" fmla="*/ 61913 w 2358642"/>
              <a:gd name="connsiteY0" fmla="*/ 0 h 1022351"/>
              <a:gd name="connsiteX1" fmla="*/ 2358642 w 2358642"/>
              <a:gd name="connsiteY1" fmla="*/ 0 h 1022351"/>
              <a:gd name="connsiteX2" fmla="*/ 2358642 w 2358642"/>
              <a:gd name="connsiteY2" fmla="*/ 123825 h 1022351"/>
              <a:gd name="connsiteX3" fmla="*/ 123825 w 2358642"/>
              <a:gd name="connsiteY3" fmla="*/ 123825 h 1022351"/>
              <a:gd name="connsiteX4" fmla="*/ 123825 w 2358642"/>
              <a:gd name="connsiteY4" fmla="*/ 1022351 h 1022351"/>
              <a:gd name="connsiteX5" fmla="*/ 0 w 2358642"/>
              <a:gd name="connsiteY5" fmla="*/ 1022351 h 1022351"/>
              <a:gd name="connsiteX6" fmla="*/ 0 w 2358642"/>
              <a:gd name="connsiteY6" fmla="*/ 61913 h 1022351"/>
              <a:gd name="connsiteX7" fmla="*/ 61913 w 2358642"/>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8642" h="1022351">
                <a:moveTo>
                  <a:pt x="61913" y="0"/>
                </a:moveTo>
                <a:lnTo>
                  <a:pt x="2358642" y="0"/>
                </a:lnTo>
                <a:lnTo>
                  <a:pt x="2358642"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22092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9B3FEE-9D18-4FA5-A607-9EE451E8CABB}"/>
              </a:ext>
            </a:extLst>
          </p:cNvPr>
          <p:cNvSpPr txBox="1"/>
          <p:nvPr/>
        </p:nvSpPr>
        <p:spPr>
          <a:xfrm>
            <a:off x="382694" y="947256"/>
            <a:ext cx="5751406"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TRẢI NGHIỆM CÙNG VĂN BẢN</a:t>
            </a:r>
          </a:p>
        </p:txBody>
      </p:sp>
      <p:sp>
        <p:nvSpPr>
          <p:cNvPr id="8" name="TextBox 7">
            <a:extLst>
              <a:ext uri="{FF2B5EF4-FFF2-40B4-BE49-F238E27FC236}">
                <a16:creationId xmlns:a16="http://schemas.microsoft.com/office/drawing/2014/main" id="{4CB81AD7-3E49-49D2-8DAF-0E0DF2F057B2}"/>
              </a:ext>
            </a:extLst>
          </p:cNvPr>
          <p:cNvSpPr txBox="1"/>
          <p:nvPr/>
        </p:nvSpPr>
        <p:spPr>
          <a:xfrm>
            <a:off x="382694" y="1290330"/>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7F79CC3-24CF-4E87-9962-F234261566EF}"/>
              </a:ext>
            </a:extLst>
          </p:cNvPr>
          <p:cNvSpPr txBox="1"/>
          <p:nvPr/>
        </p:nvSpPr>
        <p:spPr>
          <a:xfrm>
            <a:off x="381001" y="5514305"/>
            <a:ext cx="1821425" cy="369332"/>
          </a:xfrm>
          <a:prstGeom prst="rect">
            <a:avLst/>
          </a:prstGeom>
          <a:noFill/>
        </p:spPr>
        <p:txBody>
          <a:bodyPr wrap="square" rtlCol="0">
            <a:spAutoFit/>
          </a:bodyPr>
          <a:lstStyle/>
          <a:p>
            <a:pPr algn="ctr"/>
            <a:r>
              <a:rPr lang="en-US" b="1" i="1">
                <a:solidFill>
                  <a:srgbClr val="002060"/>
                </a:solidFill>
                <a:latin typeface="Times New Roman" panose="02020603050405020304" pitchFamily="18" charset="0"/>
                <a:cs typeface="Times New Roman" panose="02020603050405020304" pitchFamily="18" charset="0"/>
              </a:rPr>
              <a:t>Thanh Hải</a:t>
            </a:r>
            <a:endParaRPr lang="en-US" b="1" i="1" dirty="0">
              <a:solidFill>
                <a:srgbClr val="00206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E17F848-9198-4461-BB38-458D5DD47C55}"/>
              </a:ext>
            </a:extLst>
          </p:cNvPr>
          <p:cNvSpPr txBox="1"/>
          <p:nvPr/>
        </p:nvSpPr>
        <p:spPr>
          <a:xfrm>
            <a:off x="3498703" y="1482432"/>
            <a:ext cx="8528605" cy="4031873"/>
          </a:xfrm>
          <a:prstGeom prst="rect">
            <a:avLst/>
          </a:prstGeom>
          <a:blipFill>
            <a:blip r:embed="rId2"/>
            <a:tile tx="0" ty="0" sx="100000" sy="100000" flip="none" algn="tl"/>
          </a:blipFill>
          <a:scene3d>
            <a:camera prst="orthographicFront"/>
            <a:lightRig rig="threePt" dir="t"/>
          </a:scene3d>
          <a:sp3d>
            <a:bevelT w="139700" h="139700" prst="divot"/>
          </a:sp3d>
        </p:spPr>
        <p:txBody>
          <a:bodyPr wrap="square" rtlCol="0">
            <a:spAutoFit/>
          </a:bodyPr>
          <a:lstStyle/>
          <a:p>
            <a:pPr>
              <a:defRPr/>
            </a:pPr>
            <a:r>
              <a:rPr lang="en-US" sz="3200" b="1">
                <a:latin typeface="Times New Roman" pitchFamily="18" charset="0"/>
                <a:cs typeface="Times New Roman" pitchFamily="18" charset="0"/>
              </a:rPr>
              <a:t>- </a:t>
            </a:r>
            <a:r>
              <a:rPr lang="en-US" sz="3200">
                <a:latin typeface="Times New Roman" pitchFamily="18" charset="0"/>
                <a:cs typeface="Times New Roman" pitchFamily="18" charset="0"/>
              </a:rPr>
              <a:t>Thanh Hải (1930 – 1980)</a:t>
            </a:r>
          </a:p>
          <a:p>
            <a:pPr>
              <a:defRPr/>
            </a:pPr>
            <a:r>
              <a:rPr lang="en-US" sz="3200">
                <a:latin typeface="Times New Roman" pitchFamily="18" charset="0"/>
                <a:cs typeface="Times New Roman" pitchFamily="18" charset="0"/>
              </a:rPr>
              <a:t>- Tên thật Phạm Bá Ngoãn </a:t>
            </a:r>
          </a:p>
          <a:p>
            <a:pPr>
              <a:defRPr/>
            </a:pPr>
            <a:r>
              <a:rPr lang="en-US" sz="3200">
                <a:latin typeface="Times New Roman" pitchFamily="18" charset="0"/>
                <a:cs typeface="Times New Roman" pitchFamily="18" charset="0"/>
              </a:rPr>
              <a:t>- Quê: huyện Phong Điền Thừa Thiên – Huế. </a:t>
            </a:r>
          </a:p>
          <a:p>
            <a:pPr>
              <a:defRPr/>
            </a:pPr>
            <a:r>
              <a:rPr lang="en-US" sz="3200">
                <a:latin typeface="Times New Roman" pitchFamily="18" charset="0"/>
                <a:cs typeface="Times New Roman" pitchFamily="18" charset="0"/>
              </a:rPr>
              <a:t>- Cây bút có công lớn trong việc xây dựng nền VHCM niền Nam trong hai cuộc kháng chiến chống Pháp và chống Mĩ.</a:t>
            </a:r>
          </a:p>
          <a:p>
            <a:pPr>
              <a:defRPr/>
            </a:pPr>
            <a:r>
              <a:rPr lang="en-US" sz="3200">
                <a:latin typeface="Times New Roman" pitchFamily="18" charset="0"/>
                <a:cs typeface="Times New Roman" pitchFamily="18" charset="0"/>
              </a:rPr>
              <a:t>- Phong cách sáng tác: Ngôn ngữ giàu hình ảnh, nhạc điệu, cảm xúc chân thành, thắm thiết.</a:t>
            </a:r>
            <a:endParaRPr lang="en-US" sz="3200"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745B54B3-8BCB-4A79-A395-EA96C70D0D1A}"/>
              </a:ext>
            </a:extLst>
          </p:cNvPr>
          <p:cNvSpPr txBox="1"/>
          <p:nvPr/>
        </p:nvSpPr>
        <p:spPr>
          <a:xfrm>
            <a:off x="4896464" y="165859"/>
            <a:ext cx="4091489" cy="707886"/>
          </a:xfrm>
          <a:prstGeom prst="rect">
            <a:avLst/>
          </a:prstGeom>
          <a:solidFill>
            <a:schemeClr val="accent2">
              <a:lumMod val="40000"/>
              <a:lumOff val="60000"/>
            </a:schemeClr>
          </a:solidFill>
        </p:spPr>
        <p:txBody>
          <a:bodyPr wrap="square" rtlCol="0">
            <a:spAutoFit/>
          </a:bodyPr>
          <a:lstStyle/>
          <a:p>
            <a:r>
              <a:rPr lang="en-US" sz="2000" b="1">
                <a:solidFill>
                  <a:srgbClr val="002060"/>
                </a:solidFill>
                <a:latin typeface="Times New Roman" panose="02020603050405020304" pitchFamily="18" charset="0"/>
                <a:cs typeface="Times New Roman" panose="02020603050405020304" pitchFamily="18" charset="0"/>
              </a:rPr>
              <a:t>             MÙA XUÂN NHO NHỎ</a:t>
            </a:r>
            <a:endParaRPr lang="en-US" b="1">
              <a:solidFill>
                <a:srgbClr val="002060"/>
              </a:solidFill>
              <a:latin typeface="Times New Roman" panose="02020603050405020304" pitchFamily="18" charset="0"/>
              <a:cs typeface="Times New Roman" panose="02020603050405020304" pitchFamily="18" charset="0"/>
            </a:endParaRPr>
          </a:p>
          <a:p>
            <a:r>
              <a:rPr lang="en-US" b="1" i="1">
                <a:solidFill>
                  <a:srgbClr val="002060"/>
                </a:solidFill>
                <a:latin typeface="#9Slide05 Claudia" pitchFamily="2" charset="0"/>
                <a:cs typeface="Times New Roman" panose="02020603050405020304" pitchFamily="18" charset="0"/>
              </a:rPr>
              <a:t>                                </a:t>
            </a:r>
            <a:r>
              <a:rPr lang="en-US" b="1" i="1">
                <a:solidFill>
                  <a:srgbClr val="002060"/>
                </a:solidFill>
                <a:latin typeface="Times New Roman" panose="02020603050405020304" pitchFamily="18" charset="0"/>
                <a:cs typeface="Times New Roman" panose="02020603050405020304" pitchFamily="18" charset="0"/>
              </a:rPr>
              <a:t>- </a:t>
            </a:r>
            <a:r>
              <a:rPr lang="en-US" sz="2000" b="1" i="1">
                <a:solidFill>
                  <a:srgbClr val="002060"/>
                </a:solidFill>
                <a:latin typeface="Times New Roman" panose="02020603050405020304" pitchFamily="18" charset="0"/>
                <a:cs typeface="Times New Roman" panose="02020603050405020304" pitchFamily="18" charset="0"/>
              </a:rPr>
              <a:t>Thanh Hải-</a:t>
            </a:r>
            <a:endParaRPr lang="en-US" b="1" i="1" dirty="0">
              <a:solidFill>
                <a:srgbClr val="002060"/>
              </a:solidFill>
              <a:latin typeface="Times New Roman" panose="02020603050405020304" pitchFamily="18" charset="0"/>
              <a:cs typeface="Times New Roman" panose="02020603050405020304" pitchFamily="18" charset="0"/>
            </a:endParaRPr>
          </a:p>
        </p:txBody>
      </p:sp>
      <p:pic>
        <p:nvPicPr>
          <p:cNvPr id="14" name="Picture 13" descr="http://hoinhavanvietnam.vn/wp-content/uploads/2019/10/nha-tho-thanh-hai.jpg">
            <a:extLst>
              <a:ext uri="{FF2B5EF4-FFF2-40B4-BE49-F238E27FC236}">
                <a16:creationId xmlns:a16="http://schemas.microsoft.com/office/drawing/2014/main" id="{8350F3CF-5AA5-435D-B28D-1A05C274C4FC}"/>
              </a:ext>
            </a:extLst>
          </p:cNvPr>
          <p:cNvPicPr>
            <a:picLocks noChangeAspect="1" noChangeArrowheads="1"/>
          </p:cNvPicPr>
          <p:nvPr/>
        </p:nvPicPr>
        <p:blipFill rotWithShape="1">
          <a:blip r:embed="rId3"/>
          <a:srcRect t="4874" r="2" b="14376"/>
          <a:stretch/>
        </p:blipFill>
        <p:spPr bwMode="auto">
          <a:xfrm>
            <a:off x="164692" y="2310445"/>
            <a:ext cx="2701330" cy="2860786"/>
          </a:xfrm>
          <a:prstGeom prst="ellipse">
            <a:avLst/>
          </a:prstGeom>
          <a:solidFill>
            <a:srgbClr val="FFFFFF">
              <a:shade val="85000"/>
            </a:srgbClr>
          </a:solidFill>
        </p:spPr>
      </p:pic>
    </p:spTree>
    <p:extLst>
      <p:ext uri="{BB962C8B-B14F-4D97-AF65-F5344CB8AC3E}">
        <p14:creationId xmlns:p14="http://schemas.microsoft.com/office/powerpoint/2010/main" val="411761086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6" presetClass="entr" presetSubtype="16" fill="hold" grpId="0" nodeType="with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barn(inVertical)">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2">
                                            <p:txEl>
                                              <p:pRg st="1" end="1"/>
                                            </p:txEl>
                                          </p:spTgt>
                                        </p:tgtEl>
                                        <p:attrNameLst>
                                          <p:attrName>style.visibility</p:attrName>
                                        </p:attrNameLst>
                                      </p:cBhvr>
                                      <p:to>
                                        <p:strVal val="visible"/>
                                      </p:to>
                                    </p:set>
                                    <p:animEffect transition="in" filter="barn(inVertical)">
                                      <p:cBhvr>
                                        <p:cTn id="27" dur="500"/>
                                        <p:tgtEl>
                                          <p:spTgt spid="2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xEl>
                                              <p:pRg st="2" end="2"/>
                                            </p:txEl>
                                          </p:spTgt>
                                        </p:tgtEl>
                                        <p:attrNameLst>
                                          <p:attrName>style.visibility</p:attrName>
                                        </p:attrNameLst>
                                      </p:cBhvr>
                                      <p:to>
                                        <p:strVal val="visible"/>
                                      </p:to>
                                    </p:set>
                                    <p:animEffect transition="in" filter="barn(inVertical)">
                                      <p:cBhvr>
                                        <p:cTn id="32" dur="500"/>
                                        <p:tgtEl>
                                          <p:spTgt spid="2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xEl>
                                              <p:pRg st="3" end="3"/>
                                            </p:txEl>
                                          </p:spTgt>
                                        </p:tgtEl>
                                        <p:attrNameLst>
                                          <p:attrName>style.visibility</p:attrName>
                                        </p:attrNameLst>
                                      </p:cBhvr>
                                      <p:to>
                                        <p:strVal val="visible"/>
                                      </p:to>
                                    </p:set>
                                    <p:animEffect transition="in" filter="barn(inVertical)">
                                      <p:cBhvr>
                                        <p:cTn id="37" dur="500"/>
                                        <p:tgtEl>
                                          <p:spTgt spid="2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2">
                                            <p:txEl>
                                              <p:pRg st="4" end="4"/>
                                            </p:txEl>
                                          </p:spTgt>
                                        </p:tgtEl>
                                        <p:attrNameLst>
                                          <p:attrName>style.visibility</p:attrName>
                                        </p:attrNameLst>
                                      </p:cBhvr>
                                      <p:to>
                                        <p:strVal val="visible"/>
                                      </p:to>
                                    </p:set>
                                    <p:animEffect transition="in" filter="barn(inVertical)">
                                      <p:cBhvr>
                                        <p:cTn id="42"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2" name="doc mxnn.wav">
            <a:hlinkClick r:id="" action="ppaction://media"/>
            <a:extLst>
              <a:ext uri="{FF2B5EF4-FFF2-40B4-BE49-F238E27FC236}">
                <a16:creationId xmlns:a16="http://schemas.microsoft.com/office/drawing/2014/main" id="{8B172C7C-7F8A-4116-A537-0AE39E23D365}"/>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590800" y="5029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23a.wav">
            <a:hlinkClick r:id="" action="ppaction://media"/>
            <a:extLst>
              <a:ext uri="{FF2B5EF4-FFF2-40B4-BE49-F238E27FC236}">
                <a16:creationId xmlns:a16="http://schemas.microsoft.com/office/drawing/2014/main" id="{30F40D27-6B62-47B2-817F-8DD3DF483591}"/>
              </a:ext>
            </a:extLst>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3505200" y="617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Picture 7" descr="hinh">
            <a:extLst>
              <a:ext uri="{FF2B5EF4-FFF2-40B4-BE49-F238E27FC236}">
                <a16:creationId xmlns:a16="http://schemas.microsoft.com/office/drawing/2014/main" id="{72F46999-9FDA-4D17-8C5B-63098B895B0E}"/>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0"/>
            <a:ext cx="975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WordArt 17" descr="White marble">
            <a:extLst>
              <a:ext uri="{FF2B5EF4-FFF2-40B4-BE49-F238E27FC236}">
                <a16:creationId xmlns:a16="http://schemas.microsoft.com/office/drawing/2014/main" id="{5722A194-E0E1-4246-8BAE-38B63D506475}"/>
              </a:ext>
            </a:extLst>
          </p:cNvPr>
          <p:cNvSpPr>
            <a:spLocks noChangeArrowheads="1" noChangeShapeType="1" noTextEdit="1"/>
          </p:cNvSpPr>
          <p:nvPr/>
        </p:nvSpPr>
        <p:spPr bwMode="auto">
          <a:xfrm>
            <a:off x="3352800" y="609600"/>
            <a:ext cx="5486400" cy="5334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vi-VN" sz="3600" b="1" kern="10">
                <a:ln w="9525">
                  <a:round/>
                  <a:headEnd/>
                  <a:tailEnd/>
                </a:ln>
                <a:blipFill dpi="0" rotWithShape="0">
                  <a:blip r:embed="rId7"/>
                  <a:srcRect/>
                  <a:tile tx="0" ty="0" sx="100000" sy="100000" flip="none" algn="tl"/>
                </a:blipFill>
              </a:rPr>
              <a:t>MÙA XUÂN NHO NHỎ</a:t>
            </a:r>
          </a:p>
        </p:txBody>
      </p:sp>
      <p:sp>
        <p:nvSpPr>
          <p:cNvPr id="73734" name="Text Box 18">
            <a:extLst>
              <a:ext uri="{FF2B5EF4-FFF2-40B4-BE49-F238E27FC236}">
                <a16:creationId xmlns:a16="http://schemas.microsoft.com/office/drawing/2014/main" id="{2ED87993-4222-4A8D-AE24-5898F0ED9619}"/>
              </a:ext>
            </a:extLst>
          </p:cNvPr>
          <p:cNvSpPr txBox="1">
            <a:spLocks noChangeArrowheads="1"/>
          </p:cNvSpPr>
          <p:nvPr/>
        </p:nvSpPr>
        <p:spPr bwMode="auto">
          <a:xfrm>
            <a:off x="8153400" y="1143000"/>
            <a:ext cx="1416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1800">
                <a:solidFill>
                  <a:srgbClr val="0033CC"/>
                </a:solidFill>
              </a:rPr>
              <a:t>THANH HẢI</a:t>
            </a:r>
          </a:p>
        </p:txBody>
      </p:sp>
      <p:sp>
        <p:nvSpPr>
          <p:cNvPr id="73735" name="Text Box 19">
            <a:extLst>
              <a:ext uri="{FF2B5EF4-FFF2-40B4-BE49-F238E27FC236}">
                <a16:creationId xmlns:a16="http://schemas.microsoft.com/office/drawing/2014/main" id="{4B7DD20F-4351-4A76-B994-529F04926101}"/>
              </a:ext>
            </a:extLst>
          </p:cNvPr>
          <p:cNvSpPr txBox="1">
            <a:spLocks noChangeArrowheads="1"/>
          </p:cNvSpPr>
          <p:nvPr/>
        </p:nvSpPr>
        <p:spPr bwMode="auto">
          <a:xfrm>
            <a:off x="3657600" y="1600200"/>
            <a:ext cx="28257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1800">
                <a:solidFill>
                  <a:schemeClr val="tx1"/>
                </a:solidFill>
              </a:rPr>
              <a:t>Mọc giữa dòng sông xanh</a:t>
            </a:r>
          </a:p>
          <a:p>
            <a:pPr eaLnBrk="1" hangingPunct="1">
              <a:buClrTx/>
              <a:buFontTx/>
              <a:buNone/>
            </a:pPr>
            <a:r>
              <a:rPr lang="en-US" altLang="en-US" sz="1800">
                <a:solidFill>
                  <a:schemeClr val="tx1"/>
                </a:solidFill>
              </a:rPr>
              <a:t>Một bông hoa tím biếc</a:t>
            </a:r>
          </a:p>
          <a:p>
            <a:pPr eaLnBrk="1" hangingPunct="1">
              <a:buClrTx/>
              <a:buFontTx/>
              <a:buNone/>
            </a:pPr>
            <a:r>
              <a:rPr lang="en-US" altLang="en-US" sz="1800">
                <a:solidFill>
                  <a:schemeClr val="tx1"/>
                </a:solidFill>
              </a:rPr>
              <a:t>Ơi con chim chiền chiện</a:t>
            </a:r>
          </a:p>
          <a:p>
            <a:pPr eaLnBrk="1" hangingPunct="1">
              <a:buClrTx/>
              <a:buFontTx/>
              <a:buNone/>
            </a:pPr>
            <a:r>
              <a:rPr lang="en-US" altLang="en-US" sz="1800">
                <a:solidFill>
                  <a:schemeClr val="tx1"/>
                </a:solidFill>
              </a:rPr>
              <a:t>Hót chi mà vang trời</a:t>
            </a:r>
          </a:p>
          <a:p>
            <a:pPr eaLnBrk="1" hangingPunct="1">
              <a:buClrTx/>
              <a:buFontTx/>
              <a:buNone/>
            </a:pPr>
            <a:r>
              <a:rPr lang="en-US" altLang="en-US" sz="1800">
                <a:solidFill>
                  <a:schemeClr val="tx1"/>
                </a:solidFill>
              </a:rPr>
              <a:t>Từng giọt long lanh rơi</a:t>
            </a:r>
          </a:p>
          <a:p>
            <a:pPr eaLnBrk="1" hangingPunct="1">
              <a:buClrTx/>
              <a:buFontTx/>
              <a:buNone/>
            </a:pPr>
            <a:r>
              <a:rPr lang="en-US" altLang="en-US" sz="1800">
                <a:solidFill>
                  <a:schemeClr val="tx1"/>
                </a:solidFill>
              </a:rPr>
              <a:t>Tôi đưa tay tôi hứng</a:t>
            </a:r>
          </a:p>
        </p:txBody>
      </p:sp>
      <p:sp>
        <p:nvSpPr>
          <p:cNvPr id="73736" name="Text Box 20">
            <a:extLst>
              <a:ext uri="{FF2B5EF4-FFF2-40B4-BE49-F238E27FC236}">
                <a16:creationId xmlns:a16="http://schemas.microsoft.com/office/drawing/2014/main" id="{1A3CD281-3DB5-48E9-8AE0-89B684345B01}"/>
              </a:ext>
            </a:extLst>
          </p:cNvPr>
          <p:cNvSpPr txBox="1">
            <a:spLocks noChangeArrowheads="1"/>
          </p:cNvSpPr>
          <p:nvPr/>
        </p:nvSpPr>
        <p:spPr bwMode="auto">
          <a:xfrm>
            <a:off x="3657600" y="3429000"/>
            <a:ext cx="29114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1800">
                <a:solidFill>
                  <a:schemeClr val="tx1"/>
                </a:solidFill>
              </a:rPr>
              <a:t>Mùa xuân người cầm súng</a:t>
            </a:r>
          </a:p>
          <a:p>
            <a:pPr eaLnBrk="1" hangingPunct="1">
              <a:buClrTx/>
              <a:buFontTx/>
              <a:buNone/>
            </a:pPr>
            <a:r>
              <a:rPr lang="en-US" altLang="en-US" sz="1800">
                <a:solidFill>
                  <a:schemeClr val="tx1"/>
                </a:solidFill>
              </a:rPr>
              <a:t>Lộc giắt đầy trên lưng</a:t>
            </a:r>
          </a:p>
          <a:p>
            <a:pPr eaLnBrk="1" hangingPunct="1">
              <a:buClrTx/>
              <a:buFontTx/>
              <a:buNone/>
            </a:pPr>
            <a:r>
              <a:rPr lang="en-US" altLang="en-US" sz="1800">
                <a:solidFill>
                  <a:schemeClr val="tx1"/>
                </a:solidFill>
              </a:rPr>
              <a:t>Mùa xuân người ra đồng</a:t>
            </a:r>
          </a:p>
          <a:p>
            <a:pPr eaLnBrk="1" hangingPunct="1">
              <a:buClrTx/>
              <a:buFontTx/>
              <a:buNone/>
            </a:pPr>
            <a:r>
              <a:rPr lang="en-US" altLang="en-US" sz="1800">
                <a:solidFill>
                  <a:schemeClr val="tx1"/>
                </a:solidFill>
              </a:rPr>
              <a:t>Lộc trải dài nương mạ</a:t>
            </a:r>
          </a:p>
          <a:p>
            <a:pPr eaLnBrk="1" hangingPunct="1">
              <a:buClrTx/>
              <a:buFontTx/>
              <a:buNone/>
            </a:pPr>
            <a:r>
              <a:rPr lang="en-US" altLang="en-US" sz="1800">
                <a:solidFill>
                  <a:schemeClr val="tx1"/>
                </a:solidFill>
              </a:rPr>
              <a:t>Tất cả như hối hả</a:t>
            </a:r>
          </a:p>
          <a:p>
            <a:pPr eaLnBrk="1" hangingPunct="1">
              <a:buClrTx/>
              <a:buFontTx/>
              <a:buNone/>
            </a:pPr>
            <a:r>
              <a:rPr lang="en-US" altLang="en-US" sz="1800">
                <a:solidFill>
                  <a:schemeClr val="tx1"/>
                </a:solidFill>
              </a:rPr>
              <a:t>Tất cả như xôn xao…</a:t>
            </a:r>
          </a:p>
        </p:txBody>
      </p:sp>
      <p:pic>
        <p:nvPicPr>
          <p:cNvPr id="73737" name="Picture 23" descr="arrowr4-1">
            <a:hlinkClick r:id="" action="ppaction://hlinkshowjump?jump=nextslide"/>
            <a:extLst>
              <a:ext uri="{FF2B5EF4-FFF2-40B4-BE49-F238E27FC236}">
                <a16:creationId xmlns:a16="http://schemas.microsoft.com/office/drawing/2014/main" id="{6AD49BDD-BE2F-482A-A7D1-6DDABD66DC82}"/>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210800" y="6610350"/>
            <a:ext cx="457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Text Box 25">
            <a:extLst>
              <a:ext uri="{FF2B5EF4-FFF2-40B4-BE49-F238E27FC236}">
                <a16:creationId xmlns:a16="http://schemas.microsoft.com/office/drawing/2014/main" id="{5F01927C-9C94-4FEE-8146-AE0ADD471175}"/>
              </a:ext>
            </a:extLst>
          </p:cNvPr>
          <p:cNvSpPr txBox="1">
            <a:spLocks noChangeArrowheads="1"/>
          </p:cNvSpPr>
          <p:nvPr/>
        </p:nvSpPr>
        <p:spPr bwMode="auto">
          <a:xfrm>
            <a:off x="6553200" y="1676400"/>
            <a:ext cx="29718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1800"/>
              <a:t>Ta làm con chim hót</a:t>
            </a:r>
          </a:p>
          <a:p>
            <a:pPr eaLnBrk="1" hangingPunct="1">
              <a:buClrTx/>
              <a:buFontTx/>
              <a:buNone/>
            </a:pPr>
            <a:r>
              <a:rPr lang="en-US" altLang="en-US" sz="1800"/>
              <a:t>Ta làm một cành hoa</a:t>
            </a:r>
          </a:p>
          <a:p>
            <a:pPr eaLnBrk="1" hangingPunct="1">
              <a:buClrTx/>
              <a:buFontTx/>
              <a:buNone/>
            </a:pPr>
            <a:r>
              <a:rPr lang="en-US" altLang="en-US" sz="1800"/>
              <a:t>Ta nhập vào hoà ca </a:t>
            </a:r>
          </a:p>
          <a:p>
            <a:pPr eaLnBrk="1" hangingPunct="1">
              <a:buClrTx/>
              <a:buFontTx/>
              <a:buNone/>
            </a:pPr>
            <a:r>
              <a:rPr lang="en-US" altLang="en-US" sz="1800"/>
              <a:t>Một nốt trầm xao xuyến </a:t>
            </a:r>
          </a:p>
          <a:p>
            <a:pPr eaLnBrk="1" hangingPunct="1">
              <a:buClrTx/>
              <a:buFontTx/>
              <a:buNone/>
            </a:pPr>
            <a:endParaRPr lang="en-US" altLang="en-US" sz="1800"/>
          </a:p>
          <a:p>
            <a:pPr eaLnBrk="1" hangingPunct="1">
              <a:buClrTx/>
              <a:buFontTx/>
              <a:buNone/>
            </a:pPr>
            <a:r>
              <a:rPr lang="en-US" altLang="en-US" sz="1800"/>
              <a:t>Một mùa xuân nho nhỏ</a:t>
            </a:r>
          </a:p>
          <a:p>
            <a:pPr eaLnBrk="1" hangingPunct="1">
              <a:buClrTx/>
              <a:buFontTx/>
              <a:buNone/>
            </a:pPr>
            <a:r>
              <a:rPr lang="en-US" altLang="en-US" sz="1800"/>
              <a:t>Lặng lẽ dâng cho đời</a:t>
            </a:r>
          </a:p>
          <a:p>
            <a:pPr eaLnBrk="1" hangingPunct="1">
              <a:buClrTx/>
              <a:buFontTx/>
              <a:buNone/>
            </a:pPr>
            <a:r>
              <a:rPr lang="en-US" altLang="en-US" sz="1800"/>
              <a:t>Dù là tuổi hai mươi</a:t>
            </a:r>
          </a:p>
          <a:p>
            <a:pPr eaLnBrk="1" hangingPunct="1">
              <a:buClrTx/>
              <a:buFontTx/>
              <a:buNone/>
            </a:pPr>
            <a:r>
              <a:rPr lang="en-US" altLang="en-US" sz="1800"/>
              <a:t>Dù là khi tóc bạc</a:t>
            </a:r>
          </a:p>
          <a:p>
            <a:pPr eaLnBrk="1" hangingPunct="1">
              <a:buClrTx/>
              <a:buFontTx/>
              <a:buNone/>
            </a:pPr>
            <a:endParaRPr lang="en-US" altLang="en-US" sz="1800"/>
          </a:p>
          <a:p>
            <a:pPr eaLnBrk="1" hangingPunct="1">
              <a:buClrTx/>
              <a:buFontTx/>
              <a:buNone/>
            </a:pPr>
            <a:r>
              <a:rPr lang="en-US" altLang="en-US" sz="1800"/>
              <a:t>Mùa xuân ta xin hát</a:t>
            </a:r>
          </a:p>
          <a:p>
            <a:pPr eaLnBrk="1" hangingPunct="1">
              <a:buClrTx/>
              <a:buFontTx/>
              <a:buNone/>
            </a:pPr>
            <a:r>
              <a:rPr lang="en-US" altLang="en-US" sz="1800"/>
              <a:t>Câu nam ai, nam bình</a:t>
            </a:r>
          </a:p>
          <a:p>
            <a:pPr eaLnBrk="1" hangingPunct="1">
              <a:buClrTx/>
              <a:buFontTx/>
              <a:buNone/>
            </a:pPr>
            <a:r>
              <a:rPr lang="en-US" altLang="en-US" sz="1800"/>
              <a:t>Nước non ngàn dặm tình</a:t>
            </a:r>
          </a:p>
          <a:p>
            <a:pPr eaLnBrk="1" hangingPunct="1">
              <a:buClrTx/>
              <a:buFontTx/>
              <a:buNone/>
            </a:pPr>
            <a:r>
              <a:rPr lang="en-US" altLang="en-US" sz="1800"/>
              <a:t>Nước non ngàn dặm mình</a:t>
            </a:r>
          </a:p>
          <a:p>
            <a:pPr eaLnBrk="1" hangingPunct="1">
              <a:buClrTx/>
              <a:buFontTx/>
              <a:buNone/>
            </a:pPr>
            <a:r>
              <a:rPr lang="en-US" altLang="en-US" sz="1800"/>
              <a:t>Nhịp phách tiền đất Huế</a:t>
            </a:r>
          </a:p>
        </p:txBody>
      </p:sp>
      <p:sp>
        <p:nvSpPr>
          <p:cNvPr id="73739" name="Text Box 27">
            <a:extLst>
              <a:ext uri="{FF2B5EF4-FFF2-40B4-BE49-F238E27FC236}">
                <a16:creationId xmlns:a16="http://schemas.microsoft.com/office/drawing/2014/main" id="{3D267747-523B-49CF-A16D-74EC67F7EBD3}"/>
              </a:ext>
            </a:extLst>
          </p:cNvPr>
          <p:cNvSpPr txBox="1">
            <a:spLocks noChangeArrowheads="1"/>
          </p:cNvSpPr>
          <p:nvPr/>
        </p:nvSpPr>
        <p:spPr bwMode="auto">
          <a:xfrm>
            <a:off x="3657600" y="5181600"/>
            <a:ext cx="28194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1800"/>
              <a:t>Đất nước bốn nghìn năm</a:t>
            </a:r>
          </a:p>
          <a:p>
            <a:pPr eaLnBrk="1" hangingPunct="1">
              <a:buClrTx/>
              <a:buFontTx/>
              <a:buNone/>
            </a:pPr>
            <a:r>
              <a:rPr lang="en-US" altLang="en-US" sz="1800"/>
              <a:t>Vất vả và gian lao</a:t>
            </a:r>
          </a:p>
          <a:p>
            <a:pPr eaLnBrk="1" hangingPunct="1">
              <a:buClrTx/>
              <a:buFontTx/>
              <a:buNone/>
            </a:pPr>
            <a:r>
              <a:rPr lang="en-US" altLang="en-US" sz="1800"/>
              <a:t>Đất nước như vì sao</a:t>
            </a:r>
          </a:p>
          <a:p>
            <a:pPr eaLnBrk="1" hangingPunct="1">
              <a:buClrTx/>
              <a:buFontTx/>
              <a:buNone/>
            </a:pPr>
            <a:r>
              <a:rPr lang="en-US" altLang="en-US" sz="1800"/>
              <a:t>Cứ đi lên phía trước</a:t>
            </a:r>
          </a:p>
          <a:p>
            <a:pPr eaLnBrk="1" hangingPunct="1">
              <a:spcBef>
                <a:spcPct val="50000"/>
              </a:spcBef>
              <a:buClrTx/>
              <a:buFontTx/>
              <a:buNone/>
            </a:pPr>
            <a:endParaRPr lang="en-US" altLang="en-US" sz="1800"/>
          </a:p>
        </p:txBody>
      </p:sp>
      <p:pic>
        <p:nvPicPr>
          <p:cNvPr id="5148" name="mua xuan nho nho.wav">
            <a:hlinkClick r:id="" action="ppaction://media"/>
            <a:extLst>
              <a:ext uri="{FF2B5EF4-FFF2-40B4-BE49-F238E27FC236}">
                <a16:creationId xmlns:a16="http://schemas.microsoft.com/office/drawing/2014/main" id="{4B6053D9-3DED-41FC-A3F0-C88D7AFD06A9}"/>
              </a:ext>
            </a:extLst>
          </p:cNvPr>
          <p:cNvPicPr>
            <a:picLocks noRot="1" noChangeAspect="1" noChangeArrowheads="1"/>
          </p:cNvPicPr>
          <p:nvPr>
            <a:audioFile r:link="rId3"/>
          </p:nvPr>
        </p:nvPicPr>
        <p:blipFill>
          <a:blip r:embed="rId5">
            <a:extLst>
              <a:ext uri="{28A0092B-C50C-407E-A947-70E740481C1C}">
                <a14:useLocalDpi xmlns:a14="http://schemas.microsoft.com/office/drawing/2010/main" val="0"/>
              </a:ext>
            </a:extLst>
          </a:blip>
          <a:srcRect/>
          <a:stretch>
            <a:fillRect/>
          </a:stretch>
        </p:blipFill>
        <p:spPr bwMode="auto">
          <a:xfrm>
            <a:off x="10134600" y="5410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5141"/>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5142"/>
                </p:tgtEl>
              </p:cMediaNode>
            </p:audio>
            <p:seq concurrent="1" nextAc="seek">
              <p:cTn id="4" restart="whenNotActive" fill="hold" evtFilter="cancelBubble" nodeType="interactiveSeq">
                <p:stCondLst>
                  <p:cond evt="onClick" delay="0">
                    <p:tgtEl>
                      <p:spTgt spid="5148"/>
                    </p:tgtEl>
                  </p:cond>
                </p:stCondLst>
                <p:endSync evt="end" delay="0">
                  <p:rtn val="all"/>
                </p:endSync>
                <p:childTnLst>
                  <p:par>
                    <p:cTn id="5" fill="hold" nodeType="clickPar">
                      <p:stCondLst>
                        <p:cond delay="0"/>
                      </p:stCondLst>
                      <p:childTnLst>
                        <p:par>
                          <p:cTn id="6" fill="hold" nodeType="withGroup">
                            <p:stCondLst>
                              <p:cond delay="0"/>
                            </p:stCondLst>
                            <p:childTnLst>
                              <p:par>
                                <p:cTn id="7" presetID="1" presetClass="mediacall" presetSubtype="0" fill="hold" nodeType="clickEffect">
                                  <p:stCondLst>
                                    <p:cond delay="0"/>
                                  </p:stCondLst>
                                  <p:childTnLst>
                                    <p:cmd type="call" cmd="playFrom(0.0)">
                                      <p:cBhvr>
                                        <p:cTn id="8" dur="63432" fill="hold"/>
                                        <p:tgtEl>
                                          <p:spTgt spid="5148"/>
                                        </p:tgtEl>
                                      </p:cBhvr>
                                    </p:cmd>
                                  </p:childTnLst>
                                </p:cTn>
                              </p:par>
                            </p:childTnLst>
                          </p:cTn>
                        </p:par>
                      </p:childTnLst>
                    </p:cTn>
                  </p:par>
                </p:childTnLst>
              </p:cTn>
              <p:nextCondLst>
                <p:cond evt="onClick" delay="0">
                  <p:tgtEl>
                    <p:spTgt spid="5148"/>
                  </p:tgtEl>
                </p:cond>
              </p:nextCondLst>
            </p:seq>
            <p:audio>
              <p:cMediaNode>
                <p:cTn id="9" fill="hold" display="0">
                  <p:stCondLst>
                    <p:cond delay="indefinite"/>
                  </p:stCondLst>
                  <p:endCondLst>
                    <p:cond evt="onNext" delay="0">
                      <p:tgtEl>
                        <p:sldTgt/>
                      </p:tgtEl>
                    </p:cond>
                    <p:cond evt="onPrev" delay="0">
                      <p:tgtEl>
                        <p:sldTgt/>
                      </p:tgtEl>
                    </p:cond>
                    <p:cond evt="onStopAudio" delay="0">
                      <p:tgtEl>
                        <p:sldTgt/>
                      </p:tgtEl>
                    </p:cond>
                  </p:endCondLst>
                </p:cTn>
                <p:tgtEl>
                  <p:spTgt spid="514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9B3FEE-9D18-4FA5-A607-9EE451E8CABB}"/>
              </a:ext>
            </a:extLst>
          </p:cNvPr>
          <p:cNvSpPr txBox="1"/>
          <p:nvPr/>
        </p:nvSpPr>
        <p:spPr>
          <a:xfrm>
            <a:off x="0" y="732856"/>
            <a:ext cx="587603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TRẢI NGHIỆM CÙNG VĂN BẢN</a:t>
            </a:r>
          </a:p>
        </p:txBody>
      </p:sp>
      <p:sp>
        <p:nvSpPr>
          <p:cNvPr id="8" name="TextBox 7">
            <a:extLst>
              <a:ext uri="{FF2B5EF4-FFF2-40B4-BE49-F238E27FC236}">
                <a16:creationId xmlns:a16="http://schemas.microsoft.com/office/drawing/2014/main" id="{4CB81AD7-3E49-49D2-8DAF-0E0DF2F057B2}"/>
              </a:ext>
            </a:extLst>
          </p:cNvPr>
          <p:cNvSpPr txBox="1"/>
          <p:nvPr/>
        </p:nvSpPr>
        <p:spPr>
          <a:xfrm>
            <a:off x="18351" y="1194521"/>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1.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giả</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E17F848-9198-4461-BB38-458D5DD47C55}"/>
              </a:ext>
            </a:extLst>
          </p:cNvPr>
          <p:cNvSpPr txBox="1"/>
          <p:nvPr/>
        </p:nvSpPr>
        <p:spPr>
          <a:xfrm>
            <a:off x="25911" y="2001481"/>
            <a:ext cx="53080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a:t>
            </a:r>
            <a:r>
              <a:rPr lang="en-US" sz="2400" b="1">
                <a:latin typeface="Times New Roman" panose="02020603050405020304" pitchFamily="18" charset="0"/>
                <a:cs typeface="Times New Roman" panose="02020603050405020304" pitchFamily="18" charset="0"/>
              </a:rPr>
              <a:t>) Đọc</a:t>
            </a:r>
            <a:endParaRPr lang="en-US" sz="2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5494890-2EBA-43B5-8154-D580DF8358E4}"/>
              </a:ext>
            </a:extLst>
          </p:cNvPr>
          <p:cNvSpPr txBox="1"/>
          <p:nvPr/>
        </p:nvSpPr>
        <p:spPr>
          <a:xfrm>
            <a:off x="18351" y="1581019"/>
            <a:ext cx="370425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2. </a:t>
            </a:r>
            <a:r>
              <a:rPr lang="en-US" sz="2400" b="1" dirty="0" err="1">
                <a:solidFill>
                  <a:srgbClr val="002060"/>
                </a:solidFill>
                <a:latin typeface="Times New Roman" panose="02020603050405020304" pitchFamily="18" charset="0"/>
                <a:cs typeface="Times New Roman" panose="02020603050405020304" pitchFamily="18" charset="0"/>
              </a:rPr>
              <a:t>Tác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phẩm</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4FB416D-0ADF-4032-8293-A4060D859836}"/>
              </a:ext>
            </a:extLst>
          </p:cNvPr>
          <p:cNvSpPr txBox="1"/>
          <p:nvPr/>
        </p:nvSpPr>
        <p:spPr>
          <a:xfrm>
            <a:off x="0" y="2347489"/>
            <a:ext cx="53080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Tìm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hiểu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endParaRPr lang="en-US" sz="2400" b="1" dirty="0">
              <a:latin typeface="Times New Roman" panose="02020603050405020304" pitchFamily="18" charset="0"/>
              <a:cs typeface="Times New Roman" panose="02020603050405020304" pitchFamily="18" charset="0"/>
            </a:endParaRPr>
          </a:p>
        </p:txBody>
      </p:sp>
      <p:grpSp>
        <p:nvGrpSpPr>
          <p:cNvPr id="31" name="Group 30">
            <a:extLst>
              <a:ext uri="{FF2B5EF4-FFF2-40B4-BE49-F238E27FC236}">
                <a16:creationId xmlns:a16="http://schemas.microsoft.com/office/drawing/2014/main" id="{2E2A52D0-E4C2-46C4-ABF7-7B30F23BFE7F}"/>
              </a:ext>
            </a:extLst>
          </p:cNvPr>
          <p:cNvGrpSpPr/>
          <p:nvPr/>
        </p:nvGrpSpPr>
        <p:grpSpPr>
          <a:xfrm>
            <a:off x="199743" y="6013702"/>
            <a:ext cx="11865030" cy="844298"/>
            <a:chOff x="47343" y="5861302"/>
            <a:chExt cx="6026902" cy="1037526"/>
          </a:xfrm>
        </p:grpSpPr>
        <p:pic>
          <p:nvPicPr>
            <p:cNvPr id="35" name="Picture 34">
              <a:extLst>
                <a:ext uri="{FF2B5EF4-FFF2-40B4-BE49-F238E27FC236}">
                  <a16:creationId xmlns:a16="http://schemas.microsoft.com/office/drawing/2014/main" id="{0C55EEA2-09FE-4653-8A22-7301AA61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43" y="5861302"/>
              <a:ext cx="2297967" cy="996698"/>
            </a:xfrm>
            <a:prstGeom prst="rect">
              <a:avLst/>
            </a:prstGeom>
          </p:spPr>
        </p:pic>
        <p:pic>
          <p:nvPicPr>
            <p:cNvPr id="36" name="Picture 35">
              <a:extLst>
                <a:ext uri="{FF2B5EF4-FFF2-40B4-BE49-F238E27FC236}">
                  <a16:creationId xmlns:a16="http://schemas.microsoft.com/office/drawing/2014/main" id="{F5C08FCA-1103-4BDA-84B0-36110B503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413" y="5902130"/>
              <a:ext cx="2297967" cy="996698"/>
            </a:xfrm>
            <a:prstGeom prst="rect">
              <a:avLst/>
            </a:prstGeom>
          </p:spPr>
        </p:pic>
        <p:pic>
          <p:nvPicPr>
            <p:cNvPr id="37" name="Picture 36">
              <a:extLst>
                <a:ext uri="{FF2B5EF4-FFF2-40B4-BE49-F238E27FC236}">
                  <a16:creationId xmlns:a16="http://schemas.microsoft.com/office/drawing/2014/main" id="{2EC0B9DE-4F28-46BA-8A89-919FDA29C2FC}"/>
                </a:ext>
              </a:extLst>
            </p:cNvPr>
            <p:cNvPicPr>
              <a:picLocks noChangeAspect="1"/>
            </p:cNvPicPr>
            <p:nvPr/>
          </p:nvPicPr>
          <p:blipFill rotWithShape="1">
            <a:blip r:embed="rId2">
              <a:extLst>
                <a:ext uri="{28A0092B-C50C-407E-A947-70E740481C1C}">
                  <a14:useLocalDpi xmlns:a14="http://schemas.microsoft.com/office/drawing/2010/main" val="0"/>
                </a:ext>
              </a:extLst>
            </a:blip>
            <a:srcRect r="37699"/>
            <a:stretch/>
          </p:blipFill>
          <p:spPr>
            <a:xfrm>
              <a:off x="4642602" y="5868551"/>
              <a:ext cx="1431643" cy="996698"/>
            </a:xfrm>
            <a:prstGeom prst="rect">
              <a:avLst/>
            </a:prstGeom>
          </p:spPr>
        </p:pic>
      </p:grpSp>
      <p:sp>
        <p:nvSpPr>
          <p:cNvPr id="38" name="TextBox 37">
            <a:extLst>
              <a:ext uri="{FF2B5EF4-FFF2-40B4-BE49-F238E27FC236}">
                <a16:creationId xmlns:a16="http://schemas.microsoft.com/office/drawing/2014/main" id="{F17C772F-8208-43CF-8A63-31B4F42D00D3}"/>
              </a:ext>
            </a:extLst>
          </p:cNvPr>
          <p:cNvSpPr txBox="1"/>
          <p:nvPr/>
        </p:nvSpPr>
        <p:spPr>
          <a:xfrm>
            <a:off x="4581504" y="74744"/>
            <a:ext cx="4091489" cy="707886"/>
          </a:xfrm>
          <a:prstGeom prst="rect">
            <a:avLst/>
          </a:prstGeom>
          <a:solidFill>
            <a:schemeClr val="accent2">
              <a:lumMod val="40000"/>
              <a:lumOff val="60000"/>
            </a:schemeClr>
          </a:solidFill>
        </p:spPr>
        <p:txBody>
          <a:bodyPr wrap="square" rtlCol="0">
            <a:spAutoFit/>
          </a:bodyPr>
          <a:lstStyle/>
          <a:p>
            <a:r>
              <a:rPr lang="en-US" sz="2000" b="1">
                <a:solidFill>
                  <a:srgbClr val="002060"/>
                </a:solidFill>
                <a:latin typeface="Times New Roman" panose="02020603050405020304" pitchFamily="18" charset="0"/>
                <a:cs typeface="Times New Roman" panose="02020603050405020304" pitchFamily="18" charset="0"/>
              </a:rPr>
              <a:t>             MÙA XUÂN NHO NHỎ</a:t>
            </a:r>
            <a:endParaRPr lang="en-US" b="1">
              <a:solidFill>
                <a:srgbClr val="002060"/>
              </a:solidFill>
              <a:latin typeface="Times New Roman" panose="02020603050405020304" pitchFamily="18" charset="0"/>
              <a:cs typeface="Times New Roman" panose="02020603050405020304" pitchFamily="18" charset="0"/>
            </a:endParaRPr>
          </a:p>
          <a:p>
            <a:r>
              <a:rPr lang="en-US" b="1" i="1">
                <a:solidFill>
                  <a:srgbClr val="002060"/>
                </a:solidFill>
                <a:latin typeface="#9Slide05 Claudia" pitchFamily="2" charset="0"/>
                <a:cs typeface="Times New Roman" panose="02020603050405020304" pitchFamily="18" charset="0"/>
              </a:rPr>
              <a:t>                                </a:t>
            </a:r>
            <a:r>
              <a:rPr lang="en-US" b="1" i="1">
                <a:solidFill>
                  <a:srgbClr val="002060"/>
                </a:solidFill>
                <a:latin typeface="Times New Roman" panose="02020603050405020304" pitchFamily="18" charset="0"/>
                <a:cs typeface="Times New Roman" panose="02020603050405020304" pitchFamily="18" charset="0"/>
              </a:rPr>
              <a:t>- </a:t>
            </a:r>
            <a:r>
              <a:rPr lang="en-US" sz="2000" b="1" i="1">
                <a:solidFill>
                  <a:srgbClr val="002060"/>
                </a:solidFill>
                <a:latin typeface="Times New Roman" panose="02020603050405020304" pitchFamily="18" charset="0"/>
                <a:cs typeface="Times New Roman" panose="02020603050405020304" pitchFamily="18" charset="0"/>
              </a:rPr>
              <a:t>Thanh Hải-</a:t>
            </a:r>
            <a:endParaRPr lang="en-US" b="1" i="1" dirty="0">
              <a:solidFill>
                <a:srgbClr val="002060"/>
              </a:solidFill>
              <a:latin typeface="Times New Roman" panose="02020603050405020304" pitchFamily="18" charset="0"/>
              <a:cs typeface="Times New Roman" panose="02020603050405020304" pitchFamily="18" charset="0"/>
            </a:endParaRPr>
          </a:p>
        </p:txBody>
      </p:sp>
      <p:sp>
        <p:nvSpPr>
          <p:cNvPr id="45" name="Content Placeholder 2">
            <a:extLst>
              <a:ext uri="{FF2B5EF4-FFF2-40B4-BE49-F238E27FC236}">
                <a16:creationId xmlns:a16="http://schemas.microsoft.com/office/drawing/2014/main" id="{C41CAA34-CDEA-4C0F-8BC7-8BB5679DDCA0}"/>
              </a:ext>
            </a:extLst>
          </p:cNvPr>
          <p:cNvSpPr txBox="1">
            <a:spLocks/>
          </p:cNvSpPr>
          <p:nvPr/>
        </p:nvSpPr>
        <p:spPr bwMode="auto">
          <a:xfrm>
            <a:off x="127227" y="2883608"/>
            <a:ext cx="4159638" cy="3359910"/>
          </a:xfrm>
          <a:prstGeom prst="rect">
            <a:avLst/>
          </a:prstGeom>
          <a:noFill/>
          <a:ln w="57150">
            <a:solidFill>
              <a:srgbClr val="FFC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b="1">
                <a:solidFill>
                  <a:srgbClr val="0070C0"/>
                </a:solidFill>
                <a:latin typeface="Times New Roman" panose="02020603050405020304" pitchFamily="18" charset="0"/>
                <a:cs typeface="Times New Roman" panose="02020603050405020304" pitchFamily="18" charset="0"/>
              </a:rPr>
              <a:t>* Hoàn cảnh sáng tác</a:t>
            </a:r>
          </a:p>
          <a:p>
            <a:pPr algn="just" eaLnBrk="1" hangingPunct="1">
              <a:buFont typeface="Arial" panose="020B0604020202020204" pitchFamily="34" charset="0"/>
              <a:buNone/>
            </a:pPr>
            <a:r>
              <a:rPr lang="en-US" altLang="en-US">
                <a:solidFill>
                  <a:srgbClr val="000000"/>
                </a:solidFill>
                <a:latin typeface="Times New Roman" panose="02020603050405020304" pitchFamily="18" charset="0"/>
                <a:cs typeface="Times New Roman" panose="02020603050405020304" pitchFamily="18" charset="0"/>
              </a:rPr>
              <a:t>Tháng 11/ 1980 khi tác giả đang nằm trên giường bệnh. Bài thơ là những dòng chữ cuối cùng mà nhà thơ để lại.</a:t>
            </a:r>
          </a:p>
          <a:p>
            <a:pPr algn="just" eaLnBrk="1" hangingPunct="1">
              <a:spcBef>
                <a:spcPct val="0"/>
              </a:spcBef>
              <a:buFont typeface="Arial" panose="020B0604020202020204" pitchFamily="34" charset="0"/>
              <a:buNone/>
            </a:pPr>
            <a:endParaRPr lang="en-US" altLang="en-US">
              <a:solidFill>
                <a:srgbClr val="000000"/>
              </a:solidFill>
              <a:latin typeface="Times New Roman" panose="02020603050405020304" pitchFamily="18" charset="0"/>
              <a:cs typeface="Times New Roman" panose="02020603050405020304" pitchFamily="18" charset="0"/>
            </a:endParaRPr>
          </a:p>
        </p:txBody>
      </p:sp>
      <p:sp>
        <p:nvSpPr>
          <p:cNvPr id="46" name="Content Placeholder 2">
            <a:extLst>
              <a:ext uri="{FF2B5EF4-FFF2-40B4-BE49-F238E27FC236}">
                <a16:creationId xmlns:a16="http://schemas.microsoft.com/office/drawing/2014/main" id="{0122ACEE-28F9-4BAF-8C0B-987821B8C6C3}"/>
              </a:ext>
            </a:extLst>
          </p:cNvPr>
          <p:cNvSpPr txBox="1">
            <a:spLocks/>
          </p:cNvSpPr>
          <p:nvPr/>
        </p:nvSpPr>
        <p:spPr>
          <a:xfrm>
            <a:off x="5755353" y="1247897"/>
            <a:ext cx="3264311" cy="4043785"/>
          </a:xfrm>
          <a:prstGeom prst="rect">
            <a:avLst/>
          </a:prstGeom>
          <a:ln w="57150">
            <a:solidFill>
              <a:srgbClr val="FFC000"/>
            </a:solidFill>
            <a:prstDash val="lgDash"/>
            <a:miter lim="800000"/>
            <a:headEnd/>
            <a:tailEnd/>
          </a:ln>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n-US" altLang="en-US" b="1" u="sng">
                <a:solidFill>
                  <a:srgbClr val="0070C0"/>
                </a:solidFill>
                <a:latin typeface="Times New Roman" panose="02020603050405020304" pitchFamily="18" charset="0"/>
                <a:cs typeface="Times New Roman" panose="02020603050405020304" pitchFamily="18" charset="0"/>
              </a:rPr>
              <a:t>b. Ý nghĩa nhan đề</a:t>
            </a:r>
            <a:endParaRPr lang="en-US" altLang="en-US" u="sng">
              <a:solidFill>
                <a:srgbClr val="0070C0"/>
              </a:solidFill>
              <a:latin typeface="Times New Roman" panose="02020603050405020304" pitchFamily="18" charset="0"/>
              <a:cs typeface="Times New Roman" panose="02020603050405020304" pitchFamily="18" charset="0"/>
            </a:endParaRPr>
          </a:p>
          <a:p>
            <a:pPr algn="just"/>
            <a:r>
              <a:rPr lang="en-US" altLang="en-US" b="1">
                <a:latin typeface="Times New Roman" panose="02020603050405020304" pitchFamily="18" charset="0"/>
                <a:cs typeface="Times New Roman" panose="02020603050405020304" pitchFamily="18" charset="0"/>
              </a:rPr>
              <a:t>- </a:t>
            </a:r>
            <a:r>
              <a:rPr lang="en-US" altLang="en-US" b="1" u="sng">
                <a:latin typeface="Times New Roman" panose="02020603050405020304" pitchFamily="18" charset="0"/>
                <a:cs typeface="Times New Roman" panose="02020603050405020304" pitchFamily="18" charset="0"/>
              </a:rPr>
              <a:t>Nghĩa thực</a:t>
            </a:r>
            <a:r>
              <a:rPr lang="en-US" altLang="en-US">
                <a:latin typeface="Times New Roman" panose="02020603050405020304" pitchFamily="18" charset="0"/>
                <a:cs typeface="Times New Roman" panose="02020603050405020304" pitchFamily="18" charset="0"/>
              </a:rPr>
              <a:t>: Gợi về mùa xuân của đất trời, của thiên nhiên vũ trụ</a:t>
            </a:r>
          </a:p>
          <a:p>
            <a:pPr algn="just">
              <a:spcBef>
                <a:spcPct val="0"/>
              </a:spcBef>
            </a:pPr>
            <a:r>
              <a:rPr lang="en-US" altLang="en-US" b="1">
                <a:latin typeface="Times New Roman" panose="02020603050405020304" pitchFamily="18" charset="0"/>
                <a:cs typeface="Times New Roman" panose="02020603050405020304" pitchFamily="18" charset="0"/>
              </a:rPr>
              <a:t>- </a:t>
            </a:r>
            <a:r>
              <a:rPr lang="en-US" altLang="en-US" b="1" u="sng">
                <a:latin typeface="Times New Roman" panose="02020603050405020304" pitchFamily="18" charset="0"/>
                <a:cs typeface="Times New Roman" panose="02020603050405020304" pitchFamily="18" charset="0"/>
              </a:rPr>
              <a:t>Nghĩa ẩn dụ</a:t>
            </a:r>
            <a:r>
              <a:rPr lang="en-US" altLang="en-US">
                <a:latin typeface="Times New Roman" panose="02020603050405020304" pitchFamily="18" charset="0"/>
                <a:cs typeface="Times New Roman" panose="02020603050405020304" pitchFamily="18" charset="0"/>
              </a:rPr>
              <a:t>: bài thơ thể hiện khát vọng lí tưởng muốn cống hiến tất cả những gì đẹp đẽ nhất, tinh túy nhất cho cuộc đời, quê hương, đất nước của nhà thơ.</a:t>
            </a:r>
          </a:p>
          <a:p>
            <a:pPr algn="just">
              <a:spcBef>
                <a:spcPct val="0"/>
              </a:spcBef>
            </a:pPr>
            <a:endParaRPr lang="en-US" altLang="en-US">
              <a:latin typeface="Times New Roman" panose="02020603050405020304" pitchFamily="18" charset="0"/>
              <a:cs typeface="Times New Roman" panose="02020603050405020304" pitchFamily="18" charset="0"/>
            </a:endParaRPr>
          </a:p>
        </p:txBody>
      </p:sp>
      <p:sp>
        <p:nvSpPr>
          <p:cNvPr id="47" name="Rectangle 46">
            <a:extLst>
              <a:ext uri="{FF2B5EF4-FFF2-40B4-BE49-F238E27FC236}">
                <a16:creationId xmlns:a16="http://schemas.microsoft.com/office/drawing/2014/main" id="{C63E7EBA-CD09-4D3C-96F0-DCAE79206437}"/>
              </a:ext>
            </a:extLst>
          </p:cNvPr>
          <p:cNvSpPr>
            <a:spLocks noChangeArrowheads="1"/>
          </p:cNvSpPr>
          <p:nvPr/>
        </p:nvSpPr>
        <p:spPr bwMode="auto">
          <a:xfrm>
            <a:off x="9669463" y="2232313"/>
            <a:ext cx="2286000" cy="3736975"/>
          </a:xfrm>
          <a:prstGeom prst="rect">
            <a:avLst/>
          </a:prstGeom>
          <a:noFill/>
          <a:ln w="57150">
            <a:solidFill>
              <a:srgbClr val="FFC000"/>
            </a:solidFill>
            <a:prstDash val="lg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vi-VN" altLang="en-US" b="1" u="sng">
                <a:solidFill>
                  <a:srgbClr val="0070C0"/>
                </a:solidFill>
                <a:latin typeface="Times New Roman" panose="02020603050405020304" pitchFamily="18" charset="0"/>
                <a:cs typeface="Times New Roman" panose="02020603050405020304" pitchFamily="18" charset="0"/>
              </a:rPr>
              <a:t>c</a:t>
            </a:r>
            <a:r>
              <a:rPr lang="en-US" altLang="en-US" b="1" u="sng">
                <a:solidFill>
                  <a:srgbClr val="0070C0"/>
                </a:solidFill>
                <a:latin typeface="Times New Roman" panose="02020603050405020304" pitchFamily="18" charset="0"/>
                <a:cs typeface="Times New Roman" panose="02020603050405020304" pitchFamily="18" charset="0"/>
              </a:rPr>
              <a:t>. Thể loại – </a:t>
            </a:r>
            <a:r>
              <a:rPr lang="vi-VN" altLang="en-US" b="1" u="sng">
                <a:solidFill>
                  <a:srgbClr val="0070C0"/>
                </a:solidFill>
                <a:latin typeface="Times New Roman" panose="02020603050405020304" pitchFamily="18" charset="0"/>
                <a:cs typeface="Times New Roman" panose="02020603050405020304" pitchFamily="18" charset="0"/>
              </a:rPr>
              <a:t>PBBĐ</a:t>
            </a:r>
            <a:endParaRPr lang="en-US" altLang="en-US">
              <a:solidFill>
                <a:srgbClr val="0070C0"/>
              </a:solidFill>
              <a:latin typeface="Times New Roman" panose="02020603050405020304" pitchFamily="18" charset="0"/>
              <a:cs typeface="Times New Roman" panose="02020603050405020304" pitchFamily="18" charset="0"/>
            </a:endParaRP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 Thể loại </a:t>
            </a:r>
            <a:r>
              <a:rPr lang="en-US" altLang="en-US">
                <a:solidFill>
                  <a:srgbClr val="000000"/>
                </a:solidFill>
                <a:latin typeface="Times New Roman" panose="02020603050405020304" pitchFamily="18" charset="0"/>
                <a:cs typeface="Times New Roman" panose="02020603050405020304" pitchFamily="18" charset="0"/>
              </a:rPr>
              <a:t>: thơ 5 chữ</a:t>
            </a:r>
          </a:p>
          <a:p>
            <a:pPr eaLnBrk="1" hangingPunct="1">
              <a:buFontTx/>
              <a:buNone/>
            </a:pPr>
            <a:r>
              <a:rPr lang="en-US" altLang="en-US" b="1">
                <a:solidFill>
                  <a:srgbClr val="000000"/>
                </a:solidFill>
                <a:latin typeface="Times New Roman" panose="02020603050405020304" pitchFamily="18" charset="0"/>
                <a:cs typeface="Times New Roman" panose="02020603050405020304" pitchFamily="18" charset="0"/>
              </a:rPr>
              <a:t>- Phương thức</a:t>
            </a:r>
            <a:r>
              <a:rPr lang="en-US" altLang="en-US">
                <a:solidFill>
                  <a:srgbClr val="000000"/>
                </a:solidFill>
                <a:latin typeface="Times New Roman" panose="02020603050405020304" pitchFamily="18" charset="0"/>
                <a:cs typeface="Times New Roman" panose="02020603050405020304" pitchFamily="18" charset="0"/>
              </a:rPr>
              <a:t>: biểu cảm.</a:t>
            </a:r>
          </a:p>
        </p:txBody>
      </p:sp>
      <p:pic>
        <p:nvPicPr>
          <p:cNvPr id="48" name="Picture 4" descr="Phi hoa violet màu Tím Clip nghệ thuật - cây bông hoa. png tải về - Miễn  phí trong suốt Nhà Máy png Tải về.">
            <a:extLst>
              <a:ext uri="{FF2B5EF4-FFF2-40B4-BE49-F238E27FC236}">
                <a16:creationId xmlns:a16="http://schemas.microsoft.com/office/drawing/2014/main" id="{67775EF1-C62B-48D1-BF1A-ABD1057460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0463" y="244475"/>
            <a:ext cx="19050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 descr="Phi hoa violet màu Tím Clip nghệ thuật - cây bông hoa. png tải về - Miễn  phí trong suốt Nhà Máy png Tải về.">
            <a:extLst>
              <a:ext uri="{FF2B5EF4-FFF2-40B4-BE49-F238E27FC236}">
                <a16:creationId xmlns:a16="http://schemas.microsoft.com/office/drawing/2014/main" id="{F555054F-5A43-41BD-9446-DCBB7077C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277244">
            <a:off x="5984164" y="5430350"/>
            <a:ext cx="19050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Phi hoa violet màu Tím Clip nghệ thuật - cây bông hoa. png tải về - Miễn  phí trong suốt Nhà Máy png Tải về.">
            <a:extLst>
              <a:ext uri="{FF2B5EF4-FFF2-40B4-BE49-F238E27FC236}">
                <a16:creationId xmlns:a16="http://schemas.microsoft.com/office/drawing/2014/main" id="{3C66FC08-53F3-41A5-A1F3-DFC681171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190629">
            <a:off x="3984164" y="3283195"/>
            <a:ext cx="1905000"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648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6">
                                            <p:bg/>
                                          </p:spTgt>
                                        </p:tgtEl>
                                        <p:attrNameLst>
                                          <p:attrName>style.visibility</p:attrName>
                                        </p:attrNameLst>
                                      </p:cBhvr>
                                      <p:to>
                                        <p:strVal val="visible"/>
                                      </p:to>
                                    </p:set>
                                    <p:animEffect transition="in" filter="wipe(down)">
                                      <p:cBhvr>
                                        <p:cTn id="22" dur="500"/>
                                        <p:tgtEl>
                                          <p:spTgt spid="46">
                                            <p:bg/>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
                                            <p:txEl>
                                              <p:pRg st="0" end="0"/>
                                            </p:txEl>
                                          </p:spTgt>
                                        </p:tgtEl>
                                        <p:attrNameLst>
                                          <p:attrName>style.visibility</p:attrName>
                                        </p:attrNameLst>
                                      </p:cBhvr>
                                      <p:to>
                                        <p:strVal val="visible"/>
                                      </p:to>
                                    </p:set>
                                    <p:animEffect transition="in" filter="wipe(down)">
                                      <p:cBhvr>
                                        <p:cTn id="25" dur="500"/>
                                        <p:tgtEl>
                                          <p:spTgt spid="46">
                                            <p:txEl>
                                              <p:pRg st="0" end="0"/>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6">
                                            <p:txEl>
                                              <p:pRg st="1" end="1"/>
                                            </p:txEl>
                                          </p:spTgt>
                                        </p:tgtEl>
                                        <p:attrNameLst>
                                          <p:attrName>style.visibility</p:attrName>
                                        </p:attrNameLst>
                                      </p:cBhvr>
                                      <p:to>
                                        <p:strVal val="visible"/>
                                      </p:to>
                                    </p:set>
                                    <p:animEffect transition="in" filter="wipe(down)">
                                      <p:cBhvr>
                                        <p:cTn id="28" dur="500"/>
                                        <p:tgtEl>
                                          <p:spTgt spid="46">
                                            <p:txEl>
                                              <p:pRg st="1" end="1"/>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6">
                                            <p:txEl>
                                              <p:pRg st="2" end="2"/>
                                            </p:txEl>
                                          </p:spTgt>
                                        </p:tgtEl>
                                        <p:attrNameLst>
                                          <p:attrName>style.visibility</p:attrName>
                                        </p:attrNameLst>
                                      </p:cBhvr>
                                      <p:to>
                                        <p:strVal val="visible"/>
                                      </p:to>
                                    </p:set>
                                    <p:animEffect transition="in" filter="wipe(down)">
                                      <p:cBhvr>
                                        <p:cTn id="31" dur="500"/>
                                        <p:tgtEl>
                                          <p:spTgt spid="4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fade">
                                      <p:cBhvr>
                                        <p:cTn id="41" dur="1000"/>
                                        <p:tgtEl>
                                          <p:spTgt spid="48"/>
                                        </p:tgtEl>
                                      </p:cBhvr>
                                    </p:animEffect>
                                    <p:anim calcmode="lin" valueType="num">
                                      <p:cBhvr>
                                        <p:cTn id="42" dur="1000" fill="hold"/>
                                        <p:tgtEl>
                                          <p:spTgt spid="48"/>
                                        </p:tgtEl>
                                        <p:attrNameLst>
                                          <p:attrName>ppt_x</p:attrName>
                                        </p:attrNameLst>
                                      </p:cBhvr>
                                      <p:tavLst>
                                        <p:tav tm="0">
                                          <p:val>
                                            <p:strVal val="#ppt_x"/>
                                          </p:val>
                                        </p:tav>
                                        <p:tav tm="100000">
                                          <p:val>
                                            <p:strVal val="#ppt_x"/>
                                          </p:val>
                                        </p:tav>
                                      </p:tavLst>
                                    </p:anim>
                                    <p:anim calcmode="lin" valueType="num">
                                      <p:cBhvr>
                                        <p:cTn id="43" dur="1000" fill="hold"/>
                                        <p:tgtEl>
                                          <p:spTgt spid="4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anim calcmode="lin" valueType="num">
                                      <p:cBhvr>
                                        <p:cTn id="47" dur="1000" fill="hold"/>
                                        <p:tgtEl>
                                          <p:spTgt spid="49"/>
                                        </p:tgtEl>
                                        <p:attrNameLst>
                                          <p:attrName>ppt_x</p:attrName>
                                        </p:attrNameLst>
                                      </p:cBhvr>
                                      <p:tavLst>
                                        <p:tav tm="0">
                                          <p:val>
                                            <p:strVal val="#ppt_x"/>
                                          </p:val>
                                        </p:tav>
                                        <p:tav tm="100000">
                                          <p:val>
                                            <p:strVal val="#ppt_x"/>
                                          </p:val>
                                        </p:tav>
                                      </p:tavLst>
                                    </p:anim>
                                    <p:anim calcmode="lin" valueType="num">
                                      <p:cBhvr>
                                        <p:cTn id="48" dur="1000" fill="hold"/>
                                        <p:tgtEl>
                                          <p:spTgt spid="4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uiExpand="1" build="p"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Mùa xuân nho nhỏ là bài thơ giàu chất họa và chất nhạc. - Tin Học 24">
            <a:extLst>
              <a:ext uri="{FF2B5EF4-FFF2-40B4-BE49-F238E27FC236}">
                <a16:creationId xmlns:a16="http://schemas.microsoft.com/office/drawing/2014/main" id="{3225D7D2-25A8-4110-A598-6833A8E3E3C7}"/>
              </a:ext>
            </a:extLst>
          </p:cNvPr>
          <p:cNvPicPr>
            <a:picLocks noChangeAspect="1" noChangeArrowheads="1"/>
          </p:cNvPicPr>
          <p:nvPr/>
        </p:nvPicPr>
        <p:blipFill>
          <a:blip r:embed="rId3"/>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p:spPr>
      </p:pic>
      <p:grpSp>
        <p:nvGrpSpPr>
          <p:cNvPr id="74755" name="Group 3">
            <a:extLst>
              <a:ext uri="{FF2B5EF4-FFF2-40B4-BE49-F238E27FC236}">
                <a16:creationId xmlns:a16="http://schemas.microsoft.com/office/drawing/2014/main" id="{CB161371-66A2-4B14-B873-365068C37914}"/>
              </a:ext>
            </a:extLst>
          </p:cNvPr>
          <p:cNvGrpSpPr>
            <a:grpSpLocks/>
          </p:cNvGrpSpPr>
          <p:nvPr/>
        </p:nvGrpSpPr>
        <p:grpSpPr bwMode="auto">
          <a:xfrm>
            <a:off x="3784600" y="4473575"/>
            <a:ext cx="6389688" cy="1308100"/>
            <a:chOff x="1702" y="3062"/>
            <a:chExt cx="3855" cy="867"/>
          </a:xfrm>
        </p:grpSpPr>
        <p:sp>
          <p:nvSpPr>
            <p:cNvPr id="74789" name="Freeform 4">
              <a:extLst>
                <a:ext uri="{FF2B5EF4-FFF2-40B4-BE49-F238E27FC236}">
                  <a16:creationId xmlns:a16="http://schemas.microsoft.com/office/drawing/2014/main" id="{58A4793D-BDF8-4ED2-A265-1BC1B9D51B5C}"/>
                </a:ext>
              </a:extLst>
            </p:cNvPr>
            <p:cNvSpPr>
              <a:spLocks/>
            </p:cNvSpPr>
            <p:nvPr/>
          </p:nvSpPr>
          <p:spPr bwMode="gray">
            <a:xfrm>
              <a:off x="4877" y="3062"/>
              <a:ext cx="680" cy="866"/>
            </a:xfrm>
            <a:custGeom>
              <a:avLst/>
              <a:gdLst>
                <a:gd name="T0" fmla="*/ 165 w 847"/>
                <a:gd name="T1" fmla="*/ 447 h 1079"/>
                <a:gd name="T2" fmla="*/ 0 w 847"/>
                <a:gd name="T3" fmla="*/ 190 h 1079"/>
                <a:gd name="T4" fmla="*/ 155 w 847"/>
                <a:gd name="T5" fmla="*/ 0 h 1079"/>
                <a:gd name="T6" fmla="*/ 352 w 847"/>
                <a:gd name="T7" fmla="*/ 222 h 1079"/>
                <a:gd name="T8" fmla="*/ 165 w 847"/>
                <a:gd name="T9" fmla="*/ 447 h 1079"/>
                <a:gd name="T10" fmla="*/ 0 60000 65536"/>
                <a:gd name="T11" fmla="*/ 0 60000 65536"/>
                <a:gd name="T12" fmla="*/ 0 60000 65536"/>
                <a:gd name="T13" fmla="*/ 0 60000 65536"/>
                <a:gd name="T14" fmla="*/ 0 60000 65536"/>
                <a:gd name="T15" fmla="*/ 0 w 847"/>
                <a:gd name="T16" fmla="*/ 0 h 1079"/>
                <a:gd name="T17" fmla="*/ 847 w 847"/>
                <a:gd name="T18" fmla="*/ 1079 h 1079"/>
              </a:gdLst>
              <a:ahLst/>
              <a:cxnLst>
                <a:cxn ang="T10">
                  <a:pos x="T0" y="T1"/>
                </a:cxn>
                <a:cxn ang="T11">
                  <a:pos x="T2" y="T3"/>
                </a:cxn>
                <a:cxn ang="T12">
                  <a:pos x="T4" y="T5"/>
                </a:cxn>
                <a:cxn ang="T13">
                  <a:pos x="T6" y="T7"/>
                </a:cxn>
                <a:cxn ang="T14">
                  <a:pos x="T8" y="T9"/>
                </a:cxn>
              </a:cxnLst>
              <a:rect l="T15" t="T16" r="T17" b="T18"/>
              <a:pathLst>
                <a:path w="847" h="1079">
                  <a:moveTo>
                    <a:pt x="399" y="1078"/>
                  </a:moveTo>
                  <a:lnTo>
                    <a:pt x="0" y="459"/>
                  </a:lnTo>
                  <a:lnTo>
                    <a:pt x="374" y="0"/>
                  </a:lnTo>
                  <a:lnTo>
                    <a:pt x="846" y="536"/>
                  </a:lnTo>
                  <a:lnTo>
                    <a:pt x="399" y="1078"/>
                  </a:lnTo>
                </a:path>
              </a:pathLst>
            </a:custGeom>
            <a:gradFill rotWithShape="0">
              <a:gsLst>
                <a:gs pos="0">
                  <a:srgbClr val="4747B2"/>
                </a:gs>
                <a:gs pos="100000">
                  <a:srgbClr val="6666FF"/>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sp>
          <p:nvSpPr>
            <p:cNvPr id="74790" name="Freeform 5">
              <a:extLst>
                <a:ext uri="{FF2B5EF4-FFF2-40B4-BE49-F238E27FC236}">
                  <a16:creationId xmlns:a16="http://schemas.microsoft.com/office/drawing/2014/main" id="{3A4E4502-0F70-4D8D-8AF7-73C6AD8EAA79}"/>
                </a:ext>
              </a:extLst>
            </p:cNvPr>
            <p:cNvSpPr>
              <a:spLocks/>
            </p:cNvSpPr>
            <p:nvPr/>
          </p:nvSpPr>
          <p:spPr bwMode="gray">
            <a:xfrm>
              <a:off x="2010" y="3062"/>
              <a:ext cx="3168" cy="369"/>
            </a:xfrm>
            <a:custGeom>
              <a:avLst/>
              <a:gdLst>
                <a:gd name="T0" fmla="*/ 0 w 3947"/>
                <a:gd name="T1" fmla="*/ 190 h 460"/>
                <a:gd name="T2" fmla="*/ 1483 w 3947"/>
                <a:gd name="T3" fmla="*/ 190 h 460"/>
                <a:gd name="T4" fmla="*/ 1637 w 3947"/>
                <a:gd name="T5" fmla="*/ 0 h 460"/>
                <a:gd name="T6" fmla="*/ 209 w 3947"/>
                <a:gd name="T7" fmla="*/ 0 h 460"/>
                <a:gd name="T8" fmla="*/ 0 w 3947"/>
                <a:gd name="T9" fmla="*/ 190 h 460"/>
                <a:gd name="T10" fmla="*/ 0 60000 65536"/>
                <a:gd name="T11" fmla="*/ 0 60000 65536"/>
                <a:gd name="T12" fmla="*/ 0 60000 65536"/>
                <a:gd name="T13" fmla="*/ 0 60000 65536"/>
                <a:gd name="T14" fmla="*/ 0 60000 65536"/>
                <a:gd name="T15" fmla="*/ 0 w 3947"/>
                <a:gd name="T16" fmla="*/ 0 h 460"/>
                <a:gd name="T17" fmla="*/ 3947 w 3947"/>
                <a:gd name="T18" fmla="*/ 460 h 460"/>
              </a:gdLst>
              <a:ahLst/>
              <a:cxnLst>
                <a:cxn ang="T10">
                  <a:pos x="T0" y="T1"/>
                </a:cxn>
                <a:cxn ang="T11">
                  <a:pos x="T2" y="T3"/>
                </a:cxn>
                <a:cxn ang="T12">
                  <a:pos x="T4" y="T5"/>
                </a:cxn>
                <a:cxn ang="T13">
                  <a:pos x="T6" y="T7"/>
                </a:cxn>
                <a:cxn ang="T14">
                  <a:pos x="T8" y="T9"/>
                </a:cxn>
              </a:cxnLst>
              <a:rect l="T15" t="T16" r="T17" b="T18"/>
              <a:pathLst>
                <a:path w="3947" h="460">
                  <a:moveTo>
                    <a:pt x="0" y="459"/>
                  </a:moveTo>
                  <a:lnTo>
                    <a:pt x="3573" y="459"/>
                  </a:lnTo>
                  <a:lnTo>
                    <a:pt x="3946" y="0"/>
                  </a:lnTo>
                  <a:lnTo>
                    <a:pt x="505" y="0"/>
                  </a:lnTo>
                  <a:lnTo>
                    <a:pt x="0" y="459"/>
                  </a:lnTo>
                </a:path>
              </a:pathLst>
            </a:custGeom>
            <a:gradFill rotWithShape="0">
              <a:gsLst>
                <a:gs pos="0">
                  <a:srgbClr val="6666FF"/>
                </a:gs>
                <a:gs pos="100000">
                  <a:srgbClr val="4141A2"/>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sp>
          <p:nvSpPr>
            <p:cNvPr id="74791" name="Freeform 6">
              <a:extLst>
                <a:ext uri="{FF2B5EF4-FFF2-40B4-BE49-F238E27FC236}">
                  <a16:creationId xmlns:a16="http://schemas.microsoft.com/office/drawing/2014/main" id="{0ABE664F-0030-4631-ACD9-32D350733DCE}"/>
                </a:ext>
              </a:extLst>
            </p:cNvPr>
            <p:cNvSpPr>
              <a:spLocks/>
            </p:cNvSpPr>
            <p:nvPr/>
          </p:nvSpPr>
          <p:spPr bwMode="gray">
            <a:xfrm>
              <a:off x="1702" y="3429"/>
              <a:ext cx="3497" cy="500"/>
            </a:xfrm>
            <a:custGeom>
              <a:avLst/>
              <a:gdLst>
                <a:gd name="T0" fmla="*/ 158 w 4357"/>
                <a:gd name="T1" fmla="*/ 0 h 623"/>
                <a:gd name="T2" fmla="*/ 1641 w 4357"/>
                <a:gd name="T3" fmla="*/ 0 h 623"/>
                <a:gd name="T4" fmla="*/ 1807 w 4357"/>
                <a:gd name="T5" fmla="*/ 258 h 623"/>
                <a:gd name="T6" fmla="*/ 0 w 4357"/>
                <a:gd name="T7" fmla="*/ 258 h 623"/>
                <a:gd name="T8" fmla="*/ 158 w 4357"/>
                <a:gd name="T9" fmla="*/ 0 h 623"/>
                <a:gd name="T10" fmla="*/ 0 60000 65536"/>
                <a:gd name="T11" fmla="*/ 0 60000 65536"/>
                <a:gd name="T12" fmla="*/ 0 60000 65536"/>
                <a:gd name="T13" fmla="*/ 0 60000 65536"/>
                <a:gd name="T14" fmla="*/ 0 60000 65536"/>
                <a:gd name="T15" fmla="*/ 0 w 4357"/>
                <a:gd name="T16" fmla="*/ 0 h 623"/>
                <a:gd name="T17" fmla="*/ 4357 w 4357"/>
                <a:gd name="T18" fmla="*/ 623 h 623"/>
              </a:gdLst>
              <a:ahLst/>
              <a:cxnLst>
                <a:cxn ang="T10">
                  <a:pos x="T0" y="T1"/>
                </a:cxn>
                <a:cxn ang="T11">
                  <a:pos x="T2" y="T3"/>
                </a:cxn>
                <a:cxn ang="T12">
                  <a:pos x="T4" y="T5"/>
                </a:cxn>
                <a:cxn ang="T13">
                  <a:pos x="T6" y="T7"/>
                </a:cxn>
                <a:cxn ang="T14">
                  <a:pos x="T8" y="T9"/>
                </a:cxn>
              </a:cxnLst>
              <a:rect l="T15" t="T16" r="T17" b="T18"/>
              <a:pathLst>
                <a:path w="4357" h="623">
                  <a:moveTo>
                    <a:pt x="383" y="0"/>
                  </a:moveTo>
                  <a:lnTo>
                    <a:pt x="3954" y="0"/>
                  </a:lnTo>
                  <a:lnTo>
                    <a:pt x="4356" y="622"/>
                  </a:lnTo>
                  <a:lnTo>
                    <a:pt x="0" y="622"/>
                  </a:lnTo>
                  <a:lnTo>
                    <a:pt x="383" y="0"/>
                  </a:lnTo>
                </a:path>
              </a:pathLst>
            </a:custGeom>
            <a:gradFill rotWithShape="0">
              <a:gsLst>
                <a:gs pos="0">
                  <a:srgbClr val="9999FF"/>
                </a:gs>
                <a:gs pos="100000">
                  <a:srgbClr val="6666FF"/>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grpSp>
      <p:grpSp>
        <p:nvGrpSpPr>
          <p:cNvPr id="74756" name="Group 7">
            <a:extLst>
              <a:ext uri="{FF2B5EF4-FFF2-40B4-BE49-F238E27FC236}">
                <a16:creationId xmlns:a16="http://schemas.microsoft.com/office/drawing/2014/main" id="{0765EEDB-337C-4975-AE4B-5356A424917B}"/>
              </a:ext>
            </a:extLst>
          </p:cNvPr>
          <p:cNvGrpSpPr>
            <a:grpSpLocks/>
          </p:cNvGrpSpPr>
          <p:nvPr/>
        </p:nvGrpSpPr>
        <p:grpSpPr bwMode="auto">
          <a:xfrm>
            <a:off x="4530725" y="3690938"/>
            <a:ext cx="5062538" cy="1181100"/>
            <a:chOff x="2069" y="2572"/>
            <a:chExt cx="3054" cy="784"/>
          </a:xfrm>
        </p:grpSpPr>
        <p:sp>
          <p:nvSpPr>
            <p:cNvPr id="17442" name="Freeform 8">
              <a:extLst>
                <a:ext uri="{FF2B5EF4-FFF2-40B4-BE49-F238E27FC236}">
                  <a16:creationId xmlns:a16="http://schemas.microsoft.com/office/drawing/2014/main" id="{4B230646-5534-455E-852B-29970B7A87B8}"/>
                </a:ext>
              </a:extLst>
            </p:cNvPr>
            <p:cNvSpPr>
              <a:spLocks/>
            </p:cNvSpPr>
            <p:nvPr/>
          </p:nvSpPr>
          <p:spPr bwMode="gray">
            <a:xfrm>
              <a:off x="4522" y="2572"/>
              <a:ext cx="601" cy="784"/>
            </a:xfrm>
            <a:custGeom>
              <a:avLst/>
              <a:gdLst>
                <a:gd name="T0" fmla="*/ 307 w 749"/>
                <a:gd name="T1" fmla="*/ 783 h 977"/>
                <a:gd name="T2" fmla="*/ 0 w 749"/>
                <a:gd name="T3" fmla="*/ 274 h 977"/>
                <a:gd name="T4" fmla="*/ 225 w 749"/>
                <a:gd name="T5" fmla="*/ 0 h 977"/>
                <a:gd name="T6" fmla="*/ 600 w 749"/>
                <a:gd name="T7" fmla="*/ 432 h 977"/>
                <a:gd name="T8" fmla="*/ 307 w 749"/>
                <a:gd name="T9" fmla="*/ 783 h 977"/>
                <a:gd name="T10" fmla="*/ 0 60000 65536"/>
                <a:gd name="T11" fmla="*/ 0 60000 65536"/>
                <a:gd name="T12" fmla="*/ 0 60000 65536"/>
                <a:gd name="T13" fmla="*/ 0 60000 65536"/>
                <a:gd name="T14" fmla="*/ 0 60000 65536"/>
                <a:gd name="T15" fmla="*/ 0 w 749"/>
                <a:gd name="T16" fmla="*/ 0 h 977"/>
                <a:gd name="T17" fmla="*/ 749 w 749"/>
                <a:gd name="T18" fmla="*/ 977 h 977"/>
              </a:gdLst>
              <a:ahLst/>
              <a:cxnLst>
                <a:cxn ang="T10">
                  <a:pos x="T0" y="T1"/>
                </a:cxn>
                <a:cxn ang="T11">
                  <a:pos x="T2" y="T3"/>
                </a:cxn>
                <a:cxn ang="T12">
                  <a:pos x="T4" y="T5"/>
                </a:cxn>
                <a:cxn ang="T13">
                  <a:pos x="T6" y="T7"/>
                </a:cxn>
                <a:cxn ang="T14">
                  <a:pos x="T8" y="T9"/>
                </a:cxn>
              </a:cxnLst>
              <a:rect l="T15" t="T16" r="T17" b="T18"/>
              <a:pathLst>
                <a:path w="749" h="977">
                  <a:moveTo>
                    <a:pt x="382" y="976"/>
                  </a:moveTo>
                  <a:lnTo>
                    <a:pt x="0" y="342"/>
                  </a:lnTo>
                  <a:lnTo>
                    <a:pt x="280" y="0"/>
                  </a:lnTo>
                  <a:lnTo>
                    <a:pt x="748" y="538"/>
                  </a:lnTo>
                  <a:lnTo>
                    <a:pt x="382" y="976"/>
                  </a:lnTo>
                </a:path>
              </a:pathLst>
            </a:custGeom>
            <a:gradFill rotWithShape="0">
              <a:gsLst>
                <a:gs pos="0">
                  <a:srgbClr val="009570"/>
                </a:gs>
                <a:gs pos="100000">
                  <a:srgbClr val="00CC99"/>
                </a:gs>
              </a:gsLst>
              <a:lin ang="2700000" scaled="1"/>
            </a:gradFill>
            <a:ln>
              <a:noFill/>
            </a:ln>
          </p:spPr>
          <p:txBody>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endParaRPr lang="en-US" altLang="en-US" sz="2800">
                <a:solidFill>
                  <a:schemeClr val="bg2">
                    <a:lumMod val="10000"/>
                  </a:schemeClr>
                </a:solidFill>
                <a:latin typeface="Times New Roman" panose="02020603050405020304" pitchFamily="18" charset="0"/>
                <a:cs typeface="Times New Roman" panose="02020603050405020304" pitchFamily="18" charset="0"/>
              </a:endParaRPr>
            </a:p>
          </p:txBody>
        </p:sp>
        <p:sp>
          <p:nvSpPr>
            <p:cNvPr id="17443" name="Freeform 9">
              <a:extLst>
                <a:ext uri="{FF2B5EF4-FFF2-40B4-BE49-F238E27FC236}">
                  <a16:creationId xmlns:a16="http://schemas.microsoft.com/office/drawing/2014/main" id="{BAA342A4-64E3-474A-87F4-AF20030FC93E}"/>
                </a:ext>
              </a:extLst>
            </p:cNvPr>
            <p:cNvSpPr>
              <a:spLocks/>
            </p:cNvSpPr>
            <p:nvPr/>
          </p:nvSpPr>
          <p:spPr bwMode="gray">
            <a:xfrm>
              <a:off x="2370" y="2572"/>
              <a:ext cx="2383" cy="276"/>
            </a:xfrm>
            <a:custGeom>
              <a:avLst/>
              <a:gdLst>
                <a:gd name="T0" fmla="*/ 0 w 2964"/>
                <a:gd name="T1" fmla="*/ 275 h 344"/>
                <a:gd name="T2" fmla="*/ 2155 w 2964"/>
                <a:gd name="T3" fmla="*/ 275 h 344"/>
                <a:gd name="T4" fmla="*/ 2379 w 2964"/>
                <a:gd name="T5" fmla="*/ 0 h 344"/>
                <a:gd name="T6" fmla="*/ 426 w 2964"/>
                <a:gd name="T7" fmla="*/ 1 h 344"/>
                <a:gd name="T8" fmla="*/ 0 w 2964"/>
                <a:gd name="T9" fmla="*/ 275 h 344"/>
                <a:gd name="T10" fmla="*/ 0 60000 65536"/>
                <a:gd name="T11" fmla="*/ 0 60000 65536"/>
                <a:gd name="T12" fmla="*/ 0 60000 65536"/>
                <a:gd name="T13" fmla="*/ 0 60000 65536"/>
                <a:gd name="T14" fmla="*/ 0 60000 65536"/>
                <a:gd name="T15" fmla="*/ 0 w 2964"/>
                <a:gd name="T16" fmla="*/ 0 h 344"/>
                <a:gd name="T17" fmla="*/ 2964 w 2964"/>
                <a:gd name="T18" fmla="*/ 344 h 344"/>
              </a:gdLst>
              <a:ahLst/>
              <a:cxnLst>
                <a:cxn ang="T10">
                  <a:pos x="T0" y="T1"/>
                </a:cxn>
                <a:cxn ang="T11">
                  <a:pos x="T2" y="T3"/>
                </a:cxn>
                <a:cxn ang="T12">
                  <a:pos x="T4" y="T5"/>
                </a:cxn>
                <a:cxn ang="T13">
                  <a:pos x="T6" y="T7"/>
                </a:cxn>
                <a:cxn ang="T14">
                  <a:pos x="T8" y="T9"/>
                </a:cxn>
              </a:cxnLst>
              <a:rect l="T15" t="T16" r="T17" b="T18"/>
              <a:pathLst>
                <a:path w="2964" h="344">
                  <a:moveTo>
                    <a:pt x="0" y="343"/>
                  </a:moveTo>
                  <a:lnTo>
                    <a:pt x="2684" y="343"/>
                  </a:lnTo>
                  <a:lnTo>
                    <a:pt x="2963" y="0"/>
                  </a:lnTo>
                  <a:lnTo>
                    <a:pt x="531" y="1"/>
                  </a:lnTo>
                  <a:lnTo>
                    <a:pt x="0" y="343"/>
                  </a:lnTo>
                </a:path>
              </a:pathLst>
            </a:custGeom>
            <a:gradFill rotWithShape="1">
              <a:gsLst>
                <a:gs pos="0">
                  <a:srgbClr val="00CC99"/>
                </a:gs>
                <a:gs pos="100000">
                  <a:srgbClr val="005A44"/>
                </a:gs>
              </a:gsLst>
              <a:lin ang="2700000" scaled="1"/>
            </a:gradFill>
            <a:ln>
              <a:noFill/>
            </a:ln>
          </p:spPr>
          <p:txBody>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endParaRPr lang="en-US" altLang="en-US" sz="2800">
                <a:solidFill>
                  <a:schemeClr val="bg2">
                    <a:lumMod val="10000"/>
                  </a:schemeClr>
                </a:solidFill>
                <a:latin typeface="Times New Roman" panose="02020603050405020304" pitchFamily="18" charset="0"/>
                <a:cs typeface="Times New Roman" panose="02020603050405020304" pitchFamily="18" charset="0"/>
              </a:endParaRPr>
            </a:p>
          </p:txBody>
        </p:sp>
        <p:sp>
          <p:nvSpPr>
            <p:cNvPr id="17444" name="Freeform 10">
              <a:extLst>
                <a:ext uri="{FF2B5EF4-FFF2-40B4-BE49-F238E27FC236}">
                  <a16:creationId xmlns:a16="http://schemas.microsoft.com/office/drawing/2014/main" id="{FE9B23C3-C1A9-4A94-9479-41516DE45838}"/>
                </a:ext>
              </a:extLst>
            </p:cNvPr>
            <p:cNvSpPr>
              <a:spLocks/>
            </p:cNvSpPr>
            <p:nvPr/>
          </p:nvSpPr>
          <p:spPr bwMode="gray">
            <a:xfrm>
              <a:off x="2069" y="2847"/>
              <a:ext cx="2763" cy="509"/>
            </a:xfrm>
            <a:custGeom>
              <a:avLst/>
              <a:gdLst>
                <a:gd name="T0" fmla="*/ 0 w 3443"/>
                <a:gd name="T1" fmla="*/ 508 h 634"/>
                <a:gd name="T2" fmla="*/ 2762 w 3443"/>
                <a:gd name="T3" fmla="*/ 508 h 634"/>
                <a:gd name="T4" fmla="*/ 2456 w 3443"/>
                <a:gd name="T5" fmla="*/ 0 h 634"/>
                <a:gd name="T6" fmla="*/ 303 w 3443"/>
                <a:gd name="T7" fmla="*/ 0 h 634"/>
                <a:gd name="T8" fmla="*/ 0 w 3443"/>
                <a:gd name="T9" fmla="*/ 508 h 634"/>
                <a:gd name="T10" fmla="*/ 0 60000 65536"/>
                <a:gd name="T11" fmla="*/ 0 60000 65536"/>
                <a:gd name="T12" fmla="*/ 0 60000 65536"/>
                <a:gd name="T13" fmla="*/ 0 60000 65536"/>
                <a:gd name="T14" fmla="*/ 0 60000 65536"/>
                <a:gd name="T15" fmla="*/ 0 w 3443"/>
                <a:gd name="T16" fmla="*/ 0 h 634"/>
                <a:gd name="T17" fmla="*/ 3443 w 3443"/>
                <a:gd name="T18" fmla="*/ 634 h 634"/>
              </a:gdLst>
              <a:ahLst/>
              <a:cxnLst>
                <a:cxn ang="T10">
                  <a:pos x="T0" y="T1"/>
                </a:cxn>
                <a:cxn ang="T11">
                  <a:pos x="T2" y="T3"/>
                </a:cxn>
                <a:cxn ang="T12">
                  <a:pos x="T4" y="T5"/>
                </a:cxn>
                <a:cxn ang="T13">
                  <a:pos x="T6" y="T7"/>
                </a:cxn>
                <a:cxn ang="T14">
                  <a:pos x="T8" y="T9"/>
                </a:cxn>
              </a:cxnLst>
              <a:rect l="T15" t="T16" r="T17" b="T18"/>
              <a:pathLst>
                <a:path w="3443" h="634">
                  <a:moveTo>
                    <a:pt x="0" y="633"/>
                  </a:moveTo>
                  <a:lnTo>
                    <a:pt x="3442" y="633"/>
                  </a:lnTo>
                  <a:lnTo>
                    <a:pt x="3060" y="0"/>
                  </a:lnTo>
                  <a:lnTo>
                    <a:pt x="377" y="0"/>
                  </a:lnTo>
                  <a:lnTo>
                    <a:pt x="0" y="633"/>
                  </a:lnTo>
                </a:path>
              </a:pathLst>
            </a:custGeom>
            <a:gradFill rotWithShape="0">
              <a:gsLst>
                <a:gs pos="0">
                  <a:srgbClr val="86E7CF"/>
                </a:gs>
                <a:gs pos="100000">
                  <a:srgbClr val="00CC99"/>
                </a:gs>
              </a:gsLst>
              <a:lin ang="2700000" scaled="1"/>
            </a:gradFill>
            <a:ln>
              <a:noFill/>
            </a:ln>
          </p:spPr>
          <p:txBody>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endParaRPr lang="en-US" altLang="en-US" sz="2800">
                <a:solidFill>
                  <a:schemeClr val="bg2">
                    <a:lumMod val="10000"/>
                  </a:schemeClr>
                </a:solidFill>
                <a:latin typeface="Times New Roman" panose="02020603050405020304" pitchFamily="18" charset="0"/>
                <a:cs typeface="Times New Roman" panose="02020603050405020304" pitchFamily="18" charset="0"/>
              </a:endParaRPr>
            </a:p>
          </p:txBody>
        </p:sp>
      </p:grpSp>
      <p:grpSp>
        <p:nvGrpSpPr>
          <p:cNvPr id="74757" name="Group 11">
            <a:extLst>
              <a:ext uri="{FF2B5EF4-FFF2-40B4-BE49-F238E27FC236}">
                <a16:creationId xmlns:a16="http://schemas.microsoft.com/office/drawing/2014/main" id="{844E75D0-9126-4B63-B859-2824A147BEEF}"/>
              </a:ext>
            </a:extLst>
          </p:cNvPr>
          <p:cNvGrpSpPr>
            <a:grpSpLocks/>
          </p:cNvGrpSpPr>
          <p:nvPr/>
        </p:nvGrpSpPr>
        <p:grpSpPr bwMode="auto">
          <a:xfrm>
            <a:off x="5251450" y="2911475"/>
            <a:ext cx="3763963" cy="1027113"/>
            <a:chOff x="2422" y="2087"/>
            <a:chExt cx="2271" cy="681"/>
          </a:xfrm>
        </p:grpSpPr>
        <p:sp>
          <p:nvSpPr>
            <p:cNvPr id="74783" name="Freeform 12">
              <a:extLst>
                <a:ext uri="{FF2B5EF4-FFF2-40B4-BE49-F238E27FC236}">
                  <a16:creationId xmlns:a16="http://schemas.microsoft.com/office/drawing/2014/main" id="{14602689-5EF5-451C-91D4-C98B466F6421}"/>
                </a:ext>
              </a:extLst>
            </p:cNvPr>
            <p:cNvSpPr>
              <a:spLocks/>
            </p:cNvSpPr>
            <p:nvPr/>
          </p:nvSpPr>
          <p:spPr bwMode="gray">
            <a:xfrm>
              <a:off x="4167" y="2087"/>
              <a:ext cx="526" cy="681"/>
            </a:xfrm>
            <a:custGeom>
              <a:avLst/>
              <a:gdLst>
                <a:gd name="T0" fmla="*/ 0 w 655"/>
                <a:gd name="T1" fmla="*/ 95 h 849"/>
                <a:gd name="T2" fmla="*/ 161 w 655"/>
                <a:gd name="T3" fmla="*/ 351 h 849"/>
                <a:gd name="T4" fmla="*/ 272 w 655"/>
                <a:gd name="T5" fmla="*/ 220 h 849"/>
                <a:gd name="T6" fmla="*/ 78 w 655"/>
                <a:gd name="T7" fmla="*/ 0 h 849"/>
                <a:gd name="T8" fmla="*/ 0 w 655"/>
                <a:gd name="T9" fmla="*/ 95 h 849"/>
                <a:gd name="T10" fmla="*/ 0 60000 65536"/>
                <a:gd name="T11" fmla="*/ 0 60000 65536"/>
                <a:gd name="T12" fmla="*/ 0 60000 65536"/>
                <a:gd name="T13" fmla="*/ 0 60000 65536"/>
                <a:gd name="T14" fmla="*/ 0 60000 65536"/>
                <a:gd name="T15" fmla="*/ 0 w 655"/>
                <a:gd name="T16" fmla="*/ 0 h 849"/>
                <a:gd name="T17" fmla="*/ 655 w 655"/>
                <a:gd name="T18" fmla="*/ 849 h 849"/>
              </a:gdLst>
              <a:ahLst/>
              <a:cxnLst>
                <a:cxn ang="T10">
                  <a:pos x="T0" y="T1"/>
                </a:cxn>
                <a:cxn ang="T11">
                  <a:pos x="T2" y="T3"/>
                </a:cxn>
                <a:cxn ang="T12">
                  <a:pos x="T4" y="T5"/>
                </a:cxn>
                <a:cxn ang="T13">
                  <a:pos x="T6" y="T7"/>
                </a:cxn>
                <a:cxn ang="T14">
                  <a:pos x="T8" y="T9"/>
                </a:cxn>
              </a:cxnLst>
              <a:rect l="T15" t="T16" r="T17" b="T18"/>
              <a:pathLst>
                <a:path w="655" h="849">
                  <a:moveTo>
                    <a:pt x="0" y="230"/>
                  </a:moveTo>
                  <a:lnTo>
                    <a:pt x="387" y="848"/>
                  </a:lnTo>
                  <a:lnTo>
                    <a:pt x="654" y="531"/>
                  </a:lnTo>
                  <a:lnTo>
                    <a:pt x="188" y="0"/>
                  </a:lnTo>
                  <a:lnTo>
                    <a:pt x="0" y="230"/>
                  </a:lnTo>
                </a:path>
              </a:pathLst>
            </a:custGeom>
            <a:gradFill rotWithShape="1">
              <a:gsLst>
                <a:gs pos="0">
                  <a:srgbClr val="B27A09"/>
                </a:gs>
                <a:gs pos="100000">
                  <a:srgbClr val="F4A70C"/>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sp>
          <p:nvSpPr>
            <p:cNvPr id="74784" name="Freeform 13">
              <a:extLst>
                <a:ext uri="{FF2B5EF4-FFF2-40B4-BE49-F238E27FC236}">
                  <a16:creationId xmlns:a16="http://schemas.microsoft.com/office/drawing/2014/main" id="{32537FE1-BF9B-4484-84CB-5E4EF78A9211}"/>
                </a:ext>
              </a:extLst>
            </p:cNvPr>
            <p:cNvSpPr>
              <a:spLocks/>
            </p:cNvSpPr>
            <p:nvPr/>
          </p:nvSpPr>
          <p:spPr bwMode="gray">
            <a:xfrm>
              <a:off x="2728" y="2087"/>
              <a:ext cx="1589" cy="184"/>
            </a:xfrm>
            <a:custGeom>
              <a:avLst/>
              <a:gdLst>
                <a:gd name="T0" fmla="*/ 0 w 1980"/>
                <a:gd name="T1" fmla="*/ 95 h 229"/>
                <a:gd name="T2" fmla="*/ 742 w 1980"/>
                <a:gd name="T3" fmla="*/ 95 h 229"/>
                <a:gd name="T4" fmla="*/ 820 w 1980"/>
                <a:gd name="T5" fmla="*/ 0 h 229"/>
                <a:gd name="T6" fmla="*/ 207 w 1980"/>
                <a:gd name="T7" fmla="*/ 0 h 229"/>
                <a:gd name="T8" fmla="*/ 0 w 1980"/>
                <a:gd name="T9" fmla="*/ 95 h 229"/>
                <a:gd name="T10" fmla="*/ 0 60000 65536"/>
                <a:gd name="T11" fmla="*/ 0 60000 65536"/>
                <a:gd name="T12" fmla="*/ 0 60000 65536"/>
                <a:gd name="T13" fmla="*/ 0 60000 65536"/>
                <a:gd name="T14" fmla="*/ 0 60000 65536"/>
                <a:gd name="T15" fmla="*/ 0 w 1980"/>
                <a:gd name="T16" fmla="*/ 0 h 229"/>
                <a:gd name="T17" fmla="*/ 1980 w 1980"/>
                <a:gd name="T18" fmla="*/ 229 h 229"/>
              </a:gdLst>
              <a:ahLst/>
              <a:cxnLst>
                <a:cxn ang="T10">
                  <a:pos x="T0" y="T1"/>
                </a:cxn>
                <a:cxn ang="T11">
                  <a:pos x="T2" y="T3"/>
                </a:cxn>
                <a:cxn ang="T12">
                  <a:pos x="T4" y="T5"/>
                </a:cxn>
                <a:cxn ang="T13">
                  <a:pos x="T6" y="T7"/>
                </a:cxn>
                <a:cxn ang="T14">
                  <a:pos x="T8" y="T9"/>
                </a:cxn>
              </a:cxnLst>
              <a:rect l="T15" t="T16" r="T17" b="T18"/>
              <a:pathLst>
                <a:path w="1980" h="229">
                  <a:moveTo>
                    <a:pt x="0" y="228"/>
                  </a:moveTo>
                  <a:lnTo>
                    <a:pt x="1791" y="228"/>
                  </a:lnTo>
                  <a:lnTo>
                    <a:pt x="1979" y="0"/>
                  </a:lnTo>
                  <a:lnTo>
                    <a:pt x="500" y="0"/>
                  </a:lnTo>
                  <a:lnTo>
                    <a:pt x="0" y="228"/>
                  </a:lnTo>
                </a:path>
              </a:pathLst>
            </a:custGeom>
            <a:gradFill rotWithShape="0">
              <a:gsLst>
                <a:gs pos="0">
                  <a:srgbClr val="F4A70C"/>
                </a:gs>
                <a:gs pos="100000">
                  <a:srgbClr val="744F06"/>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sp>
          <p:nvSpPr>
            <p:cNvPr id="74785" name="Freeform 14">
              <a:extLst>
                <a:ext uri="{FF2B5EF4-FFF2-40B4-BE49-F238E27FC236}">
                  <a16:creationId xmlns:a16="http://schemas.microsoft.com/office/drawing/2014/main" id="{9DC2132F-A01C-4A77-98E9-6806D089D24E}"/>
                </a:ext>
              </a:extLst>
            </p:cNvPr>
            <p:cNvSpPr>
              <a:spLocks/>
            </p:cNvSpPr>
            <p:nvPr/>
          </p:nvSpPr>
          <p:spPr bwMode="gray">
            <a:xfrm>
              <a:off x="2422" y="2270"/>
              <a:ext cx="2056" cy="498"/>
            </a:xfrm>
            <a:custGeom>
              <a:avLst/>
              <a:gdLst>
                <a:gd name="T0" fmla="*/ 0 w 2561"/>
                <a:gd name="T1" fmla="*/ 257 h 621"/>
                <a:gd name="T2" fmla="*/ 1064 w 2561"/>
                <a:gd name="T3" fmla="*/ 257 h 621"/>
                <a:gd name="T4" fmla="*/ 902 w 2561"/>
                <a:gd name="T5" fmla="*/ 0 h 621"/>
                <a:gd name="T6" fmla="*/ 158 w 2561"/>
                <a:gd name="T7" fmla="*/ 0 h 621"/>
                <a:gd name="T8" fmla="*/ 0 w 2561"/>
                <a:gd name="T9" fmla="*/ 257 h 621"/>
                <a:gd name="T10" fmla="*/ 0 60000 65536"/>
                <a:gd name="T11" fmla="*/ 0 60000 65536"/>
                <a:gd name="T12" fmla="*/ 0 60000 65536"/>
                <a:gd name="T13" fmla="*/ 0 60000 65536"/>
                <a:gd name="T14" fmla="*/ 0 60000 65536"/>
                <a:gd name="T15" fmla="*/ 0 w 2561"/>
                <a:gd name="T16" fmla="*/ 0 h 621"/>
                <a:gd name="T17" fmla="*/ 2561 w 2561"/>
                <a:gd name="T18" fmla="*/ 621 h 621"/>
              </a:gdLst>
              <a:ahLst/>
              <a:cxnLst>
                <a:cxn ang="T10">
                  <a:pos x="T0" y="T1"/>
                </a:cxn>
                <a:cxn ang="T11">
                  <a:pos x="T2" y="T3"/>
                </a:cxn>
                <a:cxn ang="T12">
                  <a:pos x="T4" y="T5"/>
                </a:cxn>
                <a:cxn ang="T13">
                  <a:pos x="T6" y="T7"/>
                </a:cxn>
                <a:cxn ang="T14">
                  <a:pos x="T8" y="T9"/>
                </a:cxn>
              </a:cxnLst>
              <a:rect l="T15" t="T16" r="T17" b="T18"/>
              <a:pathLst>
                <a:path w="2561" h="621">
                  <a:moveTo>
                    <a:pt x="0" y="620"/>
                  </a:moveTo>
                  <a:lnTo>
                    <a:pt x="2560" y="620"/>
                  </a:lnTo>
                  <a:lnTo>
                    <a:pt x="2172" y="0"/>
                  </a:lnTo>
                  <a:lnTo>
                    <a:pt x="382" y="0"/>
                  </a:lnTo>
                  <a:lnTo>
                    <a:pt x="0" y="620"/>
                  </a:lnTo>
                </a:path>
              </a:pathLst>
            </a:custGeom>
            <a:gradFill rotWithShape="0">
              <a:gsLst>
                <a:gs pos="0">
                  <a:srgbClr val="FAD58C"/>
                </a:gs>
                <a:gs pos="100000">
                  <a:srgbClr val="F4A70C"/>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grpSp>
      <p:grpSp>
        <p:nvGrpSpPr>
          <p:cNvPr id="74758" name="Group 15">
            <a:extLst>
              <a:ext uri="{FF2B5EF4-FFF2-40B4-BE49-F238E27FC236}">
                <a16:creationId xmlns:a16="http://schemas.microsoft.com/office/drawing/2014/main" id="{359405DE-8484-4484-AC9D-E21517AFD602}"/>
              </a:ext>
            </a:extLst>
          </p:cNvPr>
          <p:cNvGrpSpPr>
            <a:grpSpLocks/>
          </p:cNvGrpSpPr>
          <p:nvPr/>
        </p:nvGrpSpPr>
        <p:grpSpPr bwMode="auto">
          <a:xfrm>
            <a:off x="5981700" y="2124075"/>
            <a:ext cx="2452688" cy="893763"/>
            <a:chOff x="2780" y="1595"/>
            <a:chExt cx="1481" cy="593"/>
          </a:xfrm>
        </p:grpSpPr>
        <p:sp>
          <p:nvSpPr>
            <p:cNvPr id="74780" name="Freeform 16">
              <a:extLst>
                <a:ext uri="{FF2B5EF4-FFF2-40B4-BE49-F238E27FC236}">
                  <a16:creationId xmlns:a16="http://schemas.microsoft.com/office/drawing/2014/main" id="{7A4A0EE4-69E5-4CE8-96AA-BE1FB79C2165}"/>
                </a:ext>
              </a:extLst>
            </p:cNvPr>
            <p:cNvSpPr>
              <a:spLocks/>
            </p:cNvSpPr>
            <p:nvPr/>
          </p:nvSpPr>
          <p:spPr bwMode="gray">
            <a:xfrm>
              <a:off x="3808" y="1595"/>
              <a:ext cx="453" cy="593"/>
            </a:xfrm>
            <a:custGeom>
              <a:avLst/>
              <a:gdLst>
                <a:gd name="T0" fmla="*/ 160 w 564"/>
                <a:gd name="T1" fmla="*/ 307 h 738"/>
                <a:gd name="T2" fmla="*/ 235 w 564"/>
                <a:gd name="T3" fmla="*/ 219 h 738"/>
                <a:gd name="T4" fmla="*/ 41 w 564"/>
                <a:gd name="T5" fmla="*/ 0 h 738"/>
                <a:gd name="T6" fmla="*/ 0 w 564"/>
                <a:gd name="T7" fmla="*/ 47 h 738"/>
                <a:gd name="T8" fmla="*/ 160 w 564"/>
                <a:gd name="T9" fmla="*/ 307 h 738"/>
                <a:gd name="T10" fmla="*/ 0 60000 65536"/>
                <a:gd name="T11" fmla="*/ 0 60000 65536"/>
                <a:gd name="T12" fmla="*/ 0 60000 65536"/>
                <a:gd name="T13" fmla="*/ 0 60000 65536"/>
                <a:gd name="T14" fmla="*/ 0 60000 65536"/>
                <a:gd name="T15" fmla="*/ 0 w 564"/>
                <a:gd name="T16" fmla="*/ 0 h 738"/>
                <a:gd name="T17" fmla="*/ 564 w 564"/>
                <a:gd name="T18" fmla="*/ 738 h 738"/>
              </a:gdLst>
              <a:ahLst/>
              <a:cxnLst>
                <a:cxn ang="T10">
                  <a:pos x="T0" y="T1"/>
                </a:cxn>
                <a:cxn ang="T11">
                  <a:pos x="T2" y="T3"/>
                </a:cxn>
                <a:cxn ang="T12">
                  <a:pos x="T4" y="T5"/>
                </a:cxn>
                <a:cxn ang="T13">
                  <a:pos x="T6" y="T7"/>
                </a:cxn>
                <a:cxn ang="T14">
                  <a:pos x="T8" y="T9"/>
                </a:cxn>
              </a:cxnLst>
              <a:rect l="T15" t="T16" r="T17" b="T18"/>
              <a:pathLst>
                <a:path w="564" h="738">
                  <a:moveTo>
                    <a:pt x="385" y="737"/>
                  </a:moveTo>
                  <a:lnTo>
                    <a:pt x="563" y="527"/>
                  </a:lnTo>
                  <a:lnTo>
                    <a:pt x="97" y="0"/>
                  </a:lnTo>
                  <a:lnTo>
                    <a:pt x="0" y="111"/>
                  </a:lnTo>
                  <a:lnTo>
                    <a:pt x="385" y="737"/>
                  </a:lnTo>
                </a:path>
              </a:pathLst>
            </a:custGeom>
            <a:gradFill rotWithShape="0">
              <a:gsLst>
                <a:gs pos="0">
                  <a:srgbClr val="9A38CA"/>
                </a:gs>
                <a:gs pos="100000">
                  <a:srgbClr val="C247FF"/>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sp>
          <p:nvSpPr>
            <p:cNvPr id="74781" name="Freeform 17">
              <a:extLst>
                <a:ext uri="{FF2B5EF4-FFF2-40B4-BE49-F238E27FC236}">
                  <a16:creationId xmlns:a16="http://schemas.microsoft.com/office/drawing/2014/main" id="{581CFE0B-EAA1-4640-8DAF-D9BE9B99E302}"/>
                </a:ext>
              </a:extLst>
            </p:cNvPr>
            <p:cNvSpPr>
              <a:spLocks/>
            </p:cNvSpPr>
            <p:nvPr/>
          </p:nvSpPr>
          <p:spPr bwMode="gray">
            <a:xfrm>
              <a:off x="3092" y="1595"/>
              <a:ext cx="793" cy="89"/>
            </a:xfrm>
            <a:custGeom>
              <a:avLst/>
              <a:gdLst>
                <a:gd name="T0" fmla="*/ 0 w 987"/>
                <a:gd name="T1" fmla="*/ 46 h 110"/>
                <a:gd name="T2" fmla="*/ 370 w 987"/>
                <a:gd name="T3" fmla="*/ 46 h 110"/>
                <a:gd name="T4" fmla="*/ 411 w 987"/>
                <a:gd name="T5" fmla="*/ 0 h 110"/>
                <a:gd name="T6" fmla="*/ 128 w 987"/>
                <a:gd name="T7" fmla="*/ 0 h 110"/>
                <a:gd name="T8" fmla="*/ 0 w 987"/>
                <a:gd name="T9" fmla="*/ 46 h 110"/>
                <a:gd name="T10" fmla="*/ 0 60000 65536"/>
                <a:gd name="T11" fmla="*/ 0 60000 65536"/>
                <a:gd name="T12" fmla="*/ 0 60000 65536"/>
                <a:gd name="T13" fmla="*/ 0 60000 65536"/>
                <a:gd name="T14" fmla="*/ 0 60000 65536"/>
                <a:gd name="T15" fmla="*/ 0 w 987"/>
                <a:gd name="T16" fmla="*/ 0 h 110"/>
                <a:gd name="T17" fmla="*/ 987 w 987"/>
                <a:gd name="T18" fmla="*/ 110 h 110"/>
              </a:gdLst>
              <a:ahLst/>
              <a:cxnLst>
                <a:cxn ang="T10">
                  <a:pos x="T0" y="T1"/>
                </a:cxn>
                <a:cxn ang="T11">
                  <a:pos x="T2" y="T3"/>
                </a:cxn>
                <a:cxn ang="T12">
                  <a:pos x="T4" y="T5"/>
                </a:cxn>
                <a:cxn ang="T13">
                  <a:pos x="T6" y="T7"/>
                </a:cxn>
                <a:cxn ang="T14">
                  <a:pos x="T8" y="T9"/>
                </a:cxn>
              </a:cxnLst>
              <a:rect l="T15" t="T16" r="T17" b="T18"/>
              <a:pathLst>
                <a:path w="987" h="110">
                  <a:moveTo>
                    <a:pt x="0" y="109"/>
                  </a:moveTo>
                  <a:lnTo>
                    <a:pt x="889" y="109"/>
                  </a:lnTo>
                  <a:lnTo>
                    <a:pt x="986" y="0"/>
                  </a:lnTo>
                  <a:lnTo>
                    <a:pt x="308" y="0"/>
                  </a:lnTo>
                  <a:lnTo>
                    <a:pt x="0" y="109"/>
                  </a:lnTo>
                </a:path>
              </a:pathLst>
            </a:custGeom>
            <a:gradFill rotWithShape="0">
              <a:gsLst>
                <a:gs pos="0">
                  <a:srgbClr val="C247FF"/>
                </a:gs>
                <a:gs pos="100000">
                  <a:srgbClr val="632482"/>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sp>
          <p:nvSpPr>
            <p:cNvPr id="74782" name="Freeform 18">
              <a:extLst>
                <a:ext uri="{FF2B5EF4-FFF2-40B4-BE49-F238E27FC236}">
                  <a16:creationId xmlns:a16="http://schemas.microsoft.com/office/drawing/2014/main" id="{0A7B889A-CD93-428F-A53C-5A8BEA5614A9}"/>
                </a:ext>
              </a:extLst>
            </p:cNvPr>
            <p:cNvSpPr>
              <a:spLocks/>
            </p:cNvSpPr>
            <p:nvPr/>
          </p:nvSpPr>
          <p:spPr bwMode="gray">
            <a:xfrm>
              <a:off x="2780" y="1683"/>
              <a:ext cx="1339" cy="505"/>
            </a:xfrm>
            <a:custGeom>
              <a:avLst/>
              <a:gdLst>
                <a:gd name="T0" fmla="*/ 0 w 1669"/>
                <a:gd name="T1" fmla="*/ 261 h 629"/>
                <a:gd name="T2" fmla="*/ 691 w 1669"/>
                <a:gd name="T3" fmla="*/ 261 h 629"/>
                <a:gd name="T4" fmla="*/ 531 w 1669"/>
                <a:gd name="T5" fmla="*/ 0 h 629"/>
                <a:gd name="T6" fmla="*/ 161 w 1669"/>
                <a:gd name="T7" fmla="*/ 0 h 629"/>
                <a:gd name="T8" fmla="*/ 0 w 1669"/>
                <a:gd name="T9" fmla="*/ 261 h 629"/>
                <a:gd name="T10" fmla="*/ 0 60000 65536"/>
                <a:gd name="T11" fmla="*/ 0 60000 65536"/>
                <a:gd name="T12" fmla="*/ 0 60000 65536"/>
                <a:gd name="T13" fmla="*/ 0 60000 65536"/>
                <a:gd name="T14" fmla="*/ 0 60000 65536"/>
                <a:gd name="T15" fmla="*/ 0 w 1669"/>
                <a:gd name="T16" fmla="*/ 0 h 629"/>
                <a:gd name="T17" fmla="*/ 1669 w 1669"/>
                <a:gd name="T18" fmla="*/ 629 h 629"/>
              </a:gdLst>
              <a:ahLst/>
              <a:cxnLst>
                <a:cxn ang="T10">
                  <a:pos x="T0" y="T1"/>
                </a:cxn>
                <a:cxn ang="T11">
                  <a:pos x="T2" y="T3"/>
                </a:cxn>
                <a:cxn ang="T12">
                  <a:pos x="T4" y="T5"/>
                </a:cxn>
                <a:cxn ang="T13">
                  <a:pos x="T6" y="T7"/>
                </a:cxn>
                <a:cxn ang="T14">
                  <a:pos x="T8" y="T9"/>
                </a:cxn>
              </a:cxnLst>
              <a:rect l="T15" t="T16" r="T17" b="T18"/>
              <a:pathLst>
                <a:path w="1669" h="629">
                  <a:moveTo>
                    <a:pt x="0" y="628"/>
                  </a:moveTo>
                  <a:lnTo>
                    <a:pt x="1668" y="628"/>
                  </a:lnTo>
                  <a:lnTo>
                    <a:pt x="1281" y="0"/>
                  </a:lnTo>
                  <a:lnTo>
                    <a:pt x="388" y="0"/>
                  </a:lnTo>
                  <a:lnTo>
                    <a:pt x="0" y="628"/>
                  </a:lnTo>
                </a:path>
              </a:pathLst>
            </a:custGeom>
            <a:gradFill rotWithShape="0">
              <a:gsLst>
                <a:gs pos="0">
                  <a:srgbClr val="E0A3FF"/>
                </a:gs>
                <a:gs pos="100000">
                  <a:srgbClr val="C247FF"/>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grpSp>
      <p:grpSp>
        <p:nvGrpSpPr>
          <p:cNvPr id="74759" name="Group 19">
            <a:extLst>
              <a:ext uri="{FF2B5EF4-FFF2-40B4-BE49-F238E27FC236}">
                <a16:creationId xmlns:a16="http://schemas.microsoft.com/office/drawing/2014/main" id="{DF8B4AFA-8911-47F9-877B-9C892B3798E6}"/>
              </a:ext>
            </a:extLst>
          </p:cNvPr>
          <p:cNvGrpSpPr>
            <a:grpSpLocks/>
          </p:cNvGrpSpPr>
          <p:nvPr/>
        </p:nvGrpSpPr>
        <p:grpSpPr bwMode="auto">
          <a:xfrm>
            <a:off x="6705600" y="1336675"/>
            <a:ext cx="1149350" cy="757238"/>
            <a:chOff x="3136" y="1104"/>
            <a:chExt cx="693" cy="502"/>
          </a:xfrm>
        </p:grpSpPr>
        <p:sp>
          <p:nvSpPr>
            <p:cNvPr id="74778" name="Freeform 20">
              <a:extLst>
                <a:ext uri="{FF2B5EF4-FFF2-40B4-BE49-F238E27FC236}">
                  <a16:creationId xmlns:a16="http://schemas.microsoft.com/office/drawing/2014/main" id="{D9E80945-2396-4DF9-9604-58E3B0BCE3D9}"/>
                </a:ext>
              </a:extLst>
            </p:cNvPr>
            <p:cNvSpPr>
              <a:spLocks/>
            </p:cNvSpPr>
            <p:nvPr/>
          </p:nvSpPr>
          <p:spPr bwMode="gray">
            <a:xfrm>
              <a:off x="3446" y="1104"/>
              <a:ext cx="383" cy="502"/>
            </a:xfrm>
            <a:custGeom>
              <a:avLst/>
              <a:gdLst>
                <a:gd name="T0" fmla="*/ 161 w 477"/>
                <a:gd name="T1" fmla="*/ 259 h 625"/>
                <a:gd name="T2" fmla="*/ 198 w 477"/>
                <a:gd name="T3" fmla="*/ 219 h 625"/>
                <a:gd name="T4" fmla="*/ 0 w 477"/>
                <a:gd name="T5" fmla="*/ 0 h 625"/>
                <a:gd name="T6" fmla="*/ 161 w 477"/>
                <a:gd name="T7" fmla="*/ 259 h 625"/>
                <a:gd name="T8" fmla="*/ 0 60000 65536"/>
                <a:gd name="T9" fmla="*/ 0 60000 65536"/>
                <a:gd name="T10" fmla="*/ 0 60000 65536"/>
                <a:gd name="T11" fmla="*/ 0 60000 65536"/>
                <a:gd name="T12" fmla="*/ 0 w 477"/>
                <a:gd name="T13" fmla="*/ 0 h 625"/>
                <a:gd name="T14" fmla="*/ 477 w 477"/>
                <a:gd name="T15" fmla="*/ 625 h 625"/>
              </a:gdLst>
              <a:ahLst/>
              <a:cxnLst>
                <a:cxn ang="T8">
                  <a:pos x="T0" y="T1"/>
                </a:cxn>
                <a:cxn ang="T9">
                  <a:pos x="T2" y="T3"/>
                </a:cxn>
                <a:cxn ang="T10">
                  <a:pos x="T4" y="T5"/>
                </a:cxn>
                <a:cxn ang="T11">
                  <a:pos x="T6" y="T7"/>
                </a:cxn>
              </a:cxnLst>
              <a:rect l="T12" t="T13" r="T14" b="T15"/>
              <a:pathLst>
                <a:path w="477" h="625">
                  <a:moveTo>
                    <a:pt x="387" y="624"/>
                  </a:moveTo>
                  <a:lnTo>
                    <a:pt x="476" y="527"/>
                  </a:lnTo>
                  <a:lnTo>
                    <a:pt x="0" y="0"/>
                  </a:lnTo>
                  <a:lnTo>
                    <a:pt x="387" y="624"/>
                  </a:lnTo>
                </a:path>
              </a:pathLst>
            </a:custGeom>
            <a:gradFill rotWithShape="0">
              <a:gsLst>
                <a:gs pos="0">
                  <a:srgbClr val="0051CA"/>
                </a:gs>
                <a:gs pos="100000">
                  <a:srgbClr val="0066FF"/>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sp>
          <p:nvSpPr>
            <p:cNvPr id="74779" name="Freeform 21">
              <a:extLst>
                <a:ext uri="{FF2B5EF4-FFF2-40B4-BE49-F238E27FC236}">
                  <a16:creationId xmlns:a16="http://schemas.microsoft.com/office/drawing/2014/main" id="{1F624B57-30C9-4135-806C-825CA7F40314}"/>
                </a:ext>
              </a:extLst>
            </p:cNvPr>
            <p:cNvSpPr>
              <a:spLocks/>
            </p:cNvSpPr>
            <p:nvPr/>
          </p:nvSpPr>
          <p:spPr bwMode="gray">
            <a:xfrm>
              <a:off x="3136" y="1104"/>
              <a:ext cx="621" cy="502"/>
            </a:xfrm>
            <a:custGeom>
              <a:avLst/>
              <a:gdLst>
                <a:gd name="T0" fmla="*/ 0 w 773"/>
                <a:gd name="T1" fmla="*/ 259 h 625"/>
                <a:gd name="T2" fmla="*/ 321 w 773"/>
                <a:gd name="T3" fmla="*/ 259 h 625"/>
                <a:gd name="T4" fmla="*/ 161 w 773"/>
                <a:gd name="T5" fmla="*/ 0 h 625"/>
                <a:gd name="T6" fmla="*/ 0 w 773"/>
                <a:gd name="T7" fmla="*/ 259 h 625"/>
                <a:gd name="T8" fmla="*/ 0 60000 65536"/>
                <a:gd name="T9" fmla="*/ 0 60000 65536"/>
                <a:gd name="T10" fmla="*/ 0 60000 65536"/>
                <a:gd name="T11" fmla="*/ 0 60000 65536"/>
                <a:gd name="T12" fmla="*/ 0 w 773"/>
                <a:gd name="T13" fmla="*/ 0 h 625"/>
                <a:gd name="T14" fmla="*/ 773 w 773"/>
                <a:gd name="T15" fmla="*/ 625 h 625"/>
              </a:gdLst>
              <a:ahLst/>
              <a:cxnLst>
                <a:cxn ang="T8">
                  <a:pos x="T0" y="T1"/>
                </a:cxn>
                <a:cxn ang="T9">
                  <a:pos x="T2" y="T3"/>
                </a:cxn>
                <a:cxn ang="T10">
                  <a:pos x="T4" y="T5"/>
                </a:cxn>
                <a:cxn ang="T11">
                  <a:pos x="T6" y="T7"/>
                </a:cxn>
              </a:cxnLst>
              <a:rect l="T12" t="T13" r="T14" b="T15"/>
              <a:pathLst>
                <a:path w="773" h="625">
                  <a:moveTo>
                    <a:pt x="0" y="624"/>
                  </a:moveTo>
                  <a:lnTo>
                    <a:pt x="772" y="624"/>
                  </a:lnTo>
                  <a:lnTo>
                    <a:pt x="387" y="0"/>
                  </a:lnTo>
                  <a:lnTo>
                    <a:pt x="0" y="624"/>
                  </a:lnTo>
                </a:path>
              </a:pathLst>
            </a:custGeom>
            <a:gradFill rotWithShape="0">
              <a:gsLst>
                <a:gs pos="0">
                  <a:srgbClr val="9EC5FF"/>
                </a:gs>
                <a:gs pos="100000">
                  <a:srgbClr val="0066FF"/>
                </a:gs>
              </a:gsLst>
              <a:lin ang="2700000" scaled="1"/>
            </a:gra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vi-VN"/>
            </a:p>
          </p:txBody>
        </p:sp>
      </p:grpSp>
      <p:sp>
        <p:nvSpPr>
          <p:cNvPr id="15400" name="Text Box 40">
            <a:extLst>
              <a:ext uri="{FF2B5EF4-FFF2-40B4-BE49-F238E27FC236}">
                <a16:creationId xmlns:a16="http://schemas.microsoft.com/office/drawing/2014/main" id="{79AD0923-874D-464E-8BA1-E2F035A11EC4}"/>
              </a:ext>
            </a:extLst>
          </p:cNvPr>
          <p:cNvSpPr txBox="1">
            <a:spLocks noChangeArrowheads="1"/>
          </p:cNvSpPr>
          <p:nvPr/>
        </p:nvSpPr>
        <p:spPr bwMode="white">
          <a:xfrm>
            <a:off x="6127750" y="2381250"/>
            <a:ext cx="2078038" cy="523875"/>
          </a:xfrm>
          <a:prstGeom prst="rect">
            <a:avLst/>
          </a:prstGeom>
          <a:noFill/>
          <a:ln w="9525" algn="ctr">
            <a:noFill/>
            <a:miter lim="800000"/>
            <a:headEnd/>
            <a:tailEnd/>
          </a:ln>
          <a:effectLst/>
        </p:spPr>
        <p:txBody>
          <a:bodyPr>
            <a:spAutoFit/>
          </a:bodyPr>
          <a:lstStyle/>
          <a:p>
            <a:pPr algn="ctr">
              <a:defRPr/>
            </a:pPr>
            <a:r>
              <a:rPr lang="en-US" sz="2800">
                <a:solidFill>
                  <a:schemeClr val="bg2">
                    <a:lumMod val="10000"/>
                  </a:schemeClr>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Khổ thơ đầu</a:t>
            </a:r>
          </a:p>
        </p:txBody>
      </p:sp>
      <p:sp>
        <p:nvSpPr>
          <p:cNvPr id="15405" name="Text Box 45">
            <a:extLst>
              <a:ext uri="{FF2B5EF4-FFF2-40B4-BE49-F238E27FC236}">
                <a16:creationId xmlns:a16="http://schemas.microsoft.com/office/drawing/2014/main" id="{B8119DFC-2B78-4825-B0A2-03A480520065}"/>
              </a:ext>
            </a:extLst>
          </p:cNvPr>
          <p:cNvSpPr txBox="1">
            <a:spLocks noChangeArrowheads="1"/>
          </p:cNvSpPr>
          <p:nvPr/>
        </p:nvSpPr>
        <p:spPr bwMode="auto">
          <a:xfrm>
            <a:off x="2363788" y="825500"/>
            <a:ext cx="24098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4400" b="1">
                <a:solidFill>
                  <a:srgbClr val="FF3300"/>
                </a:solidFill>
                <a:latin typeface="Times New Roman" panose="02020603050405020304" pitchFamily="18" charset="0"/>
                <a:cs typeface="Times New Roman" panose="02020603050405020304" pitchFamily="18" charset="0"/>
              </a:rPr>
              <a:t>BỐ CỤC</a:t>
            </a:r>
          </a:p>
        </p:txBody>
      </p:sp>
      <p:sp>
        <p:nvSpPr>
          <p:cNvPr id="74762" name="Line 23">
            <a:extLst>
              <a:ext uri="{FF2B5EF4-FFF2-40B4-BE49-F238E27FC236}">
                <a16:creationId xmlns:a16="http://schemas.microsoft.com/office/drawing/2014/main" id="{98D3F388-733F-4596-96E0-F11EF08F6C8F}"/>
              </a:ext>
            </a:extLst>
          </p:cNvPr>
          <p:cNvSpPr>
            <a:spLocks noChangeShapeType="1"/>
          </p:cNvSpPr>
          <p:nvPr/>
        </p:nvSpPr>
        <p:spPr bwMode="black">
          <a:xfrm flipH="1">
            <a:off x="1912938" y="5732463"/>
            <a:ext cx="237013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74763" name="Line 24">
            <a:extLst>
              <a:ext uri="{FF2B5EF4-FFF2-40B4-BE49-F238E27FC236}">
                <a16:creationId xmlns:a16="http://schemas.microsoft.com/office/drawing/2014/main" id="{87C0597C-187C-4DE1-901D-3704987665A8}"/>
              </a:ext>
            </a:extLst>
          </p:cNvPr>
          <p:cNvSpPr>
            <a:spLocks noChangeShapeType="1"/>
          </p:cNvSpPr>
          <p:nvPr/>
        </p:nvSpPr>
        <p:spPr bwMode="black">
          <a:xfrm flipH="1">
            <a:off x="1792288" y="4859338"/>
            <a:ext cx="3060700"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74764" name="Line 25">
            <a:extLst>
              <a:ext uri="{FF2B5EF4-FFF2-40B4-BE49-F238E27FC236}">
                <a16:creationId xmlns:a16="http://schemas.microsoft.com/office/drawing/2014/main" id="{1DF2B658-1C15-4357-829F-E0576D8B815F}"/>
              </a:ext>
            </a:extLst>
          </p:cNvPr>
          <p:cNvSpPr>
            <a:spLocks noChangeShapeType="1"/>
          </p:cNvSpPr>
          <p:nvPr/>
        </p:nvSpPr>
        <p:spPr bwMode="black">
          <a:xfrm flipH="1">
            <a:off x="1700213" y="3954463"/>
            <a:ext cx="359092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74765" name="Line 26">
            <a:extLst>
              <a:ext uri="{FF2B5EF4-FFF2-40B4-BE49-F238E27FC236}">
                <a16:creationId xmlns:a16="http://schemas.microsoft.com/office/drawing/2014/main" id="{1551BEEB-54B6-4E9A-8D08-D66864A7E3FF}"/>
              </a:ext>
            </a:extLst>
          </p:cNvPr>
          <p:cNvSpPr>
            <a:spLocks noChangeShapeType="1"/>
          </p:cNvSpPr>
          <p:nvPr/>
        </p:nvSpPr>
        <p:spPr bwMode="black">
          <a:xfrm flipH="1">
            <a:off x="1592263" y="3065463"/>
            <a:ext cx="4205287"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74766" name="Line 27">
            <a:extLst>
              <a:ext uri="{FF2B5EF4-FFF2-40B4-BE49-F238E27FC236}">
                <a16:creationId xmlns:a16="http://schemas.microsoft.com/office/drawing/2014/main" id="{E6A12E33-EFAD-4EC6-8BCA-D91AB358A059}"/>
              </a:ext>
            </a:extLst>
          </p:cNvPr>
          <p:cNvSpPr>
            <a:spLocks noChangeShapeType="1"/>
          </p:cNvSpPr>
          <p:nvPr/>
        </p:nvSpPr>
        <p:spPr bwMode="black">
          <a:xfrm flipH="1">
            <a:off x="1485900" y="2170113"/>
            <a:ext cx="4816475" cy="15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vi-VN"/>
          </a:p>
        </p:txBody>
      </p:sp>
      <p:sp>
        <p:nvSpPr>
          <p:cNvPr id="15407" name="Text Box 47">
            <a:extLst>
              <a:ext uri="{FF2B5EF4-FFF2-40B4-BE49-F238E27FC236}">
                <a16:creationId xmlns:a16="http://schemas.microsoft.com/office/drawing/2014/main" id="{C74303CD-AC09-438C-A5C6-6CD9D92E5363}"/>
              </a:ext>
            </a:extLst>
          </p:cNvPr>
          <p:cNvSpPr txBox="1">
            <a:spLocks noChangeArrowheads="1"/>
          </p:cNvSpPr>
          <p:nvPr/>
        </p:nvSpPr>
        <p:spPr bwMode="auto">
          <a:xfrm>
            <a:off x="1679575" y="2098675"/>
            <a:ext cx="49799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2800" b="1">
                <a:solidFill>
                  <a:srgbClr val="00B050"/>
                </a:solidFill>
                <a:latin typeface="Times New Roman" panose="02020603050405020304" pitchFamily="18" charset="0"/>
                <a:cs typeface="Times New Roman" panose="02020603050405020304" pitchFamily="18" charset="0"/>
              </a:rPr>
              <a:t>Cảm xúc trước mùa xuân</a:t>
            </a:r>
          </a:p>
          <a:p>
            <a:pPr eaLnBrk="1" hangingPunct="1">
              <a:buClrTx/>
              <a:buFontTx/>
              <a:buNone/>
            </a:pPr>
            <a:r>
              <a:rPr lang="en-US" altLang="en-US" sz="2800" b="1">
                <a:solidFill>
                  <a:srgbClr val="00B050"/>
                </a:solidFill>
                <a:latin typeface="Times New Roman" panose="02020603050405020304" pitchFamily="18" charset="0"/>
                <a:cs typeface="Times New Roman" panose="02020603050405020304" pitchFamily="18" charset="0"/>
              </a:rPr>
              <a:t>của thiên nhiên đất trời</a:t>
            </a:r>
          </a:p>
        </p:txBody>
      </p:sp>
      <p:sp>
        <p:nvSpPr>
          <p:cNvPr id="15409" name="Text Box 49">
            <a:extLst>
              <a:ext uri="{FF2B5EF4-FFF2-40B4-BE49-F238E27FC236}">
                <a16:creationId xmlns:a16="http://schemas.microsoft.com/office/drawing/2014/main" id="{5C1EBEBF-78ED-48E7-BABB-C4EAE9047F8D}"/>
              </a:ext>
            </a:extLst>
          </p:cNvPr>
          <p:cNvSpPr txBox="1">
            <a:spLocks noChangeArrowheads="1"/>
          </p:cNvSpPr>
          <p:nvPr/>
        </p:nvSpPr>
        <p:spPr bwMode="auto">
          <a:xfrm>
            <a:off x="6267450" y="3371850"/>
            <a:ext cx="1870075" cy="523875"/>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r>
              <a:rPr lang="en-US" altLang="en-US" sz="280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Khổ 2 và 3</a:t>
            </a:r>
          </a:p>
        </p:txBody>
      </p:sp>
      <p:sp>
        <p:nvSpPr>
          <p:cNvPr id="15410" name="Text Box 50">
            <a:extLst>
              <a:ext uri="{FF2B5EF4-FFF2-40B4-BE49-F238E27FC236}">
                <a16:creationId xmlns:a16="http://schemas.microsoft.com/office/drawing/2014/main" id="{6D16E19F-F113-47AA-8F37-51E7CCC6E393}"/>
              </a:ext>
            </a:extLst>
          </p:cNvPr>
          <p:cNvSpPr txBox="1">
            <a:spLocks noChangeArrowheads="1"/>
          </p:cNvSpPr>
          <p:nvPr/>
        </p:nvSpPr>
        <p:spPr bwMode="auto">
          <a:xfrm>
            <a:off x="1655763" y="3035300"/>
            <a:ext cx="4152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2800" b="1">
                <a:solidFill>
                  <a:srgbClr val="FF0000"/>
                </a:solidFill>
                <a:latin typeface="Times New Roman" panose="02020603050405020304" pitchFamily="18" charset="0"/>
                <a:cs typeface="Times New Roman" panose="02020603050405020304" pitchFamily="18" charset="0"/>
              </a:rPr>
              <a:t>Mùa xuân của đất nước,</a:t>
            </a:r>
          </a:p>
          <a:p>
            <a:pPr eaLnBrk="1" hangingPunct="1">
              <a:buClrTx/>
              <a:buFontTx/>
              <a:buNone/>
            </a:pPr>
            <a:r>
              <a:rPr lang="en-US" altLang="en-US" sz="2800" b="1">
                <a:solidFill>
                  <a:srgbClr val="FF0000"/>
                </a:solidFill>
                <a:latin typeface="Times New Roman" panose="02020603050405020304" pitchFamily="18" charset="0"/>
                <a:cs typeface="Times New Roman" panose="02020603050405020304" pitchFamily="18" charset="0"/>
              </a:rPr>
              <a:t>con người</a:t>
            </a:r>
          </a:p>
        </p:txBody>
      </p:sp>
      <p:sp>
        <p:nvSpPr>
          <p:cNvPr id="15411" name="Text Box 51">
            <a:extLst>
              <a:ext uri="{FF2B5EF4-FFF2-40B4-BE49-F238E27FC236}">
                <a16:creationId xmlns:a16="http://schemas.microsoft.com/office/drawing/2014/main" id="{9654ADDE-848C-4EEB-AA73-8CA35F21F541}"/>
              </a:ext>
            </a:extLst>
          </p:cNvPr>
          <p:cNvSpPr txBox="1">
            <a:spLocks noChangeArrowheads="1"/>
          </p:cNvSpPr>
          <p:nvPr/>
        </p:nvSpPr>
        <p:spPr bwMode="auto">
          <a:xfrm>
            <a:off x="6267450" y="4270375"/>
            <a:ext cx="1870075" cy="523875"/>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r>
              <a:rPr lang="en-US" altLang="en-US" sz="2800">
                <a:solidFill>
                  <a:schemeClr val="bg2">
                    <a:lumMod val="1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Khổ 4 và 5</a:t>
            </a:r>
          </a:p>
        </p:txBody>
      </p:sp>
      <p:sp>
        <p:nvSpPr>
          <p:cNvPr id="15412" name="Text Box 52">
            <a:extLst>
              <a:ext uri="{FF2B5EF4-FFF2-40B4-BE49-F238E27FC236}">
                <a16:creationId xmlns:a16="http://schemas.microsoft.com/office/drawing/2014/main" id="{94A9E749-73B2-4510-8761-D9762EB890DA}"/>
              </a:ext>
            </a:extLst>
          </p:cNvPr>
          <p:cNvSpPr txBox="1">
            <a:spLocks noChangeArrowheads="1"/>
          </p:cNvSpPr>
          <p:nvPr/>
        </p:nvSpPr>
        <p:spPr bwMode="auto">
          <a:xfrm>
            <a:off x="1704975" y="3875088"/>
            <a:ext cx="51562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2800" b="1">
                <a:solidFill>
                  <a:srgbClr val="FFC000"/>
                </a:solidFill>
                <a:latin typeface="Times New Roman" panose="02020603050405020304" pitchFamily="18" charset="0"/>
                <a:cs typeface="Times New Roman" panose="02020603050405020304" pitchFamily="18" charset="0"/>
              </a:rPr>
              <a:t>Suy nghĩ và ước </a:t>
            </a:r>
          </a:p>
          <a:p>
            <a:pPr eaLnBrk="1" hangingPunct="1">
              <a:buClrTx/>
              <a:buFontTx/>
              <a:buNone/>
            </a:pPr>
            <a:r>
              <a:rPr lang="en-US" altLang="en-US" sz="2800" b="1">
                <a:solidFill>
                  <a:srgbClr val="FFC000"/>
                </a:solidFill>
                <a:latin typeface="Times New Roman" panose="02020603050405020304" pitchFamily="18" charset="0"/>
                <a:cs typeface="Times New Roman" panose="02020603050405020304" pitchFamily="18" charset="0"/>
              </a:rPr>
              <a:t>nguyện của nhà thơ</a:t>
            </a:r>
          </a:p>
        </p:txBody>
      </p:sp>
      <p:sp>
        <p:nvSpPr>
          <p:cNvPr id="15413" name="Text Box 53">
            <a:extLst>
              <a:ext uri="{FF2B5EF4-FFF2-40B4-BE49-F238E27FC236}">
                <a16:creationId xmlns:a16="http://schemas.microsoft.com/office/drawing/2014/main" id="{91DBC064-81E6-4875-8564-A2CDB0786864}"/>
              </a:ext>
            </a:extLst>
          </p:cNvPr>
          <p:cNvSpPr txBox="1">
            <a:spLocks noChangeArrowheads="1"/>
          </p:cNvSpPr>
          <p:nvPr/>
        </p:nvSpPr>
        <p:spPr bwMode="auto">
          <a:xfrm>
            <a:off x="1714500" y="4794250"/>
            <a:ext cx="34480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2800" b="1">
                <a:solidFill>
                  <a:srgbClr val="002060"/>
                </a:solidFill>
                <a:latin typeface="Times New Roman" panose="02020603050405020304" pitchFamily="18" charset="0"/>
                <a:cs typeface="Times New Roman" panose="02020603050405020304" pitchFamily="18" charset="0"/>
              </a:rPr>
              <a:t>Lời ngợi ca quê </a:t>
            </a:r>
          </a:p>
          <a:p>
            <a:pPr eaLnBrk="1" hangingPunct="1">
              <a:buClrTx/>
              <a:buFontTx/>
              <a:buNone/>
            </a:pPr>
            <a:r>
              <a:rPr lang="en-US" altLang="en-US" sz="2800" b="1">
                <a:solidFill>
                  <a:srgbClr val="002060"/>
                </a:solidFill>
                <a:latin typeface="Times New Roman" panose="02020603050405020304" pitchFamily="18" charset="0"/>
                <a:cs typeface="Times New Roman" panose="02020603050405020304" pitchFamily="18" charset="0"/>
              </a:rPr>
              <a:t>hương đất nước</a:t>
            </a:r>
          </a:p>
        </p:txBody>
      </p:sp>
      <p:sp>
        <p:nvSpPr>
          <p:cNvPr id="15414" name="Text Box 54">
            <a:extLst>
              <a:ext uri="{FF2B5EF4-FFF2-40B4-BE49-F238E27FC236}">
                <a16:creationId xmlns:a16="http://schemas.microsoft.com/office/drawing/2014/main" id="{6F8E658B-487C-49DB-BFA3-8AE7B0421663}"/>
              </a:ext>
            </a:extLst>
          </p:cNvPr>
          <p:cNvSpPr txBox="1">
            <a:spLocks noChangeArrowheads="1"/>
          </p:cNvSpPr>
          <p:nvPr/>
        </p:nvSpPr>
        <p:spPr bwMode="auto">
          <a:xfrm>
            <a:off x="6107113" y="5124450"/>
            <a:ext cx="2293937" cy="523875"/>
          </a:xfrm>
          <a:prstGeom prst="rect">
            <a:avLst/>
          </a:prstGeom>
          <a:noFill/>
          <a:ln>
            <a:noFill/>
          </a:ln>
        </p:spPr>
        <p:txBody>
          <a:bodyPr>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r>
              <a:rPr lang="en-US" altLang="en-US" sz="2800" b="1">
                <a:solidFill>
                  <a:schemeClr val="bg2">
                    <a:lumMod val="10000"/>
                  </a:schemeClr>
                </a:solidFill>
                <a:latin typeface="Times New Roman" panose="02020603050405020304" pitchFamily="18" charset="0"/>
                <a:cs typeface="Times New Roman" panose="02020603050405020304" pitchFamily="18" charset="0"/>
              </a:rPr>
              <a:t>Khổ thơ cuối</a:t>
            </a:r>
          </a:p>
        </p:txBody>
      </p:sp>
      <p:sp>
        <p:nvSpPr>
          <p:cNvPr id="2" name="Pentagon 1">
            <a:extLst>
              <a:ext uri="{FF2B5EF4-FFF2-40B4-BE49-F238E27FC236}">
                <a16:creationId xmlns:a16="http://schemas.microsoft.com/office/drawing/2014/main" id="{FCD640D9-5D7A-4E89-9C6D-D35C9F225AD0}"/>
              </a:ext>
            </a:extLst>
          </p:cNvPr>
          <p:cNvSpPr/>
          <p:nvPr/>
        </p:nvSpPr>
        <p:spPr>
          <a:xfrm>
            <a:off x="522288" y="2276475"/>
            <a:ext cx="1020762" cy="530225"/>
          </a:xfrm>
          <a:prstGeom prst="homePlate">
            <a:avLst/>
          </a:prstGeom>
          <a:solidFill>
            <a:srgbClr val="92D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FFFF"/>
                </a:solidFill>
                <a:latin typeface="Times New Roman" panose="02020603050405020304" pitchFamily="18" charset="0"/>
                <a:cs typeface="Times New Roman" panose="02020603050405020304" pitchFamily="18" charset="0"/>
              </a:rPr>
              <a:t>1</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42" name="Pentagon 41">
            <a:extLst>
              <a:ext uri="{FF2B5EF4-FFF2-40B4-BE49-F238E27FC236}">
                <a16:creationId xmlns:a16="http://schemas.microsoft.com/office/drawing/2014/main" id="{A1C81085-1096-490D-8646-79B3AF85F9A8}"/>
              </a:ext>
            </a:extLst>
          </p:cNvPr>
          <p:cNvSpPr/>
          <p:nvPr/>
        </p:nvSpPr>
        <p:spPr>
          <a:xfrm>
            <a:off x="522288" y="3246438"/>
            <a:ext cx="1020762" cy="530225"/>
          </a:xfrm>
          <a:prstGeom prst="homePlate">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FFFF"/>
                </a:solidFill>
                <a:latin typeface="Times New Roman" panose="02020603050405020304" pitchFamily="18" charset="0"/>
                <a:cs typeface="Times New Roman" panose="02020603050405020304" pitchFamily="18" charset="0"/>
              </a:rPr>
              <a:t>2</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43" name="Pentagon 42">
            <a:extLst>
              <a:ext uri="{FF2B5EF4-FFF2-40B4-BE49-F238E27FC236}">
                <a16:creationId xmlns:a16="http://schemas.microsoft.com/office/drawing/2014/main" id="{090B11D1-9521-4EB9-B55C-4FA2A2ADA482}"/>
              </a:ext>
            </a:extLst>
          </p:cNvPr>
          <p:cNvSpPr/>
          <p:nvPr/>
        </p:nvSpPr>
        <p:spPr>
          <a:xfrm>
            <a:off x="522288" y="4076700"/>
            <a:ext cx="1020762" cy="530225"/>
          </a:xfrm>
          <a:prstGeom prst="homePlate">
            <a:avLst/>
          </a:prstGeom>
          <a:solidFill>
            <a:schemeClr val="accent3">
              <a:lumMod val="7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FFFF"/>
                </a:solidFill>
                <a:latin typeface="Times New Roman" panose="02020603050405020304" pitchFamily="18" charset="0"/>
                <a:cs typeface="Times New Roman" panose="02020603050405020304" pitchFamily="18" charset="0"/>
              </a:rPr>
              <a:t>3</a:t>
            </a:r>
            <a:endParaRPr lang="en-US" sz="3200" b="1" dirty="0">
              <a:solidFill>
                <a:srgbClr val="FFFFFF"/>
              </a:solidFill>
              <a:latin typeface="Times New Roman" panose="02020603050405020304" pitchFamily="18" charset="0"/>
              <a:cs typeface="Times New Roman" panose="02020603050405020304" pitchFamily="18" charset="0"/>
            </a:endParaRPr>
          </a:p>
        </p:txBody>
      </p:sp>
      <p:sp>
        <p:nvSpPr>
          <p:cNvPr id="44" name="Pentagon 43">
            <a:extLst>
              <a:ext uri="{FF2B5EF4-FFF2-40B4-BE49-F238E27FC236}">
                <a16:creationId xmlns:a16="http://schemas.microsoft.com/office/drawing/2014/main" id="{82923E4B-1064-43C7-A53F-524E06E066FB}"/>
              </a:ext>
            </a:extLst>
          </p:cNvPr>
          <p:cNvSpPr/>
          <p:nvPr/>
        </p:nvSpPr>
        <p:spPr>
          <a:xfrm>
            <a:off x="522288" y="5005388"/>
            <a:ext cx="1020762" cy="530225"/>
          </a:xfrm>
          <a:prstGeom prst="homePlate">
            <a:avLst/>
          </a:prstGeom>
          <a:solidFill>
            <a:schemeClr val="tx1">
              <a:lumMod val="75000"/>
            </a:scheme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dirty="0">
                <a:solidFill>
                  <a:srgbClr val="FFFFFF"/>
                </a:solidFill>
                <a:latin typeface="Times New Roman" panose="02020603050405020304" pitchFamily="18" charset="0"/>
                <a:cs typeface="Times New Roman" panose="02020603050405020304" pitchFamily="18" charset="0"/>
              </a:rPr>
              <a:t>4</a:t>
            </a:r>
            <a:endParaRPr lang="en-US" sz="32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5405"/>
                                        </p:tgtEl>
                                        <p:attrNameLst>
                                          <p:attrName>style.visibility</p:attrName>
                                        </p:attrNameLst>
                                      </p:cBhvr>
                                      <p:to>
                                        <p:strVal val="visible"/>
                                      </p:to>
                                    </p:set>
                                    <p:anim by="(-#ppt_w*2)" calcmode="lin" valueType="num">
                                      <p:cBhvr rctx="PPT">
                                        <p:cTn id="7" dur="500" autoRev="1" fill="hold">
                                          <p:stCondLst>
                                            <p:cond delay="0"/>
                                          </p:stCondLst>
                                        </p:cTn>
                                        <p:tgtEl>
                                          <p:spTgt spid="15405"/>
                                        </p:tgtEl>
                                        <p:attrNameLst>
                                          <p:attrName>ppt_w</p:attrName>
                                        </p:attrNameLst>
                                      </p:cBhvr>
                                    </p:anim>
                                    <p:anim by="(#ppt_w*0.50)" calcmode="lin" valueType="num">
                                      <p:cBhvr>
                                        <p:cTn id="8" dur="500" decel="50000" autoRev="1" fill="hold">
                                          <p:stCondLst>
                                            <p:cond delay="0"/>
                                          </p:stCondLst>
                                        </p:cTn>
                                        <p:tgtEl>
                                          <p:spTgt spid="15405"/>
                                        </p:tgtEl>
                                        <p:attrNameLst>
                                          <p:attrName>ppt_x</p:attrName>
                                        </p:attrNameLst>
                                      </p:cBhvr>
                                    </p:anim>
                                    <p:anim from="(-#ppt_h/2)" to="(#ppt_y)" calcmode="lin" valueType="num">
                                      <p:cBhvr>
                                        <p:cTn id="9" dur="1000" fill="hold">
                                          <p:stCondLst>
                                            <p:cond delay="0"/>
                                          </p:stCondLst>
                                        </p:cTn>
                                        <p:tgtEl>
                                          <p:spTgt spid="15405"/>
                                        </p:tgtEl>
                                        <p:attrNameLst>
                                          <p:attrName>ppt_y</p:attrName>
                                        </p:attrNameLst>
                                      </p:cBhvr>
                                    </p:anim>
                                    <p:animRot by="21600000">
                                      <p:cBhvr>
                                        <p:cTn id="10" dur="1000" fill="hold">
                                          <p:stCondLst>
                                            <p:cond delay="0"/>
                                          </p:stCondLst>
                                        </p:cTn>
                                        <p:tgtEl>
                                          <p:spTgt spid="15405"/>
                                        </p:tgtEl>
                                        <p:attrNameLst>
                                          <p:attrName>r</p:attrName>
                                        </p:attrNameLst>
                                      </p:cBhvr>
                                    </p:animRo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407"/>
                                        </p:tgtEl>
                                        <p:attrNameLst>
                                          <p:attrName>style.visibility</p:attrName>
                                        </p:attrNameLst>
                                      </p:cBhvr>
                                      <p:to>
                                        <p:strVal val="visible"/>
                                      </p:to>
                                    </p:set>
                                    <p:anim calcmode="lin" valueType="num">
                                      <p:cBhvr additive="base">
                                        <p:cTn id="15" dur="500" fill="hold"/>
                                        <p:tgtEl>
                                          <p:spTgt spid="15407"/>
                                        </p:tgtEl>
                                        <p:attrNameLst>
                                          <p:attrName>ppt_x</p:attrName>
                                        </p:attrNameLst>
                                      </p:cBhvr>
                                      <p:tavLst>
                                        <p:tav tm="0">
                                          <p:val>
                                            <p:strVal val="#ppt_x"/>
                                          </p:val>
                                        </p:tav>
                                        <p:tav tm="100000">
                                          <p:val>
                                            <p:strVal val="#ppt_x"/>
                                          </p:val>
                                        </p:tav>
                                      </p:tavLst>
                                    </p:anim>
                                    <p:anim calcmode="lin" valueType="num">
                                      <p:cBhvr additive="base">
                                        <p:cTn id="16" dur="500" fill="hold"/>
                                        <p:tgtEl>
                                          <p:spTgt spid="1540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7" presetID="2" presetClass="entr" presetSubtype="4" fill="hold" grpId="0" nodeType="withEffect">
                                  <p:stCondLst>
                                    <p:cond delay="0"/>
                                  </p:stCondLst>
                                  <p:childTnLst>
                                    <p:set>
                                      <p:cBhvr>
                                        <p:cTn id="18" dur="1" fill="hold">
                                          <p:stCondLst>
                                            <p:cond delay="0"/>
                                          </p:stCondLst>
                                        </p:cTn>
                                        <p:tgtEl>
                                          <p:spTgt spid="15400"/>
                                        </p:tgtEl>
                                        <p:attrNameLst>
                                          <p:attrName>style.visibility</p:attrName>
                                        </p:attrNameLst>
                                      </p:cBhvr>
                                      <p:to>
                                        <p:strVal val="visible"/>
                                      </p:to>
                                    </p:set>
                                    <p:anim calcmode="lin" valueType="num">
                                      <p:cBhvr additive="base">
                                        <p:cTn id="19" dur="500" fill="hold"/>
                                        <p:tgtEl>
                                          <p:spTgt spid="15400"/>
                                        </p:tgtEl>
                                        <p:attrNameLst>
                                          <p:attrName>ppt_x</p:attrName>
                                        </p:attrNameLst>
                                      </p:cBhvr>
                                      <p:tavLst>
                                        <p:tav tm="0">
                                          <p:val>
                                            <p:strVal val="#ppt_x"/>
                                          </p:val>
                                        </p:tav>
                                        <p:tav tm="100000">
                                          <p:val>
                                            <p:strVal val="#ppt_x"/>
                                          </p:val>
                                        </p:tav>
                                      </p:tavLst>
                                    </p:anim>
                                    <p:anim calcmode="lin" valueType="num">
                                      <p:cBhvr additive="base">
                                        <p:cTn id="20" dur="500" fill="hold"/>
                                        <p:tgtEl>
                                          <p:spTgt spid="1540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9" presetClass="entr" presetSubtype="0" fill="hold" grpId="0" nodeType="clickEffect">
                                  <p:stCondLst>
                                    <p:cond delay="0"/>
                                  </p:stCondLst>
                                  <p:childTnLst>
                                    <p:set>
                                      <p:cBhvr>
                                        <p:cTn id="24" dur="1" fill="hold">
                                          <p:stCondLst>
                                            <p:cond delay="0"/>
                                          </p:stCondLst>
                                        </p:cTn>
                                        <p:tgtEl>
                                          <p:spTgt spid="15410"/>
                                        </p:tgtEl>
                                        <p:attrNameLst>
                                          <p:attrName>style.visibility</p:attrName>
                                        </p:attrNameLst>
                                      </p:cBhvr>
                                      <p:to>
                                        <p:strVal val="visible"/>
                                      </p:to>
                                    </p:set>
                                    <p:anim calcmode="lin" valueType="num">
                                      <p:cBhvr>
                                        <p:cTn id="25" dur="1000" fill="hold"/>
                                        <p:tgtEl>
                                          <p:spTgt spid="15410"/>
                                        </p:tgtEl>
                                        <p:attrNameLst>
                                          <p:attrName>ppt_x</p:attrName>
                                        </p:attrNameLst>
                                      </p:cBhvr>
                                      <p:tavLst>
                                        <p:tav tm="0">
                                          <p:val>
                                            <p:strVal val="#ppt_x-.2"/>
                                          </p:val>
                                        </p:tav>
                                        <p:tav tm="100000">
                                          <p:val>
                                            <p:strVal val="#ppt_x"/>
                                          </p:val>
                                        </p:tav>
                                      </p:tavLst>
                                    </p:anim>
                                    <p:anim calcmode="lin" valueType="num">
                                      <p:cBhvr>
                                        <p:cTn id="26" dur="1000" fill="hold"/>
                                        <p:tgtEl>
                                          <p:spTgt spid="15410"/>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5410"/>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par>
                                <p:cTn id="28" presetID="29" presetClass="entr" presetSubtype="0" fill="hold" grpId="0" nodeType="withEffect">
                                  <p:stCondLst>
                                    <p:cond delay="0"/>
                                  </p:stCondLst>
                                  <p:childTnLst>
                                    <p:set>
                                      <p:cBhvr>
                                        <p:cTn id="29" dur="1" fill="hold">
                                          <p:stCondLst>
                                            <p:cond delay="0"/>
                                          </p:stCondLst>
                                        </p:cTn>
                                        <p:tgtEl>
                                          <p:spTgt spid="15409"/>
                                        </p:tgtEl>
                                        <p:attrNameLst>
                                          <p:attrName>style.visibility</p:attrName>
                                        </p:attrNameLst>
                                      </p:cBhvr>
                                      <p:to>
                                        <p:strVal val="visible"/>
                                      </p:to>
                                    </p:set>
                                    <p:anim calcmode="lin" valueType="num">
                                      <p:cBhvr>
                                        <p:cTn id="30" dur="1000" fill="hold"/>
                                        <p:tgtEl>
                                          <p:spTgt spid="15409"/>
                                        </p:tgtEl>
                                        <p:attrNameLst>
                                          <p:attrName>ppt_x</p:attrName>
                                        </p:attrNameLst>
                                      </p:cBhvr>
                                      <p:tavLst>
                                        <p:tav tm="0">
                                          <p:val>
                                            <p:strVal val="#ppt_x-.2"/>
                                          </p:val>
                                        </p:tav>
                                        <p:tav tm="100000">
                                          <p:val>
                                            <p:strVal val="#ppt_x"/>
                                          </p:val>
                                        </p:tav>
                                      </p:tavLst>
                                    </p:anim>
                                    <p:anim calcmode="lin" valueType="num">
                                      <p:cBhvr>
                                        <p:cTn id="31" dur="1000" fill="hold"/>
                                        <p:tgtEl>
                                          <p:spTgt spid="15409"/>
                                        </p:tgtEl>
                                        <p:attrNameLst>
                                          <p:attrName>ppt_y</p:attrName>
                                        </p:attrNameLst>
                                      </p:cBhvr>
                                      <p:tavLst>
                                        <p:tav tm="0">
                                          <p:val>
                                            <p:strVal val="#ppt_y"/>
                                          </p:val>
                                        </p:tav>
                                        <p:tav tm="100000">
                                          <p:val>
                                            <p:strVal val="#ppt_y"/>
                                          </p:val>
                                        </p:tav>
                                      </p:tavLst>
                                    </p:anim>
                                    <p:animEffect transition="in" filter="wipe(right)" prLst="gradientSize: 0.1">
                                      <p:cBhvr>
                                        <p:cTn id="32" dur="1000"/>
                                        <p:tgtEl>
                                          <p:spTgt spid="154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15412"/>
                                        </p:tgtEl>
                                        <p:attrNameLst>
                                          <p:attrName>style.visibility</p:attrName>
                                        </p:attrNameLst>
                                      </p:cBhvr>
                                      <p:to>
                                        <p:strVal val="visible"/>
                                      </p:to>
                                    </p:set>
                                    <p:animEffect transition="in" filter="strips(downLeft)">
                                      <p:cBhvr>
                                        <p:cTn id="37" dur="500"/>
                                        <p:tgtEl>
                                          <p:spTgt spid="15412"/>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par>
                                <p:cTn id="38" presetID="18" presetClass="entr" presetSubtype="12" fill="hold" grpId="0" nodeType="withEffect">
                                  <p:stCondLst>
                                    <p:cond delay="0"/>
                                  </p:stCondLst>
                                  <p:childTnLst>
                                    <p:set>
                                      <p:cBhvr>
                                        <p:cTn id="39" dur="1" fill="hold">
                                          <p:stCondLst>
                                            <p:cond delay="0"/>
                                          </p:stCondLst>
                                        </p:cTn>
                                        <p:tgtEl>
                                          <p:spTgt spid="15411"/>
                                        </p:tgtEl>
                                        <p:attrNameLst>
                                          <p:attrName>style.visibility</p:attrName>
                                        </p:attrNameLst>
                                      </p:cBhvr>
                                      <p:to>
                                        <p:strVal val="visible"/>
                                      </p:to>
                                    </p:set>
                                    <p:animEffect transition="in" filter="strips(downLeft)">
                                      <p:cBhvr>
                                        <p:cTn id="40" dur="500"/>
                                        <p:tgtEl>
                                          <p:spTgt spid="1541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15413"/>
                                        </p:tgtEl>
                                        <p:attrNameLst>
                                          <p:attrName>style.visibility</p:attrName>
                                        </p:attrNameLst>
                                      </p:cBhvr>
                                      <p:to>
                                        <p:strVal val="visible"/>
                                      </p:to>
                                    </p:set>
                                    <p:animEffect transition="in" filter="slide(fromTop)">
                                      <p:cBhvr>
                                        <p:cTn id="45" dur="500"/>
                                        <p:tgtEl>
                                          <p:spTgt spid="15413"/>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par>
                                <p:cTn id="46" presetID="12" presetClass="entr" presetSubtype="1" fill="hold" grpId="0" nodeType="withEffect">
                                  <p:stCondLst>
                                    <p:cond delay="0"/>
                                  </p:stCondLst>
                                  <p:childTnLst>
                                    <p:set>
                                      <p:cBhvr>
                                        <p:cTn id="47" dur="1" fill="hold">
                                          <p:stCondLst>
                                            <p:cond delay="0"/>
                                          </p:stCondLst>
                                        </p:cTn>
                                        <p:tgtEl>
                                          <p:spTgt spid="15414"/>
                                        </p:tgtEl>
                                        <p:attrNameLst>
                                          <p:attrName>style.visibility</p:attrName>
                                        </p:attrNameLst>
                                      </p:cBhvr>
                                      <p:to>
                                        <p:strVal val="visible"/>
                                      </p:to>
                                    </p:set>
                                    <p:animEffect transition="in" filter="slide(fromTop)">
                                      <p:cBhvr>
                                        <p:cTn id="48" dur="500"/>
                                        <p:tgtEl>
                                          <p:spTgt spid="15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00" grpId="0"/>
      <p:bldP spid="15405" grpId="0"/>
      <p:bldP spid="15407" grpId="0"/>
      <p:bldP spid="15409" grpId="0"/>
      <p:bldP spid="15410" grpId="0"/>
      <p:bldP spid="15411" grpId="0"/>
      <p:bldP spid="15412" grpId="0"/>
      <p:bldP spid="15413" grpId="0"/>
      <p:bldP spid="154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101614-FFAC-48B4-B0D3-740A72655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6D82486B-05BF-43F6-AA5E-3182B8EA32E0}"/>
              </a:ext>
            </a:extLst>
          </p:cNvPr>
          <p:cNvSpPr txBox="1"/>
          <p:nvPr/>
        </p:nvSpPr>
        <p:spPr>
          <a:xfrm>
            <a:off x="2989005" y="3844413"/>
            <a:ext cx="3038168"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SUY NGẪM</a:t>
            </a:r>
          </a:p>
        </p:txBody>
      </p:sp>
      <p:sp>
        <p:nvSpPr>
          <p:cNvPr id="5" name="TextBox 4">
            <a:extLst>
              <a:ext uri="{FF2B5EF4-FFF2-40B4-BE49-F238E27FC236}">
                <a16:creationId xmlns:a16="http://schemas.microsoft.com/office/drawing/2014/main" id="{C72B92EF-857A-4606-B5B9-D46D3D7258CA}"/>
              </a:ext>
            </a:extLst>
          </p:cNvPr>
          <p:cNvSpPr txBox="1"/>
          <p:nvPr/>
        </p:nvSpPr>
        <p:spPr>
          <a:xfrm>
            <a:off x="5361036" y="3844413"/>
            <a:ext cx="3038168" cy="400110"/>
          </a:xfrm>
          <a:prstGeom prst="rect">
            <a:avLst/>
          </a:prstGeom>
          <a:noFill/>
        </p:spPr>
        <p:txBody>
          <a:bodyPr wrap="square" rtlCol="0">
            <a:spAutoFit/>
          </a:bodyPr>
          <a:lstStyle/>
          <a:p>
            <a:pPr algn="ctr"/>
            <a:r>
              <a:rPr lang="en-US" sz="2000" b="1" dirty="0">
                <a:latin typeface="Times New Roman" panose="02020603050405020304" pitchFamily="18" charset="0"/>
                <a:cs typeface="Times New Roman" panose="02020603050405020304" pitchFamily="18" charset="0"/>
              </a:rPr>
              <a:t>VÀ PHẢN HỒI</a:t>
            </a:r>
          </a:p>
        </p:txBody>
      </p:sp>
    </p:spTree>
    <p:extLst>
      <p:ext uri="{BB962C8B-B14F-4D97-AF65-F5344CB8AC3E}">
        <p14:creationId xmlns:p14="http://schemas.microsoft.com/office/powerpoint/2010/main" val="29438381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Xuân Đầu Tiên (Văn Cao) - Thanh Thú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675620"/>
            <a:ext cx="11658600" cy="6106180"/>
          </a:xfrm>
          <a:prstGeom prst="rect">
            <a:avLst/>
          </a:prstGeom>
        </p:spPr>
      </p:pic>
      <p:sp>
        <p:nvSpPr>
          <p:cNvPr id="3" name="TextBox 2"/>
          <p:cNvSpPr txBox="1"/>
          <p:nvPr/>
        </p:nvSpPr>
        <p:spPr>
          <a:xfrm>
            <a:off x="304800" y="152400"/>
            <a:ext cx="11658600" cy="523220"/>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LẮNG NGHE VÀ NÊU CẢM NHẬN CỦA EM VỀ BÀI HÁT</a:t>
            </a:r>
          </a:p>
        </p:txBody>
      </p:sp>
    </p:spTree>
    <p:extLst>
      <p:ext uri="{BB962C8B-B14F-4D97-AF65-F5344CB8AC3E}">
        <p14:creationId xmlns:p14="http://schemas.microsoft.com/office/powerpoint/2010/main" val="3631430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9B3FEE-9D18-4FA5-A607-9EE451E8CABB}"/>
              </a:ext>
            </a:extLst>
          </p:cNvPr>
          <p:cNvSpPr txBox="1"/>
          <p:nvPr/>
        </p:nvSpPr>
        <p:spPr>
          <a:xfrm>
            <a:off x="209401" y="1038613"/>
            <a:ext cx="574102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 TRẢI NGHIỆM CÙNG VĂN BẢN</a:t>
            </a:r>
          </a:p>
        </p:txBody>
      </p:sp>
      <p:cxnSp>
        <p:nvCxnSpPr>
          <p:cNvPr id="11" name="Straight Connector 10">
            <a:extLst>
              <a:ext uri="{FF2B5EF4-FFF2-40B4-BE49-F238E27FC236}">
                <a16:creationId xmlns:a16="http://schemas.microsoft.com/office/drawing/2014/main" id="{D395EAF4-72EA-46AC-9F31-27D2A15E2A02}"/>
              </a:ext>
            </a:extLst>
          </p:cNvPr>
          <p:cNvCxnSpPr>
            <a:cxnSpLocks/>
          </p:cNvCxnSpPr>
          <p:nvPr/>
        </p:nvCxnSpPr>
        <p:spPr>
          <a:xfrm>
            <a:off x="5262308" y="1183422"/>
            <a:ext cx="0" cy="5437239"/>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14" name="TextBox 13">
            <a:extLst>
              <a:ext uri="{FF2B5EF4-FFF2-40B4-BE49-F238E27FC236}">
                <a16:creationId xmlns:a16="http://schemas.microsoft.com/office/drawing/2014/main" id="{5C38BEB0-7AFF-46E7-B8D9-A3FE59B9C018}"/>
              </a:ext>
            </a:extLst>
          </p:cNvPr>
          <p:cNvSpPr txBox="1"/>
          <p:nvPr/>
        </p:nvSpPr>
        <p:spPr>
          <a:xfrm>
            <a:off x="209400" y="1470598"/>
            <a:ext cx="5495363" cy="461665"/>
          </a:xfrm>
          <a:prstGeom prst="rect">
            <a:avLst/>
          </a:prstGeom>
          <a:noFill/>
        </p:spPr>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II. SUY NGẪM VÀ PHẢN HỒI</a:t>
            </a:r>
          </a:p>
        </p:txBody>
      </p:sp>
      <p:sp>
        <p:nvSpPr>
          <p:cNvPr id="13" name="TextBox 12">
            <a:extLst>
              <a:ext uri="{FF2B5EF4-FFF2-40B4-BE49-F238E27FC236}">
                <a16:creationId xmlns:a16="http://schemas.microsoft.com/office/drawing/2014/main" id="{14F8D505-5978-4A87-9BC7-847B12B53953}"/>
              </a:ext>
            </a:extLst>
          </p:cNvPr>
          <p:cNvSpPr txBox="1"/>
          <p:nvPr/>
        </p:nvSpPr>
        <p:spPr>
          <a:xfrm>
            <a:off x="4581504" y="74744"/>
            <a:ext cx="4091489" cy="707886"/>
          </a:xfrm>
          <a:prstGeom prst="rect">
            <a:avLst/>
          </a:prstGeom>
          <a:solidFill>
            <a:schemeClr val="accent2">
              <a:lumMod val="40000"/>
              <a:lumOff val="60000"/>
            </a:schemeClr>
          </a:solidFill>
        </p:spPr>
        <p:txBody>
          <a:bodyPr wrap="square" rtlCol="0">
            <a:spAutoFit/>
          </a:bodyPr>
          <a:lstStyle/>
          <a:p>
            <a:r>
              <a:rPr lang="en-US" sz="2000" b="1">
                <a:solidFill>
                  <a:srgbClr val="002060"/>
                </a:solidFill>
                <a:latin typeface="Times New Roman" panose="02020603050405020304" pitchFamily="18" charset="0"/>
                <a:cs typeface="Times New Roman" panose="02020603050405020304" pitchFamily="18" charset="0"/>
              </a:rPr>
              <a:t>             MÙA XUÂN NHO NHỎ</a:t>
            </a:r>
            <a:endParaRPr lang="en-US" b="1">
              <a:solidFill>
                <a:srgbClr val="002060"/>
              </a:solidFill>
              <a:latin typeface="Times New Roman" panose="02020603050405020304" pitchFamily="18" charset="0"/>
              <a:cs typeface="Times New Roman" panose="02020603050405020304" pitchFamily="18" charset="0"/>
            </a:endParaRPr>
          </a:p>
          <a:p>
            <a:r>
              <a:rPr lang="en-US" b="1" i="1">
                <a:solidFill>
                  <a:srgbClr val="002060"/>
                </a:solidFill>
                <a:latin typeface="#9Slide05 Claudia" pitchFamily="2" charset="0"/>
                <a:cs typeface="Times New Roman" panose="02020603050405020304" pitchFamily="18" charset="0"/>
              </a:rPr>
              <a:t>                                </a:t>
            </a:r>
            <a:r>
              <a:rPr lang="en-US" b="1" i="1">
                <a:solidFill>
                  <a:srgbClr val="002060"/>
                </a:solidFill>
                <a:latin typeface="Times New Roman" panose="02020603050405020304" pitchFamily="18" charset="0"/>
                <a:cs typeface="Times New Roman" panose="02020603050405020304" pitchFamily="18" charset="0"/>
              </a:rPr>
              <a:t>- </a:t>
            </a:r>
            <a:r>
              <a:rPr lang="en-US" sz="2000" b="1" i="1">
                <a:solidFill>
                  <a:srgbClr val="002060"/>
                </a:solidFill>
                <a:latin typeface="Times New Roman" panose="02020603050405020304" pitchFamily="18" charset="0"/>
                <a:cs typeface="Times New Roman" panose="02020603050405020304" pitchFamily="18" charset="0"/>
              </a:rPr>
              <a:t>Thanh Hải-</a:t>
            </a:r>
            <a:endParaRPr lang="en-US" b="1" i="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54BF58D-8D18-48E9-B5EA-37E3B69410DF}"/>
              </a:ext>
            </a:extLst>
          </p:cNvPr>
          <p:cNvSpPr txBox="1"/>
          <p:nvPr/>
        </p:nvSpPr>
        <p:spPr>
          <a:xfrm>
            <a:off x="209399" y="1930675"/>
            <a:ext cx="4696897" cy="830997"/>
          </a:xfrm>
          <a:prstGeom prst="rect">
            <a:avLst/>
          </a:prstGeom>
          <a:noFill/>
        </p:spPr>
        <p:txBody>
          <a:bodyPr wrap="square">
            <a:spAutoFit/>
          </a:bodyPr>
          <a:lstStyle/>
          <a:p>
            <a:pPr eaLnBrk="1" hangingPunct="1">
              <a:buClrTx/>
            </a:pPr>
            <a:r>
              <a:rPr lang="en-US" altLang="en-US" sz="2400" b="1">
                <a:solidFill>
                  <a:srgbClr val="0070C0"/>
                </a:solidFill>
                <a:latin typeface="Times New Roman" panose="02020603050405020304" pitchFamily="18" charset="0"/>
                <a:cs typeface="Times New Roman" panose="02020603050405020304" pitchFamily="18" charset="0"/>
              </a:rPr>
              <a:t>1. Cảm xúc của nhà thơ trước mùa xuân thiên nhiên</a:t>
            </a:r>
            <a:endParaRPr lang="en-US" altLang="en-US" sz="240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0DE0734-5419-4EF8-95C8-0C2C954AA960}"/>
              </a:ext>
            </a:extLst>
          </p:cNvPr>
          <p:cNvSpPr txBox="1"/>
          <p:nvPr/>
        </p:nvSpPr>
        <p:spPr>
          <a:xfrm>
            <a:off x="219228" y="2761672"/>
            <a:ext cx="4431428" cy="2954655"/>
          </a:xfrm>
          <a:prstGeom prst="rect">
            <a:avLst/>
          </a:prstGeom>
          <a:noFill/>
        </p:spPr>
        <p:txBody>
          <a:bodyPr wrap="square">
            <a:spAutoFit/>
          </a:bodyPr>
          <a:lstStyle/>
          <a:p>
            <a:r>
              <a:rPr lang="en-US" altLang="en-US" sz="2800" i="1">
                <a:latin typeface="Times New Roman" panose="02020603050405020304" pitchFamily="18" charset="0"/>
                <a:cs typeface="Times New Roman" panose="02020603050405020304" pitchFamily="18" charset="0"/>
              </a:rPr>
              <a:t>Mọc giữa dòng sông xanh</a:t>
            </a:r>
          </a:p>
          <a:p>
            <a:r>
              <a:rPr lang="en-US" altLang="en-US" sz="2800" i="1">
                <a:latin typeface="Times New Roman" panose="02020603050405020304" pitchFamily="18" charset="0"/>
                <a:cs typeface="Times New Roman" panose="02020603050405020304" pitchFamily="18" charset="0"/>
              </a:rPr>
              <a:t>Một bông hoa tím biếc</a:t>
            </a:r>
          </a:p>
          <a:p>
            <a:r>
              <a:rPr lang="en-US" altLang="en-US" sz="2800" i="1">
                <a:latin typeface="Times New Roman" panose="02020603050405020304" pitchFamily="18" charset="0"/>
                <a:cs typeface="Times New Roman" panose="02020603050405020304" pitchFamily="18" charset="0"/>
              </a:rPr>
              <a:t>Ơi con chim chiền chiện</a:t>
            </a:r>
          </a:p>
          <a:p>
            <a:r>
              <a:rPr lang="en-US" altLang="en-US" sz="2800" i="1">
                <a:latin typeface="Times New Roman" panose="02020603050405020304" pitchFamily="18" charset="0"/>
                <a:cs typeface="Times New Roman" panose="02020603050405020304" pitchFamily="18" charset="0"/>
              </a:rPr>
              <a:t>Hót chi mà vang trời”</a:t>
            </a:r>
          </a:p>
          <a:p>
            <a:r>
              <a:rPr lang="en-US" altLang="en-US" sz="2800" i="1">
                <a:solidFill>
                  <a:schemeClr val="tx1"/>
                </a:solidFill>
                <a:latin typeface="Times New Roman" panose="02020603050405020304" pitchFamily="18" charset="0"/>
                <a:cs typeface="Times New Roman" panose="02020603050405020304" pitchFamily="18" charset="0"/>
              </a:rPr>
              <a:t>Từng giọt long lanh rơi</a:t>
            </a:r>
            <a:br>
              <a:rPr lang="en-US" altLang="en-US" sz="2800" i="1">
                <a:solidFill>
                  <a:schemeClr val="tx1"/>
                </a:solidFill>
                <a:latin typeface="Times New Roman" panose="02020603050405020304" pitchFamily="18" charset="0"/>
                <a:cs typeface="Times New Roman" panose="02020603050405020304" pitchFamily="18" charset="0"/>
              </a:rPr>
            </a:br>
            <a:r>
              <a:rPr lang="en-US" altLang="en-US" sz="2800" i="1">
                <a:solidFill>
                  <a:schemeClr val="tx1"/>
                </a:solidFill>
                <a:latin typeface="Times New Roman" panose="02020603050405020304" pitchFamily="18" charset="0"/>
                <a:cs typeface="Times New Roman" panose="02020603050405020304" pitchFamily="18" charset="0"/>
              </a:rPr>
              <a:t>Tôi đưa tay tôi hứng.</a:t>
            </a:r>
            <a:br>
              <a:rPr lang="en-US" altLang="en-US" sz="1800">
                <a:solidFill>
                  <a:schemeClr val="tx1"/>
                </a:solidFill>
                <a:latin typeface="Times New Roman" panose="02020603050405020304" pitchFamily="18" charset="0"/>
                <a:cs typeface="Times New Roman" panose="02020603050405020304" pitchFamily="18" charset="0"/>
              </a:rPr>
            </a:br>
            <a:endParaRPr lang="en-US" altLang="en-US" sz="1800"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7103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Content Placeholder 2">
            <a:extLst>
              <a:ext uri="{FF2B5EF4-FFF2-40B4-BE49-F238E27FC236}">
                <a16:creationId xmlns:a16="http://schemas.microsoft.com/office/drawing/2014/main" id="{64ED0318-345D-450F-9588-A85BD62202F5}"/>
              </a:ext>
            </a:extLst>
          </p:cNvPr>
          <p:cNvSpPr txBox="1">
            <a:spLocks/>
          </p:cNvSpPr>
          <p:nvPr/>
        </p:nvSpPr>
        <p:spPr bwMode="auto">
          <a:xfrm>
            <a:off x="152400" y="0"/>
            <a:ext cx="10872788"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pPr>
            <a:r>
              <a:rPr lang="en-US" altLang="en-US" sz="2800" b="1" u="sng">
                <a:solidFill>
                  <a:srgbClr val="0070C0"/>
                </a:solidFill>
                <a:latin typeface="Times New Roman" panose="02020603050405020304" pitchFamily="18" charset="0"/>
                <a:cs typeface="Times New Roman" panose="02020603050405020304" pitchFamily="18" charset="0"/>
              </a:rPr>
              <a:t>1. Cảm xúc của nhà thơ trước mùa xuân thiên nhiên</a:t>
            </a:r>
            <a:endParaRPr lang="en-US" altLang="en-US" sz="2800">
              <a:solidFill>
                <a:srgbClr val="0070C0"/>
              </a:solidFill>
              <a:latin typeface="Times New Roman" panose="02020603050405020304" pitchFamily="18" charset="0"/>
              <a:cs typeface="Times New Roman" panose="02020603050405020304" pitchFamily="18" charset="0"/>
            </a:endParaRPr>
          </a:p>
          <a:p>
            <a:pPr eaLnBrk="1" hangingPunct="1">
              <a:buClrTx/>
            </a:pP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8C84018-D967-441C-A469-F411E23B0B04}"/>
              </a:ext>
            </a:extLst>
          </p:cNvPr>
          <p:cNvSpPr txBox="1">
            <a:spLocks noChangeArrowheads="1"/>
          </p:cNvSpPr>
          <p:nvPr/>
        </p:nvSpPr>
        <p:spPr bwMode="auto">
          <a:xfrm>
            <a:off x="4097338" y="1147763"/>
            <a:ext cx="5105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i="1">
                <a:latin typeface="Times New Roman" panose="02020603050405020304" pitchFamily="18" charset="0"/>
                <a:cs typeface="Times New Roman" panose="02020603050405020304" pitchFamily="18" charset="0"/>
              </a:rPr>
              <a:t>“ Mọc giữa dòng sông xanh</a:t>
            </a:r>
          </a:p>
          <a:p>
            <a:r>
              <a:rPr lang="en-US" altLang="en-US" sz="2800" i="1">
                <a:latin typeface="Times New Roman" panose="02020603050405020304" pitchFamily="18" charset="0"/>
                <a:cs typeface="Times New Roman" panose="02020603050405020304" pitchFamily="18" charset="0"/>
              </a:rPr>
              <a:t>Một bông hoa tím biếc</a:t>
            </a:r>
          </a:p>
          <a:p>
            <a:r>
              <a:rPr lang="en-US" altLang="en-US" sz="2800" i="1">
                <a:latin typeface="Times New Roman" panose="02020603050405020304" pitchFamily="18" charset="0"/>
                <a:cs typeface="Times New Roman" panose="02020603050405020304" pitchFamily="18" charset="0"/>
              </a:rPr>
              <a:t>Ơi con chim chiền chiện</a:t>
            </a:r>
          </a:p>
          <a:p>
            <a:r>
              <a:rPr lang="en-US" altLang="en-US" sz="2800" i="1">
                <a:latin typeface="Times New Roman" panose="02020603050405020304" pitchFamily="18" charset="0"/>
                <a:cs typeface="Times New Roman" panose="02020603050405020304" pitchFamily="18" charset="0"/>
              </a:rPr>
              <a:t>Hót chi mà vang trời”</a:t>
            </a:r>
          </a:p>
        </p:txBody>
      </p:sp>
      <p:sp>
        <p:nvSpPr>
          <p:cNvPr id="4" name="Content Placeholder 2">
            <a:extLst>
              <a:ext uri="{FF2B5EF4-FFF2-40B4-BE49-F238E27FC236}">
                <a16:creationId xmlns:a16="http://schemas.microsoft.com/office/drawing/2014/main" id="{A78A5EDF-C551-4B37-96F3-9742E03C785A}"/>
              </a:ext>
            </a:extLst>
          </p:cNvPr>
          <p:cNvSpPr txBox="1">
            <a:spLocks/>
          </p:cNvSpPr>
          <p:nvPr/>
        </p:nvSpPr>
        <p:spPr bwMode="auto">
          <a:xfrm>
            <a:off x="341313" y="4937125"/>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pPr>
            <a:r>
              <a:rPr lang="en-US" altLang="en-US" sz="2800" b="1">
                <a:solidFill>
                  <a:srgbClr val="C00000"/>
                </a:solidFill>
                <a:latin typeface="Times New Roman" panose="02020603050405020304" pitchFamily="18" charset="0"/>
                <a:cs typeface="Times New Roman" panose="02020603050405020304" pitchFamily="18" charset="0"/>
              </a:rPr>
              <a:t>- Sử dụng những gam màu tươi tắn</a:t>
            </a:r>
            <a:r>
              <a:rPr lang="en-US" altLang="en-US" sz="2800">
                <a:solidFill>
                  <a:schemeClr val="tx1"/>
                </a:solidFill>
                <a:latin typeface="Times New Roman" panose="02020603050405020304" pitchFamily="18" charset="0"/>
                <a:cs typeface="Times New Roman" panose="02020603050405020304" pitchFamily="18" charset="0"/>
              </a:rPr>
              <a:t>: “xanh, tím”</a:t>
            </a:r>
          </a:p>
          <a:p>
            <a:pPr eaLnBrk="1" hangingPunct="1">
              <a:spcBef>
                <a:spcPct val="20000"/>
              </a:spcBef>
              <a:buClrTx/>
            </a:pPr>
            <a:r>
              <a:rPr lang="en-US" altLang="en-US" sz="2800" b="1">
                <a:solidFill>
                  <a:srgbClr val="C00000"/>
                </a:solidFill>
                <a:latin typeface="Times New Roman" panose="02020603050405020304" pitchFamily="18" charset="0"/>
                <a:cs typeface="Times New Roman" panose="02020603050405020304" pitchFamily="18" charset="0"/>
              </a:rPr>
              <a:t>- Các từ cảm thán:</a:t>
            </a:r>
            <a:r>
              <a:rPr lang="en-US" altLang="en-US" sz="2800">
                <a:solidFill>
                  <a:schemeClr val="tx1"/>
                </a:solidFill>
                <a:latin typeface="Times New Roman" panose="02020603050405020304" pitchFamily="18" charset="0"/>
                <a:cs typeface="Times New Roman" panose="02020603050405020304" pitchFamily="18" charset="0"/>
              </a:rPr>
              <a:t> “ơi”, “chi”</a:t>
            </a:r>
          </a:p>
          <a:p>
            <a:pPr eaLnBrk="1" hangingPunct="1">
              <a:spcBef>
                <a:spcPct val="20000"/>
              </a:spcBef>
              <a:buClrTx/>
            </a:pPr>
            <a:r>
              <a:rPr lang="en-US" altLang="en-US" sz="2800">
                <a:solidFill>
                  <a:schemeClr val="tx1"/>
                </a:solidFill>
                <a:latin typeface="Times New Roman" panose="02020603050405020304" pitchFamily="18" charset="0"/>
                <a:cs typeface="Times New Roman" panose="02020603050405020304" pitchFamily="18" charset="0"/>
              </a:rPr>
              <a:t>-&gt; Gợi chất giọng ngọt ngào, thân thương gần gũi</a:t>
            </a:r>
          </a:p>
          <a:p>
            <a:pPr eaLnBrk="1" hangingPunct="1">
              <a:buClrTx/>
            </a:pPr>
            <a:endParaRPr lang="en-US" altLang="en-US" sz="2800">
              <a:solidFill>
                <a:srgbClr val="0070C0"/>
              </a:solidFill>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053E8ABA-EE42-4342-8DE1-2BEDF3142E66}"/>
              </a:ext>
            </a:extLst>
          </p:cNvPr>
          <p:cNvSpPr txBox="1">
            <a:spLocks/>
          </p:cNvSpPr>
          <p:nvPr/>
        </p:nvSpPr>
        <p:spPr bwMode="auto">
          <a:xfrm>
            <a:off x="358775" y="2187575"/>
            <a:ext cx="3157538" cy="2716213"/>
          </a:xfrm>
          <a:prstGeom prst="rect">
            <a:avLst/>
          </a:prstGeom>
          <a:noFill/>
          <a:ln w="9525">
            <a:solidFill>
              <a:srgbClr val="FF0000"/>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20000"/>
              </a:spcBef>
              <a:buClrTx/>
            </a:pPr>
            <a:r>
              <a:rPr lang="en-US" altLang="en-US" sz="2400" b="1">
                <a:solidFill>
                  <a:srgbClr val="C00000"/>
                </a:solidFill>
                <a:latin typeface="Times New Roman" panose="02020603050405020304" pitchFamily="18" charset="0"/>
                <a:cs typeface="Times New Roman" panose="02020603050405020304" pitchFamily="18" charset="0"/>
              </a:rPr>
              <a:t>- Đảo ngữ:</a:t>
            </a:r>
            <a:r>
              <a:rPr lang="en-US" altLang="en-US" sz="2400">
                <a:solidFill>
                  <a:srgbClr val="C00000"/>
                </a:solidFill>
                <a:latin typeface="Times New Roman" panose="02020603050405020304" pitchFamily="18" charset="0"/>
                <a:cs typeface="Times New Roman" panose="02020603050405020304" pitchFamily="18" charset="0"/>
              </a:rPr>
              <a:t>  </a:t>
            </a:r>
            <a:r>
              <a:rPr lang="en-US" altLang="en-US" sz="2400">
                <a:solidFill>
                  <a:schemeClr val="tx1"/>
                </a:solidFill>
                <a:latin typeface="Times New Roman" panose="02020603050405020304" pitchFamily="18" charset="0"/>
                <a:cs typeface="Times New Roman" panose="02020603050405020304" pitchFamily="18" charset="0"/>
              </a:rPr>
              <a:t>động từ “mọc”  được đặt lên đầu câu thơ </a:t>
            </a:r>
          </a:p>
          <a:p>
            <a:pPr eaLnBrk="1" hangingPunct="1">
              <a:spcBef>
                <a:spcPct val="20000"/>
              </a:spcBef>
              <a:buClrTx/>
            </a:pPr>
            <a:r>
              <a:rPr lang="en-US" altLang="en-US" sz="2400">
                <a:solidFill>
                  <a:schemeClr val="tx1"/>
                </a:solidFill>
                <a:latin typeface="Times New Roman" panose="02020603050405020304" pitchFamily="18" charset="0"/>
                <a:cs typeface="Times New Roman" panose="02020603050405020304" pitchFamily="18" charset="0"/>
              </a:rPr>
              <a:t>-&gt; Tô đậm sức sống mạnh mẽ đến bất ngờ của một bông hoa trên dòng sông xanh. </a:t>
            </a:r>
          </a:p>
          <a:p>
            <a:pPr eaLnBrk="1" hangingPunct="1">
              <a:buClrTx/>
            </a:pPr>
            <a:endParaRPr lang="en-US" altLang="en-US" sz="2400">
              <a:solidFill>
                <a:srgbClr val="0070C0"/>
              </a:solidFill>
              <a:latin typeface="Times New Roman" panose="02020603050405020304" pitchFamily="18" charset="0"/>
              <a:cs typeface="Times New Roman" panose="02020603050405020304" pitchFamily="18" charset="0"/>
            </a:endParaRPr>
          </a:p>
        </p:txBody>
      </p:sp>
      <p:pic>
        <p:nvPicPr>
          <p:cNvPr id="306178" name="Picture 2" descr="Màu Cam, Logo, Dòng, Biểu Tượng, Mũi Tên png | Klipartz">
            <a:extLst>
              <a:ext uri="{FF2B5EF4-FFF2-40B4-BE49-F238E27FC236}">
                <a16:creationId xmlns:a16="http://schemas.microsoft.com/office/drawing/2014/main" id="{52C521F0-6363-4E5C-89D7-19DA38CD7F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1786">
            <a:off x="3122613" y="1454150"/>
            <a:ext cx="94138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8BC87063-E89A-41AC-B133-30AA7DE7CE1F}"/>
              </a:ext>
            </a:extLst>
          </p:cNvPr>
          <p:cNvSpPr txBox="1">
            <a:spLocks/>
          </p:cNvSpPr>
          <p:nvPr/>
        </p:nvSpPr>
        <p:spPr bwMode="auto">
          <a:xfrm>
            <a:off x="8020050" y="1771650"/>
            <a:ext cx="3968750" cy="3927475"/>
          </a:xfrm>
          <a:prstGeom prst="rect">
            <a:avLst/>
          </a:prstGeom>
          <a:noFill/>
          <a:ln w="9525">
            <a:solidFill>
              <a:schemeClr val="bg1">
                <a:lumMod val="50000"/>
              </a:schemeClr>
            </a:solidFill>
            <a:prstDash val="dashDot"/>
            <a:miter lim="800000"/>
            <a:headEnd/>
            <a:tailEn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defRPr/>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Hình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ảnh</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dòng</a:t>
            </a: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400" b="1" dirty="0" err="1">
                <a:solidFill>
                  <a:srgbClr val="C00000"/>
                </a:solidFill>
                <a:latin typeface="Times New Roman" panose="02020603050405020304" pitchFamily="18" charset="0"/>
                <a:cs typeface="Times New Roman" panose="02020603050405020304" pitchFamily="18" charset="0"/>
              </a:rPr>
              <a:t>sông</a:t>
            </a:r>
            <a:r>
              <a:rPr lang="en-US" altLang="en-US" sz="2400" b="1" dirty="0">
                <a:solidFill>
                  <a:srgbClr val="C00000"/>
                </a:solidFill>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defRPr/>
            </a:pPr>
            <a:r>
              <a:rPr lang="en-US" altLang="en-US" sz="2400" dirty="0">
                <a:latin typeface="Times New Roman" panose="02020603050405020304" pitchFamily="18" charset="0"/>
                <a:cs typeface="Times New Roman" panose="02020603050405020304" pitchFamily="18" charset="0"/>
              </a:rPr>
              <a:t>- &gt; </a:t>
            </a:r>
            <a:r>
              <a:rPr lang="en-US" altLang="en-US" sz="2400" dirty="0" err="1">
                <a:latin typeface="Times New Roman" panose="02020603050405020304" pitchFamily="18" charset="0"/>
                <a:cs typeface="Times New Roman" panose="02020603050405020304" pitchFamily="18" charset="0"/>
              </a:rPr>
              <a:t>Gợi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liên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tưởng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về</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một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hoa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đang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vươn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nước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tràn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đầy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sắc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xuân</a:t>
            </a:r>
            <a:r>
              <a:rPr lang="en-US" altLang="en-US" sz="2400" dirty="0">
                <a:latin typeface="Times New Roman" panose="02020603050405020304" pitchFamily="18" charset="0"/>
                <a:cs typeface="Times New Roman" panose="02020603050405020304" pitchFamily="18" charset="0"/>
              </a:rPr>
              <a:t>.</a:t>
            </a:r>
          </a:p>
          <a:p>
            <a:pPr marL="0" indent="0" eaLnBrk="1" hangingPunct="1">
              <a:spcBef>
                <a:spcPct val="0"/>
              </a:spcBef>
              <a:buFont typeface="Arial" panose="020B0604020202020204" pitchFamily="34" charset="0"/>
              <a:buNone/>
              <a:defRPr/>
            </a:pP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tranh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mùa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xuân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Huế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chấm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bằng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ảnh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chọn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lọc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giàu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sức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gợi</a:t>
            </a:r>
            <a:r>
              <a:rPr lang="en-US" altLang="en-US" sz="2400" dirty="0">
                <a:latin typeface="Times New Roman" panose="02020603050405020304" pitchFamily="18" charset="0"/>
                <a:cs typeface="Times New Roman" panose="02020603050405020304" pitchFamily="18" charset="0"/>
              </a:rPr>
              <a:t>: </a:t>
            </a:r>
            <a:r>
              <a:rPr lang="en-US" altLang="en-US" sz="2400" b="1" dirty="0">
                <a:solidFill>
                  <a:srgbClr val="00B050"/>
                </a:solidFill>
                <a:latin typeface="Times New Roman" panose="02020603050405020304" pitchFamily="18" charset="0"/>
                <a:cs typeface="Times New Roman" panose="02020603050405020304" pitchFamily="18" charset="0"/>
              </a:rPr>
              <a:t>“</a:t>
            </a:r>
            <a:r>
              <a:rPr lang="en-US" altLang="en-US" sz="2400" b="1" dirty="0" err="1">
                <a:solidFill>
                  <a:srgbClr val="00B050"/>
                </a:solidFill>
                <a:latin typeface="Times New Roman" panose="02020603050405020304" pitchFamily="18" charset="0"/>
                <a:cs typeface="Times New Roman" panose="02020603050405020304" pitchFamily="18" charset="0"/>
              </a:rPr>
              <a:t>dòng</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sông</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xanh</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hoa</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tím</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biếc</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chim</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chiền</a:t>
            </a:r>
            <a:r>
              <a:rPr lang="en-US" altLang="en-US" sz="2400" b="1" dirty="0">
                <a:solidFill>
                  <a:srgbClr val="00B050"/>
                </a:solidFill>
                <a:latin typeface="Times New Roman" panose="02020603050405020304" pitchFamily="18" charset="0"/>
                <a:cs typeface="Times New Roman" panose="02020603050405020304" pitchFamily="18" charset="0"/>
              </a:rPr>
              <a:t> </a:t>
            </a:r>
            <a:r>
              <a:rPr lang="en-US" altLang="en-US" sz="2400" b="1" dirty="0" err="1">
                <a:solidFill>
                  <a:srgbClr val="00B050"/>
                </a:solidFill>
                <a:latin typeface="Times New Roman" panose="02020603050405020304" pitchFamily="18" charset="0"/>
                <a:cs typeface="Times New Roman" panose="02020603050405020304" pitchFamily="18" charset="0"/>
              </a:rPr>
              <a:t>chiện</a:t>
            </a:r>
            <a:r>
              <a:rPr lang="en-US" altLang="en-US" sz="2400" b="1" dirty="0">
                <a:solidFill>
                  <a:srgbClr val="00B050"/>
                </a:solidFill>
                <a:latin typeface="Times New Roman" panose="02020603050405020304" pitchFamily="18" charset="0"/>
                <a:cs typeface="Times New Roman" panose="02020603050405020304" pitchFamily="18" charset="0"/>
              </a:rPr>
              <a:t>”.</a:t>
            </a:r>
          </a:p>
          <a:p>
            <a:pPr marL="0" indent="0" eaLnBrk="1" hangingPunct="1">
              <a:spcBef>
                <a:spcPct val="0"/>
              </a:spcBef>
              <a:buFont typeface="Arial" panose="020B0604020202020204" pitchFamily="34" charset="0"/>
              <a:buNone/>
              <a:defRPr/>
            </a:pPr>
            <a:endParaRPr lang="en-US" altLang="en-US" sz="2400" dirty="0">
              <a:solidFill>
                <a:srgbClr val="0070C0"/>
              </a:solidFill>
              <a:latin typeface="Times New Roman" panose="02020603050405020304" pitchFamily="18" charset="0"/>
              <a:cs typeface="Times New Roman" panose="02020603050405020304" pitchFamily="18" charset="0"/>
            </a:endParaRPr>
          </a:p>
        </p:txBody>
      </p:sp>
      <p:pic>
        <p:nvPicPr>
          <p:cNvPr id="8" name="Picture 2" descr="Màu Cam, Logo, Dòng, Biểu Tượng, Mũi Tên png | Klipartz">
            <a:extLst>
              <a:ext uri="{FF2B5EF4-FFF2-40B4-BE49-F238E27FC236}">
                <a16:creationId xmlns:a16="http://schemas.microsoft.com/office/drawing/2014/main" id="{7124F781-5939-4DD7-A997-416AEDDB1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1786" flipH="1">
            <a:off x="7507288" y="1668463"/>
            <a:ext cx="788987"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06178"/>
                                        </p:tgtEl>
                                        <p:attrNameLst>
                                          <p:attrName>style.visibility</p:attrName>
                                        </p:attrNameLst>
                                      </p:cBhvr>
                                      <p:to>
                                        <p:strVal val="visible"/>
                                      </p:to>
                                    </p:set>
                                    <p:animEffect transition="in" filter="wipe(down)">
                                      <p:cBhvr>
                                        <p:cTn id="12" dur="500"/>
                                        <p:tgtEl>
                                          <p:spTgt spid="30617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2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heel(1)">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descr="Mở bài Mùa xuân nho nhỏ của Thanh Hải (26 mẫu) - Văn 9">
            <a:extLst>
              <a:ext uri="{FF2B5EF4-FFF2-40B4-BE49-F238E27FC236}">
                <a16:creationId xmlns:a16="http://schemas.microsoft.com/office/drawing/2014/main" id="{4D0F7533-B354-4E59-A095-ABAAD113F440}"/>
              </a:ext>
            </a:extLst>
          </p:cNvPr>
          <p:cNvPicPr>
            <a:picLocks noChangeAspect="1" noChangeArrowheads="1"/>
          </p:cNvPicPr>
          <p:nvPr/>
        </p:nvPicPr>
        <p:blipFill>
          <a:blip r:embed="rId2"/>
          <a:srcRect/>
          <a:stretch>
            <a:fillRect/>
          </a:stretch>
        </p:blipFill>
        <p:spPr bwMode="auto">
          <a:xfrm>
            <a:off x="3836670" y="135435"/>
            <a:ext cx="5070792" cy="2658544"/>
          </a:xfrm>
          <a:prstGeom prst="rect">
            <a:avLst/>
          </a:prstGeom>
          <a:ln>
            <a:noFill/>
          </a:ln>
          <a:effectLst>
            <a:softEdge rad="635000"/>
          </a:effectLst>
        </p:spPr>
      </p:pic>
      <p:sp>
        <p:nvSpPr>
          <p:cNvPr id="2" name="Title 1">
            <a:extLst>
              <a:ext uri="{FF2B5EF4-FFF2-40B4-BE49-F238E27FC236}">
                <a16:creationId xmlns:a16="http://schemas.microsoft.com/office/drawing/2014/main" id="{9C941EEB-FA05-4FDA-9E02-61F9C8082380}"/>
              </a:ext>
            </a:extLst>
          </p:cNvPr>
          <p:cNvSpPr txBox="1">
            <a:spLocks/>
          </p:cNvSpPr>
          <p:nvPr/>
        </p:nvSpPr>
        <p:spPr bwMode="auto">
          <a:xfrm>
            <a:off x="-427038" y="738188"/>
            <a:ext cx="9117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Tx/>
              <a:buFontTx/>
              <a:buNone/>
            </a:pPr>
            <a:br>
              <a:rPr lang="en-US" altLang="en-US" sz="3200">
                <a:solidFill>
                  <a:schemeClr val="tx1"/>
                </a:solidFill>
                <a:latin typeface="Times New Roman" panose="02020603050405020304" pitchFamily="18" charset="0"/>
                <a:cs typeface="Times New Roman" panose="02020603050405020304" pitchFamily="18" charset="0"/>
              </a:rPr>
            </a:br>
            <a:r>
              <a:rPr lang="en-US" altLang="en-US" sz="3200">
                <a:solidFill>
                  <a:schemeClr val="tx1"/>
                </a:solidFill>
                <a:latin typeface="Times New Roman" panose="02020603050405020304" pitchFamily="18" charset="0"/>
                <a:cs typeface="Times New Roman" panose="02020603050405020304" pitchFamily="18" charset="0"/>
              </a:rPr>
              <a:t>“Từng giọt long lanh rơi</a:t>
            </a:r>
            <a:br>
              <a:rPr lang="en-US" altLang="en-US" sz="3200">
                <a:solidFill>
                  <a:schemeClr val="tx1"/>
                </a:solidFill>
                <a:latin typeface="Times New Roman" panose="02020603050405020304" pitchFamily="18" charset="0"/>
                <a:cs typeface="Times New Roman" panose="02020603050405020304" pitchFamily="18" charset="0"/>
              </a:rPr>
            </a:br>
            <a:r>
              <a:rPr lang="en-US" altLang="en-US" sz="3200">
                <a:solidFill>
                  <a:schemeClr val="tx1"/>
                </a:solidFill>
                <a:latin typeface="Times New Roman" panose="02020603050405020304" pitchFamily="18" charset="0"/>
                <a:cs typeface="Times New Roman" panose="02020603050405020304" pitchFamily="18" charset="0"/>
              </a:rPr>
              <a:t>Tôi đưa tay tôi hứng”</a:t>
            </a:r>
            <a:br>
              <a:rPr lang="en-US" altLang="en-US" sz="3200">
                <a:solidFill>
                  <a:schemeClr val="tx1"/>
                </a:solidFill>
                <a:latin typeface="Times New Roman" panose="02020603050405020304" pitchFamily="18" charset="0"/>
                <a:cs typeface="Times New Roman" panose="02020603050405020304" pitchFamily="18" charset="0"/>
              </a:rPr>
            </a:br>
            <a:endParaRPr lang="en-US" altLang="en-US" sz="320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D7F54A-9E49-4833-A995-3B4A011F49DF}"/>
              </a:ext>
            </a:extLst>
          </p:cNvPr>
          <p:cNvSpPr txBox="1">
            <a:spLocks noChangeArrowheads="1"/>
          </p:cNvSpPr>
          <p:nvPr/>
        </p:nvSpPr>
        <p:spPr bwMode="auto">
          <a:xfrm>
            <a:off x="509588" y="2938463"/>
            <a:ext cx="11149012" cy="954087"/>
          </a:xfrm>
          <a:prstGeom prst="rect">
            <a:avLst/>
          </a:prstGeom>
          <a:solidFill>
            <a:schemeClr val="accent6">
              <a:lumMod val="20000"/>
              <a:lumOff val="80000"/>
            </a:schemeClr>
          </a:solidFill>
          <a:ln>
            <a:noFill/>
          </a:ln>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 Hình ảnh “giọt long lanh rơi”</a:t>
            </a:r>
          </a:p>
          <a:p>
            <a:r>
              <a:rPr lang="en-US" altLang="en-US" sz="2800">
                <a:latin typeface="Times New Roman" panose="02020603050405020304" pitchFamily="18" charset="0"/>
                <a:cs typeface="Times New Roman" panose="02020603050405020304" pitchFamily="18" charset="0"/>
              </a:rPr>
              <a:t>-&gt; Nhiều sức gợi:</a:t>
            </a:r>
          </a:p>
        </p:txBody>
      </p:sp>
      <p:sp>
        <p:nvSpPr>
          <p:cNvPr id="4" name="TextBox 3">
            <a:extLst>
              <a:ext uri="{FF2B5EF4-FFF2-40B4-BE49-F238E27FC236}">
                <a16:creationId xmlns:a16="http://schemas.microsoft.com/office/drawing/2014/main" id="{C6BB587C-7480-475B-8784-BC8C31920E9B}"/>
              </a:ext>
            </a:extLst>
          </p:cNvPr>
          <p:cNvSpPr txBox="1">
            <a:spLocks noChangeArrowheads="1"/>
          </p:cNvSpPr>
          <p:nvPr/>
        </p:nvSpPr>
        <p:spPr bwMode="auto">
          <a:xfrm>
            <a:off x="509588" y="4038600"/>
            <a:ext cx="11149012" cy="522288"/>
          </a:xfrm>
          <a:prstGeom prst="rect">
            <a:avLst/>
          </a:prstGeom>
          <a:solidFill>
            <a:schemeClr val="accent4">
              <a:lumMod val="40000"/>
              <a:lumOff val="60000"/>
            </a:schemeClr>
          </a:solidFill>
          <a:ln>
            <a:noFill/>
          </a:ln>
        </p:spPr>
        <p:txBody>
          <a:bodyPr>
            <a:spAutoFit/>
          </a:bodyPr>
          <a:lstStyle>
            <a:lvl1pPr>
              <a:defRPr sz="4400">
                <a:solidFill>
                  <a:schemeClr val="tx1"/>
                </a:solidFill>
                <a:latin typeface=".VnTime" panose="020B7200000000000000" pitchFamily="34" charset="0"/>
              </a:defRPr>
            </a:lvl1pPr>
            <a:lvl2pPr marL="742950" indent="-285750">
              <a:defRPr sz="4400">
                <a:solidFill>
                  <a:schemeClr val="tx1"/>
                </a:solidFill>
                <a:latin typeface=".VnTime" panose="020B7200000000000000" pitchFamily="34" charset="0"/>
              </a:defRPr>
            </a:lvl2pPr>
            <a:lvl3pPr marL="1143000" indent="-228600">
              <a:defRPr sz="4400">
                <a:solidFill>
                  <a:schemeClr val="tx1"/>
                </a:solidFill>
                <a:latin typeface=".VnTime" panose="020B7200000000000000" pitchFamily="34" charset="0"/>
              </a:defRPr>
            </a:lvl3pPr>
            <a:lvl4pPr marL="1600200" indent="-228600">
              <a:defRPr sz="4400">
                <a:solidFill>
                  <a:schemeClr val="tx1"/>
                </a:solidFill>
                <a:latin typeface=".VnTime" panose="020B7200000000000000" pitchFamily="34" charset="0"/>
              </a:defRPr>
            </a:lvl4pPr>
            <a:lvl5pPr marL="2057400" indent="-228600">
              <a:defRPr sz="4400">
                <a:solidFill>
                  <a:schemeClr val="tx1"/>
                </a:solidFill>
                <a:latin typeface=".VnTime" panose="020B7200000000000000" pitchFamily="34" charset="0"/>
              </a:defRPr>
            </a:lvl5pPr>
            <a:lvl6pPr marL="2514600" indent="-228600" eaLnBrk="0" fontAlgn="base" hangingPunct="0">
              <a:spcBef>
                <a:spcPct val="0"/>
              </a:spcBef>
              <a:spcAft>
                <a:spcPct val="0"/>
              </a:spcAft>
              <a:defRPr sz="4400">
                <a:solidFill>
                  <a:schemeClr val="tx1"/>
                </a:solidFill>
                <a:latin typeface=".VnTime" panose="020B7200000000000000" pitchFamily="34" charset="0"/>
              </a:defRPr>
            </a:lvl6pPr>
            <a:lvl7pPr marL="2971800" indent="-228600" eaLnBrk="0" fontAlgn="base" hangingPunct="0">
              <a:spcBef>
                <a:spcPct val="0"/>
              </a:spcBef>
              <a:spcAft>
                <a:spcPct val="0"/>
              </a:spcAft>
              <a:defRPr sz="4400">
                <a:solidFill>
                  <a:schemeClr val="tx1"/>
                </a:solidFill>
                <a:latin typeface=".VnTime" panose="020B7200000000000000" pitchFamily="34" charset="0"/>
              </a:defRPr>
            </a:lvl7pPr>
            <a:lvl8pPr marL="3429000" indent="-228600" eaLnBrk="0" fontAlgn="base" hangingPunct="0">
              <a:spcBef>
                <a:spcPct val="0"/>
              </a:spcBef>
              <a:spcAft>
                <a:spcPct val="0"/>
              </a:spcAft>
              <a:defRPr sz="4400">
                <a:solidFill>
                  <a:schemeClr val="tx1"/>
                </a:solidFill>
                <a:latin typeface=".VnTime" panose="020B7200000000000000" pitchFamily="34" charset="0"/>
              </a:defRPr>
            </a:lvl8pPr>
            <a:lvl9pPr marL="3886200" indent="-228600" eaLnBrk="0" fontAlgn="base" hangingPunct="0">
              <a:spcBef>
                <a:spcPct val="0"/>
              </a:spcBef>
              <a:spcAft>
                <a:spcPct val="0"/>
              </a:spcAft>
              <a:defRPr sz="4400">
                <a:solidFill>
                  <a:schemeClr val="tx1"/>
                </a:solidFill>
                <a:latin typeface=".VnTime" panose="020B7200000000000000" pitchFamily="34" charset="0"/>
              </a:defRPr>
            </a:lvl9pPr>
          </a:lstStyle>
          <a:p>
            <a:pPr>
              <a:defRPr/>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Nghệ</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thuật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ẩn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dụ</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chuyển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đổi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cảm</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giác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được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sử</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dụng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một</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cách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tài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tình</a:t>
            </a:r>
            <a:endParaRPr lang="en-US" altLang="en-US" sz="28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940412-AC7C-45B8-B469-2ED7B9C2FD72}"/>
              </a:ext>
            </a:extLst>
          </p:cNvPr>
          <p:cNvSpPr txBox="1">
            <a:spLocks noChangeArrowheads="1"/>
          </p:cNvSpPr>
          <p:nvPr/>
        </p:nvSpPr>
        <p:spPr bwMode="auto">
          <a:xfrm>
            <a:off x="509588" y="4787900"/>
            <a:ext cx="11149012" cy="522288"/>
          </a:xfrm>
          <a:prstGeom prst="rect">
            <a:avLst/>
          </a:prstGeom>
          <a:solidFill>
            <a:schemeClr val="accent2">
              <a:lumMod val="20000"/>
              <a:lumOff val="80000"/>
            </a:schemeClr>
          </a:solidFill>
          <a:ln>
            <a:noFill/>
          </a:ln>
        </p:spPr>
        <p:txBody>
          <a:bodyPr>
            <a:spAutoFit/>
          </a:bodyPr>
          <a:lstStyle>
            <a:lvl1pPr>
              <a:defRPr sz="4400">
                <a:solidFill>
                  <a:schemeClr val="tx1"/>
                </a:solidFill>
                <a:latin typeface=".VnTime" panose="020B7200000000000000" pitchFamily="34" charset="0"/>
              </a:defRPr>
            </a:lvl1pPr>
            <a:lvl2pPr marL="742950" indent="-285750">
              <a:defRPr sz="4400">
                <a:solidFill>
                  <a:schemeClr val="tx1"/>
                </a:solidFill>
                <a:latin typeface=".VnTime" panose="020B7200000000000000" pitchFamily="34" charset="0"/>
              </a:defRPr>
            </a:lvl2pPr>
            <a:lvl3pPr marL="1143000" indent="-228600">
              <a:defRPr sz="4400">
                <a:solidFill>
                  <a:schemeClr val="tx1"/>
                </a:solidFill>
                <a:latin typeface=".VnTime" panose="020B7200000000000000" pitchFamily="34" charset="0"/>
              </a:defRPr>
            </a:lvl3pPr>
            <a:lvl4pPr marL="1600200" indent="-228600">
              <a:defRPr sz="4400">
                <a:solidFill>
                  <a:schemeClr val="tx1"/>
                </a:solidFill>
                <a:latin typeface=".VnTime" panose="020B7200000000000000" pitchFamily="34" charset="0"/>
              </a:defRPr>
            </a:lvl4pPr>
            <a:lvl5pPr marL="2057400" indent="-228600">
              <a:defRPr sz="4400">
                <a:solidFill>
                  <a:schemeClr val="tx1"/>
                </a:solidFill>
                <a:latin typeface=".VnTime" panose="020B7200000000000000" pitchFamily="34" charset="0"/>
              </a:defRPr>
            </a:lvl5pPr>
            <a:lvl6pPr marL="2514600" indent="-228600" eaLnBrk="0" fontAlgn="base" hangingPunct="0">
              <a:spcBef>
                <a:spcPct val="0"/>
              </a:spcBef>
              <a:spcAft>
                <a:spcPct val="0"/>
              </a:spcAft>
              <a:defRPr sz="4400">
                <a:solidFill>
                  <a:schemeClr val="tx1"/>
                </a:solidFill>
                <a:latin typeface=".VnTime" panose="020B7200000000000000" pitchFamily="34" charset="0"/>
              </a:defRPr>
            </a:lvl6pPr>
            <a:lvl7pPr marL="2971800" indent="-228600" eaLnBrk="0" fontAlgn="base" hangingPunct="0">
              <a:spcBef>
                <a:spcPct val="0"/>
              </a:spcBef>
              <a:spcAft>
                <a:spcPct val="0"/>
              </a:spcAft>
              <a:defRPr sz="4400">
                <a:solidFill>
                  <a:schemeClr val="tx1"/>
                </a:solidFill>
                <a:latin typeface=".VnTime" panose="020B7200000000000000" pitchFamily="34" charset="0"/>
              </a:defRPr>
            </a:lvl7pPr>
            <a:lvl8pPr marL="3429000" indent="-228600" eaLnBrk="0" fontAlgn="base" hangingPunct="0">
              <a:spcBef>
                <a:spcPct val="0"/>
              </a:spcBef>
              <a:spcAft>
                <a:spcPct val="0"/>
              </a:spcAft>
              <a:defRPr sz="4400">
                <a:solidFill>
                  <a:schemeClr val="tx1"/>
                </a:solidFill>
                <a:latin typeface=".VnTime" panose="020B7200000000000000" pitchFamily="34" charset="0"/>
              </a:defRPr>
            </a:lvl8pPr>
            <a:lvl9pPr marL="3886200" indent="-228600" eaLnBrk="0" fontAlgn="base" hangingPunct="0">
              <a:spcBef>
                <a:spcPct val="0"/>
              </a:spcBef>
              <a:spcAft>
                <a:spcPct val="0"/>
              </a:spcAft>
              <a:defRPr sz="4400">
                <a:solidFill>
                  <a:schemeClr val="tx1"/>
                </a:solidFill>
                <a:latin typeface=".VnTime" panose="020B7200000000000000" pitchFamily="34" charset="0"/>
              </a:defRPr>
            </a:lvl9pPr>
          </a:lstStyle>
          <a:p>
            <a:pPr>
              <a:defRPr/>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Đại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từ</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tôi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được</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điệp</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lại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hai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lần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và</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liền</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với</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hành</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động</a:t>
            </a: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Times New Roman" panose="02020603050405020304" pitchFamily="18" charset="0"/>
                <a:cs typeface="Times New Roman" panose="02020603050405020304" pitchFamily="18" charset="0"/>
              </a:rPr>
              <a:t>hứng</a:t>
            </a:r>
            <a:r>
              <a:rPr lang="en-US" altLang="en-US" sz="2800" dirty="0">
                <a:solidFill>
                  <a:prstClr val="black"/>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0E943564-B8CD-455A-876F-425753C042D8}"/>
              </a:ext>
            </a:extLst>
          </p:cNvPr>
          <p:cNvSpPr txBox="1">
            <a:spLocks noChangeArrowheads="1"/>
          </p:cNvSpPr>
          <p:nvPr/>
        </p:nvSpPr>
        <p:spPr bwMode="auto">
          <a:xfrm>
            <a:off x="387350" y="5624513"/>
            <a:ext cx="1114901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b="1" i="1">
                <a:solidFill>
                  <a:srgbClr val="FF0000"/>
                </a:solidFill>
                <a:latin typeface="Times New Roman" panose="02020603050405020304" pitchFamily="18" charset="0"/>
                <a:cs typeface="Times New Roman" panose="02020603050405020304" pitchFamily="18" charset="0"/>
              </a:rPr>
              <a:t>-&gt; Thái độ trân trọng của thi nhân trước vẻ đẹp của thiên nhiên cùng với sự tận hưởng chiếm lĩnh và giao hòa với mùa xuân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395EAF4-72EA-46AC-9F31-27D2A15E2A02}"/>
              </a:ext>
            </a:extLst>
          </p:cNvPr>
          <p:cNvCxnSpPr>
            <a:cxnSpLocks/>
          </p:cNvCxnSpPr>
          <p:nvPr/>
        </p:nvCxnSpPr>
        <p:spPr>
          <a:xfrm>
            <a:off x="4768645" y="1288026"/>
            <a:ext cx="0" cy="5437239"/>
          </a:xfrm>
          <a:prstGeom prst="line">
            <a:avLst/>
          </a:prstGeom>
          <a:ln w="34925"/>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694709AD-BA71-4913-BD2B-AF7D0A5237F1}"/>
              </a:ext>
            </a:extLst>
          </p:cNvPr>
          <p:cNvSpPr txBox="1"/>
          <p:nvPr/>
        </p:nvSpPr>
        <p:spPr>
          <a:xfrm>
            <a:off x="4581504" y="74744"/>
            <a:ext cx="4091489" cy="707886"/>
          </a:xfrm>
          <a:prstGeom prst="rect">
            <a:avLst/>
          </a:prstGeom>
          <a:solidFill>
            <a:schemeClr val="accent2">
              <a:lumMod val="40000"/>
              <a:lumOff val="60000"/>
            </a:schemeClr>
          </a:solidFill>
        </p:spPr>
        <p:txBody>
          <a:bodyPr wrap="square" rtlCol="0">
            <a:spAutoFit/>
          </a:bodyPr>
          <a:lstStyle/>
          <a:p>
            <a:r>
              <a:rPr lang="en-US" sz="2000" b="1">
                <a:solidFill>
                  <a:srgbClr val="002060"/>
                </a:solidFill>
                <a:latin typeface="Times New Roman" panose="02020603050405020304" pitchFamily="18" charset="0"/>
                <a:cs typeface="Times New Roman" panose="02020603050405020304" pitchFamily="18" charset="0"/>
              </a:rPr>
              <a:t>             MÙA XUÂN NHO NHỎ</a:t>
            </a:r>
            <a:endParaRPr lang="en-US" b="1">
              <a:solidFill>
                <a:srgbClr val="002060"/>
              </a:solidFill>
              <a:latin typeface="Times New Roman" panose="02020603050405020304" pitchFamily="18" charset="0"/>
              <a:cs typeface="Times New Roman" panose="02020603050405020304" pitchFamily="18" charset="0"/>
            </a:endParaRPr>
          </a:p>
          <a:p>
            <a:r>
              <a:rPr lang="en-US" b="1" i="1">
                <a:solidFill>
                  <a:srgbClr val="002060"/>
                </a:solidFill>
                <a:latin typeface="#9Slide05 Claudia" pitchFamily="2" charset="0"/>
                <a:cs typeface="Times New Roman" panose="02020603050405020304" pitchFamily="18" charset="0"/>
              </a:rPr>
              <a:t>                                </a:t>
            </a:r>
            <a:r>
              <a:rPr lang="en-US" b="1" i="1">
                <a:solidFill>
                  <a:srgbClr val="002060"/>
                </a:solidFill>
                <a:latin typeface="Times New Roman" panose="02020603050405020304" pitchFamily="18" charset="0"/>
                <a:cs typeface="Times New Roman" panose="02020603050405020304" pitchFamily="18" charset="0"/>
              </a:rPr>
              <a:t>- </a:t>
            </a:r>
            <a:r>
              <a:rPr lang="en-US" sz="2000" b="1" i="1">
                <a:solidFill>
                  <a:srgbClr val="002060"/>
                </a:solidFill>
                <a:latin typeface="Times New Roman" panose="02020603050405020304" pitchFamily="18" charset="0"/>
                <a:cs typeface="Times New Roman" panose="02020603050405020304" pitchFamily="18" charset="0"/>
              </a:rPr>
              <a:t>Thanh Hải-</a:t>
            </a:r>
            <a:endParaRPr lang="en-US" b="1" i="1" dirty="0">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7C24E25-7CC8-4E0F-8EC1-A9CB1A777620}"/>
              </a:ext>
            </a:extLst>
          </p:cNvPr>
          <p:cNvSpPr txBox="1"/>
          <p:nvPr/>
        </p:nvSpPr>
        <p:spPr>
          <a:xfrm>
            <a:off x="202492" y="1288026"/>
            <a:ext cx="4379012" cy="954107"/>
          </a:xfrm>
          <a:prstGeom prst="rect">
            <a:avLst/>
          </a:prstGeom>
          <a:noFill/>
        </p:spPr>
        <p:txBody>
          <a:bodyPr wrap="square">
            <a:spAutoFit/>
          </a:bodyPr>
          <a:lstStyle/>
          <a:p>
            <a:pPr algn="just"/>
            <a:r>
              <a:rPr lang="en-US" altLang="en-US" sz="2800" b="1">
                <a:solidFill>
                  <a:srgbClr val="0070C0"/>
                </a:solidFill>
                <a:latin typeface="Times New Roman" panose="02020603050405020304" pitchFamily="18" charset="0"/>
                <a:cs typeface="Times New Roman" panose="02020603050405020304" pitchFamily="18" charset="0"/>
              </a:rPr>
              <a:t>2. Cảm xúc của nhà thơ trước mùa xuân đất nước.</a:t>
            </a:r>
            <a:endParaRPr lang="en-US" altLang="en-US" sz="2800">
              <a:solidFill>
                <a:srgbClr val="0070C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F1FA553B-1AEA-4E4D-9B93-ABF57C6085E7}"/>
              </a:ext>
            </a:extLst>
          </p:cNvPr>
          <p:cNvSpPr txBox="1">
            <a:spLocks noChangeArrowheads="1"/>
          </p:cNvSpPr>
          <p:nvPr/>
        </p:nvSpPr>
        <p:spPr bwMode="auto">
          <a:xfrm>
            <a:off x="384225" y="2222295"/>
            <a:ext cx="429084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Mùa xuân người cầm súng</a:t>
            </a:r>
          </a:p>
          <a:p>
            <a:r>
              <a:rPr lang="en-US" altLang="en-US" sz="2800">
                <a:latin typeface="Times New Roman" panose="02020603050405020304" pitchFamily="18" charset="0"/>
                <a:cs typeface="Times New Roman" panose="02020603050405020304" pitchFamily="18" charset="0"/>
              </a:rPr>
              <a:t>Lộc giắt đầy trên lưng</a:t>
            </a:r>
          </a:p>
          <a:p>
            <a:r>
              <a:rPr lang="en-US" altLang="en-US" sz="2800">
                <a:latin typeface="Times New Roman" panose="02020603050405020304" pitchFamily="18" charset="0"/>
                <a:cs typeface="Times New Roman" panose="02020603050405020304" pitchFamily="18" charset="0"/>
              </a:rPr>
              <a:t>Mùa xuân người ra đồng</a:t>
            </a:r>
          </a:p>
          <a:p>
            <a:r>
              <a:rPr lang="en-US" altLang="en-US" sz="2800">
                <a:latin typeface="Times New Roman" panose="02020603050405020304" pitchFamily="18" charset="0"/>
                <a:cs typeface="Times New Roman" panose="02020603050405020304" pitchFamily="18" charset="0"/>
              </a:rPr>
              <a:t>Lộc trải dài nương mạ</a:t>
            </a:r>
          </a:p>
          <a:p>
            <a:r>
              <a:rPr lang="en-US" altLang="en-US" sz="2800">
                <a:latin typeface="Times New Roman" panose="02020603050405020304" pitchFamily="18" charset="0"/>
                <a:cs typeface="Times New Roman" panose="02020603050405020304" pitchFamily="18" charset="0"/>
              </a:rPr>
              <a:t>Tất cả như hối hả</a:t>
            </a:r>
          </a:p>
          <a:p>
            <a:r>
              <a:rPr lang="en-US" altLang="en-US" sz="2800">
                <a:latin typeface="Times New Roman" panose="02020603050405020304" pitchFamily="18" charset="0"/>
                <a:cs typeface="Times New Roman" panose="02020603050405020304" pitchFamily="18" charset="0"/>
              </a:rPr>
              <a:t>Tất cả như xôn xao...</a:t>
            </a:r>
          </a:p>
          <a:p>
            <a:r>
              <a:rPr lang="en-US" altLang="en-US" sz="2800">
                <a:latin typeface="Times New Roman" panose="02020603050405020304" pitchFamily="18" charset="0"/>
                <a:cs typeface="Times New Roman" panose="02020603050405020304" pitchFamily="18" charset="0"/>
              </a:rPr>
              <a:t>Đất nước bốn nghìn năm</a:t>
            </a:r>
          </a:p>
          <a:p>
            <a:r>
              <a:rPr lang="en-US" altLang="en-US" sz="2800">
                <a:latin typeface="Times New Roman" panose="02020603050405020304" pitchFamily="18" charset="0"/>
                <a:cs typeface="Times New Roman" panose="02020603050405020304" pitchFamily="18" charset="0"/>
              </a:rPr>
              <a:t>Vất vả và gian lao</a:t>
            </a:r>
          </a:p>
          <a:p>
            <a:r>
              <a:rPr lang="en-US" altLang="en-US" sz="2800">
                <a:latin typeface="Times New Roman" panose="02020603050405020304" pitchFamily="18" charset="0"/>
                <a:cs typeface="Times New Roman" panose="02020603050405020304" pitchFamily="18" charset="0"/>
              </a:rPr>
              <a:t>Đất nước như vì sao</a:t>
            </a:r>
          </a:p>
          <a:p>
            <a:r>
              <a:rPr lang="en-US" altLang="en-US" sz="2800">
                <a:latin typeface="Times New Roman" panose="02020603050405020304" pitchFamily="18" charset="0"/>
                <a:cs typeface="Times New Roman" panose="02020603050405020304" pitchFamily="18" charset="0"/>
              </a:rPr>
              <a:t>Cứ đi lên phía trước</a:t>
            </a:r>
          </a:p>
        </p:txBody>
      </p:sp>
    </p:spTree>
    <p:extLst>
      <p:ext uri="{BB962C8B-B14F-4D97-AF65-F5344CB8AC3E}">
        <p14:creationId xmlns:p14="http://schemas.microsoft.com/office/powerpoint/2010/main" val="3611819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3497C6-3724-4868-A253-F62A00AE26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0913" y="3762375"/>
            <a:ext cx="1692275"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1298" name="Picture 2" descr="Kawal Na May Baril Larawan_Numero ng Graphics_Format ng larawan  PSD_ph.lovepik.com">
            <a:extLst>
              <a:ext uri="{FF2B5EF4-FFF2-40B4-BE49-F238E27FC236}">
                <a16:creationId xmlns:a16="http://schemas.microsoft.com/office/drawing/2014/main" id="{FAF0F16C-4559-4B7E-981A-C42024ABD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1865313"/>
            <a:ext cx="19716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DEAB31-AE83-4565-A241-4D6F85D3D15D}"/>
              </a:ext>
            </a:extLst>
          </p:cNvPr>
          <p:cNvSpPr txBox="1">
            <a:spLocks noChangeArrowheads="1"/>
          </p:cNvSpPr>
          <p:nvPr/>
        </p:nvSpPr>
        <p:spPr bwMode="auto">
          <a:xfrm>
            <a:off x="1584325" y="-762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3200" b="1" u="sng">
                <a:solidFill>
                  <a:srgbClr val="0070C0"/>
                </a:solidFill>
                <a:latin typeface="Times New Roman" panose="02020603050405020304" pitchFamily="18" charset="0"/>
                <a:cs typeface="Times New Roman" panose="02020603050405020304" pitchFamily="18" charset="0"/>
              </a:rPr>
              <a:t>2. Cảm xúc của nhà thơ trước mùa xuân đất nước.</a:t>
            </a:r>
            <a:endParaRPr lang="en-US" altLang="en-US" sz="3200">
              <a:solidFill>
                <a:srgbClr val="0070C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8AF81D1-DED3-4BDB-8BE1-A72E139B60DD}"/>
              </a:ext>
            </a:extLst>
          </p:cNvPr>
          <p:cNvSpPr txBox="1">
            <a:spLocks noChangeArrowheads="1"/>
          </p:cNvSpPr>
          <p:nvPr/>
        </p:nvSpPr>
        <p:spPr bwMode="auto">
          <a:xfrm>
            <a:off x="74613" y="842963"/>
            <a:ext cx="51816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a:latin typeface="Times New Roman" panose="02020603050405020304" pitchFamily="18" charset="0"/>
                <a:cs typeface="Times New Roman" panose="02020603050405020304" pitchFamily="18" charset="0"/>
              </a:rPr>
              <a:t>Mùa xuân người cầm súng</a:t>
            </a:r>
          </a:p>
          <a:p>
            <a:r>
              <a:rPr lang="en-US" altLang="en-US" sz="2800">
                <a:latin typeface="Times New Roman" panose="02020603050405020304" pitchFamily="18" charset="0"/>
                <a:cs typeface="Times New Roman" panose="02020603050405020304" pitchFamily="18" charset="0"/>
              </a:rPr>
              <a:t>Lộc giắt đầy trên lưng</a:t>
            </a:r>
          </a:p>
          <a:p>
            <a:r>
              <a:rPr lang="en-US" altLang="en-US" sz="2800">
                <a:latin typeface="Times New Roman" panose="02020603050405020304" pitchFamily="18" charset="0"/>
                <a:cs typeface="Times New Roman" panose="02020603050405020304" pitchFamily="18" charset="0"/>
              </a:rPr>
              <a:t>Mùa xuân người ra đồng</a:t>
            </a:r>
          </a:p>
          <a:p>
            <a:r>
              <a:rPr lang="en-US" altLang="en-US" sz="2800">
                <a:latin typeface="Times New Roman" panose="02020603050405020304" pitchFamily="18" charset="0"/>
                <a:cs typeface="Times New Roman" panose="02020603050405020304" pitchFamily="18" charset="0"/>
              </a:rPr>
              <a:t>Lộc trải dài nương mạ</a:t>
            </a:r>
          </a:p>
          <a:p>
            <a:r>
              <a:rPr lang="en-US" altLang="en-US" sz="2800">
                <a:latin typeface="Times New Roman" panose="02020603050405020304" pitchFamily="18" charset="0"/>
                <a:cs typeface="Times New Roman" panose="02020603050405020304" pitchFamily="18" charset="0"/>
              </a:rPr>
              <a:t>Tất cả như hối hả</a:t>
            </a:r>
          </a:p>
          <a:p>
            <a:r>
              <a:rPr lang="en-US" altLang="en-US" sz="2800">
                <a:latin typeface="Times New Roman" panose="02020603050405020304" pitchFamily="18" charset="0"/>
                <a:cs typeface="Times New Roman" panose="02020603050405020304" pitchFamily="18" charset="0"/>
              </a:rPr>
              <a:t>Tất cả như xôn xao...</a:t>
            </a:r>
          </a:p>
          <a:p>
            <a:endParaRPr lang="en-US" altLang="en-US" sz="2800">
              <a:latin typeface="Times New Roman" panose="02020603050405020304" pitchFamily="18" charset="0"/>
              <a:cs typeface="Times New Roman" panose="02020603050405020304" pitchFamily="18" charset="0"/>
            </a:endParaRPr>
          </a:p>
          <a:p>
            <a:r>
              <a:rPr lang="en-US" altLang="en-US" sz="2800">
                <a:latin typeface="Times New Roman" panose="02020603050405020304" pitchFamily="18" charset="0"/>
                <a:cs typeface="Times New Roman" panose="02020603050405020304" pitchFamily="18" charset="0"/>
              </a:rPr>
              <a:t>Đất nước bốn nghìn năm</a:t>
            </a:r>
          </a:p>
          <a:p>
            <a:r>
              <a:rPr lang="en-US" altLang="en-US" sz="2800">
                <a:latin typeface="Times New Roman" panose="02020603050405020304" pitchFamily="18" charset="0"/>
                <a:cs typeface="Times New Roman" panose="02020603050405020304" pitchFamily="18" charset="0"/>
              </a:rPr>
              <a:t>Vất vả và gian lao</a:t>
            </a:r>
          </a:p>
          <a:p>
            <a:r>
              <a:rPr lang="en-US" altLang="en-US" sz="2800">
                <a:latin typeface="Times New Roman" panose="02020603050405020304" pitchFamily="18" charset="0"/>
                <a:cs typeface="Times New Roman" panose="02020603050405020304" pitchFamily="18" charset="0"/>
              </a:rPr>
              <a:t>Đất nước như vì sao</a:t>
            </a:r>
          </a:p>
          <a:p>
            <a:r>
              <a:rPr lang="en-US" altLang="en-US" sz="2800">
                <a:latin typeface="Times New Roman" panose="02020603050405020304" pitchFamily="18" charset="0"/>
                <a:cs typeface="Times New Roman" panose="02020603050405020304" pitchFamily="18" charset="0"/>
              </a:rPr>
              <a:t>Cứ đi lên phía trước</a:t>
            </a:r>
          </a:p>
        </p:txBody>
      </p:sp>
      <p:sp>
        <p:nvSpPr>
          <p:cNvPr id="4" name="Content Placeholder 2">
            <a:extLst>
              <a:ext uri="{FF2B5EF4-FFF2-40B4-BE49-F238E27FC236}">
                <a16:creationId xmlns:a16="http://schemas.microsoft.com/office/drawing/2014/main" id="{95B0F7D6-EEB8-451E-B1D5-F19D99A2CE5B}"/>
              </a:ext>
            </a:extLst>
          </p:cNvPr>
          <p:cNvSpPr txBox="1">
            <a:spLocks/>
          </p:cNvSpPr>
          <p:nvPr/>
        </p:nvSpPr>
        <p:spPr bwMode="auto">
          <a:xfrm>
            <a:off x="5561013" y="682625"/>
            <a:ext cx="6157912" cy="1963738"/>
          </a:xfrm>
          <a:prstGeom prst="rect">
            <a:avLst/>
          </a:prstGeom>
          <a:noFill/>
          <a:ln w="38100">
            <a:solidFill>
              <a:schemeClr val="bg1">
                <a:lumMod val="50000"/>
              </a:schemeClr>
            </a:solidFill>
            <a:prstDash val="lgDash"/>
            <a:miter lim="800000"/>
            <a:headEnd/>
            <a:tailEn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panose="020B0604020202020204" pitchFamily="34" charset="0"/>
              <a:buNone/>
              <a:defRPr/>
            </a:pPr>
            <a:r>
              <a:rPr lang="en-US" altLang="en-US" sz="2800" b="1" dirty="0">
                <a:solidFill>
                  <a:srgbClr val="00B050"/>
                </a:solidFill>
                <a:latin typeface="Times New Roman" panose="02020603050405020304" pitchFamily="18" charset="0"/>
                <a:cs typeface="Times New Roman" panose="02020603050405020304" pitchFamily="18" charset="0"/>
              </a:rPr>
              <a:t>- 3 </a:t>
            </a:r>
            <a:r>
              <a:rPr lang="en-US" altLang="en-US" sz="2800" b="1" dirty="0" err="1">
                <a:solidFill>
                  <a:srgbClr val="00B050"/>
                </a:solidFill>
                <a:latin typeface="Times New Roman" panose="02020603050405020304" pitchFamily="18" charset="0"/>
                <a:cs typeface="Times New Roman" panose="02020603050405020304" pitchFamily="18" charset="0"/>
              </a:rPr>
              <a:t>hình</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ảnh</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đẹp</a:t>
            </a:r>
            <a:r>
              <a:rPr lang="en-US" altLang="en-US" sz="2800" b="1" dirty="0">
                <a:solidFill>
                  <a:srgbClr val="00B050"/>
                </a:solidFill>
                <a:latin typeface="Times New Roman" panose="02020603050405020304" pitchFamily="18" charset="0"/>
                <a:cs typeface="Times New Roman" panose="02020603050405020304" pitchFamily="18" charset="0"/>
              </a:rPr>
              <a:t>”:</a:t>
            </a:r>
          </a:p>
          <a:p>
            <a:pPr marL="0" indent="0" eaLnBrk="1" hangingPunct="1">
              <a:spcBef>
                <a:spcPct val="0"/>
              </a:spcBef>
              <a:buFont typeface="Arial" panose="020B0604020202020204" pitchFamily="34" charset="0"/>
              <a:buNone/>
              <a:defRP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súng</a:t>
            </a:r>
            <a:endParaRPr lang="en-US" altLang="en-US" sz="2800" dirty="0">
              <a:latin typeface="Times New Roman" panose="02020603050405020304" pitchFamily="18" charset="0"/>
              <a:cs typeface="Times New Roman" panose="02020603050405020304" pitchFamily="18" charset="0"/>
            </a:endParaRPr>
          </a:p>
          <a:p>
            <a:pPr marL="0" indent="0" eaLnBrk="1" hangingPunct="1">
              <a:spcBef>
                <a:spcPct val="0"/>
              </a:spcBef>
              <a:buFont typeface="Arial" panose="020B0604020202020204" pitchFamily="34" charset="0"/>
              <a:buNone/>
              <a:defRP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endParaRPr lang="en-US" altLang="en-US" sz="2800" dirty="0">
              <a:latin typeface="Times New Roman" panose="02020603050405020304" pitchFamily="18" charset="0"/>
              <a:cs typeface="Times New Roman" panose="02020603050405020304" pitchFamily="18" charset="0"/>
            </a:endParaRPr>
          </a:p>
          <a:p>
            <a:pPr marL="0" indent="0" eaLnBrk="1" hangingPunct="1">
              <a:spcBef>
                <a:spcPct val="0"/>
              </a:spcBef>
              <a:buFont typeface="Arial" panose="020B0604020202020204" pitchFamily="34" charset="0"/>
              <a:buNone/>
              <a:defRPr/>
            </a:pP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vì</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sao</a:t>
            </a:r>
            <a:endParaRPr lang="en-US" altLang="en-US" sz="2800" dirty="0">
              <a:latin typeface="Times New Roman" panose="02020603050405020304" pitchFamily="18" charset="0"/>
              <a:cs typeface="Times New Roman" panose="02020603050405020304" pitchFamily="18" charset="0"/>
            </a:endParaRPr>
          </a:p>
          <a:p>
            <a:pPr marL="0" indent="0" eaLnBrk="1" hangingPunct="1">
              <a:spcBef>
                <a:spcPct val="0"/>
              </a:spcBef>
              <a:buFont typeface="Arial" panose="020B0604020202020204" pitchFamily="34" charset="0"/>
              <a:buNone/>
              <a:defRPr/>
            </a:pPr>
            <a:endParaRPr lang="en-US" altLang="en-US" sz="28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316BC0BA-4A72-406E-93BF-DDD91A681697}"/>
              </a:ext>
            </a:extLst>
          </p:cNvPr>
          <p:cNvSpPr txBox="1">
            <a:spLocks/>
          </p:cNvSpPr>
          <p:nvPr/>
        </p:nvSpPr>
        <p:spPr bwMode="auto">
          <a:xfrm>
            <a:off x="5011738" y="2946400"/>
            <a:ext cx="6737350" cy="2081213"/>
          </a:xfrm>
          <a:prstGeom prst="rect">
            <a:avLst/>
          </a:prstGeom>
          <a:noFill/>
          <a:ln w="38100">
            <a:solidFill>
              <a:schemeClr val="bg1">
                <a:lumMod val="50000"/>
              </a:schemeClr>
            </a:solidFill>
            <a:prstDash val="lgDash"/>
            <a:miter lim="800000"/>
            <a:headEnd/>
            <a:tailEnd/>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panose="020B0604020202020204" pitchFamily="34" charset="0"/>
              <a:buNone/>
              <a:defRPr/>
            </a:pPr>
            <a:r>
              <a:rPr lang="vi-VN"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a:solidFill>
                  <a:srgbClr val="00B050"/>
                </a:solidFill>
                <a:latin typeface="Times New Roman" panose="02020603050405020304" pitchFamily="18" charset="0"/>
                <a:cs typeface="Times New Roman" panose="02020603050405020304" pitchFamily="18" charset="0"/>
              </a:rPr>
              <a:t>“</a:t>
            </a:r>
            <a:r>
              <a:rPr lang="vi-VN" altLang="en-US" sz="2800" b="1" dirty="0" err="1">
                <a:solidFill>
                  <a:srgbClr val="00B050"/>
                </a:solidFill>
                <a:latin typeface="Times New Roman" panose="02020603050405020304" pitchFamily="18" charset="0"/>
                <a:cs typeface="Times New Roman" panose="02020603050405020304" pitchFamily="18" charset="0"/>
              </a:rPr>
              <a:t>N</a:t>
            </a:r>
            <a:r>
              <a:rPr lang="en-US" altLang="en-US" sz="2800" b="1" dirty="0" err="1">
                <a:solidFill>
                  <a:srgbClr val="00B050"/>
                </a:solidFill>
                <a:latin typeface="Times New Roman" panose="02020603050405020304" pitchFamily="18" charset="0"/>
                <a:cs typeface="Times New Roman" panose="02020603050405020304" pitchFamily="18" charset="0"/>
              </a:rPr>
              <a:t>gười</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cầm</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súng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và</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người</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ra</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đồng</a:t>
            </a:r>
            <a:r>
              <a:rPr lang="en-US" altLang="en-US" sz="2800" b="1" dirty="0">
                <a:solidFill>
                  <a:srgbClr val="00B050"/>
                </a:solidFill>
                <a:latin typeface="Times New Roman" panose="02020603050405020304" pitchFamily="18" charset="0"/>
                <a:cs typeface="Times New Roman" panose="02020603050405020304" pitchFamily="18" charset="0"/>
              </a:rPr>
              <a:t>”</a:t>
            </a:r>
          </a:p>
          <a:p>
            <a:pPr marL="0" indent="0" eaLnBrk="1" hangingPunct="1">
              <a:spcBef>
                <a:spcPct val="0"/>
              </a:spcBef>
              <a:buFont typeface="Arial" panose="020B0604020202020204" pitchFamily="34" charset="0"/>
              <a:buNone/>
              <a:defRPr/>
            </a:pPr>
            <a:r>
              <a:rPr lang="en-US" altLang="en-US" sz="2800" dirty="0">
                <a:latin typeface="Times New Roman" panose="02020603050405020304" pitchFamily="18" charset="0"/>
                <a:cs typeface="Times New Roman" panose="02020603050405020304" pitchFamily="18" charset="0"/>
              </a:rPr>
              <a:t>-&gt;  </a:t>
            </a:r>
            <a:r>
              <a:rPr lang="en-US" altLang="en-US" sz="2800" dirty="0" err="1">
                <a:latin typeface="Times New Roman" panose="02020603050405020304" pitchFamily="18" charset="0"/>
                <a:cs typeface="Times New Roman" panose="02020603050405020304" pitchFamily="18" charset="0"/>
              </a:rPr>
              <a:t>Biểu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2 </a:t>
            </a:r>
            <a:r>
              <a:rPr lang="en-US" altLang="en-US" sz="2800" dirty="0" err="1">
                <a:latin typeface="Times New Roman" panose="02020603050405020304" pitchFamily="18" charset="0"/>
                <a:cs typeface="Times New Roman" panose="02020603050405020304" pitchFamily="18" charset="0"/>
              </a:rPr>
              <a:t>nhiệm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trọng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đấu</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tiền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tuyến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hậu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chắc</a:t>
            </a:r>
            <a:r>
              <a:rPr lang="en-US" altLang="en-US" sz="2800" dirty="0">
                <a:latin typeface="Times New Roman" panose="02020603050405020304" pitchFamily="18" charset="0"/>
                <a:cs typeface="Times New Roman" panose="02020603050405020304" pitchFamily="18" charset="0"/>
              </a:rPr>
              <a:t>.</a:t>
            </a:r>
          </a:p>
        </p:txBody>
      </p:sp>
      <p:sp>
        <p:nvSpPr>
          <p:cNvPr id="6" name="Right Arrow 5">
            <a:extLst>
              <a:ext uri="{FF2B5EF4-FFF2-40B4-BE49-F238E27FC236}">
                <a16:creationId xmlns:a16="http://schemas.microsoft.com/office/drawing/2014/main" id="{0C65F779-9063-4EC3-8EBB-0A47B96373FB}"/>
              </a:ext>
            </a:extLst>
          </p:cNvPr>
          <p:cNvSpPr/>
          <p:nvPr/>
        </p:nvSpPr>
        <p:spPr>
          <a:xfrm>
            <a:off x="4706938" y="1214438"/>
            <a:ext cx="609600" cy="7985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Content Placeholder 2">
            <a:extLst>
              <a:ext uri="{FF2B5EF4-FFF2-40B4-BE49-F238E27FC236}">
                <a16:creationId xmlns:a16="http://schemas.microsoft.com/office/drawing/2014/main" id="{3BF6E82B-5ED8-4860-B61F-3390448299A1}"/>
              </a:ext>
            </a:extLst>
          </p:cNvPr>
          <p:cNvSpPr txBox="1">
            <a:spLocks/>
          </p:cNvSpPr>
          <p:nvPr/>
        </p:nvSpPr>
        <p:spPr bwMode="auto">
          <a:xfrm>
            <a:off x="3213100" y="5245100"/>
            <a:ext cx="8505825" cy="1325563"/>
          </a:xfrm>
          <a:prstGeom prst="rect">
            <a:avLst/>
          </a:prstGeom>
          <a:solidFill>
            <a:schemeClr val="accent4">
              <a:lumMod val="60000"/>
              <a:lumOff val="40000"/>
            </a:schemeClr>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panose="020B0604020202020204" pitchFamily="34" charset="0"/>
              <a:buNone/>
              <a:defRPr/>
            </a:pP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Hệ</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thống</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tính</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từ</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vất</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vả</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gian</a:t>
            </a:r>
            <a:r>
              <a:rPr lang="en-US" altLang="en-US" sz="2800" b="1" dirty="0">
                <a:solidFill>
                  <a:srgbClr val="00B050"/>
                </a:solidFill>
                <a:latin typeface="Times New Roman" panose="02020603050405020304" pitchFamily="18" charset="0"/>
                <a:cs typeface="Times New Roman" panose="02020603050405020304" pitchFamily="18" charset="0"/>
              </a:rPr>
              <a:t> </a:t>
            </a:r>
            <a:r>
              <a:rPr lang="en-US" altLang="en-US" sz="2800" b="1" dirty="0" err="1">
                <a:solidFill>
                  <a:srgbClr val="00B050"/>
                </a:solidFill>
                <a:latin typeface="Times New Roman" panose="02020603050405020304" pitchFamily="18" charset="0"/>
                <a:cs typeface="Times New Roman" panose="02020603050405020304" pitchFamily="18" charset="0"/>
              </a:rPr>
              <a:t>lao</a:t>
            </a:r>
            <a:r>
              <a:rPr lang="en-US" altLang="en-US" sz="2800" b="1" dirty="0">
                <a:solidFill>
                  <a:srgbClr val="00B050"/>
                </a:solidFill>
                <a:latin typeface="Times New Roman" panose="02020603050405020304" pitchFamily="18" charset="0"/>
                <a:cs typeface="Times New Roman" panose="02020603050405020304" pitchFamily="18" charset="0"/>
              </a:rPr>
              <a:t>”</a:t>
            </a:r>
          </a:p>
          <a:p>
            <a:pPr marL="0" indent="0" eaLnBrk="1" hangingPunct="1">
              <a:spcBef>
                <a:spcPct val="0"/>
              </a:spcBef>
              <a:buFont typeface="Arial" panose="020B0604020202020204" pitchFamily="34" charset="0"/>
              <a:buNone/>
              <a:defRPr/>
            </a:pPr>
            <a:r>
              <a:rPr lang="en-US" altLang="en-US" sz="2800" dirty="0">
                <a:latin typeface="Times New Roman" panose="02020603050405020304" pitchFamily="18" charset="0"/>
                <a:cs typeface="Times New Roman" panose="02020603050405020304" pitchFamily="18" charset="0"/>
              </a:rPr>
              <a:t>-&gt; </a:t>
            </a:r>
            <a:r>
              <a:rPr lang="en-US" altLang="en-US" sz="2800" dirty="0" err="1">
                <a:latin typeface="Times New Roman" panose="02020603050405020304" pitchFamily="18" charset="0"/>
                <a:cs typeface="Times New Roman" panose="02020603050405020304" pitchFamily="18" charset="0"/>
              </a:rPr>
              <a:t>Đúc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chặng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đường</a:t>
            </a:r>
            <a:r>
              <a:rPr lang="en-US" altLang="en-US" sz="2800" dirty="0">
                <a:latin typeface="Times New Roman" panose="02020603050405020304" pitchFamily="18" charset="0"/>
                <a:cs typeface="Times New Roman" panose="02020603050405020304" pitchFamily="18" charset="0"/>
              </a:rPr>
              <a:t> 4000 </a:t>
            </a:r>
            <a:r>
              <a:rPr lang="en-US" altLang="en-US" sz="2800" dirty="0" err="1">
                <a:latin typeface="Times New Roman" panose="02020603050405020304" pitchFamily="18" charset="0"/>
                <a:cs typeface="Times New Roman" panose="02020603050405020304" pitchFamily="18" charset="0"/>
              </a:rPr>
              <a:t>năm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dựng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biết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bao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thăng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trầm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thách</a:t>
            </a:r>
            <a:r>
              <a:rPr lang="en-US" altLang="en-US" sz="2800" dirty="0">
                <a:latin typeface="Times New Roman" panose="02020603050405020304" pitchFamily="18" charset="0"/>
                <a:cs typeface="Times New Roman" panose="02020603050405020304" pitchFamily="18" charset="0"/>
              </a:rPr>
              <a:t>.</a:t>
            </a:r>
          </a:p>
          <a:p>
            <a:pPr marL="0" indent="0" eaLnBrk="1" hangingPunct="1">
              <a:spcBef>
                <a:spcPct val="0"/>
              </a:spcBef>
              <a:buFont typeface="Arial" panose="020B0604020202020204" pitchFamily="34" charset="0"/>
              <a:buNone/>
              <a:defRPr/>
            </a:pPr>
            <a:endParaRPr lang="en-US" altLang="en-US" sz="2800" dirty="0">
              <a:latin typeface="Times New Roman" panose="02020603050405020304" pitchFamily="18" charset="0"/>
              <a:cs typeface="Times New Roman" panose="02020603050405020304" pitchFamily="18" charset="0"/>
            </a:endParaRPr>
          </a:p>
        </p:txBody>
      </p:sp>
      <p:sp>
        <p:nvSpPr>
          <p:cNvPr id="77834" name="AutoShape 4" descr="Cánh đồng lúa mì thu hoạch lúa mì nông dân png | Công cụ đồ họa PSD Tải  xuống miễn phí - Pikbest">
            <a:extLst>
              <a:ext uri="{FF2B5EF4-FFF2-40B4-BE49-F238E27FC236}">
                <a16:creationId xmlns:a16="http://schemas.microsoft.com/office/drawing/2014/main" id="{5A0DFED0-CF08-41D5-884D-10A15615BEF1}"/>
              </a:ext>
            </a:extLst>
          </p:cNvPr>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endParaRPr lang="vi-VN" altLang="vi-VN"/>
          </a:p>
        </p:txBody>
      </p:sp>
      <p:pic>
        <p:nvPicPr>
          <p:cNvPr id="11" name="Picture 2" descr="Màu Cam, Logo, Dòng, Biểu Tượng, Mũi Tên png | Klipartz">
            <a:extLst>
              <a:ext uri="{FF2B5EF4-FFF2-40B4-BE49-F238E27FC236}">
                <a16:creationId xmlns:a16="http://schemas.microsoft.com/office/drawing/2014/main" id="{0F42C3DA-D72C-4599-B30E-9B9456D0DA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54119" flipH="1">
            <a:off x="2271713" y="5727700"/>
            <a:ext cx="78740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nodeType="clickEffect">
                                  <p:stCondLst>
                                    <p:cond delay="0"/>
                                  </p:stCondLst>
                                  <p:childTnLst>
                                    <p:set>
                                      <p:cBhvr>
                                        <p:cTn id="24" dur="1" fill="hold">
                                          <p:stCondLst>
                                            <p:cond delay="0"/>
                                          </p:stCondLst>
                                        </p:cTn>
                                        <p:tgtEl>
                                          <p:spTgt spid="311298"/>
                                        </p:tgtEl>
                                        <p:attrNameLst>
                                          <p:attrName>style.visibility</p:attrName>
                                        </p:attrNameLst>
                                      </p:cBhvr>
                                      <p:to>
                                        <p:strVal val="visible"/>
                                      </p:to>
                                    </p:set>
                                    <p:animEffect transition="in" filter="wheel(1)">
                                      <p:cBhvr>
                                        <p:cTn id="25" dur="2000"/>
                                        <p:tgtEl>
                                          <p:spTgt spid="311298"/>
                                        </p:tgtEl>
                                      </p:cBhvr>
                                    </p:animEffect>
                                  </p:childTnLst>
                                </p:cTn>
                              </p:par>
                              <p:par>
                                <p:cTn id="26" presetID="21" presetClass="entr" presetSubtype="1"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1)">
                                      <p:cBhvr>
                                        <p:cTn id="28" dur="2000"/>
                                        <p:tgtEl>
                                          <p:spTgt spid="9"/>
                                        </p:tgtEl>
                                      </p:cBhvr>
                                    </p:animEffect>
                                  </p:childTnLst>
                                </p:cTn>
                              </p:par>
                              <p:par>
                                <p:cTn id="29" presetID="21" presetClass="entr" presetSubtype="1"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heel(1)">
                                      <p:cBhvr>
                                        <p:cTn id="31" dur="2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6A15D37-7ECC-44B9-8022-2CDE8FF082D1}"/>
              </a:ext>
            </a:extLst>
          </p:cNvPr>
          <p:cNvSpPr txBox="1">
            <a:spLocks/>
          </p:cNvSpPr>
          <p:nvPr/>
        </p:nvSpPr>
        <p:spPr bwMode="auto">
          <a:xfrm>
            <a:off x="4049457" y="324464"/>
            <a:ext cx="7940675" cy="6056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spcBef>
                <a:spcPct val="20000"/>
              </a:spcBef>
              <a:buClrTx/>
            </a:pPr>
            <a:r>
              <a:rPr lang="en-US" altLang="en-US" sz="3200" b="1">
                <a:solidFill>
                  <a:srgbClr val="00B050"/>
                </a:solidFill>
                <a:latin typeface="Times New Roman" panose="02020603050405020304" pitchFamily="18" charset="0"/>
                <a:cs typeface="Times New Roman" panose="02020603050405020304" pitchFamily="18" charset="0"/>
              </a:rPr>
              <a:t>- Hình ảnh so sánh: “Đất nước như vì sao” </a:t>
            </a:r>
            <a:r>
              <a:rPr lang="en-US" altLang="en-US" sz="3200">
                <a:solidFill>
                  <a:schemeClr val="tx1"/>
                </a:solidFill>
                <a:latin typeface="Times New Roman" panose="02020603050405020304" pitchFamily="18" charset="0"/>
                <a:cs typeface="Times New Roman" panose="02020603050405020304" pitchFamily="18" charset="0"/>
              </a:rPr>
              <a:t>gợi nhiều liên tường:</a:t>
            </a:r>
          </a:p>
          <a:p>
            <a:pPr eaLnBrk="1" hangingPunct="1">
              <a:spcBef>
                <a:spcPct val="20000"/>
              </a:spcBef>
              <a:buClrTx/>
            </a:pPr>
            <a:r>
              <a:rPr lang="en-US" altLang="en-US" sz="3200">
                <a:solidFill>
                  <a:schemeClr val="tx1"/>
                </a:solidFill>
                <a:latin typeface="Times New Roman" panose="02020603050405020304" pitchFamily="18" charset="0"/>
                <a:cs typeface="Times New Roman" panose="02020603050405020304" pitchFamily="18" charset="0"/>
              </a:rPr>
              <a:t>+ Gợi nguồn sáng lấp lánh tồn tại vĩnh hằng trong không gian và thời gian.</a:t>
            </a:r>
          </a:p>
          <a:p>
            <a:pPr eaLnBrk="1" hangingPunct="1">
              <a:spcBef>
                <a:spcPct val="20000"/>
              </a:spcBef>
              <a:buClrTx/>
            </a:pPr>
            <a:r>
              <a:rPr lang="en-US" altLang="en-US" sz="3200">
                <a:solidFill>
                  <a:schemeClr val="tx1"/>
                </a:solidFill>
                <a:latin typeface="Times New Roman" panose="02020603050405020304" pitchFamily="18" charset="0"/>
                <a:cs typeface="Times New Roman" panose="02020603050405020304" pitchFamily="18" charset="0"/>
              </a:rPr>
              <a:t>+ Gợi ý nghĩa về dân tộc Việt Nam ta trong suốt chiều dài lịch sử</a:t>
            </a:r>
          </a:p>
          <a:p>
            <a:pPr eaLnBrk="1" hangingPunct="1">
              <a:spcBef>
                <a:spcPct val="20000"/>
              </a:spcBef>
              <a:buClrTx/>
            </a:pPr>
            <a:r>
              <a:rPr lang="en-US" altLang="en-US" sz="3200">
                <a:solidFill>
                  <a:schemeClr val="tx1"/>
                </a:solidFill>
                <a:latin typeface="Times New Roman" panose="02020603050405020304" pitchFamily="18" charset="0"/>
                <a:cs typeface="Times New Roman" panose="02020603050405020304" pitchFamily="18" charset="0"/>
              </a:rPr>
              <a:t>+ Gợi niềm tin của tác giả vào một tương lai tươi sáng của đất nước.</a:t>
            </a:r>
          </a:p>
          <a:p>
            <a:pPr eaLnBrk="1" hangingPunct="1">
              <a:spcBef>
                <a:spcPct val="20000"/>
              </a:spcBef>
              <a:buClrTx/>
            </a:pPr>
            <a:endParaRPr lang="en-US" altLang="en-US" sz="2800">
              <a:solidFill>
                <a:schemeClr val="tx1"/>
              </a:solidFill>
              <a:latin typeface="Times New Roman" panose="02020603050405020304" pitchFamily="18" charset="0"/>
              <a:cs typeface="Times New Roman" panose="02020603050405020304" pitchFamily="18" charset="0"/>
            </a:endParaRPr>
          </a:p>
        </p:txBody>
      </p:sp>
      <p:pic>
        <p:nvPicPr>
          <p:cNvPr id="78851" name="Picture 2" descr="BÁO ẢNH VIỆT NAM - VIETNAM PICTORIAL">
            <a:extLst>
              <a:ext uri="{FF2B5EF4-FFF2-40B4-BE49-F238E27FC236}">
                <a16:creationId xmlns:a16="http://schemas.microsoft.com/office/drawing/2014/main" id="{E628198C-7E3F-4406-B0AB-6794568BA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138" y="676275"/>
            <a:ext cx="3238500"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0AEB79-F5A3-4B78-B13D-3EEA0C78DAD6}"/>
              </a:ext>
            </a:extLst>
          </p:cNvPr>
          <p:cNvSpPr>
            <a:spLocks noChangeArrowheads="1"/>
          </p:cNvSpPr>
          <p:nvPr/>
        </p:nvSpPr>
        <p:spPr bwMode="auto">
          <a:xfrm>
            <a:off x="2225675" y="90488"/>
            <a:ext cx="79359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Font typeface="Arial" panose="020B0604020202020204" pitchFamily="34" charset="0"/>
              <a:buNone/>
            </a:pPr>
            <a:r>
              <a:rPr lang="en-US" altLang="en-US" sz="2800" b="1" u="sng">
                <a:solidFill>
                  <a:srgbClr val="FF0000"/>
                </a:solidFill>
                <a:latin typeface="Times New Roman" panose="02020603050405020304" pitchFamily="18" charset="0"/>
                <a:cs typeface="Times New Roman" panose="02020603050405020304" pitchFamily="18" charset="0"/>
              </a:rPr>
              <a:t>3. Khát vọng và lí tưởng sống cao đẹp của nhà thơ.</a:t>
            </a:r>
            <a:endParaRPr lang="en-US" altLang="en-US" sz="280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D3321F6-12B4-4592-A05A-D8F3F470071C}"/>
              </a:ext>
            </a:extLst>
          </p:cNvPr>
          <p:cNvSpPr txBox="1">
            <a:spLocks noChangeArrowheads="1"/>
          </p:cNvSpPr>
          <p:nvPr/>
        </p:nvSpPr>
        <p:spPr bwMode="auto">
          <a:xfrm>
            <a:off x="3913188" y="747713"/>
            <a:ext cx="6248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b="1" u="sng">
                <a:solidFill>
                  <a:srgbClr val="FF0000"/>
                </a:solidFill>
                <a:latin typeface="Times New Roman" panose="02020603050405020304" pitchFamily="18" charset="0"/>
                <a:cs typeface="Times New Roman" panose="02020603050405020304" pitchFamily="18" charset="0"/>
              </a:rPr>
              <a:t>Ta</a:t>
            </a:r>
            <a:r>
              <a:rPr lang="en-US" altLang="en-US" sz="2800" b="1">
                <a:solidFill>
                  <a:srgbClr val="FF0000"/>
                </a:solidFill>
                <a:latin typeface="Times New Roman" panose="02020603050405020304" pitchFamily="18" charset="0"/>
                <a:cs typeface="Times New Roman" panose="02020603050405020304" pitchFamily="18" charset="0"/>
              </a:rPr>
              <a:t> làm </a:t>
            </a:r>
            <a:r>
              <a:rPr lang="en-US" altLang="en-US" sz="2800">
                <a:solidFill>
                  <a:srgbClr val="00B050"/>
                </a:solidFill>
                <a:latin typeface="Times New Roman" panose="02020603050405020304" pitchFamily="18" charset="0"/>
                <a:cs typeface="Times New Roman" panose="02020603050405020304" pitchFamily="18" charset="0"/>
              </a:rPr>
              <a:t>con chim hót</a:t>
            </a:r>
          </a:p>
          <a:p>
            <a:r>
              <a:rPr lang="en-US" altLang="en-US" sz="2800" b="1" u="sng">
                <a:solidFill>
                  <a:srgbClr val="FF0000"/>
                </a:solidFill>
                <a:latin typeface="Times New Roman" panose="02020603050405020304" pitchFamily="18" charset="0"/>
                <a:cs typeface="Times New Roman" panose="02020603050405020304" pitchFamily="18" charset="0"/>
              </a:rPr>
              <a:t>Ta</a:t>
            </a:r>
            <a:r>
              <a:rPr lang="en-US" altLang="en-US" sz="2800" b="1">
                <a:solidFill>
                  <a:srgbClr val="FF0000"/>
                </a:solidFill>
                <a:latin typeface="Times New Roman" panose="02020603050405020304" pitchFamily="18" charset="0"/>
                <a:cs typeface="Times New Roman" panose="02020603050405020304" pitchFamily="18" charset="0"/>
              </a:rPr>
              <a:t> làm </a:t>
            </a:r>
            <a:r>
              <a:rPr lang="en-US" altLang="en-US" sz="2800">
                <a:solidFill>
                  <a:srgbClr val="00B050"/>
                </a:solidFill>
                <a:latin typeface="Times New Roman" panose="02020603050405020304" pitchFamily="18" charset="0"/>
                <a:cs typeface="Times New Roman" panose="02020603050405020304" pitchFamily="18" charset="0"/>
              </a:rPr>
              <a:t>một cành hoa</a:t>
            </a:r>
          </a:p>
          <a:p>
            <a:r>
              <a:rPr lang="en-US" altLang="en-US" sz="2800" b="1" u="sng">
                <a:solidFill>
                  <a:srgbClr val="FF0000"/>
                </a:solidFill>
                <a:latin typeface="Times New Roman" panose="02020603050405020304" pitchFamily="18" charset="0"/>
                <a:cs typeface="Times New Roman" panose="02020603050405020304" pitchFamily="18" charset="0"/>
              </a:rPr>
              <a:t>Ta</a:t>
            </a:r>
            <a:r>
              <a:rPr lang="en-US" altLang="en-US" sz="2800">
                <a:latin typeface="Times New Roman" panose="02020603050405020304" pitchFamily="18" charset="0"/>
                <a:cs typeface="Times New Roman" panose="02020603050405020304" pitchFamily="18" charset="0"/>
              </a:rPr>
              <a:t> nhập vào hòa ca</a:t>
            </a:r>
          </a:p>
          <a:p>
            <a:r>
              <a:rPr lang="en-US" altLang="en-US" sz="2800">
                <a:latin typeface="Times New Roman" panose="02020603050405020304" pitchFamily="18" charset="0"/>
                <a:cs typeface="Times New Roman" panose="02020603050405020304" pitchFamily="18" charset="0"/>
              </a:rPr>
              <a:t>Một </a:t>
            </a:r>
            <a:r>
              <a:rPr lang="en-US" altLang="en-US" sz="2800">
                <a:solidFill>
                  <a:srgbClr val="00B050"/>
                </a:solidFill>
                <a:latin typeface="Times New Roman" panose="02020603050405020304" pitchFamily="18" charset="0"/>
                <a:cs typeface="Times New Roman" panose="02020603050405020304" pitchFamily="18" charset="0"/>
              </a:rPr>
              <a:t>nốt trầm xao xuyến</a:t>
            </a:r>
          </a:p>
        </p:txBody>
      </p:sp>
      <p:sp>
        <p:nvSpPr>
          <p:cNvPr id="4" name="Content Placeholder 2">
            <a:extLst>
              <a:ext uri="{FF2B5EF4-FFF2-40B4-BE49-F238E27FC236}">
                <a16:creationId xmlns:a16="http://schemas.microsoft.com/office/drawing/2014/main" id="{AC56A561-E396-474F-8BC7-8E751FE0CC11}"/>
              </a:ext>
            </a:extLst>
          </p:cNvPr>
          <p:cNvSpPr txBox="1">
            <a:spLocks/>
          </p:cNvSpPr>
          <p:nvPr/>
        </p:nvSpPr>
        <p:spPr bwMode="auto">
          <a:xfrm>
            <a:off x="217488" y="1255713"/>
            <a:ext cx="3497262" cy="1798637"/>
          </a:xfrm>
          <a:prstGeom prst="rect">
            <a:avLst/>
          </a:prstGeom>
          <a:solidFill>
            <a:schemeClr val="accent4">
              <a:lumMod val="60000"/>
              <a:lumOff val="40000"/>
            </a:schemeClr>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panose="020B0604020202020204" pitchFamily="34" charset="0"/>
              <a:buNone/>
              <a:defRPr/>
            </a:pP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Sử</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dụng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đại</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từ</a:t>
            </a:r>
            <a:r>
              <a:rPr lang="en-US" altLang="en-US" sz="2800" b="1" dirty="0">
                <a:solidFill>
                  <a:srgbClr val="C00000"/>
                </a:solidFill>
                <a:latin typeface="Times New Roman" panose="02020603050405020304" pitchFamily="18" charset="0"/>
                <a:cs typeface="Times New Roman" panose="02020603050405020304" pitchFamily="18" charset="0"/>
              </a:rPr>
              <a:t> “ta” </a:t>
            </a:r>
            <a:r>
              <a:rPr lang="en-US" altLang="en-US" sz="2800" dirty="0" err="1">
                <a:latin typeface="Times New Roman" panose="02020603050405020304" pitchFamily="18" charset="0"/>
                <a:cs typeface="Times New Roman" panose="02020603050405020304" pitchFamily="18" charset="0"/>
              </a:rPr>
              <a:t>bộc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lộ</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trực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tiếp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niệm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thơ</a:t>
            </a:r>
            <a:r>
              <a:rPr lang="en-US" altLang="en-US" sz="2800" dirty="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defRPr/>
            </a:pPr>
            <a:endParaRPr lang="en-US" altLang="en-US" sz="2800"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16C4C9B1-4F6F-409F-9587-2D645CF604E2}"/>
              </a:ext>
            </a:extLst>
          </p:cNvPr>
          <p:cNvSpPr txBox="1">
            <a:spLocks/>
          </p:cNvSpPr>
          <p:nvPr/>
        </p:nvSpPr>
        <p:spPr bwMode="auto">
          <a:xfrm>
            <a:off x="7807325" y="1265238"/>
            <a:ext cx="4322763" cy="4362450"/>
          </a:xfrm>
          <a:prstGeom prst="rect">
            <a:avLst/>
          </a:prstGeom>
          <a:solidFill>
            <a:schemeClr val="tx1">
              <a:lumMod val="20000"/>
              <a:lumOff val="80000"/>
            </a:schemeClr>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spcBef>
                <a:spcPct val="0"/>
              </a:spcBef>
              <a:buFont typeface="Arial" panose="020B0604020202020204" pitchFamily="34" charset="0"/>
              <a:buNone/>
              <a:defRPr/>
            </a:pP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Điệp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cấu</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trúc</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ngữ</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pháp</a:t>
            </a:r>
            <a:r>
              <a:rPr lang="en-US" altLang="en-US" sz="2800" b="1" dirty="0">
                <a:solidFill>
                  <a:srgbClr val="C00000"/>
                </a:solidFill>
                <a:latin typeface="Times New Roman" panose="02020603050405020304" pitchFamily="18" charset="0"/>
                <a:cs typeface="Times New Roman" panose="02020603050405020304" pitchFamily="18" charset="0"/>
              </a:rPr>
              <a:t> “ta </a:t>
            </a:r>
            <a:r>
              <a:rPr lang="en-US" altLang="en-US" sz="2800" b="1" dirty="0" err="1">
                <a:solidFill>
                  <a:srgbClr val="C00000"/>
                </a:solidFill>
                <a:latin typeface="Times New Roman" panose="02020603050405020304" pitchFamily="18" charset="0"/>
                <a:cs typeface="Times New Roman" panose="02020603050405020304" pitchFamily="18" charset="0"/>
              </a:rPr>
              <a:t>làm</a:t>
            </a:r>
            <a:r>
              <a:rPr lang="en-US" altLang="en-US" sz="2800" b="1" dirty="0">
                <a:solidFill>
                  <a:srgbClr val="C00000"/>
                </a:solidFill>
                <a:latin typeface="Times New Roman" panose="02020603050405020304" pitchFamily="18" charset="0"/>
                <a:cs typeface="Times New Roman" panose="02020603050405020304" pitchFamily="18" charset="0"/>
              </a:rPr>
              <a:t>...ta </a:t>
            </a:r>
            <a:r>
              <a:rPr lang="en-US" altLang="en-US" sz="2800" b="1" dirty="0" err="1">
                <a:solidFill>
                  <a:srgbClr val="C00000"/>
                </a:solidFill>
                <a:latin typeface="Times New Roman" panose="02020603050405020304" pitchFamily="18" charset="0"/>
                <a:cs typeface="Times New Roman" panose="02020603050405020304" pitchFamily="18" charset="0"/>
              </a:rPr>
              <a:t>nhập</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được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đặt</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vị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trí</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3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nhịp</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nhẹ</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như</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một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thủ</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thỉ</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tâm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nguyện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hóa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dâng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quê</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thơ</a:t>
            </a:r>
            <a:r>
              <a:rPr lang="en-US" altLang="en-US" sz="2800" dirty="0">
                <a:latin typeface="Times New Roman" panose="02020603050405020304" pitchFamily="18" charset="0"/>
                <a:cs typeface="Times New Roman" panose="02020603050405020304" pitchFamily="18" charset="0"/>
              </a:rPr>
              <a:t>.</a:t>
            </a:r>
          </a:p>
          <a:p>
            <a:pPr marL="0" indent="0" eaLnBrk="1" hangingPunct="1">
              <a:buFont typeface="Arial" panose="020B0604020202020204" pitchFamily="34" charset="0"/>
              <a:buNone/>
              <a:defRPr/>
            </a:pPr>
            <a:endParaRPr lang="en-US" altLang="en-US" sz="2800"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41281861-94E2-4456-8982-EB4793798C73}"/>
              </a:ext>
            </a:extLst>
          </p:cNvPr>
          <p:cNvSpPr txBox="1">
            <a:spLocks/>
          </p:cNvSpPr>
          <p:nvPr/>
        </p:nvSpPr>
        <p:spPr bwMode="auto">
          <a:xfrm>
            <a:off x="550863" y="3403600"/>
            <a:ext cx="7134225" cy="3149600"/>
          </a:xfrm>
          <a:prstGeom prst="rect">
            <a:avLst/>
          </a:prstGeom>
          <a:solidFill>
            <a:schemeClr val="accent3">
              <a:lumMod val="40000"/>
              <a:lumOff val="60000"/>
            </a:schemeClr>
          </a:solid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eaLnBrk="1" hangingPunct="1">
              <a:spcBef>
                <a:spcPct val="0"/>
              </a:spcBef>
              <a:buFont typeface="Arial" panose="020B0604020202020204" pitchFamily="34" charset="0"/>
              <a:buNone/>
              <a:defRPr/>
            </a:pP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Hệ</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thống</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hình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ảnh</a:t>
            </a:r>
            <a:r>
              <a:rPr lang="en-US" altLang="en-US" sz="2800" b="1" dirty="0">
                <a:solidFill>
                  <a:srgbClr val="C00000"/>
                </a:solidFill>
                <a:latin typeface="Times New Roman" panose="02020603050405020304" pitchFamily="18" charset="0"/>
                <a:cs typeface="Times New Roman" panose="02020603050405020304" pitchFamily="18" charset="0"/>
              </a:rPr>
              <a:t>: “con </a:t>
            </a:r>
            <a:r>
              <a:rPr lang="en-US" altLang="en-US" sz="2800" b="1" dirty="0" err="1">
                <a:solidFill>
                  <a:srgbClr val="C00000"/>
                </a:solidFill>
                <a:latin typeface="Times New Roman" panose="02020603050405020304" pitchFamily="18" charset="0"/>
                <a:cs typeface="Times New Roman" panose="02020603050405020304" pitchFamily="18" charset="0"/>
              </a:rPr>
              <a:t>chim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hót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cành</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hoa</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nốt</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trầm</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xao</a:t>
            </a:r>
            <a:r>
              <a:rPr lang="en-US" altLang="en-US" sz="2800" b="1" dirty="0">
                <a:solidFill>
                  <a:srgbClr val="C00000"/>
                </a:solidFill>
                <a:latin typeface="Times New Roman" panose="02020603050405020304" pitchFamily="18"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rPr>
              <a:t>xuyến</a:t>
            </a:r>
            <a:r>
              <a:rPr lang="en-US" altLang="en-US" sz="2800" b="1" dirty="0">
                <a:solidFill>
                  <a:srgbClr val="C00000"/>
                </a:solidFill>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giản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dị</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thật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xúc</a:t>
            </a:r>
            <a:r>
              <a:rPr lang="en-US" altLang="en-US" sz="2800" dirty="0">
                <a:latin typeface="Times New Roman" panose="02020603050405020304" pitchFamily="18" charset="0"/>
                <a:cs typeface="Times New Roman" panose="02020603050405020304" pitchFamily="18" charset="0"/>
              </a:rPr>
              <a:t> </a:t>
            </a:r>
          </a:p>
          <a:p>
            <a:pPr marL="0" indent="0" algn="just" eaLnBrk="1" hangingPunct="1">
              <a:spcBef>
                <a:spcPct val="0"/>
              </a:spcBef>
              <a:buFont typeface="Arial" panose="020B0604020202020204" pitchFamily="34" charset="0"/>
              <a:buNone/>
              <a:defRPr/>
            </a:pPr>
            <a:r>
              <a:rPr lang="en-US" altLang="en-US" sz="2800" dirty="0" err="1">
                <a:latin typeface="Times New Roman" panose="02020603050405020304" pitchFamily="18" charset="0"/>
                <a:cs typeface="Times New Roman" panose="02020603050405020304" pitchFamily="18" charset="0"/>
              </a:rPr>
              <a:t>Có</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sự</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ứng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chặt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chẽ</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hình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ảnh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mở</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đầu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thơ</a:t>
            </a:r>
            <a:r>
              <a:rPr lang="en-US" altLang="en-US" sz="2800" dirty="0">
                <a:latin typeface="Times New Roman" panose="02020603050405020304" pitchFamily="18" charset="0"/>
                <a:cs typeface="Times New Roman" panose="02020603050405020304" pitchFamily="18" charset="0"/>
              </a:rPr>
              <a:t>.</a:t>
            </a:r>
          </a:p>
          <a:p>
            <a:pPr marL="0" indent="0" algn="just" eaLnBrk="1" hangingPunct="1">
              <a:spcBef>
                <a:spcPct val="0"/>
              </a:spcBef>
              <a:buFont typeface="Arial" panose="020B0604020202020204" pitchFamily="34" charset="0"/>
              <a:buNone/>
              <a:defRPr/>
            </a:pPr>
            <a:r>
              <a:rPr lang="en-US" altLang="en-US" sz="2800" dirty="0" err="1">
                <a:latin typeface="Times New Roman" panose="02020603050405020304" pitchFamily="18" charset="0"/>
                <a:cs typeface="Times New Roman" panose="02020603050405020304" pitchFamily="18" charset="0"/>
              </a:rPr>
              <a:t>Gợi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liên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tưởng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mối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quan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hệ</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cộng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giữa</a:t>
            </a:r>
            <a:r>
              <a:rPr lang="en-US" altLang="en-US" sz="2800" dirty="0">
                <a:latin typeface="Times New Roman" panose="02020603050405020304" pitchFamily="18" charset="0"/>
                <a:cs typeface="Times New Roman" panose="02020603050405020304" pitchFamily="18" charset="0"/>
              </a:rPr>
              <a:t> con </a:t>
            </a:r>
            <a:r>
              <a:rPr lang="en-US" altLang="en-US" sz="2800" dirty="0" err="1">
                <a:latin typeface="Times New Roman" panose="02020603050405020304" pitchFamily="18" charset="0"/>
                <a:cs typeface="Times New Roman" panose="02020603050405020304" pitchFamily="18" charset="0"/>
              </a:rPr>
              <a:t>người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đất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nước</a:t>
            </a:r>
            <a:r>
              <a:rPr lang="en-US" altLang="en-US" sz="2800" dirty="0">
                <a:latin typeface="Times New Roman" panose="02020603050405020304" pitchFamily="18" charset="0"/>
                <a:cs typeface="Times New Roman" panose="02020603050405020304" pitchFamily="18" charset="0"/>
              </a:rPr>
              <a:t>. </a:t>
            </a:r>
          </a:p>
          <a:p>
            <a:pPr marL="0" indent="0" algn="just" eaLnBrk="1" hangingPunct="1">
              <a:buFont typeface="Arial" panose="020B0604020202020204" pitchFamily="34" charset="0"/>
              <a:buNone/>
              <a:defRPr/>
            </a:pPr>
            <a:endParaRPr lang="en-US" altLang="en-US" sz="2800" dirty="0">
              <a:latin typeface="Times New Roman" panose="02020603050405020304" pitchFamily="18" charset="0"/>
              <a:cs typeface="Times New Roman" panose="02020603050405020304" pitchFamily="18" charset="0"/>
            </a:endParaRPr>
          </a:p>
        </p:txBody>
      </p:sp>
      <p:pic>
        <p:nvPicPr>
          <p:cNvPr id="7" name="Picture 2" descr="Màu Cam, Logo, Dòng, Biểu Tượng, Mũi Tên png | Klipartz">
            <a:extLst>
              <a:ext uri="{FF2B5EF4-FFF2-40B4-BE49-F238E27FC236}">
                <a16:creationId xmlns:a16="http://schemas.microsoft.com/office/drawing/2014/main" id="{8858B8E8-66E4-42D2-B492-704D43246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1786">
            <a:off x="3392488" y="1538288"/>
            <a:ext cx="5032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Màu Cam, Logo, Dòng, Biểu Tượng, Mũi Tên png | Klipartz">
            <a:extLst>
              <a:ext uri="{FF2B5EF4-FFF2-40B4-BE49-F238E27FC236}">
                <a16:creationId xmlns:a16="http://schemas.microsoft.com/office/drawing/2014/main" id="{2014A295-5E3E-4AF3-B051-C990463253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61786" flipH="1">
            <a:off x="7142163" y="1514475"/>
            <a:ext cx="681037"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Màu Cam, Logo, Dòng, Biểu Tượng, Mũi Tên png | Klipartz">
            <a:extLst>
              <a:ext uri="{FF2B5EF4-FFF2-40B4-BE49-F238E27FC236}">
                <a16:creationId xmlns:a16="http://schemas.microsoft.com/office/drawing/2014/main" id="{28FB7C3A-79B8-48AE-A002-8458183F1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38565">
            <a:off x="5214938" y="2757488"/>
            <a:ext cx="7969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heel(1)">
                                      <p:cBhvr>
                                        <p:cTn id="25" dur="2000"/>
                                        <p:tgtEl>
                                          <p:spTgt spid="8"/>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heel(1)">
                                      <p:cBhvr>
                                        <p:cTn id="28" dur="2000"/>
                                        <p:tgtEl>
                                          <p:spTgt spid="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8AAEFB-B78B-4E2A-B783-84F17BD16301}"/>
              </a:ext>
            </a:extLst>
          </p:cNvPr>
          <p:cNvSpPr txBox="1">
            <a:spLocks noChangeArrowheads="1"/>
          </p:cNvSpPr>
          <p:nvPr/>
        </p:nvSpPr>
        <p:spPr bwMode="auto">
          <a:xfrm>
            <a:off x="4403725" y="76200"/>
            <a:ext cx="6248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b="1" u="sng">
                <a:solidFill>
                  <a:srgbClr val="00B050"/>
                </a:solidFill>
                <a:latin typeface="Times New Roman" panose="02020603050405020304" pitchFamily="18" charset="0"/>
                <a:cs typeface="Times New Roman" panose="02020603050405020304" pitchFamily="18" charset="0"/>
              </a:rPr>
              <a:t>Một mùa xuân nho nhỏ</a:t>
            </a:r>
          </a:p>
          <a:p>
            <a:r>
              <a:rPr lang="en-US" altLang="en-US" sz="2800" b="1">
                <a:solidFill>
                  <a:srgbClr val="CC00FF"/>
                </a:solidFill>
                <a:latin typeface="Times New Roman" panose="02020603050405020304" pitchFamily="18" charset="0"/>
                <a:cs typeface="Times New Roman" panose="02020603050405020304" pitchFamily="18" charset="0"/>
              </a:rPr>
              <a:t>Lặng lẽ </a:t>
            </a:r>
            <a:r>
              <a:rPr lang="en-US" altLang="en-US" sz="2800">
                <a:latin typeface="Times New Roman" panose="02020603050405020304" pitchFamily="18" charset="0"/>
                <a:cs typeface="Times New Roman" panose="02020603050405020304" pitchFamily="18" charset="0"/>
              </a:rPr>
              <a:t>dâng cho đời</a:t>
            </a:r>
          </a:p>
          <a:p>
            <a:r>
              <a:rPr lang="en-US" altLang="en-US" sz="2800" b="1">
                <a:solidFill>
                  <a:srgbClr val="0070C0"/>
                </a:solidFill>
                <a:latin typeface="Times New Roman" panose="02020603050405020304" pitchFamily="18" charset="0"/>
                <a:cs typeface="Times New Roman" panose="02020603050405020304" pitchFamily="18" charset="0"/>
              </a:rPr>
              <a:t>Dù là </a:t>
            </a:r>
            <a:r>
              <a:rPr lang="en-US" altLang="en-US" sz="2800" b="1">
                <a:solidFill>
                  <a:srgbClr val="00B050"/>
                </a:solidFill>
                <a:latin typeface="Times New Roman" panose="02020603050405020304" pitchFamily="18" charset="0"/>
                <a:cs typeface="Times New Roman" panose="02020603050405020304" pitchFamily="18" charset="0"/>
              </a:rPr>
              <a:t>tuổi hai mươi</a:t>
            </a:r>
          </a:p>
          <a:p>
            <a:r>
              <a:rPr lang="en-US" altLang="en-US" sz="2800" b="1">
                <a:solidFill>
                  <a:srgbClr val="0070C0"/>
                </a:solidFill>
                <a:latin typeface="Times New Roman" panose="02020603050405020304" pitchFamily="18" charset="0"/>
                <a:cs typeface="Times New Roman" panose="02020603050405020304" pitchFamily="18" charset="0"/>
              </a:rPr>
              <a:t>Dù là </a:t>
            </a:r>
            <a:r>
              <a:rPr lang="en-US" altLang="en-US" sz="2800" b="1">
                <a:solidFill>
                  <a:srgbClr val="00B050"/>
                </a:solidFill>
                <a:latin typeface="Times New Roman" panose="02020603050405020304" pitchFamily="18" charset="0"/>
                <a:cs typeface="Times New Roman" panose="02020603050405020304" pitchFamily="18" charset="0"/>
              </a:rPr>
              <a:t>khi tóc bạc</a:t>
            </a:r>
          </a:p>
        </p:txBody>
      </p:sp>
      <p:sp>
        <p:nvSpPr>
          <p:cNvPr id="3" name="Content Placeholder 2">
            <a:extLst>
              <a:ext uri="{FF2B5EF4-FFF2-40B4-BE49-F238E27FC236}">
                <a16:creationId xmlns:a16="http://schemas.microsoft.com/office/drawing/2014/main" id="{6D1302B8-5566-4D68-BC26-003CB3364A42}"/>
              </a:ext>
            </a:extLst>
          </p:cNvPr>
          <p:cNvSpPr txBox="1">
            <a:spLocks/>
          </p:cNvSpPr>
          <p:nvPr/>
        </p:nvSpPr>
        <p:spPr bwMode="auto">
          <a:xfrm>
            <a:off x="0" y="20574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pPr>
            <a:r>
              <a:rPr lang="en-US" altLang="en-US" sz="2800">
                <a:solidFill>
                  <a:schemeClr val="tx1"/>
                </a:solidFill>
                <a:latin typeface="Times New Roman" panose="02020603050405020304" pitchFamily="18" charset="0"/>
                <a:cs typeface="Times New Roman" panose="02020603050405020304" pitchFamily="18" charset="0"/>
              </a:rPr>
              <a:t>- </a:t>
            </a:r>
            <a:r>
              <a:rPr lang="en-US" altLang="en-US" sz="2800" b="1">
                <a:solidFill>
                  <a:srgbClr val="00B050"/>
                </a:solidFill>
                <a:latin typeface="Times New Roman" panose="02020603050405020304" pitchFamily="18" charset="0"/>
                <a:cs typeface="Times New Roman" panose="02020603050405020304" pitchFamily="18" charset="0"/>
              </a:rPr>
              <a:t>“Một mùa xuân nho nhỏ” </a:t>
            </a:r>
            <a:r>
              <a:rPr lang="en-US" altLang="en-US" sz="2800" b="1">
                <a:solidFill>
                  <a:srgbClr val="C00000"/>
                </a:solidFill>
                <a:latin typeface="Times New Roman" panose="02020603050405020304" pitchFamily="18" charset="0"/>
                <a:cs typeface="Times New Roman" panose="02020603050405020304" pitchFamily="18" charset="0"/>
              </a:rPr>
              <a:t>là hình ảnh ẩn dụ đặc sắc của bài thơ</a:t>
            </a:r>
          </a:p>
          <a:p>
            <a:pPr eaLnBrk="1" hangingPunct="1">
              <a:buClrTx/>
            </a:pPr>
            <a:r>
              <a:rPr lang="en-US" altLang="en-US" sz="2800">
                <a:solidFill>
                  <a:schemeClr val="tx1"/>
                </a:solidFill>
                <a:latin typeface="Times New Roman" panose="02020603050405020304" pitchFamily="18" charset="0"/>
                <a:cs typeface="Times New Roman" panose="02020603050405020304" pitchFamily="18" charset="0"/>
              </a:rPr>
              <a:t>- </a:t>
            </a:r>
            <a:r>
              <a:rPr lang="en-US" altLang="en-US" sz="2800" b="1">
                <a:solidFill>
                  <a:srgbClr val="C00000"/>
                </a:solidFill>
                <a:latin typeface="Times New Roman" panose="02020603050405020304" pitchFamily="18" charset="0"/>
                <a:cs typeface="Times New Roman" panose="02020603050405020304" pitchFamily="18" charset="0"/>
              </a:rPr>
              <a:t>Từ láy “nho nhỏ”  </a:t>
            </a:r>
            <a:r>
              <a:rPr lang="en-US" altLang="en-US" sz="2800">
                <a:solidFill>
                  <a:schemeClr val="tx1"/>
                </a:solidFill>
                <a:latin typeface="Times New Roman" panose="02020603050405020304" pitchFamily="18" charset="0"/>
                <a:cs typeface="Times New Roman" panose="02020603050405020304" pitchFamily="18" charset="0"/>
              </a:rPr>
              <a:t>thể hiện ước muốn khát vọng khiêm tốn, giản dị và những gì đẹp đẽ, tinh túy nhất của cuộc đời con người để góp cho mùa xuân đất nước.</a:t>
            </a:r>
          </a:p>
          <a:p>
            <a:pPr eaLnBrk="1" hangingPunct="1">
              <a:buClrTx/>
            </a:pPr>
            <a:r>
              <a:rPr lang="en-US" altLang="en-US" sz="2800" b="1">
                <a:solidFill>
                  <a:srgbClr val="C00000"/>
                </a:solidFill>
                <a:latin typeface="Times New Roman" panose="02020603050405020304" pitchFamily="18" charset="0"/>
                <a:cs typeface="Times New Roman" panose="02020603050405020304" pitchFamily="18" charset="0"/>
              </a:rPr>
              <a:t>- Tính từ “lặng lẽ”</a:t>
            </a:r>
            <a:r>
              <a:rPr lang="en-US" altLang="en-US" sz="2800">
                <a:solidFill>
                  <a:schemeClr val="tx1"/>
                </a:solidFill>
                <a:latin typeface="Times New Roman" panose="02020603050405020304" pitchFamily="18" charset="0"/>
                <a:cs typeface="Times New Roman" panose="02020603050405020304" pitchFamily="18" charset="0"/>
              </a:rPr>
              <a:t> cho thấy vẻ đẹp của một tâm hồn, lối sống và nhân cách.</a:t>
            </a:r>
          </a:p>
          <a:p>
            <a:pPr eaLnBrk="1" hangingPunct="1">
              <a:buClrTx/>
            </a:pPr>
            <a:r>
              <a:rPr lang="en-US" altLang="en-US" sz="2800" b="1">
                <a:solidFill>
                  <a:srgbClr val="C00000"/>
                </a:solidFill>
                <a:latin typeface="Times New Roman" panose="02020603050405020304" pitchFamily="18" charset="0"/>
                <a:cs typeface="Times New Roman" panose="02020603050405020304" pitchFamily="18" charset="0"/>
              </a:rPr>
              <a:t>- Nghệ thuật  điệp cấu trúc “dù là...dù là...” </a:t>
            </a:r>
            <a:r>
              <a:rPr lang="en-US" altLang="en-US" sz="2800">
                <a:solidFill>
                  <a:schemeClr val="tx1"/>
                </a:solidFill>
                <a:latin typeface="Times New Roman" panose="02020603050405020304" pitchFamily="18" charset="0"/>
                <a:cs typeface="Times New Roman" panose="02020603050405020304" pitchFamily="18" charset="0"/>
              </a:rPr>
              <a:t>kết hợp với hình ảnh tương phản “tuổi hai mươi” và “khi tóc bạc”</a:t>
            </a:r>
          </a:p>
          <a:p>
            <a:pPr eaLnBrk="1" hangingPunct="1">
              <a:buClrTx/>
            </a:pPr>
            <a:r>
              <a:rPr lang="en-US" altLang="en-US" sz="2800">
                <a:solidFill>
                  <a:schemeClr val="tx1"/>
                </a:solidFill>
                <a:latin typeface="Times New Roman" panose="02020603050405020304" pitchFamily="18" charset="0"/>
                <a:cs typeface="Times New Roman" panose="02020603050405020304" pitchFamily="18" charset="0"/>
              </a:rPr>
              <a:t>-&gt; Khẳng định sự tồn tại bền vững của những khát vọng sống, lí tưởng sống là cống hiến, hi sinh.</a:t>
            </a:r>
          </a:p>
          <a:p>
            <a:pPr eaLnBrk="1" hangingPunct="1">
              <a:buClrTx/>
            </a:pPr>
            <a:r>
              <a:rPr lang="en-US" altLang="en-US" sz="2800">
                <a:solidFill>
                  <a:srgbClr val="00B0F0"/>
                </a:solidFill>
                <a:latin typeface="Times New Roman" panose="02020603050405020304" pitchFamily="18" charset="0"/>
                <a:cs typeface="Times New Roman" panose="02020603050405020304" pitchFamily="18" charset="0"/>
              </a:rPr>
              <a:t>Tình yêu đời, yêu cuộc sống trỗi dậy mãnh liệt, trở thành khúc hát tâm tình trong những dòng thơ cuối. Khúc hát đó thật cảm động, cao quý và đáng trân trọng biết bao</a:t>
            </a:r>
          </a:p>
          <a:p>
            <a:pPr eaLnBrk="1" hangingPunct="1">
              <a:spcBef>
                <a:spcPct val="20000"/>
              </a:spcBef>
              <a:buClrTx/>
            </a:pPr>
            <a:endParaRPr lang="en-US" altLang="en-US" sz="280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20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Mùa xuân nho nhỏ là bài thơ giàu chất họa và chất nhạc. - Tin Học 24">
            <a:extLst>
              <a:ext uri="{FF2B5EF4-FFF2-40B4-BE49-F238E27FC236}">
                <a16:creationId xmlns:a16="http://schemas.microsoft.com/office/drawing/2014/main" id="{7296E9D3-AA6D-4AF3-A3A6-36E0223FB8D4}"/>
              </a:ext>
            </a:extLst>
          </p:cNvPr>
          <p:cNvPicPr>
            <a:picLocks noChangeAspect="1" noChangeArrowheads="1"/>
          </p:cNvPicPr>
          <p:nvPr/>
        </p:nvPicPr>
        <p:blipFill>
          <a:blip r:embed="rId2"/>
          <a:srcRect/>
          <a:stretch>
            <a:fillRect/>
          </a:stretch>
        </p:blipFill>
        <p:spPr bwMode="auto">
          <a:xfrm>
            <a:off x="0" y="0"/>
            <a:ext cx="12192000" cy="6858000"/>
          </a:xfrm>
          <a:prstGeom prst="rect">
            <a:avLst/>
          </a:prstGeom>
          <a:noFill/>
          <a:ln>
            <a:noFill/>
          </a:ln>
          <a:effectLst/>
          <a:scene3d>
            <a:camera prst="orthographicFront">
              <a:rot lat="0" lon="0" rev="0"/>
            </a:camera>
            <a:lightRig rig="chilly" dir="t">
              <a:rot lat="0" lon="0" rev="18480000"/>
            </a:lightRig>
          </a:scene3d>
          <a:sp3d prstMaterial="clear">
            <a:bevelT h="63500"/>
          </a:sp3d>
        </p:spPr>
      </p:pic>
      <p:sp>
        <p:nvSpPr>
          <p:cNvPr id="81923" name="Text Box 4">
            <a:extLst>
              <a:ext uri="{FF2B5EF4-FFF2-40B4-BE49-F238E27FC236}">
                <a16:creationId xmlns:a16="http://schemas.microsoft.com/office/drawing/2014/main" id="{915FDF80-73F2-4FB0-AECE-B614D7C1D1B7}"/>
              </a:ext>
            </a:extLst>
          </p:cNvPr>
          <p:cNvSpPr txBox="1">
            <a:spLocks noChangeArrowheads="1"/>
          </p:cNvSpPr>
          <p:nvPr/>
        </p:nvSpPr>
        <p:spPr bwMode="auto">
          <a:xfrm>
            <a:off x="2943225" y="138113"/>
            <a:ext cx="5099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3600" b="1">
                <a:solidFill>
                  <a:srgbClr val="FF3300"/>
                </a:solidFill>
                <a:latin typeface="Times New Roman" panose="02020603050405020304" pitchFamily="18" charset="0"/>
                <a:cs typeface="Times New Roman" panose="02020603050405020304" pitchFamily="18" charset="0"/>
              </a:rPr>
              <a:t>4. Lời ngợi ca quê hương</a:t>
            </a:r>
          </a:p>
        </p:txBody>
      </p:sp>
      <p:sp>
        <p:nvSpPr>
          <p:cNvPr id="37894" name="Text Box 6">
            <a:extLst>
              <a:ext uri="{FF2B5EF4-FFF2-40B4-BE49-F238E27FC236}">
                <a16:creationId xmlns:a16="http://schemas.microsoft.com/office/drawing/2014/main" id="{3F5D2DDB-22F3-405A-972E-F362EFFE04E7}"/>
              </a:ext>
            </a:extLst>
          </p:cNvPr>
          <p:cNvSpPr txBox="1">
            <a:spLocks noChangeArrowheads="1"/>
          </p:cNvSpPr>
          <p:nvPr/>
        </p:nvSpPr>
        <p:spPr bwMode="auto">
          <a:xfrm>
            <a:off x="606425" y="1847850"/>
            <a:ext cx="228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Tx/>
              <a:buNone/>
            </a:pPr>
            <a:r>
              <a:rPr lang="en-US" altLang="en-US" sz="3600">
                <a:latin typeface="Times New Roman" panose="02020603050405020304" pitchFamily="18" charset="0"/>
                <a:cs typeface="Times New Roman" panose="02020603050405020304" pitchFamily="18" charset="0"/>
              </a:rPr>
              <a:t>- Ta xin hát</a:t>
            </a:r>
          </a:p>
        </p:txBody>
      </p:sp>
      <p:sp>
        <p:nvSpPr>
          <p:cNvPr id="37895" name="Text Box 7">
            <a:extLst>
              <a:ext uri="{FF2B5EF4-FFF2-40B4-BE49-F238E27FC236}">
                <a16:creationId xmlns:a16="http://schemas.microsoft.com/office/drawing/2014/main" id="{DB0F2B40-5207-47D9-B6F7-219D3CA91599}"/>
              </a:ext>
            </a:extLst>
          </p:cNvPr>
          <p:cNvSpPr txBox="1">
            <a:spLocks noChangeArrowheads="1"/>
          </p:cNvSpPr>
          <p:nvPr/>
        </p:nvSpPr>
        <p:spPr bwMode="auto">
          <a:xfrm>
            <a:off x="3859213" y="1327150"/>
            <a:ext cx="1531937" cy="646113"/>
          </a:xfrm>
          <a:prstGeom prst="rect">
            <a:avLst/>
          </a:prstGeom>
          <a:solidFill>
            <a:schemeClr val="accent3">
              <a:lumMod val="60000"/>
              <a:lumOff val="40000"/>
            </a:schemeClr>
          </a:solidFill>
          <a:ln>
            <a:noFill/>
          </a:ln>
        </p:spPr>
        <p:txBody>
          <a:bodyPr wrap="none">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r>
              <a:rPr lang="en-US" altLang="en-US" sz="3600" dirty="0">
                <a:latin typeface="Times New Roman" panose="02020603050405020304" pitchFamily="18" charset="0"/>
                <a:cs typeface="Times New Roman" panose="02020603050405020304" pitchFamily="18" charset="0"/>
              </a:rPr>
              <a:t>Nam </a:t>
            </a:r>
            <a:r>
              <a:rPr lang="en-US" altLang="en-US" sz="3600" dirty="0" err="1">
                <a:latin typeface="Times New Roman" panose="02020603050405020304" pitchFamily="18" charset="0"/>
                <a:cs typeface="Times New Roman" panose="02020603050405020304" pitchFamily="18" charset="0"/>
              </a:rPr>
              <a:t>ai</a:t>
            </a:r>
            <a:endParaRPr lang="en-US" altLang="en-US" sz="3600" dirty="0">
              <a:latin typeface="Times New Roman" panose="02020603050405020304" pitchFamily="18" charset="0"/>
              <a:cs typeface="Times New Roman" panose="02020603050405020304" pitchFamily="18" charset="0"/>
            </a:endParaRPr>
          </a:p>
        </p:txBody>
      </p:sp>
      <p:sp>
        <p:nvSpPr>
          <p:cNvPr id="37896" name="Text Box 8">
            <a:extLst>
              <a:ext uri="{FF2B5EF4-FFF2-40B4-BE49-F238E27FC236}">
                <a16:creationId xmlns:a16="http://schemas.microsoft.com/office/drawing/2014/main" id="{A70818F4-910A-47C5-A5C9-C306A7C47FFB}"/>
              </a:ext>
            </a:extLst>
          </p:cNvPr>
          <p:cNvSpPr txBox="1">
            <a:spLocks noChangeArrowheads="1"/>
          </p:cNvSpPr>
          <p:nvPr/>
        </p:nvSpPr>
        <p:spPr bwMode="auto">
          <a:xfrm>
            <a:off x="3721100" y="2689225"/>
            <a:ext cx="2019300" cy="646113"/>
          </a:xfrm>
          <a:prstGeom prst="rect">
            <a:avLst/>
          </a:prstGeom>
          <a:solidFill>
            <a:schemeClr val="accent3">
              <a:lumMod val="60000"/>
              <a:lumOff val="40000"/>
            </a:schemeClr>
          </a:solidFill>
          <a:ln>
            <a:noFill/>
          </a:ln>
        </p:spPr>
        <p:txBody>
          <a:bodyPr wrap="none">
            <a:spAutoFit/>
          </a:bodyP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pPr eaLnBrk="1" hangingPunct="1">
              <a:defRPr/>
            </a:pPr>
            <a:r>
              <a:rPr lang="en-US" altLang="en-US" sz="3600" dirty="0">
                <a:latin typeface="Times New Roman" panose="02020603050405020304" pitchFamily="18" charset="0"/>
                <a:cs typeface="Times New Roman" panose="02020603050405020304" pitchFamily="18" charset="0"/>
              </a:rPr>
              <a:t>Nam </a:t>
            </a:r>
            <a:r>
              <a:rPr lang="en-US" altLang="en-US" sz="3600" dirty="0" err="1">
                <a:latin typeface="Times New Roman" panose="02020603050405020304" pitchFamily="18" charset="0"/>
                <a:cs typeface="Times New Roman" panose="02020603050405020304" pitchFamily="18" charset="0"/>
              </a:rPr>
              <a:t>bình</a:t>
            </a:r>
            <a:endParaRPr lang="en-US" altLang="en-US" sz="3600" dirty="0">
              <a:latin typeface="Times New Roman" panose="02020603050405020304" pitchFamily="18" charset="0"/>
              <a:cs typeface="Times New Roman" panose="02020603050405020304" pitchFamily="18" charset="0"/>
            </a:endParaRPr>
          </a:p>
        </p:txBody>
      </p:sp>
      <p:sp>
        <p:nvSpPr>
          <p:cNvPr id="37900" name="Text Box 12">
            <a:extLst>
              <a:ext uri="{FF2B5EF4-FFF2-40B4-BE49-F238E27FC236}">
                <a16:creationId xmlns:a16="http://schemas.microsoft.com/office/drawing/2014/main" id="{5F3C4E98-615F-490D-96D8-1E9CA50C0D25}"/>
              </a:ext>
            </a:extLst>
          </p:cNvPr>
          <p:cNvSpPr txBox="1">
            <a:spLocks noChangeArrowheads="1"/>
          </p:cNvSpPr>
          <p:nvPr/>
        </p:nvSpPr>
        <p:spPr bwMode="auto">
          <a:xfrm>
            <a:off x="606425" y="4202113"/>
            <a:ext cx="67119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Tx/>
              <a:buFont typeface="Wingdings" panose="05000000000000000000" pitchFamily="2" charset="2"/>
              <a:buChar char="à"/>
            </a:pPr>
            <a:r>
              <a:rPr lang="en-US" altLang="en-US" sz="3600" b="1" i="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Tấm lòng ân nghĩa, thủy chung</a:t>
            </a:r>
          </a:p>
          <a:p>
            <a:pPr eaLnBrk="1" hangingPunct="1">
              <a:buClrTx/>
              <a:buFontTx/>
              <a:buNone/>
            </a:pPr>
            <a:r>
              <a:rPr lang="en-US" altLang="en-US" sz="3600">
                <a:latin typeface="Times New Roman" panose="02020603050405020304" pitchFamily="18" charset="0"/>
                <a:cs typeface="Times New Roman" panose="02020603050405020304" pitchFamily="18" charset="0"/>
                <a:sym typeface="Wingdings" panose="05000000000000000000" pitchFamily="2" charset="2"/>
              </a:rPr>
              <a:t> </a:t>
            </a:r>
          </a:p>
        </p:txBody>
      </p:sp>
      <p:pic>
        <p:nvPicPr>
          <p:cNvPr id="37902" name="Picture 14" descr="ca-hue-4">
            <a:extLst>
              <a:ext uri="{FF2B5EF4-FFF2-40B4-BE49-F238E27FC236}">
                <a16:creationId xmlns:a16="http://schemas.microsoft.com/office/drawing/2014/main" id="{4D065620-61D4-4E09-A7E4-2EDB3F009C2B}"/>
              </a:ext>
            </a:extLst>
          </p:cNvPr>
          <p:cNvPicPr>
            <a:picLocks noChangeAspect="1" noChangeArrowheads="1"/>
          </p:cNvPicPr>
          <p:nvPr/>
        </p:nvPicPr>
        <p:blipFill>
          <a:blip r:embed="rId3"/>
          <a:srcRect/>
          <a:stretch>
            <a:fillRect/>
          </a:stretch>
        </p:blipFill>
        <p:spPr bwMode="auto">
          <a:xfrm>
            <a:off x="6614355" y="-22764"/>
            <a:ext cx="4896024" cy="5035257"/>
          </a:xfrm>
          <a:prstGeom prst="rect">
            <a:avLst/>
          </a:prstGeom>
          <a:ln>
            <a:noFill/>
          </a:ln>
          <a:effectLst>
            <a:softEdge rad="635000"/>
          </a:effectLst>
        </p:spPr>
      </p:pic>
      <p:sp>
        <p:nvSpPr>
          <p:cNvPr id="2" name="Right Arrow 1">
            <a:extLst>
              <a:ext uri="{FF2B5EF4-FFF2-40B4-BE49-F238E27FC236}">
                <a16:creationId xmlns:a16="http://schemas.microsoft.com/office/drawing/2014/main" id="{886D57E9-CE07-4373-B20A-2435C8927BA6}"/>
              </a:ext>
            </a:extLst>
          </p:cNvPr>
          <p:cNvSpPr/>
          <p:nvPr/>
        </p:nvSpPr>
        <p:spPr>
          <a:xfrm rot="19395685" flipV="1">
            <a:off x="2851150" y="1866900"/>
            <a:ext cx="1009650" cy="242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ight Arrow 13">
            <a:extLst>
              <a:ext uri="{FF2B5EF4-FFF2-40B4-BE49-F238E27FC236}">
                <a16:creationId xmlns:a16="http://schemas.microsoft.com/office/drawing/2014/main" id="{07DC4DA0-BC37-45CB-B128-9EA32E632F77}"/>
              </a:ext>
            </a:extLst>
          </p:cNvPr>
          <p:cNvSpPr/>
          <p:nvPr/>
        </p:nvSpPr>
        <p:spPr>
          <a:xfrm rot="3075775" flipV="1">
            <a:off x="2765425" y="2487613"/>
            <a:ext cx="1008063" cy="2428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894"/>
                                        </p:tgtEl>
                                        <p:attrNameLst>
                                          <p:attrName>style.visibility</p:attrName>
                                        </p:attrNameLst>
                                      </p:cBhvr>
                                      <p:to>
                                        <p:strVal val="visible"/>
                                      </p:to>
                                    </p:set>
                                    <p:animEffect transition="in" filter="circle(in)">
                                      <p:cBhvr>
                                        <p:cTn id="7" dur="2000"/>
                                        <p:tgtEl>
                                          <p:spTgt spid="378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7895"/>
                                        </p:tgtEl>
                                        <p:attrNameLst>
                                          <p:attrName>style.visibility</p:attrName>
                                        </p:attrNameLst>
                                      </p:cBhvr>
                                      <p:to>
                                        <p:strVal val="visible"/>
                                      </p:to>
                                    </p:set>
                                    <p:animEffect transition="in" filter="circle(in)">
                                      <p:cBhvr>
                                        <p:cTn id="15" dur="2000"/>
                                        <p:tgtEl>
                                          <p:spTgt spid="3789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7896"/>
                                        </p:tgtEl>
                                        <p:attrNameLst>
                                          <p:attrName>style.visibility</p:attrName>
                                        </p:attrNameLst>
                                      </p:cBhvr>
                                      <p:to>
                                        <p:strVal val="visible"/>
                                      </p:to>
                                    </p:set>
                                    <p:animEffect transition="in" filter="circle(in)">
                                      <p:cBhvr>
                                        <p:cTn id="23" dur="2000"/>
                                        <p:tgtEl>
                                          <p:spTgt spid="378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1" presetClass="entr" presetSubtype="1" fill="hold" nodeType="clickEffect">
                                  <p:stCondLst>
                                    <p:cond delay="0"/>
                                  </p:stCondLst>
                                  <p:childTnLst>
                                    <p:set>
                                      <p:cBhvr>
                                        <p:cTn id="27" dur="1" fill="hold">
                                          <p:stCondLst>
                                            <p:cond delay="0"/>
                                          </p:stCondLst>
                                        </p:cTn>
                                        <p:tgtEl>
                                          <p:spTgt spid="37902"/>
                                        </p:tgtEl>
                                        <p:attrNameLst>
                                          <p:attrName>style.visibility</p:attrName>
                                        </p:attrNameLst>
                                      </p:cBhvr>
                                      <p:to>
                                        <p:strVal val="visible"/>
                                      </p:to>
                                    </p:set>
                                    <p:animEffect transition="in" filter="wheel(1)">
                                      <p:cBhvr>
                                        <p:cTn id="28" dur="2000"/>
                                        <p:tgtEl>
                                          <p:spTgt spid="379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7900"/>
                                        </p:tgtEl>
                                        <p:attrNameLst>
                                          <p:attrName>style.visibility</p:attrName>
                                        </p:attrNameLst>
                                      </p:cBhvr>
                                      <p:to>
                                        <p:strVal val="visible"/>
                                      </p:to>
                                    </p:set>
                                    <p:animEffect transition="in" filter="wheel(1)">
                                      <p:cBhvr>
                                        <p:cTn id="33" dur="2000"/>
                                        <p:tgtEl>
                                          <p:spTgt spid="37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4" grpId="0"/>
      <p:bldP spid="37895" grpId="0" animBg="1"/>
      <p:bldP spid="37896" grpId="0" animBg="1"/>
      <p:bldP spid="37900" grpId="0"/>
      <p:bldP spid="2"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3">
            <a:extLst>
              <a:ext uri="{FF2B5EF4-FFF2-40B4-BE49-F238E27FC236}">
                <a16:creationId xmlns:a16="http://schemas.microsoft.com/office/drawing/2014/main" id="{C49D6018-C87E-4CDA-A347-75A5E4BBC2D8}"/>
              </a:ext>
            </a:extLst>
          </p:cNvPr>
          <p:cNvSpPr>
            <a:spLocks noGrp="1" noChangeArrowheads="1"/>
          </p:cNvSpPr>
          <p:nvPr>
            <p:ph idx="1"/>
          </p:nvPr>
        </p:nvSpPr>
        <p:spPr>
          <a:xfrm>
            <a:off x="1357313" y="84138"/>
            <a:ext cx="9142412" cy="563562"/>
          </a:xfrm>
          <a:solidFill>
            <a:srgbClr val="FFC000"/>
          </a:solidFill>
        </p:spPr>
        <p:txBody>
          <a:bodyPr rtlCol="0">
            <a:normAutofit/>
          </a:bodyPr>
          <a:lstStyle/>
          <a:p>
            <a:pPr marL="0" indent="0" algn="ctr" eaLnBrk="1" fontAlgn="auto" hangingPunct="1">
              <a:spcAft>
                <a:spcPts val="0"/>
              </a:spcAft>
              <a:buFont typeface="Arial" panose="020B0604020202020204" pitchFamily="34" charset="0"/>
              <a:buNone/>
              <a:defRPr/>
            </a:pPr>
            <a:r>
              <a:rPr lang="en-US" b="1" u="sng" dirty="0">
                <a:solidFill>
                  <a:srgbClr val="FF0000"/>
                </a:solidFill>
                <a:latin typeface="Times New Roman" pitchFamily="18" charset="0"/>
                <a:cs typeface="Times New Roman" pitchFamily="18" charset="0"/>
              </a:rPr>
              <a:t>TỔNG KẾT</a:t>
            </a:r>
            <a:endParaRPr lang="en-US" dirty="0">
              <a:solidFill>
                <a:srgbClr val="FF0000"/>
              </a:solidFill>
              <a:latin typeface="Times New Roman" pitchFamily="18" charset="0"/>
              <a:cs typeface="Times New Roman" pitchFamily="18" charset="0"/>
            </a:endParaRPr>
          </a:p>
        </p:txBody>
      </p:sp>
      <p:sp>
        <p:nvSpPr>
          <p:cNvPr id="3" name="Rectangle 3">
            <a:extLst>
              <a:ext uri="{FF2B5EF4-FFF2-40B4-BE49-F238E27FC236}">
                <a16:creationId xmlns:a16="http://schemas.microsoft.com/office/drawing/2014/main" id="{E5AB2304-B758-4497-B4D6-38A1F7F5CC28}"/>
              </a:ext>
            </a:extLst>
          </p:cNvPr>
          <p:cNvSpPr txBox="1">
            <a:spLocks noChangeArrowheads="1"/>
          </p:cNvSpPr>
          <p:nvPr/>
        </p:nvSpPr>
        <p:spPr bwMode="auto">
          <a:xfrm>
            <a:off x="6081713" y="1112838"/>
            <a:ext cx="5759450" cy="5410200"/>
          </a:xfrm>
          <a:prstGeom prst="rect">
            <a:avLst/>
          </a:prstGeom>
          <a:solidFill>
            <a:schemeClr val="accent1">
              <a:lumMod val="20000"/>
              <a:lumOff val="80000"/>
            </a:schemeClr>
          </a:solid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eaLnBrk="1" fontAlgn="auto" hangingPunct="1">
              <a:spcAft>
                <a:spcPts val="0"/>
              </a:spcAft>
              <a:buFont typeface="Arial" panose="020B0604020202020204" pitchFamily="34" charset="0"/>
              <a:buNone/>
              <a:defRPr/>
            </a:pPr>
            <a:r>
              <a:rPr lang="en-US" b="1" u="sng" dirty="0">
                <a:solidFill>
                  <a:srgbClr val="0070C0"/>
                </a:solidFill>
                <a:latin typeface="Times New Roman" pitchFamily="18" charset="0"/>
                <a:cs typeface="Times New Roman" pitchFamily="18" charset="0"/>
              </a:rPr>
              <a:t>2. </a:t>
            </a:r>
            <a:r>
              <a:rPr lang="en-US" b="1" u="sng" dirty="0" err="1">
                <a:solidFill>
                  <a:srgbClr val="0070C0"/>
                </a:solidFill>
                <a:latin typeface="Times New Roman" pitchFamily="18" charset="0"/>
                <a:cs typeface="Times New Roman" pitchFamily="18" charset="0"/>
              </a:rPr>
              <a:t>Nghệ</a:t>
            </a:r>
            <a:r>
              <a:rPr lang="en-US" b="1" u="sng" dirty="0">
                <a:solidFill>
                  <a:srgbClr val="0070C0"/>
                </a:solidFill>
                <a:latin typeface="Times New Roman" pitchFamily="18" charset="0"/>
                <a:cs typeface="Times New Roman" pitchFamily="18" charset="0"/>
              </a:rPr>
              <a:t> </a:t>
            </a:r>
            <a:r>
              <a:rPr lang="en-US" b="1" u="sng" dirty="0" err="1">
                <a:solidFill>
                  <a:srgbClr val="0070C0"/>
                </a:solidFill>
                <a:latin typeface="Times New Roman" pitchFamily="18" charset="0"/>
                <a:cs typeface="Times New Roman" pitchFamily="18" charset="0"/>
              </a:rPr>
              <a:t>thuật</a:t>
            </a:r>
            <a:endParaRPr lang="en-US" dirty="0">
              <a:solidFill>
                <a:srgbClr val="0070C0"/>
              </a:solidFill>
              <a:latin typeface="Times New Roman" pitchFamily="18" charset="0"/>
              <a:cs typeface="Times New Roman" pitchFamily="18" charset="0"/>
            </a:endParaRPr>
          </a:p>
          <a:p>
            <a:pPr marL="0" indent="0" algn="just" eaLnBrk="1" fontAlgn="auto" hangingPunct="1">
              <a:spcAft>
                <a:spcPts val="0"/>
              </a:spcAft>
              <a:buFont typeface="Arial" panose="020B0604020202020204" pitchFamily="34" charset="0"/>
              <a:buNone/>
              <a:defRPr/>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gieo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vần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liền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xúc</a:t>
            </a:r>
            <a:r>
              <a:rPr lang="en-US" dirty="0">
                <a:latin typeface="Times New Roman" pitchFamily="18" charset="0"/>
                <a:cs typeface="Times New Roman" pitchFamily="18" charset="0"/>
              </a:rPr>
              <a:t>.</a:t>
            </a:r>
          </a:p>
          <a:p>
            <a:pPr marL="0" indent="0" algn="just" eaLnBrk="1" fontAlgn="auto" hangingPunct="1">
              <a:spcAft>
                <a:spcPts val="0"/>
              </a:spcAft>
              <a:buFont typeface="Arial" panose="020B0604020202020204" pitchFamily="34" charset="0"/>
              <a:buNone/>
              <a:defRPr/>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Ngôn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ngữ</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ảnh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gợi</a:t>
            </a:r>
            <a:endParaRPr lang="en-US" dirty="0">
              <a:latin typeface="Times New Roman" pitchFamily="18" charset="0"/>
              <a:cs typeface="Times New Roman" pitchFamily="18" charset="0"/>
            </a:endParaRPr>
          </a:p>
          <a:p>
            <a:pPr marL="0" indent="0" algn="just" eaLnBrk="1" fontAlgn="auto" hangingPunct="1">
              <a:spcAft>
                <a:spcPts val="0"/>
              </a:spcAft>
              <a:buFont typeface="Arial" panose="020B0604020202020204" pitchFamily="34" charset="0"/>
              <a:buNone/>
              <a:defRPr/>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Cảm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tiếng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lòng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thanh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Hải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với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đời</a:t>
            </a:r>
            <a:r>
              <a:rPr lang="en-US" dirty="0">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6549AE6F-8CF6-4EB4-9302-5EA3C8DFA5D9}"/>
              </a:ext>
            </a:extLst>
          </p:cNvPr>
          <p:cNvSpPr txBox="1">
            <a:spLocks noChangeArrowheads="1"/>
          </p:cNvSpPr>
          <p:nvPr/>
        </p:nvSpPr>
        <p:spPr bwMode="auto">
          <a:xfrm>
            <a:off x="290513" y="1112838"/>
            <a:ext cx="5470525" cy="5410200"/>
          </a:xfrm>
          <a:prstGeom prst="rect">
            <a:avLst/>
          </a:prstGeom>
          <a:solidFill>
            <a:schemeClr val="accent3">
              <a:lumMod val="60000"/>
              <a:lumOff val="40000"/>
            </a:schemeClr>
          </a:solid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eaLnBrk="1" fontAlgn="auto" hangingPunct="1">
              <a:spcAft>
                <a:spcPts val="0"/>
              </a:spcAft>
              <a:buFont typeface="Arial" panose="020B0604020202020204" pitchFamily="34" charset="0"/>
              <a:buNone/>
              <a:defRPr/>
            </a:pPr>
            <a:r>
              <a:rPr lang="en-US" b="1" u="sng" dirty="0">
                <a:solidFill>
                  <a:srgbClr val="0070C0"/>
                </a:solidFill>
                <a:latin typeface="Times New Roman" pitchFamily="18" charset="0"/>
                <a:cs typeface="Times New Roman" pitchFamily="18" charset="0"/>
              </a:rPr>
              <a:t>1. </a:t>
            </a:r>
            <a:r>
              <a:rPr lang="en-US" b="1" u="sng" dirty="0" err="1">
                <a:solidFill>
                  <a:srgbClr val="0070C0"/>
                </a:solidFill>
                <a:latin typeface="Times New Roman" pitchFamily="18" charset="0"/>
                <a:cs typeface="Times New Roman" pitchFamily="18" charset="0"/>
              </a:rPr>
              <a:t>Nội</a:t>
            </a:r>
            <a:r>
              <a:rPr lang="en-US" b="1" u="sng" dirty="0">
                <a:solidFill>
                  <a:srgbClr val="0070C0"/>
                </a:solidFill>
                <a:latin typeface="Times New Roman" pitchFamily="18" charset="0"/>
                <a:cs typeface="Times New Roman" pitchFamily="18" charset="0"/>
              </a:rPr>
              <a:t> dung</a:t>
            </a:r>
            <a:endParaRPr lang="en-US" dirty="0">
              <a:solidFill>
                <a:srgbClr val="0070C0"/>
              </a:solidFill>
              <a:latin typeface="Times New Roman" pitchFamily="18" charset="0"/>
              <a:cs typeface="Times New Roman" pitchFamily="18" charset="0"/>
            </a:endParaRPr>
          </a:p>
          <a:p>
            <a:pPr marL="0" indent="0" algn="just" eaLnBrk="1" fontAlgn="auto" hangingPunct="1">
              <a:spcAft>
                <a:spcPts val="0"/>
              </a:spcAft>
              <a:buFont typeface="Arial" panose="020B0604020202020204" pitchFamily="34" charset="0"/>
              <a:buNone/>
              <a:defRPr/>
            </a:pPr>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thơ</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vẻ</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đẹp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ddaaats</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 Qua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lẽ</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đẹp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sẵn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cuộc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mình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nước</a:t>
            </a:r>
            <a:r>
              <a:rPr lang="en-US" dirty="0">
                <a:latin typeface="Times New Roman" pitchFamily="18" charset="0"/>
                <a:cs typeface="Times New Roman" pitchFamily="18" charset="0"/>
              </a:rPr>
              <a:t>.</a:t>
            </a:r>
          </a:p>
        </p:txBody>
      </p:sp>
      <p:sp>
        <p:nvSpPr>
          <p:cNvPr id="2" name="Down Arrow 1">
            <a:extLst>
              <a:ext uri="{FF2B5EF4-FFF2-40B4-BE49-F238E27FC236}">
                <a16:creationId xmlns:a16="http://schemas.microsoft.com/office/drawing/2014/main" id="{882084AD-5C51-4544-AAF9-0C1FA1935C08}"/>
              </a:ext>
            </a:extLst>
          </p:cNvPr>
          <p:cNvSpPr/>
          <p:nvPr/>
        </p:nvSpPr>
        <p:spPr>
          <a:xfrm>
            <a:off x="8475663" y="720725"/>
            <a:ext cx="485775" cy="319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Down Arrow 5">
            <a:extLst>
              <a:ext uri="{FF2B5EF4-FFF2-40B4-BE49-F238E27FC236}">
                <a16:creationId xmlns:a16="http://schemas.microsoft.com/office/drawing/2014/main" id="{155BEB63-C252-4764-B344-2F4BA9ACACB1}"/>
              </a:ext>
            </a:extLst>
          </p:cNvPr>
          <p:cNvSpPr/>
          <p:nvPr/>
        </p:nvSpPr>
        <p:spPr>
          <a:xfrm>
            <a:off x="3025775" y="720725"/>
            <a:ext cx="487363" cy="319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4931">
                                            <p:bg/>
                                          </p:spTgt>
                                        </p:tgtEl>
                                        <p:attrNameLst>
                                          <p:attrName>style.visibility</p:attrName>
                                        </p:attrNameLst>
                                      </p:cBhvr>
                                      <p:to>
                                        <p:strVal val="visible"/>
                                      </p:to>
                                    </p:set>
                                    <p:animEffect transition="in" filter="wheel(1)">
                                      <p:cBhvr>
                                        <p:cTn id="7" dur="2000"/>
                                        <p:tgtEl>
                                          <p:spTgt spid="124931">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24931">
                                            <p:txEl>
                                              <p:pRg st="0" end="0"/>
                                            </p:txEl>
                                          </p:spTgt>
                                        </p:tgtEl>
                                        <p:attrNameLst>
                                          <p:attrName>style.visibility</p:attrName>
                                        </p:attrNameLst>
                                      </p:cBhvr>
                                      <p:to>
                                        <p:strVal val="visible"/>
                                      </p:to>
                                    </p:set>
                                    <p:animEffect transition="in" filter="wheel(1)">
                                      <p:cBhvr>
                                        <p:cTn id="12" dur="2000"/>
                                        <p:tgtEl>
                                          <p:spTgt spid="12493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1)">
                                      <p:cBhvr>
                                        <p:cTn id="25" dur="2000"/>
                                        <p:tgtEl>
                                          <p:spTgt spid="2"/>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heel(1)">
                                      <p:cBhvr>
                                        <p:cTn id="2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animBg="1"/>
      <p:bldP spid="3" grpId="0" animBg="1"/>
      <p:bldP spid="4" grpId="0" animBg="1"/>
      <p:bldP spid="2"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63F3EAB-954D-4A0D-B03D-80706245F9A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152400"/>
            <a:ext cx="1219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a:extLst>
              <a:ext uri="{FF2B5EF4-FFF2-40B4-BE49-F238E27FC236}">
                <a16:creationId xmlns:a16="http://schemas.microsoft.com/office/drawing/2014/main" id="{BDCAB361-2CD9-48E7-8930-529027BA81A1}"/>
              </a:ext>
            </a:extLst>
          </p:cNvPr>
          <p:cNvSpPr>
            <a:spLocks noChangeArrowheads="1"/>
          </p:cNvSpPr>
          <p:nvPr/>
        </p:nvSpPr>
        <p:spPr bwMode="auto">
          <a:xfrm>
            <a:off x="0" y="0"/>
            <a:ext cx="12192000" cy="6858000"/>
          </a:xfrm>
          <a:prstGeom prst="rect">
            <a:avLst/>
          </a:prstGeom>
          <a:noFill/>
          <a:ln w="76200" cmpd="tri">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rgbClr val="000000"/>
                </a:solidFill>
                <a:latin typeface="Arial" panose="020B0604020202020204" pitchFamily="34" charset="0"/>
              </a:defRPr>
            </a:lvl1pPr>
            <a:lvl2pPr marL="742950" indent="-285750" eaLnBrk="0" hangingPunct="0">
              <a:defRPr sz="2400">
                <a:solidFill>
                  <a:srgbClr val="000000"/>
                </a:solidFill>
                <a:latin typeface="Arial" panose="020B0604020202020204" pitchFamily="34" charset="0"/>
              </a:defRPr>
            </a:lvl2pPr>
            <a:lvl3pPr marL="1143000" indent="-228600" eaLnBrk="0" hangingPunct="0">
              <a:defRPr sz="2400">
                <a:solidFill>
                  <a:srgbClr val="000000"/>
                </a:solidFill>
                <a:latin typeface="Arial" panose="020B0604020202020204" pitchFamily="34" charset="0"/>
              </a:defRPr>
            </a:lvl3pPr>
            <a:lvl4pPr marL="1600200" indent="-228600" eaLnBrk="0" hangingPunct="0">
              <a:defRPr sz="2400">
                <a:solidFill>
                  <a:srgbClr val="000000"/>
                </a:solidFill>
                <a:latin typeface="Arial" panose="020B0604020202020204" pitchFamily="34" charset="0"/>
              </a:defRPr>
            </a:lvl4pPr>
            <a:lvl5pPr marL="2057400" indent="-228600" eaLnBrk="0" hangingPunct="0">
              <a:defRPr sz="2400">
                <a:solidFill>
                  <a:srgbClr val="000000"/>
                </a:solidFill>
                <a:latin typeface="Arial" panose="020B0604020202020204" pitchFamily="34" charset="0"/>
              </a:defRPr>
            </a:lvl5pPr>
            <a:lvl6pPr marL="2514600" indent="-228600" eaLnBrk="0" fontAlgn="base" hangingPunct="0">
              <a:spcBef>
                <a:spcPct val="0"/>
              </a:spcBef>
              <a:spcAft>
                <a:spcPct val="0"/>
              </a:spcAft>
              <a:defRPr sz="2400">
                <a:solidFill>
                  <a:srgbClr val="000000"/>
                </a:solidFill>
                <a:latin typeface="Arial" panose="020B0604020202020204" pitchFamily="34" charset="0"/>
              </a:defRPr>
            </a:lvl6pPr>
            <a:lvl7pPr marL="2971800" indent="-228600" eaLnBrk="0" fontAlgn="base" hangingPunct="0">
              <a:spcBef>
                <a:spcPct val="0"/>
              </a:spcBef>
              <a:spcAft>
                <a:spcPct val="0"/>
              </a:spcAft>
              <a:defRPr sz="2400">
                <a:solidFill>
                  <a:srgbClr val="000000"/>
                </a:solidFill>
                <a:latin typeface="Arial" panose="020B0604020202020204" pitchFamily="34" charset="0"/>
              </a:defRPr>
            </a:lvl7pPr>
            <a:lvl8pPr marL="3429000" indent="-228600" eaLnBrk="0" fontAlgn="base" hangingPunct="0">
              <a:spcBef>
                <a:spcPct val="0"/>
              </a:spcBef>
              <a:spcAft>
                <a:spcPct val="0"/>
              </a:spcAft>
              <a:defRPr sz="2400">
                <a:solidFill>
                  <a:srgbClr val="000000"/>
                </a:solidFill>
                <a:latin typeface="Arial" panose="020B0604020202020204" pitchFamily="34" charset="0"/>
              </a:defRPr>
            </a:lvl8pPr>
            <a:lvl9pPr marL="3886200" indent="-228600" eaLnBrk="0" fontAlgn="base" hangingPunct="0">
              <a:spcBef>
                <a:spcPct val="0"/>
              </a:spcBef>
              <a:spcAft>
                <a:spcPct val="0"/>
              </a:spcAft>
              <a:defRPr sz="2400">
                <a:solidFill>
                  <a:srgbClr val="000000"/>
                </a:solidFill>
                <a:latin typeface="Arial" panose="020B0604020202020204" pitchFamily="34" charset="0"/>
              </a:defRPr>
            </a:lvl9pPr>
          </a:lstStyle>
          <a:p>
            <a:endParaRPr lang="en-US" altLang="en-US" b="1">
              <a:solidFill>
                <a:schemeClr val="tx1"/>
              </a:solidFill>
              <a:latin typeface="Times New Roman" panose="02020603050405020304" pitchFamily="18" charset="0"/>
              <a:cs typeface="Arial" panose="020B0604020202020204" pitchFamily="34" charset="0"/>
            </a:endParaRPr>
          </a:p>
        </p:txBody>
      </p:sp>
      <p:pic>
        <p:nvPicPr>
          <p:cNvPr id="8197" name="Picture 119" descr="So do VN">
            <a:extLst>
              <a:ext uri="{FF2B5EF4-FFF2-40B4-BE49-F238E27FC236}">
                <a16:creationId xmlns:a16="http://schemas.microsoft.com/office/drawing/2014/main" id="{F1A8D8FC-C564-48DB-BE1E-FF0E807E249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34600" y="1457325"/>
            <a:ext cx="18954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DE924E61-0CD3-1146-8841-C52BC4BC38E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6572" y="169656"/>
            <a:ext cx="1797333" cy="270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
        <p:nvSpPr>
          <p:cNvPr id="4" name="TextBox 3"/>
          <p:cNvSpPr txBox="1"/>
          <p:nvPr/>
        </p:nvSpPr>
        <p:spPr>
          <a:xfrm>
            <a:off x="2971800" y="914400"/>
            <a:ext cx="5181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Tiết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8600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ình nền Powerpoint đẹp nhất, đơn giản và dễ thương">
            <a:extLst>
              <a:ext uri="{FF2B5EF4-FFF2-40B4-BE49-F238E27FC236}">
                <a16:creationId xmlns:a16="http://schemas.microsoft.com/office/drawing/2014/main" id="{248731DB-82C3-4B35-8002-40B98F6C3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19656DC-2075-4414-A6EB-41BA94E2B361}"/>
              </a:ext>
            </a:extLst>
          </p:cNvPr>
          <p:cNvSpPr/>
          <p:nvPr/>
        </p:nvSpPr>
        <p:spPr>
          <a:xfrm>
            <a:off x="266700" y="822325"/>
            <a:ext cx="11844338" cy="5580063"/>
          </a:xfrm>
          <a:prstGeom prst="rect">
            <a:avLst/>
          </a:prstGeom>
        </p:spPr>
        <p:txBody>
          <a:bodyPr>
            <a:spAutoFit/>
          </a:bodyPr>
          <a:lstStyle/>
          <a:p>
            <a:pPr>
              <a:lnSpc>
                <a:spcPct val="115000"/>
              </a:lnSpc>
              <a:spcAft>
                <a:spcPts val="0"/>
              </a:spcAft>
              <a:defRPr/>
            </a:pP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thật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1828800">
              <a:lnSpc>
                <a:spcPct val="115000"/>
              </a:lnSpc>
              <a:spcAft>
                <a:spcPts val="0"/>
              </a:spcAft>
              <a:defRPr/>
            </a:pP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Mọc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dòng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sông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xanh</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1828800">
              <a:lnSpc>
                <a:spcPct val="115000"/>
              </a:lnSpc>
              <a:spcAft>
                <a:spcPts val="0"/>
              </a:spcAft>
              <a:defRPr/>
            </a:pP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tay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tôi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defRPr/>
            </a:pP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nằm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hoàn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defRPr/>
            </a:pP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Dựa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hãy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văn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khoảng</a:t>
            </a:r>
            <a:r>
              <a:rPr lang="en-US" sz="2400" dirty="0">
                <a:latin typeface="Times New Roman" panose="02020603050405020304" pitchFamily="18" charset="0"/>
                <a:ea typeface="Calibri" panose="020F0502020204030204" pitchFamily="34" charset="0"/>
                <a:cs typeface="Times New Roman" panose="02020603050405020304" pitchFamily="18" charset="0"/>
              </a:rPr>
              <a:t> 10 - 12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luận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400" dirty="0">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hợp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chứa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mùa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cảm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vẻ</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đẹp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ấy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gạch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dưới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ngữ</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phép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nối</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defRPr/>
            </a:pP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Cũng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marL="1828800">
              <a:lnSpc>
                <a:spcPct val="115000"/>
              </a:lnSpc>
              <a:spcAft>
                <a:spcPts val="0"/>
              </a:spcAft>
              <a:defRPr/>
            </a:pPr>
            <a:r>
              <a:rPr lang="en-US" sz="2400" i="1" dirty="0">
                <a:latin typeface="Times New Roman" panose="02020603050405020304" pitchFamily="18" charset="0"/>
                <a:ea typeface="Calibri" panose="020F0502020204030204" pitchFamily="34" charset="0"/>
                <a:cs typeface="Times New Roman" panose="02020603050405020304" pitchFamily="18" charset="0"/>
              </a:rPr>
              <a:t>“</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Mùa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xuân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1828800">
              <a:lnSpc>
                <a:spcPct val="115000"/>
              </a:lnSpc>
              <a:spcAft>
                <a:spcPts val="0"/>
              </a:spcAft>
              <a:defRPr/>
            </a:pPr>
            <a:r>
              <a:rPr lang="en-US" sz="2400" i="1" dirty="0" err="1">
                <a:latin typeface="Times New Roman" panose="02020603050405020304" pitchFamily="18" charset="0"/>
                <a:ea typeface="Calibri" panose="020F0502020204030204" pitchFamily="34" charset="0"/>
                <a:cs typeface="Times New Roman" panose="02020603050405020304" pitchFamily="18" charset="0"/>
              </a:rPr>
              <a:t>Lộc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giắt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lưng</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defRPr/>
            </a:pP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câu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thơ</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từ</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như</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2400" dirty="0">
                <a:latin typeface="Times New Roman" panose="02020603050405020304" pitchFamily="18" charset="0"/>
                <a:ea typeface="Calibri" panose="020F0502020204030204" pitchFamily="34" charset="0"/>
                <a:cs typeface="Times New Roman" panose="02020603050405020304" pitchFamily="18" charset="0"/>
              </a:rPr>
              <a:t>? Theo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vì</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súng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Lộc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giắt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lưng</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83972" name="TextBox 4">
            <a:extLst>
              <a:ext uri="{FF2B5EF4-FFF2-40B4-BE49-F238E27FC236}">
                <a16:creationId xmlns:a16="http://schemas.microsoft.com/office/drawing/2014/main" id="{46917CF7-8DAD-4DAF-B2EF-0C28561C509D}"/>
              </a:ext>
            </a:extLst>
          </p:cNvPr>
          <p:cNvSpPr txBox="1">
            <a:spLocks noChangeArrowheads="1"/>
          </p:cNvSpPr>
          <p:nvPr/>
        </p:nvSpPr>
        <p:spPr bwMode="auto">
          <a:xfrm>
            <a:off x="4699000" y="201613"/>
            <a:ext cx="2160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800" b="1">
                <a:solidFill>
                  <a:srgbClr val="FF0000"/>
                </a:solidFill>
                <a:latin typeface="Times New Roman" panose="02020603050405020304" pitchFamily="18" charset="0"/>
                <a:cs typeface="Times New Roman" panose="02020603050405020304" pitchFamily="18" charset="0"/>
              </a:rPr>
              <a:t>PHIẾU SỐ 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Hình nền Powerpoint đẹp nhất, đơn giản và dễ thương">
            <a:extLst>
              <a:ext uri="{FF2B5EF4-FFF2-40B4-BE49-F238E27FC236}">
                <a16:creationId xmlns:a16="http://schemas.microsoft.com/office/drawing/2014/main" id="{248731DB-82C3-4B35-8002-40B98F6C3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19656DC-2075-4414-A6EB-41BA94E2B361}"/>
              </a:ext>
            </a:extLst>
          </p:cNvPr>
          <p:cNvSpPr/>
          <p:nvPr/>
        </p:nvSpPr>
        <p:spPr>
          <a:xfrm>
            <a:off x="884902" y="1431925"/>
            <a:ext cx="9920749" cy="1757212"/>
          </a:xfrm>
          <a:prstGeom prst="rect">
            <a:avLst/>
          </a:prstGeom>
        </p:spPr>
        <p:txBody>
          <a:bodyPr wrap="square">
            <a:spAutoFit/>
          </a:bodyPr>
          <a:lstStyle/>
          <a:p>
            <a:pPr algn="ctr">
              <a:lnSpc>
                <a:spcPct val="115000"/>
              </a:lnSpc>
              <a:spcAft>
                <a:spcPts val="0"/>
              </a:spcAft>
              <a:defRPr/>
            </a:pPr>
            <a:r>
              <a:rPr lang="en-US" sz="3600">
                <a:latin typeface="Times New Roman" panose="02020603050405020304" pitchFamily="18" charset="0"/>
                <a:ea typeface="Calibri" panose="020F0502020204030204" pitchFamily="34" charset="0"/>
                <a:cs typeface="Times New Roman" panose="02020603050405020304" pitchFamily="18" charset="0"/>
              </a:rPr>
              <a:t>Viết đoạn văn nêu cảm nhận về một đoạn thơ mà em yêu thích trong bài thơ Mùa xuân nho nhỏ</a:t>
            </a:r>
          </a:p>
          <a:p>
            <a:pPr>
              <a:lnSpc>
                <a:spcPct val="115000"/>
              </a:lnSpc>
              <a:spcAft>
                <a:spcPts val="0"/>
              </a:spcAft>
              <a:defRPr/>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3972" name="TextBox 4">
            <a:extLst>
              <a:ext uri="{FF2B5EF4-FFF2-40B4-BE49-F238E27FC236}">
                <a16:creationId xmlns:a16="http://schemas.microsoft.com/office/drawing/2014/main" id="{46917CF7-8DAD-4DAF-B2EF-0C28561C509D}"/>
              </a:ext>
            </a:extLst>
          </p:cNvPr>
          <p:cNvSpPr txBox="1">
            <a:spLocks noChangeArrowheads="1"/>
          </p:cNvSpPr>
          <p:nvPr/>
        </p:nvSpPr>
        <p:spPr bwMode="auto">
          <a:xfrm>
            <a:off x="3254477" y="454819"/>
            <a:ext cx="42377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4000" b="1">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6894671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ẫu slide cảm ơn, kết thúc đẹp nhất cho Powerpoint, Background powerpo">
            <a:extLst>
              <a:ext uri="{FF2B5EF4-FFF2-40B4-BE49-F238E27FC236}">
                <a16:creationId xmlns:a16="http://schemas.microsoft.com/office/drawing/2014/main" id="{42DFD34C-9304-4E8C-B605-3112D1905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31" y="118845"/>
            <a:ext cx="12014069" cy="6620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864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36ED90-D7F4-4176-87D4-E95D2889A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90" y="0"/>
            <a:ext cx="12192000" cy="6854313"/>
          </a:xfrm>
          <a:prstGeom prst="rect">
            <a:avLst/>
          </a:prstGeom>
        </p:spPr>
      </p:pic>
    </p:spTree>
    <p:extLst>
      <p:ext uri="{BB962C8B-B14F-4D97-AF65-F5344CB8AC3E}">
        <p14:creationId xmlns:p14="http://schemas.microsoft.com/office/powerpoint/2010/main" val="1322425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398261" y="4799316"/>
            <a:ext cx="1256805" cy="9310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Picture 13" descr="Hình ảnh có liên quan">
            <a:extLst>
              <a:ext uri="{FF2B5EF4-FFF2-40B4-BE49-F238E27FC236}">
                <a16:creationId xmlns:a16="http://schemas.microsoft.com/office/drawing/2014/main" id="{B98F1313-968F-4796-A5A1-8BE34585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58" t="-3393" r="38468" b="100000"/>
          <a:stretch>
            <a:fillRect/>
          </a:stretch>
        </p:blipFill>
        <p:spPr bwMode="auto">
          <a:xfrm>
            <a:off x="4703489" y="759655"/>
            <a:ext cx="2207645" cy="176800"/>
          </a:xfrm>
          <a:custGeom>
            <a:avLst/>
            <a:gdLst>
              <a:gd name="connsiteX0" fmla="*/ 1430027 w 2207645"/>
              <a:gd name="connsiteY0" fmla="*/ 0 h 176800"/>
              <a:gd name="connsiteX1" fmla="*/ 1922396 w 2207645"/>
              <a:gd name="connsiteY1" fmla="*/ 42203 h 176800"/>
              <a:gd name="connsiteX2" fmla="*/ 2034938 w 2207645"/>
              <a:gd name="connsiteY2" fmla="*/ 70339 h 176800"/>
              <a:gd name="connsiteX3" fmla="*/ 2175615 w 2207645"/>
              <a:gd name="connsiteY3" fmla="*/ 140677 h 176800"/>
              <a:gd name="connsiteX4" fmla="*/ 2205635 w 2207645"/>
              <a:gd name="connsiteY4" fmla="*/ 171901 h 176800"/>
              <a:gd name="connsiteX5" fmla="*/ 2207645 w 2207645"/>
              <a:gd name="connsiteY5" fmla="*/ 176800 h 176800"/>
              <a:gd name="connsiteX6" fmla="*/ 0 w 2207645"/>
              <a:gd name="connsiteY6" fmla="*/ 176800 h 176800"/>
              <a:gd name="connsiteX7" fmla="*/ 272 w 2207645"/>
              <a:gd name="connsiteY7" fmla="*/ 176544 h 176800"/>
              <a:gd name="connsiteX8" fmla="*/ 23258 w 2207645"/>
              <a:gd name="connsiteY8" fmla="*/ 154745 h 176800"/>
              <a:gd name="connsiteX9" fmla="*/ 93596 w 2207645"/>
              <a:gd name="connsiteY9" fmla="*/ 98474 h 176800"/>
              <a:gd name="connsiteX10" fmla="*/ 923590 w 2207645"/>
              <a:gd name="connsiteY10" fmla="*/ 84407 h 176800"/>
              <a:gd name="connsiteX11" fmla="*/ 1064267 w 2207645"/>
              <a:gd name="connsiteY11" fmla="*/ 42203 h 176800"/>
              <a:gd name="connsiteX12" fmla="*/ 1190876 w 2207645"/>
              <a:gd name="connsiteY12" fmla="*/ 14068 h 176800"/>
              <a:gd name="connsiteX13" fmla="*/ 1430027 w 2207645"/>
              <a:gd name="connsiteY13" fmla="*/ 0 h 1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45" h="176800">
                <a:moveTo>
                  <a:pt x="1430027" y="0"/>
                </a:moveTo>
                <a:cubicBezTo>
                  <a:pt x="1699621" y="11722"/>
                  <a:pt x="1705732" y="-1130"/>
                  <a:pt x="1922396" y="42203"/>
                </a:cubicBezTo>
                <a:cubicBezTo>
                  <a:pt x="1960314" y="49787"/>
                  <a:pt x="1998899" y="56324"/>
                  <a:pt x="2034938" y="70339"/>
                </a:cubicBezTo>
                <a:cubicBezTo>
                  <a:pt x="2083800" y="89341"/>
                  <a:pt x="2130330" y="114260"/>
                  <a:pt x="2175615" y="140677"/>
                </a:cubicBezTo>
                <a:cubicBezTo>
                  <a:pt x="2188433" y="148154"/>
                  <a:pt x="2198082" y="159087"/>
                  <a:pt x="2205635" y="171901"/>
                </a:cubicBezTo>
                <a:lnTo>
                  <a:pt x="2207645" y="176800"/>
                </a:lnTo>
                <a:lnTo>
                  <a:pt x="0" y="176800"/>
                </a:lnTo>
                <a:lnTo>
                  <a:pt x="272" y="176544"/>
                </a:lnTo>
                <a:cubicBezTo>
                  <a:pt x="11451" y="165761"/>
                  <a:pt x="4501" y="171157"/>
                  <a:pt x="23258" y="154745"/>
                </a:cubicBezTo>
                <a:cubicBezTo>
                  <a:pt x="60772" y="121920"/>
                  <a:pt x="62145" y="129926"/>
                  <a:pt x="93596" y="98474"/>
                </a:cubicBezTo>
                <a:cubicBezTo>
                  <a:pt x="370261" y="93785"/>
                  <a:pt x="647349" y="100421"/>
                  <a:pt x="923590" y="84407"/>
                </a:cubicBezTo>
                <a:cubicBezTo>
                  <a:pt x="972465" y="81574"/>
                  <a:pt x="1016922" y="54662"/>
                  <a:pt x="1064267" y="42203"/>
                </a:cubicBezTo>
                <a:cubicBezTo>
                  <a:pt x="1106076" y="31201"/>
                  <a:pt x="1147928" y="19023"/>
                  <a:pt x="1190876" y="14068"/>
                </a:cubicBezTo>
                <a:cubicBezTo>
                  <a:pt x="1270204" y="4915"/>
                  <a:pt x="1350310" y="4689"/>
                  <a:pt x="143002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Hình ảnh có liên quan">
            <a:extLst>
              <a:ext uri="{FF2B5EF4-FFF2-40B4-BE49-F238E27FC236}">
                <a16:creationId xmlns:a16="http://schemas.microsoft.com/office/drawing/2014/main" id="{C2647D48-13B6-4B2F-8C0F-3890C95B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22" t="8036" r="68834" b="91774"/>
          <a:stretch>
            <a:fillRect/>
          </a:stretch>
        </p:blipFill>
        <p:spPr bwMode="auto">
          <a:xfrm>
            <a:off x="4159036" y="1355148"/>
            <a:ext cx="13028" cy="9876"/>
          </a:xfrm>
          <a:custGeom>
            <a:avLst/>
            <a:gdLst>
              <a:gd name="connsiteX0" fmla="*/ 13028 w 13028"/>
              <a:gd name="connsiteY0" fmla="*/ 0 h 9876"/>
              <a:gd name="connsiteX1" fmla="*/ 11142 w 13028"/>
              <a:gd name="connsiteY1" fmla="*/ 1465 h 9876"/>
              <a:gd name="connsiteX2" fmla="*/ 2633 w 13028"/>
              <a:gd name="connsiteY2" fmla="*/ 7851 h 9876"/>
              <a:gd name="connsiteX3" fmla="*/ 13028 w 13028"/>
              <a:gd name="connsiteY3" fmla="*/ 0 h 9876"/>
            </a:gdLst>
            <a:ahLst/>
            <a:cxnLst>
              <a:cxn ang="0">
                <a:pos x="connsiteX0" y="connsiteY0"/>
              </a:cxn>
              <a:cxn ang="0">
                <a:pos x="connsiteX1" y="connsiteY1"/>
              </a:cxn>
              <a:cxn ang="0">
                <a:pos x="connsiteX2" y="connsiteY2"/>
              </a:cxn>
              <a:cxn ang="0">
                <a:pos x="connsiteX3" y="connsiteY3"/>
              </a:cxn>
            </a:cxnLst>
            <a:rect l="l" t="t" r="r" b="b"/>
            <a:pathLst>
              <a:path w="13028" h="9876">
                <a:moveTo>
                  <a:pt x="13028" y="0"/>
                </a:moveTo>
                <a:lnTo>
                  <a:pt x="11142" y="1465"/>
                </a:lnTo>
                <a:cubicBezTo>
                  <a:pt x="2963" y="7718"/>
                  <a:pt x="-3970" y="12875"/>
                  <a:pt x="2633" y="7851"/>
                </a:cubicBezTo>
                <a:lnTo>
                  <a:pt x="13028" y="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Hình ảnh có liên quan">
            <a:extLst>
              <a:ext uri="{FF2B5EF4-FFF2-40B4-BE49-F238E27FC236}">
                <a16:creationId xmlns:a16="http://schemas.microsoft.com/office/drawing/2014/main" id="{F6C11F66-3E2F-4D9C-9A08-19415691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2" t="36437" r="100000" b="23047"/>
          <a:stretch>
            <a:fillRect/>
          </a:stretch>
        </p:blipFill>
        <p:spPr bwMode="auto">
          <a:xfrm>
            <a:off x="-433076" y="2834903"/>
            <a:ext cx="269906" cy="2110954"/>
          </a:xfrm>
          <a:custGeom>
            <a:avLst/>
            <a:gdLst>
              <a:gd name="connsiteX0" fmla="*/ 269906 w 269906"/>
              <a:gd name="connsiteY0" fmla="*/ 0 h 2110954"/>
              <a:gd name="connsiteX1" fmla="*/ 269906 w 269906"/>
              <a:gd name="connsiteY1" fmla="*/ 2110954 h 2110954"/>
              <a:gd name="connsiteX2" fmla="*/ 231439 w 269906"/>
              <a:gd name="connsiteY2" fmla="*/ 2088789 h 2110954"/>
              <a:gd name="connsiteX3" fmla="*/ 189236 w 269906"/>
              <a:gd name="connsiteY3" fmla="*/ 2032519 h 2110954"/>
              <a:gd name="connsiteX4" fmla="*/ 62627 w 269906"/>
              <a:gd name="connsiteY4" fmla="*/ 1863706 h 2110954"/>
              <a:gd name="connsiteX5" fmla="*/ 34491 w 269906"/>
              <a:gd name="connsiteY5" fmla="*/ 1807435 h 2110954"/>
              <a:gd name="connsiteX6" fmla="*/ 20424 w 269906"/>
              <a:gd name="connsiteY6" fmla="*/ 1258795 h 2110954"/>
              <a:gd name="connsiteX7" fmla="*/ 76694 w 269906"/>
              <a:gd name="connsiteY7" fmla="*/ 456937 h 2110954"/>
              <a:gd name="connsiteX8" fmla="*/ 90762 w 269906"/>
              <a:gd name="connsiteY8" fmla="*/ 386599 h 2110954"/>
              <a:gd name="connsiteX9" fmla="*/ 104830 w 269906"/>
              <a:gd name="connsiteY9" fmla="*/ 344395 h 2110954"/>
              <a:gd name="connsiteX10" fmla="*/ 118898 w 269906"/>
              <a:gd name="connsiteY10" fmla="*/ 259989 h 2110954"/>
              <a:gd name="connsiteX11" fmla="*/ 175168 w 269906"/>
              <a:gd name="connsiteY11" fmla="*/ 147448 h 2110954"/>
              <a:gd name="connsiteX12" fmla="*/ 217371 w 269906"/>
              <a:gd name="connsiteY12" fmla="*/ 63042 h 2110954"/>
              <a:gd name="connsiteX13" fmla="*/ 269906 w 269906"/>
              <a:gd name="connsiteY13" fmla="*/ 0 h 2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906" h="2110954">
                <a:moveTo>
                  <a:pt x="269906" y="0"/>
                </a:moveTo>
                <a:lnTo>
                  <a:pt x="269906" y="2110954"/>
                </a:lnTo>
                <a:lnTo>
                  <a:pt x="231439" y="2088789"/>
                </a:lnTo>
                <a:cubicBezTo>
                  <a:pt x="212089" y="2075549"/>
                  <a:pt x="204675" y="2050164"/>
                  <a:pt x="189236" y="2032519"/>
                </a:cubicBezTo>
                <a:cubicBezTo>
                  <a:pt x="89917" y="1919013"/>
                  <a:pt x="166647" y="2042026"/>
                  <a:pt x="62627" y="1863706"/>
                </a:cubicBezTo>
                <a:cubicBezTo>
                  <a:pt x="52060" y="1845592"/>
                  <a:pt x="37014" y="1828254"/>
                  <a:pt x="34491" y="1807435"/>
                </a:cubicBezTo>
                <a:cubicBezTo>
                  <a:pt x="-18497" y="1370283"/>
                  <a:pt x="264" y="1528943"/>
                  <a:pt x="20424" y="1258795"/>
                </a:cubicBezTo>
                <a:cubicBezTo>
                  <a:pt x="40364" y="991595"/>
                  <a:pt x="57937" y="724223"/>
                  <a:pt x="76694" y="456937"/>
                </a:cubicBezTo>
                <a:cubicBezTo>
                  <a:pt x="81383" y="433491"/>
                  <a:pt x="84963" y="409795"/>
                  <a:pt x="90762" y="386599"/>
                </a:cubicBezTo>
                <a:cubicBezTo>
                  <a:pt x="94359" y="372213"/>
                  <a:pt x="101613" y="358871"/>
                  <a:pt x="104830" y="344395"/>
                </a:cubicBezTo>
                <a:cubicBezTo>
                  <a:pt x="111018" y="316551"/>
                  <a:pt x="114209" y="288124"/>
                  <a:pt x="118898" y="259989"/>
                </a:cubicBezTo>
                <a:cubicBezTo>
                  <a:pt x="118898" y="259989"/>
                  <a:pt x="157813" y="185630"/>
                  <a:pt x="175168" y="147448"/>
                </a:cubicBezTo>
                <a:cubicBezTo>
                  <a:pt x="204094" y="83810"/>
                  <a:pt x="170166" y="123734"/>
                  <a:pt x="217371" y="63042"/>
                </a:cubicBezTo>
                <a:lnTo>
                  <a:pt x="269906" y="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381007" y="3230845"/>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1" y="5730340"/>
            <a:ext cx="10808897" cy="10971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1704481"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dirty="0">
              <a:solidFill>
                <a:prstClr val="black">
                  <a:lumMod val="95000"/>
                  <a:lumOff val="5000"/>
                </a:prstClr>
              </a:solidFill>
              <a:latin typeface="Calibri" panose="020F0502020204030204"/>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2819837"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394326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5058620" y="601427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6173976" y="6021149"/>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7289332"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8412759"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D550A071-ADB8-4BDA-98A5-0E62595022DA}"/>
              </a:ext>
            </a:extLst>
          </p:cNvPr>
          <p:cNvSpPr/>
          <p:nvPr/>
        </p:nvSpPr>
        <p:spPr>
          <a:xfrm>
            <a:off x="1831527" y="5851146"/>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L</a:t>
            </a:r>
          </a:p>
        </p:txBody>
      </p:sp>
      <p:sp>
        <p:nvSpPr>
          <p:cNvPr id="32" name="Rectangle 31">
            <a:extLst>
              <a:ext uri="{FF2B5EF4-FFF2-40B4-BE49-F238E27FC236}">
                <a16:creationId xmlns:a16="http://schemas.microsoft.com/office/drawing/2014/main" id="{C9CF5E67-D91A-47EA-9875-7A5EE07461D3}"/>
              </a:ext>
            </a:extLst>
          </p:cNvPr>
          <p:cNvSpPr/>
          <p:nvPr/>
        </p:nvSpPr>
        <p:spPr>
          <a:xfrm>
            <a:off x="2984362" y="5876018"/>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Ụ</a:t>
            </a:r>
          </a:p>
        </p:txBody>
      </p:sp>
      <p:sp>
        <p:nvSpPr>
          <p:cNvPr id="33" name="Rectangle 32">
            <a:extLst>
              <a:ext uri="{FF2B5EF4-FFF2-40B4-BE49-F238E27FC236}">
                <a16:creationId xmlns:a16="http://schemas.microsoft.com/office/drawing/2014/main" id="{D9DAD9AE-F1A8-42EA-B145-6E229C0CAB27}"/>
              </a:ext>
            </a:extLst>
          </p:cNvPr>
          <p:cNvSpPr/>
          <p:nvPr/>
        </p:nvSpPr>
        <p:spPr>
          <a:xfrm>
            <a:off x="4095019"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C</a:t>
            </a:r>
          </a:p>
        </p:txBody>
      </p:sp>
      <p:sp>
        <p:nvSpPr>
          <p:cNvPr id="34" name="Rectangle 33">
            <a:extLst>
              <a:ext uri="{FF2B5EF4-FFF2-40B4-BE49-F238E27FC236}">
                <a16:creationId xmlns:a16="http://schemas.microsoft.com/office/drawing/2014/main" id="{E60F1277-E37B-486E-8CD8-19B353011339}"/>
              </a:ext>
            </a:extLst>
          </p:cNvPr>
          <p:cNvSpPr/>
          <p:nvPr/>
        </p:nvSpPr>
        <p:spPr>
          <a:xfrm>
            <a:off x="5227463"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B</a:t>
            </a:r>
          </a:p>
        </p:txBody>
      </p:sp>
      <p:sp>
        <p:nvSpPr>
          <p:cNvPr id="35" name="Rectangle 34">
            <a:extLst>
              <a:ext uri="{FF2B5EF4-FFF2-40B4-BE49-F238E27FC236}">
                <a16:creationId xmlns:a16="http://schemas.microsoft.com/office/drawing/2014/main" id="{C60FB641-84F9-403E-82DC-48EDC9EA1B57}"/>
              </a:ext>
            </a:extLst>
          </p:cNvPr>
          <p:cNvSpPr/>
          <p:nvPr/>
        </p:nvSpPr>
        <p:spPr>
          <a:xfrm>
            <a:off x="6322109" y="5890422"/>
            <a:ext cx="681080"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Ì</a:t>
            </a:r>
          </a:p>
        </p:txBody>
      </p:sp>
      <p:sp>
        <p:nvSpPr>
          <p:cNvPr id="36" name="Rectangle 35">
            <a:extLst>
              <a:ext uri="{FF2B5EF4-FFF2-40B4-BE49-F238E27FC236}">
                <a16:creationId xmlns:a16="http://schemas.microsoft.com/office/drawing/2014/main" id="{6BBBFA58-C366-4AFE-BADD-EA02CAD032DC}"/>
              </a:ext>
            </a:extLst>
          </p:cNvPr>
          <p:cNvSpPr/>
          <p:nvPr/>
        </p:nvSpPr>
        <p:spPr>
          <a:xfrm>
            <a:off x="7437652" y="5912014"/>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7" name="Rectangle 36">
            <a:extLst>
              <a:ext uri="{FF2B5EF4-FFF2-40B4-BE49-F238E27FC236}">
                <a16:creationId xmlns:a16="http://schemas.microsoft.com/office/drawing/2014/main" id="{A72AFEEB-CC2F-4E81-B819-EE121A5ECCA4}"/>
              </a:ext>
            </a:extLst>
          </p:cNvPr>
          <p:cNvSpPr/>
          <p:nvPr/>
        </p:nvSpPr>
        <p:spPr>
          <a:xfrm>
            <a:off x="8579240" y="5920335"/>
            <a:ext cx="66576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2382851" y="116597"/>
            <a:ext cx="6256992" cy="95558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FF00"/>
                </a:solidFill>
                <a:latin typeface="Calibri" panose="020F0502020204030204"/>
              </a:rPr>
              <a:t>TÊN 1 LOÀI HOA</a:t>
            </a:r>
            <a:endParaRPr lang="en-US" sz="5400" b="1" dirty="0">
              <a:solidFill>
                <a:srgbClr val="FFFF00"/>
              </a:solidFill>
              <a:latin typeface="Calibri" panose="020F0502020204030204"/>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3109342" y="3836671"/>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3152204"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3118867"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3109342" y="3850959"/>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317735" y="4673426"/>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11500" b="1" dirty="0">
                <a:ln/>
                <a:solidFill>
                  <a:srgbClr val="92D050"/>
                </a:solidFill>
                <a:latin typeface="#9Slide04 Chonburi" panose="00000500000000000000" pitchFamily="2" charset="-34"/>
                <a:cs typeface="#9Slide04 Chonburi" panose="00000500000000000000" pitchFamily="2" charset="-34"/>
              </a:rPr>
              <a:t>7</a:t>
            </a: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10109640" y="4502536"/>
            <a:ext cx="1752600" cy="1179513"/>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defRPr/>
              </a:pPr>
              <a:endParaRPr lang="en-US" sz="6000" b="1">
                <a:solidFill>
                  <a:srgbClr val="FF0066"/>
                </a:solidFill>
                <a:latin typeface=".VnHelvetInsH" pitchFamily="34" charset="0"/>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defRPr/>
              </a:pP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56" name="Picture 2" descr="Giải mã ý nghĩa số 6 trong và sim số đẹp">
            <a:extLst>
              <a:ext uri="{FF2B5EF4-FFF2-40B4-BE49-F238E27FC236}">
                <a16:creationId xmlns:a16="http://schemas.microsoft.com/office/drawing/2014/main" id="{C0F5F221-F2EA-486F-9EF3-87CE0413D8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6818" y="2063098"/>
            <a:ext cx="3847608" cy="301347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Lọ hoa sơn mài vẽ hoa sen">
            <a:extLst>
              <a:ext uri="{FF2B5EF4-FFF2-40B4-BE49-F238E27FC236}">
                <a16:creationId xmlns:a16="http://schemas.microsoft.com/office/drawing/2014/main" id="{400C0152-2915-4256-9C12-7C11BCB230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2759" y="111630"/>
            <a:ext cx="3630148" cy="3630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95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50"/>
                                        </p:tgtEl>
                                        <p:attrNameLst>
                                          <p:attrName>ppt_w</p:attrName>
                                        </p:attrNameLst>
                                      </p:cBhvr>
                                      <p:tavLst>
                                        <p:tav tm="0">
                                          <p:val>
                                            <p:strVal val="ppt_w"/>
                                          </p:val>
                                        </p:tav>
                                        <p:tav tm="100000">
                                          <p:val>
                                            <p:fltVal val="0"/>
                                          </p:val>
                                        </p:tav>
                                      </p:tavLst>
                                    </p:anim>
                                    <p:anim calcmode="lin" valueType="num">
                                      <p:cBhvr>
                                        <p:cTn id="11" dur="500"/>
                                        <p:tgtEl>
                                          <p:spTgt spid="50"/>
                                        </p:tgtEl>
                                        <p:attrNameLst>
                                          <p:attrName>ppt_h</p:attrName>
                                        </p:attrNameLst>
                                      </p:cBhvr>
                                      <p:tavLst>
                                        <p:tav tm="0">
                                          <p:val>
                                            <p:strVal val="ppt_h"/>
                                          </p:val>
                                        </p:tav>
                                        <p:tav tm="100000">
                                          <p:val>
                                            <p:fltVal val="0"/>
                                          </p:val>
                                        </p:tav>
                                      </p:tavLst>
                                    </p:anim>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49"/>
                                        </p:tgtEl>
                                        <p:attrNameLst>
                                          <p:attrName>ppt_w</p:attrName>
                                        </p:attrNameLst>
                                      </p:cBhvr>
                                      <p:tavLst>
                                        <p:tav tm="0">
                                          <p:val>
                                            <p:strVal val="ppt_w"/>
                                          </p:val>
                                        </p:tav>
                                        <p:tav tm="100000">
                                          <p:val>
                                            <p:fltVal val="0"/>
                                          </p:val>
                                        </p:tav>
                                      </p:tavLst>
                                    </p:anim>
                                    <p:anim calcmode="lin" valueType="num">
                                      <p:cBhvr>
                                        <p:cTn id="21" dur="500"/>
                                        <p:tgtEl>
                                          <p:spTgt spid="49"/>
                                        </p:tgtEl>
                                        <p:attrNameLst>
                                          <p:attrName>ppt_h</p:attrName>
                                        </p:attrNameLst>
                                      </p:cBhvr>
                                      <p:tavLst>
                                        <p:tav tm="0">
                                          <p:val>
                                            <p:strVal val="ppt_h"/>
                                          </p:val>
                                        </p:tav>
                                        <p:tav tm="100000">
                                          <p:val>
                                            <p:fltVal val="0"/>
                                          </p:val>
                                        </p:tav>
                                      </p:tavLst>
                                    </p:anim>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47"/>
                                        </p:tgtEl>
                                        <p:attrNameLst>
                                          <p:attrName>ppt_w</p:attrName>
                                        </p:attrNameLst>
                                      </p:cBhvr>
                                      <p:tavLst>
                                        <p:tav tm="0">
                                          <p:val>
                                            <p:strVal val="ppt_w"/>
                                          </p:val>
                                        </p:tav>
                                        <p:tav tm="100000">
                                          <p:val>
                                            <p:fltVal val="0"/>
                                          </p:val>
                                        </p:tav>
                                      </p:tavLst>
                                    </p:anim>
                                    <p:anim calcmode="lin" valueType="num">
                                      <p:cBhvr>
                                        <p:cTn id="41" dur="500"/>
                                        <p:tgtEl>
                                          <p:spTgt spid="47"/>
                                        </p:tgtEl>
                                        <p:attrNameLst>
                                          <p:attrName>ppt_h</p:attrName>
                                        </p:attrNameLst>
                                      </p:cBhvr>
                                      <p:tavLst>
                                        <p:tav tm="0">
                                          <p:val>
                                            <p:strVal val="ppt_h"/>
                                          </p:val>
                                        </p:tav>
                                        <p:tav tm="100000">
                                          <p:val>
                                            <p:fltVal val="0"/>
                                          </p:val>
                                        </p:tav>
                                      </p:tavLst>
                                    </p:anim>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46"/>
                                        </p:tgtEl>
                                        <p:attrNameLst>
                                          <p:attrName>ppt_w</p:attrName>
                                        </p:attrNameLst>
                                      </p:cBhvr>
                                      <p:tavLst>
                                        <p:tav tm="0">
                                          <p:val>
                                            <p:strVal val="ppt_w"/>
                                          </p:val>
                                        </p:tav>
                                        <p:tav tm="100000">
                                          <p:val>
                                            <p:fltVal val="0"/>
                                          </p:val>
                                        </p:tav>
                                      </p:tavLst>
                                    </p:anim>
                                    <p:anim calcmode="lin" valueType="num">
                                      <p:cBhvr>
                                        <p:cTn id="51" dur="500"/>
                                        <p:tgtEl>
                                          <p:spTgt spid="46"/>
                                        </p:tgtEl>
                                        <p:attrNameLst>
                                          <p:attrName>ppt_h</p:attrName>
                                        </p:attrNameLst>
                                      </p:cBhvr>
                                      <p:tavLst>
                                        <p:tav tm="0">
                                          <p:val>
                                            <p:strVal val="ppt_h"/>
                                          </p:val>
                                        </p:tav>
                                        <p:tav tm="100000">
                                          <p:val>
                                            <p:fltVal val="0"/>
                                          </p:val>
                                        </p:tav>
                                      </p:tavLst>
                                    </p:anim>
                                    <p:animEffect transition="out" filter="fade">
                                      <p:cBhvr>
                                        <p:cTn id="52" dur="500"/>
                                        <p:tgtEl>
                                          <p:spTgt spid="46"/>
                                        </p:tgtEl>
                                      </p:cBhvr>
                                    </p:animEffect>
                                    <p:set>
                                      <p:cBhvr>
                                        <p:cTn id="53" dur="1" fill="hold">
                                          <p:stCondLst>
                                            <p:cond delay="499"/>
                                          </p:stCondLst>
                                        </p:cTn>
                                        <p:tgtEl>
                                          <p:spTgt spid="46"/>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dissolve">
                                      <p:cBhvr>
                                        <p:cTn id="57" dur="500"/>
                                        <p:tgtEl>
                                          <p:spTgt spid="45"/>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45"/>
                                        </p:tgtEl>
                                        <p:attrNameLst>
                                          <p:attrName>ppt_w</p:attrName>
                                        </p:attrNameLst>
                                      </p:cBhvr>
                                      <p:tavLst>
                                        <p:tav tm="0">
                                          <p:val>
                                            <p:strVal val="ppt_w"/>
                                          </p:val>
                                        </p:tav>
                                        <p:tav tm="100000">
                                          <p:val>
                                            <p:fltVal val="0"/>
                                          </p:val>
                                        </p:tav>
                                      </p:tavLst>
                                    </p:anim>
                                    <p:anim calcmode="lin" valueType="num">
                                      <p:cBhvr>
                                        <p:cTn id="61" dur="500"/>
                                        <p:tgtEl>
                                          <p:spTgt spid="45"/>
                                        </p:tgtEl>
                                        <p:attrNameLst>
                                          <p:attrName>ppt_h</p:attrName>
                                        </p:attrNameLst>
                                      </p:cBhvr>
                                      <p:tavLst>
                                        <p:tav tm="0">
                                          <p:val>
                                            <p:strVal val="ppt_h"/>
                                          </p:val>
                                        </p:tav>
                                        <p:tav tm="100000">
                                          <p:val>
                                            <p:fltVal val="0"/>
                                          </p:val>
                                        </p:tav>
                                      </p:tavLst>
                                    </p:anim>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dissolv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44"/>
                                        </p:tgtEl>
                                        <p:attrNameLst>
                                          <p:attrName>ppt_w</p:attrName>
                                        </p:attrNameLst>
                                      </p:cBhvr>
                                      <p:tavLst>
                                        <p:tav tm="0">
                                          <p:val>
                                            <p:strVal val="ppt_w"/>
                                          </p:val>
                                        </p:tav>
                                        <p:tav tm="100000">
                                          <p:val>
                                            <p:fltVal val="0"/>
                                          </p:val>
                                        </p:tav>
                                      </p:tavLst>
                                    </p:anim>
                                    <p:anim calcmode="lin" valueType="num">
                                      <p:cBhvr>
                                        <p:cTn id="71" dur="500"/>
                                        <p:tgtEl>
                                          <p:spTgt spid="44"/>
                                        </p:tgtEl>
                                        <p:attrNameLst>
                                          <p:attrName>ppt_h</p:attrName>
                                        </p:attrNameLst>
                                      </p:cBhvr>
                                      <p:tavLst>
                                        <p:tav tm="0">
                                          <p:val>
                                            <p:strVal val="ppt_h"/>
                                          </p:val>
                                        </p:tav>
                                        <p:tav tm="100000">
                                          <p:val>
                                            <p:fltVal val="0"/>
                                          </p:val>
                                        </p:tav>
                                      </p:tavLst>
                                    </p:anim>
                                    <p:animEffect transition="out" filter="fade">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dissolve">
                                      <p:cBhvr>
                                        <p:cTn id="77" dur="500"/>
                                        <p:tgtEl>
                                          <p:spTgt spid="43"/>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43"/>
                                        </p:tgtEl>
                                        <p:attrNameLst>
                                          <p:attrName>ppt_w</p:attrName>
                                        </p:attrNameLst>
                                      </p:cBhvr>
                                      <p:tavLst>
                                        <p:tav tm="0">
                                          <p:val>
                                            <p:strVal val="ppt_w"/>
                                          </p:val>
                                        </p:tav>
                                        <p:tav tm="100000">
                                          <p:val>
                                            <p:fltVal val="0"/>
                                          </p:val>
                                        </p:tav>
                                      </p:tavLst>
                                    </p:anim>
                                    <p:anim calcmode="lin" valueType="num">
                                      <p:cBhvr>
                                        <p:cTn id="81" dur="500"/>
                                        <p:tgtEl>
                                          <p:spTgt spid="43"/>
                                        </p:tgtEl>
                                        <p:attrNameLst>
                                          <p:attrName>ppt_h</p:attrName>
                                        </p:attrNameLst>
                                      </p:cBhvr>
                                      <p:tavLst>
                                        <p:tav tm="0">
                                          <p:val>
                                            <p:strVal val="ppt_h"/>
                                          </p:val>
                                        </p:tav>
                                        <p:tav tm="100000">
                                          <p:val>
                                            <p:fltVal val="0"/>
                                          </p:val>
                                        </p:tav>
                                      </p:tavLst>
                                    </p:anim>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dissolve">
                                      <p:cBhvr>
                                        <p:cTn id="87" dur="500"/>
                                        <p:tgtEl>
                                          <p:spTgt spid="42"/>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dissolve">
                                      <p:cBhvr>
                                        <p:cTn id="97" dur="500"/>
                                        <p:tgtEl>
                                          <p:spTgt spid="41"/>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41"/>
                                        </p:tgtEl>
                                        <p:attrNameLst>
                                          <p:attrName>ppt_w</p:attrName>
                                        </p:attrNameLst>
                                      </p:cBhvr>
                                      <p:tavLst>
                                        <p:tav tm="0">
                                          <p:val>
                                            <p:strVal val="ppt_w"/>
                                          </p:val>
                                        </p:tav>
                                        <p:tav tm="100000">
                                          <p:val>
                                            <p:fltVal val="0"/>
                                          </p:val>
                                        </p:tav>
                                      </p:tavLst>
                                    </p:anim>
                                    <p:anim calcmode="lin" valueType="num">
                                      <p:cBhvr>
                                        <p:cTn id="101" dur="500"/>
                                        <p:tgtEl>
                                          <p:spTgt spid="41"/>
                                        </p:tgtEl>
                                        <p:attrNameLst>
                                          <p:attrName>ppt_h</p:attrName>
                                        </p:attrNameLst>
                                      </p:cBhvr>
                                      <p:tavLst>
                                        <p:tav tm="0">
                                          <p:val>
                                            <p:strVal val="ppt_h"/>
                                          </p:val>
                                        </p:tav>
                                        <p:tav tm="100000">
                                          <p:val>
                                            <p:fltVal val="0"/>
                                          </p:val>
                                        </p:tav>
                                      </p:tavLst>
                                    </p:anim>
                                    <p:animEffect transition="out" filter="fade">
                                      <p:cBhvr>
                                        <p:cTn id="102" dur="500"/>
                                        <p:tgtEl>
                                          <p:spTgt spid="41"/>
                                        </p:tgtEl>
                                      </p:cBhvr>
                                    </p:animEffect>
                                    <p:set>
                                      <p:cBhvr>
                                        <p:cTn id="103" dur="1" fill="hold">
                                          <p:stCondLst>
                                            <p:cond delay="499"/>
                                          </p:stCondLst>
                                        </p:cTn>
                                        <p:tgtEl>
                                          <p:spTgt spid="41"/>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dissolve">
                                      <p:cBhvr>
                                        <p:cTn id="107" dur="500"/>
                                        <p:tgtEl>
                                          <p:spTgt spid="4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40"/>
                                        </p:tgtEl>
                                        <p:attrNameLst>
                                          <p:attrName>ppt_w</p:attrName>
                                        </p:attrNameLst>
                                      </p:cBhvr>
                                      <p:tavLst>
                                        <p:tav tm="0">
                                          <p:val>
                                            <p:strVal val="ppt_w"/>
                                          </p:val>
                                        </p:tav>
                                        <p:tav tm="100000">
                                          <p:val>
                                            <p:fltVal val="0"/>
                                          </p:val>
                                        </p:tav>
                                      </p:tavLst>
                                    </p:anim>
                                    <p:anim calcmode="lin" valueType="num">
                                      <p:cBhvr>
                                        <p:cTn id="111" dur="500"/>
                                        <p:tgtEl>
                                          <p:spTgt spid="40"/>
                                        </p:tgtEl>
                                        <p:attrNameLst>
                                          <p:attrName>ppt_h</p:attrName>
                                        </p:attrNameLst>
                                      </p:cBhvr>
                                      <p:tavLst>
                                        <p:tav tm="0">
                                          <p:val>
                                            <p:strVal val="ppt_h"/>
                                          </p:val>
                                        </p:tav>
                                        <p:tav tm="100000">
                                          <p:val>
                                            <p:fltVal val="0"/>
                                          </p:val>
                                        </p:tav>
                                      </p:tavLst>
                                    </p:anim>
                                    <p:animEffect transition="out" filter="fade">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childTnLst>
                          </p:cTn>
                        </p:par>
                        <p:par>
                          <p:cTn id="114" fill="hold">
                            <p:stCondLst>
                              <p:cond delay="11000"/>
                            </p:stCondLst>
                            <p:childTnLst>
                              <p:par>
                                <p:cTn id="115" presetID="53" presetClass="entr" presetSubtype="0" fill="hold" nodeType="after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Effect transition="in" filter="fade">
                                      <p:cBhvr>
                                        <p:cTn id="119" dur="500"/>
                                        <p:tgtEl>
                                          <p:spTgt spid="52"/>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398261" y="4799316"/>
            <a:ext cx="1256805" cy="9310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Picture 13" descr="Hình ảnh có liên quan">
            <a:extLst>
              <a:ext uri="{FF2B5EF4-FFF2-40B4-BE49-F238E27FC236}">
                <a16:creationId xmlns:a16="http://schemas.microsoft.com/office/drawing/2014/main" id="{B98F1313-968F-4796-A5A1-8BE34585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58" t="-3393" r="38468" b="100000"/>
          <a:stretch>
            <a:fillRect/>
          </a:stretch>
        </p:blipFill>
        <p:spPr bwMode="auto">
          <a:xfrm>
            <a:off x="4703489" y="759655"/>
            <a:ext cx="2207645" cy="176800"/>
          </a:xfrm>
          <a:custGeom>
            <a:avLst/>
            <a:gdLst>
              <a:gd name="connsiteX0" fmla="*/ 1430027 w 2207645"/>
              <a:gd name="connsiteY0" fmla="*/ 0 h 176800"/>
              <a:gd name="connsiteX1" fmla="*/ 1922396 w 2207645"/>
              <a:gd name="connsiteY1" fmla="*/ 42203 h 176800"/>
              <a:gd name="connsiteX2" fmla="*/ 2034938 w 2207645"/>
              <a:gd name="connsiteY2" fmla="*/ 70339 h 176800"/>
              <a:gd name="connsiteX3" fmla="*/ 2175615 w 2207645"/>
              <a:gd name="connsiteY3" fmla="*/ 140677 h 176800"/>
              <a:gd name="connsiteX4" fmla="*/ 2205635 w 2207645"/>
              <a:gd name="connsiteY4" fmla="*/ 171901 h 176800"/>
              <a:gd name="connsiteX5" fmla="*/ 2207645 w 2207645"/>
              <a:gd name="connsiteY5" fmla="*/ 176800 h 176800"/>
              <a:gd name="connsiteX6" fmla="*/ 0 w 2207645"/>
              <a:gd name="connsiteY6" fmla="*/ 176800 h 176800"/>
              <a:gd name="connsiteX7" fmla="*/ 272 w 2207645"/>
              <a:gd name="connsiteY7" fmla="*/ 176544 h 176800"/>
              <a:gd name="connsiteX8" fmla="*/ 23258 w 2207645"/>
              <a:gd name="connsiteY8" fmla="*/ 154745 h 176800"/>
              <a:gd name="connsiteX9" fmla="*/ 93596 w 2207645"/>
              <a:gd name="connsiteY9" fmla="*/ 98474 h 176800"/>
              <a:gd name="connsiteX10" fmla="*/ 923590 w 2207645"/>
              <a:gd name="connsiteY10" fmla="*/ 84407 h 176800"/>
              <a:gd name="connsiteX11" fmla="*/ 1064267 w 2207645"/>
              <a:gd name="connsiteY11" fmla="*/ 42203 h 176800"/>
              <a:gd name="connsiteX12" fmla="*/ 1190876 w 2207645"/>
              <a:gd name="connsiteY12" fmla="*/ 14068 h 176800"/>
              <a:gd name="connsiteX13" fmla="*/ 1430027 w 2207645"/>
              <a:gd name="connsiteY13" fmla="*/ 0 h 1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45" h="176800">
                <a:moveTo>
                  <a:pt x="1430027" y="0"/>
                </a:moveTo>
                <a:cubicBezTo>
                  <a:pt x="1699621" y="11722"/>
                  <a:pt x="1705732" y="-1130"/>
                  <a:pt x="1922396" y="42203"/>
                </a:cubicBezTo>
                <a:cubicBezTo>
                  <a:pt x="1960314" y="49787"/>
                  <a:pt x="1998899" y="56324"/>
                  <a:pt x="2034938" y="70339"/>
                </a:cubicBezTo>
                <a:cubicBezTo>
                  <a:pt x="2083800" y="89341"/>
                  <a:pt x="2130330" y="114260"/>
                  <a:pt x="2175615" y="140677"/>
                </a:cubicBezTo>
                <a:cubicBezTo>
                  <a:pt x="2188433" y="148154"/>
                  <a:pt x="2198082" y="159087"/>
                  <a:pt x="2205635" y="171901"/>
                </a:cubicBezTo>
                <a:lnTo>
                  <a:pt x="2207645" y="176800"/>
                </a:lnTo>
                <a:lnTo>
                  <a:pt x="0" y="176800"/>
                </a:lnTo>
                <a:lnTo>
                  <a:pt x="272" y="176544"/>
                </a:lnTo>
                <a:cubicBezTo>
                  <a:pt x="11451" y="165761"/>
                  <a:pt x="4501" y="171157"/>
                  <a:pt x="23258" y="154745"/>
                </a:cubicBezTo>
                <a:cubicBezTo>
                  <a:pt x="60772" y="121920"/>
                  <a:pt x="62145" y="129926"/>
                  <a:pt x="93596" y="98474"/>
                </a:cubicBezTo>
                <a:cubicBezTo>
                  <a:pt x="370261" y="93785"/>
                  <a:pt x="647349" y="100421"/>
                  <a:pt x="923590" y="84407"/>
                </a:cubicBezTo>
                <a:cubicBezTo>
                  <a:pt x="972465" y="81574"/>
                  <a:pt x="1016922" y="54662"/>
                  <a:pt x="1064267" y="42203"/>
                </a:cubicBezTo>
                <a:cubicBezTo>
                  <a:pt x="1106076" y="31201"/>
                  <a:pt x="1147928" y="19023"/>
                  <a:pt x="1190876" y="14068"/>
                </a:cubicBezTo>
                <a:cubicBezTo>
                  <a:pt x="1270204" y="4915"/>
                  <a:pt x="1350310" y="4689"/>
                  <a:pt x="143002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Hình ảnh có liên quan">
            <a:extLst>
              <a:ext uri="{FF2B5EF4-FFF2-40B4-BE49-F238E27FC236}">
                <a16:creationId xmlns:a16="http://schemas.microsoft.com/office/drawing/2014/main" id="{C2647D48-13B6-4B2F-8C0F-3890C95B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22" t="8036" r="68834" b="91774"/>
          <a:stretch>
            <a:fillRect/>
          </a:stretch>
        </p:blipFill>
        <p:spPr bwMode="auto">
          <a:xfrm>
            <a:off x="4159036" y="1355148"/>
            <a:ext cx="13028" cy="9876"/>
          </a:xfrm>
          <a:custGeom>
            <a:avLst/>
            <a:gdLst>
              <a:gd name="connsiteX0" fmla="*/ 13028 w 13028"/>
              <a:gd name="connsiteY0" fmla="*/ 0 h 9876"/>
              <a:gd name="connsiteX1" fmla="*/ 11142 w 13028"/>
              <a:gd name="connsiteY1" fmla="*/ 1465 h 9876"/>
              <a:gd name="connsiteX2" fmla="*/ 2633 w 13028"/>
              <a:gd name="connsiteY2" fmla="*/ 7851 h 9876"/>
              <a:gd name="connsiteX3" fmla="*/ 13028 w 13028"/>
              <a:gd name="connsiteY3" fmla="*/ 0 h 9876"/>
            </a:gdLst>
            <a:ahLst/>
            <a:cxnLst>
              <a:cxn ang="0">
                <a:pos x="connsiteX0" y="connsiteY0"/>
              </a:cxn>
              <a:cxn ang="0">
                <a:pos x="connsiteX1" y="connsiteY1"/>
              </a:cxn>
              <a:cxn ang="0">
                <a:pos x="connsiteX2" y="connsiteY2"/>
              </a:cxn>
              <a:cxn ang="0">
                <a:pos x="connsiteX3" y="connsiteY3"/>
              </a:cxn>
            </a:cxnLst>
            <a:rect l="l" t="t" r="r" b="b"/>
            <a:pathLst>
              <a:path w="13028" h="9876">
                <a:moveTo>
                  <a:pt x="13028" y="0"/>
                </a:moveTo>
                <a:lnTo>
                  <a:pt x="11142" y="1465"/>
                </a:lnTo>
                <a:cubicBezTo>
                  <a:pt x="2963" y="7718"/>
                  <a:pt x="-3970" y="12875"/>
                  <a:pt x="2633" y="7851"/>
                </a:cubicBezTo>
                <a:lnTo>
                  <a:pt x="13028" y="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Hình ảnh có liên quan">
            <a:extLst>
              <a:ext uri="{FF2B5EF4-FFF2-40B4-BE49-F238E27FC236}">
                <a16:creationId xmlns:a16="http://schemas.microsoft.com/office/drawing/2014/main" id="{F6C11F66-3E2F-4D9C-9A08-19415691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2" t="36437" r="100000" b="23047"/>
          <a:stretch>
            <a:fillRect/>
          </a:stretch>
        </p:blipFill>
        <p:spPr bwMode="auto">
          <a:xfrm>
            <a:off x="-433076" y="2834903"/>
            <a:ext cx="269906" cy="2110954"/>
          </a:xfrm>
          <a:custGeom>
            <a:avLst/>
            <a:gdLst>
              <a:gd name="connsiteX0" fmla="*/ 269906 w 269906"/>
              <a:gd name="connsiteY0" fmla="*/ 0 h 2110954"/>
              <a:gd name="connsiteX1" fmla="*/ 269906 w 269906"/>
              <a:gd name="connsiteY1" fmla="*/ 2110954 h 2110954"/>
              <a:gd name="connsiteX2" fmla="*/ 231439 w 269906"/>
              <a:gd name="connsiteY2" fmla="*/ 2088789 h 2110954"/>
              <a:gd name="connsiteX3" fmla="*/ 189236 w 269906"/>
              <a:gd name="connsiteY3" fmla="*/ 2032519 h 2110954"/>
              <a:gd name="connsiteX4" fmla="*/ 62627 w 269906"/>
              <a:gd name="connsiteY4" fmla="*/ 1863706 h 2110954"/>
              <a:gd name="connsiteX5" fmla="*/ 34491 w 269906"/>
              <a:gd name="connsiteY5" fmla="*/ 1807435 h 2110954"/>
              <a:gd name="connsiteX6" fmla="*/ 20424 w 269906"/>
              <a:gd name="connsiteY6" fmla="*/ 1258795 h 2110954"/>
              <a:gd name="connsiteX7" fmla="*/ 76694 w 269906"/>
              <a:gd name="connsiteY7" fmla="*/ 456937 h 2110954"/>
              <a:gd name="connsiteX8" fmla="*/ 90762 w 269906"/>
              <a:gd name="connsiteY8" fmla="*/ 386599 h 2110954"/>
              <a:gd name="connsiteX9" fmla="*/ 104830 w 269906"/>
              <a:gd name="connsiteY9" fmla="*/ 344395 h 2110954"/>
              <a:gd name="connsiteX10" fmla="*/ 118898 w 269906"/>
              <a:gd name="connsiteY10" fmla="*/ 259989 h 2110954"/>
              <a:gd name="connsiteX11" fmla="*/ 175168 w 269906"/>
              <a:gd name="connsiteY11" fmla="*/ 147448 h 2110954"/>
              <a:gd name="connsiteX12" fmla="*/ 217371 w 269906"/>
              <a:gd name="connsiteY12" fmla="*/ 63042 h 2110954"/>
              <a:gd name="connsiteX13" fmla="*/ 269906 w 269906"/>
              <a:gd name="connsiteY13" fmla="*/ 0 h 2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906" h="2110954">
                <a:moveTo>
                  <a:pt x="269906" y="0"/>
                </a:moveTo>
                <a:lnTo>
                  <a:pt x="269906" y="2110954"/>
                </a:lnTo>
                <a:lnTo>
                  <a:pt x="231439" y="2088789"/>
                </a:lnTo>
                <a:cubicBezTo>
                  <a:pt x="212089" y="2075549"/>
                  <a:pt x="204675" y="2050164"/>
                  <a:pt x="189236" y="2032519"/>
                </a:cubicBezTo>
                <a:cubicBezTo>
                  <a:pt x="89917" y="1919013"/>
                  <a:pt x="166647" y="2042026"/>
                  <a:pt x="62627" y="1863706"/>
                </a:cubicBezTo>
                <a:cubicBezTo>
                  <a:pt x="52060" y="1845592"/>
                  <a:pt x="37014" y="1828254"/>
                  <a:pt x="34491" y="1807435"/>
                </a:cubicBezTo>
                <a:cubicBezTo>
                  <a:pt x="-18497" y="1370283"/>
                  <a:pt x="264" y="1528943"/>
                  <a:pt x="20424" y="1258795"/>
                </a:cubicBezTo>
                <a:cubicBezTo>
                  <a:pt x="40364" y="991595"/>
                  <a:pt x="57937" y="724223"/>
                  <a:pt x="76694" y="456937"/>
                </a:cubicBezTo>
                <a:cubicBezTo>
                  <a:pt x="81383" y="433491"/>
                  <a:pt x="84963" y="409795"/>
                  <a:pt x="90762" y="386599"/>
                </a:cubicBezTo>
                <a:cubicBezTo>
                  <a:pt x="94359" y="372213"/>
                  <a:pt x="101613" y="358871"/>
                  <a:pt x="104830" y="344395"/>
                </a:cubicBezTo>
                <a:cubicBezTo>
                  <a:pt x="111018" y="316551"/>
                  <a:pt x="114209" y="288124"/>
                  <a:pt x="118898" y="259989"/>
                </a:cubicBezTo>
                <a:cubicBezTo>
                  <a:pt x="118898" y="259989"/>
                  <a:pt x="157813" y="185630"/>
                  <a:pt x="175168" y="147448"/>
                </a:cubicBezTo>
                <a:cubicBezTo>
                  <a:pt x="204094" y="83810"/>
                  <a:pt x="170166" y="123734"/>
                  <a:pt x="217371" y="63042"/>
                </a:cubicBezTo>
                <a:lnTo>
                  <a:pt x="269906" y="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381007" y="3230845"/>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1" y="5730340"/>
            <a:ext cx="12192000" cy="109716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1704481"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dirty="0">
              <a:solidFill>
                <a:prstClr val="black">
                  <a:lumMod val="95000"/>
                  <a:lumOff val="5000"/>
                </a:prstClr>
              </a:solidFill>
              <a:latin typeface="Calibri" panose="020F0502020204030204"/>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2819837"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394326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5058620" y="601427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6173976" y="6021149"/>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7289332"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8412759"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B5D1941F-07F9-43EB-A3B3-7532124C6EB4}"/>
              </a:ext>
            </a:extLst>
          </p:cNvPr>
          <p:cNvSpPr/>
          <p:nvPr/>
        </p:nvSpPr>
        <p:spPr>
          <a:xfrm>
            <a:off x="9528115" y="6053547"/>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31" name="Rectangle 30">
            <a:extLst>
              <a:ext uri="{FF2B5EF4-FFF2-40B4-BE49-F238E27FC236}">
                <a16:creationId xmlns:a16="http://schemas.microsoft.com/office/drawing/2014/main" id="{FD9AEC7C-B1C8-42F9-A549-C0E0BC3266C2}"/>
              </a:ext>
            </a:extLst>
          </p:cNvPr>
          <p:cNvSpPr/>
          <p:nvPr/>
        </p:nvSpPr>
        <p:spPr>
          <a:xfrm>
            <a:off x="10651542" y="6050600"/>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D550A071-ADB8-4BDA-98A5-0E62595022DA}"/>
              </a:ext>
            </a:extLst>
          </p:cNvPr>
          <p:cNvSpPr/>
          <p:nvPr/>
        </p:nvSpPr>
        <p:spPr>
          <a:xfrm>
            <a:off x="1831527" y="5851146"/>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S</a:t>
            </a:r>
          </a:p>
        </p:txBody>
      </p:sp>
      <p:sp>
        <p:nvSpPr>
          <p:cNvPr id="32" name="Rectangle 31">
            <a:extLst>
              <a:ext uri="{FF2B5EF4-FFF2-40B4-BE49-F238E27FC236}">
                <a16:creationId xmlns:a16="http://schemas.microsoft.com/office/drawing/2014/main" id="{C9CF5E67-D91A-47EA-9875-7A5EE07461D3}"/>
              </a:ext>
            </a:extLst>
          </p:cNvPr>
          <p:cNvSpPr/>
          <p:nvPr/>
        </p:nvSpPr>
        <p:spPr>
          <a:xfrm>
            <a:off x="2984362" y="5876018"/>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Ô</a:t>
            </a:r>
          </a:p>
        </p:txBody>
      </p:sp>
      <p:sp>
        <p:nvSpPr>
          <p:cNvPr id="33" name="Rectangle 32">
            <a:extLst>
              <a:ext uri="{FF2B5EF4-FFF2-40B4-BE49-F238E27FC236}">
                <a16:creationId xmlns:a16="http://schemas.microsoft.com/office/drawing/2014/main" id="{D9DAD9AE-F1A8-42EA-B145-6E229C0CAB27}"/>
              </a:ext>
            </a:extLst>
          </p:cNvPr>
          <p:cNvSpPr/>
          <p:nvPr/>
        </p:nvSpPr>
        <p:spPr>
          <a:xfrm>
            <a:off x="4095019"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4" name="Rectangle 33">
            <a:extLst>
              <a:ext uri="{FF2B5EF4-FFF2-40B4-BE49-F238E27FC236}">
                <a16:creationId xmlns:a16="http://schemas.microsoft.com/office/drawing/2014/main" id="{E60F1277-E37B-486E-8CD8-19B353011339}"/>
              </a:ext>
            </a:extLst>
          </p:cNvPr>
          <p:cNvSpPr/>
          <p:nvPr/>
        </p:nvSpPr>
        <p:spPr>
          <a:xfrm>
            <a:off x="5227463"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G</a:t>
            </a:r>
          </a:p>
        </p:txBody>
      </p:sp>
      <p:sp>
        <p:nvSpPr>
          <p:cNvPr id="35" name="Rectangle 34">
            <a:extLst>
              <a:ext uri="{FF2B5EF4-FFF2-40B4-BE49-F238E27FC236}">
                <a16:creationId xmlns:a16="http://schemas.microsoft.com/office/drawing/2014/main" id="{C60FB641-84F9-403E-82DC-48EDC9EA1B57}"/>
              </a:ext>
            </a:extLst>
          </p:cNvPr>
          <p:cNvSpPr/>
          <p:nvPr/>
        </p:nvSpPr>
        <p:spPr>
          <a:xfrm>
            <a:off x="6322109" y="5890422"/>
            <a:ext cx="681080"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36" name="Rectangle 35">
            <a:extLst>
              <a:ext uri="{FF2B5EF4-FFF2-40B4-BE49-F238E27FC236}">
                <a16:creationId xmlns:a16="http://schemas.microsoft.com/office/drawing/2014/main" id="{6BBBFA58-C366-4AFE-BADD-EA02CAD032DC}"/>
              </a:ext>
            </a:extLst>
          </p:cNvPr>
          <p:cNvSpPr/>
          <p:nvPr/>
        </p:nvSpPr>
        <p:spPr>
          <a:xfrm>
            <a:off x="7437652" y="5912014"/>
            <a:ext cx="660656" cy="923330"/>
          </a:xfrm>
          <a:prstGeom prst="rect">
            <a:avLst/>
          </a:prstGeom>
          <a:noFill/>
        </p:spPr>
        <p:txBody>
          <a:bodyPr wrap="square" lIns="91440" tIns="45720" rIns="91440" bIns="45720">
            <a:spAutoFit/>
          </a:bodyPr>
          <a:lstStyle/>
          <a:p>
            <a:pPr algn="ctr">
              <a:defRPr/>
            </a:pPr>
            <a:r>
              <a:rPr lang="en-US" sz="5400" b="1">
                <a:ln w="6600">
                  <a:solidFill>
                    <a:srgbClr val="ED7D31"/>
                  </a:solidFill>
                  <a:prstDash val="solid"/>
                </a:ln>
                <a:solidFill>
                  <a:srgbClr val="0070C0"/>
                </a:solidFill>
                <a:latin typeface="Calibri" panose="020F0502020204030204"/>
              </a:rPr>
              <a:t>Ư</a:t>
            </a:r>
            <a:endParaRPr lang="en-US" sz="5400" b="1" dirty="0">
              <a:ln w="6600">
                <a:solidFill>
                  <a:srgbClr val="ED7D31"/>
                </a:solidFill>
                <a:prstDash val="solid"/>
              </a:ln>
              <a:solidFill>
                <a:srgbClr val="0070C0"/>
              </a:solidFill>
              <a:latin typeface="Calibri" panose="020F0502020204030204"/>
            </a:endParaRPr>
          </a:p>
        </p:txBody>
      </p:sp>
      <p:sp>
        <p:nvSpPr>
          <p:cNvPr id="37" name="Rectangle 36">
            <a:extLst>
              <a:ext uri="{FF2B5EF4-FFF2-40B4-BE49-F238E27FC236}">
                <a16:creationId xmlns:a16="http://schemas.microsoft.com/office/drawing/2014/main" id="{A72AFEEB-CC2F-4E81-B819-EE121A5ECCA4}"/>
              </a:ext>
            </a:extLst>
          </p:cNvPr>
          <p:cNvSpPr/>
          <p:nvPr/>
        </p:nvSpPr>
        <p:spPr>
          <a:xfrm>
            <a:off x="8579240" y="5920335"/>
            <a:ext cx="66576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Ơ</a:t>
            </a:r>
          </a:p>
        </p:txBody>
      </p:sp>
      <p:sp>
        <p:nvSpPr>
          <p:cNvPr id="38" name="Rectangle 37">
            <a:extLst>
              <a:ext uri="{FF2B5EF4-FFF2-40B4-BE49-F238E27FC236}">
                <a16:creationId xmlns:a16="http://schemas.microsoft.com/office/drawing/2014/main" id="{80DEE82A-AC0E-4F1B-8258-AD0D82C08CD1}"/>
              </a:ext>
            </a:extLst>
          </p:cNvPr>
          <p:cNvSpPr/>
          <p:nvPr/>
        </p:nvSpPr>
        <p:spPr>
          <a:xfrm>
            <a:off x="9707203" y="5964083"/>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9" name="Rectangle 38">
            <a:extLst>
              <a:ext uri="{FF2B5EF4-FFF2-40B4-BE49-F238E27FC236}">
                <a16:creationId xmlns:a16="http://schemas.microsoft.com/office/drawing/2014/main" id="{7B04721D-85A0-4DF2-A484-50FD3A8DDB31}"/>
              </a:ext>
            </a:extLst>
          </p:cNvPr>
          <p:cNvSpPr/>
          <p:nvPr/>
        </p:nvSpPr>
        <p:spPr>
          <a:xfrm>
            <a:off x="10778969" y="5904173"/>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G</a:t>
            </a: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4179647" y="131847"/>
            <a:ext cx="6800457" cy="95558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FF00"/>
                </a:solidFill>
                <a:latin typeface="Calibri" panose="020F0502020204030204"/>
              </a:rPr>
              <a:t>TÊN 1 ĐỊA DANH </a:t>
            </a:r>
            <a:endParaRPr lang="en-US" sz="5400" b="1" dirty="0">
              <a:solidFill>
                <a:srgbClr val="FFFF00"/>
              </a:solidFill>
              <a:latin typeface="Calibri" panose="020F0502020204030204"/>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3109342" y="3836671"/>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3152204"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3118867"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3109342" y="3850959"/>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317735" y="4673426"/>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11500" b="1" dirty="0">
                <a:ln/>
                <a:solidFill>
                  <a:srgbClr val="FF0000"/>
                </a:solidFill>
                <a:latin typeface="#9Slide04 Chonburi" panose="00000500000000000000" pitchFamily="2" charset="-34"/>
                <a:cs typeface="#9Slide04 Chonburi" panose="00000500000000000000" pitchFamily="2" charset="-34"/>
              </a:rPr>
              <a:t>9</a:t>
            </a: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4862939" y="4416961"/>
            <a:ext cx="1752600" cy="1179513"/>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defRPr/>
              </a:pPr>
              <a:endParaRPr lang="en-US" sz="6000" b="1">
                <a:solidFill>
                  <a:srgbClr val="FF0066"/>
                </a:solidFill>
                <a:latin typeface=".VnHelvetInsH" pitchFamily="34" charset="0"/>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defRPr/>
              </a:pP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56" name="Picture 6" descr="Vẻ đẹp sông Hương, cầu Trường Tiền ở Huế - VnExpress Du lịch">
            <a:extLst>
              <a:ext uri="{FF2B5EF4-FFF2-40B4-BE49-F238E27FC236}">
                <a16:creationId xmlns:a16="http://schemas.microsoft.com/office/drawing/2014/main" id="{7FA4E8D0-31D6-48E1-A82F-A51D08CF93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1064" y="1498726"/>
            <a:ext cx="4963111" cy="330059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8C1CCCD-AEB3-48C7-9B3F-09D29FBB8E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705" y="101326"/>
            <a:ext cx="3719184" cy="3719184"/>
          </a:xfrm>
          <a:prstGeom prst="rect">
            <a:avLst/>
          </a:prstGeom>
        </p:spPr>
      </p:pic>
    </p:spTree>
    <p:extLst>
      <p:ext uri="{BB962C8B-B14F-4D97-AF65-F5344CB8AC3E}">
        <p14:creationId xmlns:p14="http://schemas.microsoft.com/office/powerpoint/2010/main" val="26227407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50"/>
                                        </p:tgtEl>
                                        <p:attrNameLst>
                                          <p:attrName>ppt_w</p:attrName>
                                        </p:attrNameLst>
                                      </p:cBhvr>
                                      <p:tavLst>
                                        <p:tav tm="0">
                                          <p:val>
                                            <p:strVal val="ppt_w"/>
                                          </p:val>
                                        </p:tav>
                                        <p:tav tm="100000">
                                          <p:val>
                                            <p:fltVal val="0"/>
                                          </p:val>
                                        </p:tav>
                                      </p:tavLst>
                                    </p:anim>
                                    <p:anim calcmode="lin" valueType="num">
                                      <p:cBhvr>
                                        <p:cTn id="11" dur="500"/>
                                        <p:tgtEl>
                                          <p:spTgt spid="50"/>
                                        </p:tgtEl>
                                        <p:attrNameLst>
                                          <p:attrName>ppt_h</p:attrName>
                                        </p:attrNameLst>
                                      </p:cBhvr>
                                      <p:tavLst>
                                        <p:tav tm="0">
                                          <p:val>
                                            <p:strVal val="ppt_h"/>
                                          </p:val>
                                        </p:tav>
                                        <p:tav tm="100000">
                                          <p:val>
                                            <p:fltVal val="0"/>
                                          </p:val>
                                        </p:tav>
                                      </p:tavLst>
                                    </p:anim>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49"/>
                                        </p:tgtEl>
                                        <p:attrNameLst>
                                          <p:attrName>ppt_w</p:attrName>
                                        </p:attrNameLst>
                                      </p:cBhvr>
                                      <p:tavLst>
                                        <p:tav tm="0">
                                          <p:val>
                                            <p:strVal val="ppt_w"/>
                                          </p:val>
                                        </p:tav>
                                        <p:tav tm="100000">
                                          <p:val>
                                            <p:fltVal val="0"/>
                                          </p:val>
                                        </p:tav>
                                      </p:tavLst>
                                    </p:anim>
                                    <p:anim calcmode="lin" valueType="num">
                                      <p:cBhvr>
                                        <p:cTn id="21" dur="500"/>
                                        <p:tgtEl>
                                          <p:spTgt spid="49"/>
                                        </p:tgtEl>
                                        <p:attrNameLst>
                                          <p:attrName>ppt_h</p:attrName>
                                        </p:attrNameLst>
                                      </p:cBhvr>
                                      <p:tavLst>
                                        <p:tav tm="0">
                                          <p:val>
                                            <p:strVal val="ppt_h"/>
                                          </p:val>
                                        </p:tav>
                                        <p:tav tm="100000">
                                          <p:val>
                                            <p:fltVal val="0"/>
                                          </p:val>
                                        </p:tav>
                                      </p:tavLst>
                                    </p:anim>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47"/>
                                        </p:tgtEl>
                                        <p:attrNameLst>
                                          <p:attrName>ppt_w</p:attrName>
                                        </p:attrNameLst>
                                      </p:cBhvr>
                                      <p:tavLst>
                                        <p:tav tm="0">
                                          <p:val>
                                            <p:strVal val="ppt_w"/>
                                          </p:val>
                                        </p:tav>
                                        <p:tav tm="100000">
                                          <p:val>
                                            <p:fltVal val="0"/>
                                          </p:val>
                                        </p:tav>
                                      </p:tavLst>
                                    </p:anim>
                                    <p:anim calcmode="lin" valueType="num">
                                      <p:cBhvr>
                                        <p:cTn id="41" dur="500"/>
                                        <p:tgtEl>
                                          <p:spTgt spid="47"/>
                                        </p:tgtEl>
                                        <p:attrNameLst>
                                          <p:attrName>ppt_h</p:attrName>
                                        </p:attrNameLst>
                                      </p:cBhvr>
                                      <p:tavLst>
                                        <p:tav tm="0">
                                          <p:val>
                                            <p:strVal val="ppt_h"/>
                                          </p:val>
                                        </p:tav>
                                        <p:tav tm="100000">
                                          <p:val>
                                            <p:fltVal val="0"/>
                                          </p:val>
                                        </p:tav>
                                      </p:tavLst>
                                    </p:anim>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46"/>
                                        </p:tgtEl>
                                        <p:attrNameLst>
                                          <p:attrName>ppt_w</p:attrName>
                                        </p:attrNameLst>
                                      </p:cBhvr>
                                      <p:tavLst>
                                        <p:tav tm="0">
                                          <p:val>
                                            <p:strVal val="ppt_w"/>
                                          </p:val>
                                        </p:tav>
                                        <p:tav tm="100000">
                                          <p:val>
                                            <p:fltVal val="0"/>
                                          </p:val>
                                        </p:tav>
                                      </p:tavLst>
                                    </p:anim>
                                    <p:anim calcmode="lin" valueType="num">
                                      <p:cBhvr>
                                        <p:cTn id="51" dur="500"/>
                                        <p:tgtEl>
                                          <p:spTgt spid="46"/>
                                        </p:tgtEl>
                                        <p:attrNameLst>
                                          <p:attrName>ppt_h</p:attrName>
                                        </p:attrNameLst>
                                      </p:cBhvr>
                                      <p:tavLst>
                                        <p:tav tm="0">
                                          <p:val>
                                            <p:strVal val="ppt_h"/>
                                          </p:val>
                                        </p:tav>
                                        <p:tav tm="100000">
                                          <p:val>
                                            <p:fltVal val="0"/>
                                          </p:val>
                                        </p:tav>
                                      </p:tavLst>
                                    </p:anim>
                                    <p:animEffect transition="out" filter="fade">
                                      <p:cBhvr>
                                        <p:cTn id="52" dur="500"/>
                                        <p:tgtEl>
                                          <p:spTgt spid="46"/>
                                        </p:tgtEl>
                                      </p:cBhvr>
                                    </p:animEffect>
                                    <p:set>
                                      <p:cBhvr>
                                        <p:cTn id="53" dur="1" fill="hold">
                                          <p:stCondLst>
                                            <p:cond delay="499"/>
                                          </p:stCondLst>
                                        </p:cTn>
                                        <p:tgtEl>
                                          <p:spTgt spid="46"/>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dissolve">
                                      <p:cBhvr>
                                        <p:cTn id="57" dur="500"/>
                                        <p:tgtEl>
                                          <p:spTgt spid="45"/>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45"/>
                                        </p:tgtEl>
                                        <p:attrNameLst>
                                          <p:attrName>ppt_w</p:attrName>
                                        </p:attrNameLst>
                                      </p:cBhvr>
                                      <p:tavLst>
                                        <p:tav tm="0">
                                          <p:val>
                                            <p:strVal val="ppt_w"/>
                                          </p:val>
                                        </p:tav>
                                        <p:tav tm="100000">
                                          <p:val>
                                            <p:fltVal val="0"/>
                                          </p:val>
                                        </p:tav>
                                      </p:tavLst>
                                    </p:anim>
                                    <p:anim calcmode="lin" valueType="num">
                                      <p:cBhvr>
                                        <p:cTn id="61" dur="500"/>
                                        <p:tgtEl>
                                          <p:spTgt spid="45"/>
                                        </p:tgtEl>
                                        <p:attrNameLst>
                                          <p:attrName>ppt_h</p:attrName>
                                        </p:attrNameLst>
                                      </p:cBhvr>
                                      <p:tavLst>
                                        <p:tav tm="0">
                                          <p:val>
                                            <p:strVal val="ppt_h"/>
                                          </p:val>
                                        </p:tav>
                                        <p:tav tm="100000">
                                          <p:val>
                                            <p:fltVal val="0"/>
                                          </p:val>
                                        </p:tav>
                                      </p:tavLst>
                                    </p:anim>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dissolv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44"/>
                                        </p:tgtEl>
                                        <p:attrNameLst>
                                          <p:attrName>ppt_w</p:attrName>
                                        </p:attrNameLst>
                                      </p:cBhvr>
                                      <p:tavLst>
                                        <p:tav tm="0">
                                          <p:val>
                                            <p:strVal val="ppt_w"/>
                                          </p:val>
                                        </p:tav>
                                        <p:tav tm="100000">
                                          <p:val>
                                            <p:fltVal val="0"/>
                                          </p:val>
                                        </p:tav>
                                      </p:tavLst>
                                    </p:anim>
                                    <p:anim calcmode="lin" valueType="num">
                                      <p:cBhvr>
                                        <p:cTn id="71" dur="500"/>
                                        <p:tgtEl>
                                          <p:spTgt spid="44"/>
                                        </p:tgtEl>
                                        <p:attrNameLst>
                                          <p:attrName>ppt_h</p:attrName>
                                        </p:attrNameLst>
                                      </p:cBhvr>
                                      <p:tavLst>
                                        <p:tav tm="0">
                                          <p:val>
                                            <p:strVal val="ppt_h"/>
                                          </p:val>
                                        </p:tav>
                                        <p:tav tm="100000">
                                          <p:val>
                                            <p:fltVal val="0"/>
                                          </p:val>
                                        </p:tav>
                                      </p:tavLst>
                                    </p:anim>
                                    <p:animEffect transition="out" filter="fade">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dissolve">
                                      <p:cBhvr>
                                        <p:cTn id="77" dur="500"/>
                                        <p:tgtEl>
                                          <p:spTgt spid="43"/>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43"/>
                                        </p:tgtEl>
                                        <p:attrNameLst>
                                          <p:attrName>ppt_w</p:attrName>
                                        </p:attrNameLst>
                                      </p:cBhvr>
                                      <p:tavLst>
                                        <p:tav tm="0">
                                          <p:val>
                                            <p:strVal val="ppt_w"/>
                                          </p:val>
                                        </p:tav>
                                        <p:tav tm="100000">
                                          <p:val>
                                            <p:fltVal val="0"/>
                                          </p:val>
                                        </p:tav>
                                      </p:tavLst>
                                    </p:anim>
                                    <p:anim calcmode="lin" valueType="num">
                                      <p:cBhvr>
                                        <p:cTn id="81" dur="500"/>
                                        <p:tgtEl>
                                          <p:spTgt spid="43"/>
                                        </p:tgtEl>
                                        <p:attrNameLst>
                                          <p:attrName>ppt_h</p:attrName>
                                        </p:attrNameLst>
                                      </p:cBhvr>
                                      <p:tavLst>
                                        <p:tav tm="0">
                                          <p:val>
                                            <p:strVal val="ppt_h"/>
                                          </p:val>
                                        </p:tav>
                                        <p:tav tm="100000">
                                          <p:val>
                                            <p:fltVal val="0"/>
                                          </p:val>
                                        </p:tav>
                                      </p:tavLst>
                                    </p:anim>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dissolve">
                                      <p:cBhvr>
                                        <p:cTn id="87" dur="500"/>
                                        <p:tgtEl>
                                          <p:spTgt spid="42"/>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dissolve">
                                      <p:cBhvr>
                                        <p:cTn id="97" dur="500"/>
                                        <p:tgtEl>
                                          <p:spTgt spid="41"/>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41"/>
                                        </p:tgtEl>
                                        <p:attrNameLst>
                                          <p:attrName>ppt_w</p:attrName>
                                        </p:attrNameLst>
                                      </p:cBhvr>
                                      <p:tavLst>
                                        <p:tav tm="0">
                                          <p:val>
                                            <p:strVal val="ppt_w"/>
                                          </p:val>
                                        </p:tav>
                                        <p:tav tm="100000">
                                          <p:val>
                                            <p:fltVal val="0"/>
                                          </p:val>
                                        </p:tav>
                                      </p:tavLst>
                                    </p:anim>
                                    <p:anim calcmode="lin" valueType="num">
                                      <p:cBhvr>
                                        <p:cTn id="101" dur="500"/>
                                        <p:tgtEl>
                                          <p:spTgt spid="41"/>
                                        </p:tgtEl>
                                        <p:attrNameLst>
                                          <p:attrName>ppt_h</p:attrName>
                                        </p:attrNameLst>
                                      </p:cBhvr>
                                      <p:tavLst>
                                        <p:tav tm="0">
                                          <p:val>
                                            <p:strVal val="ppt_h"/>
                                          </p:val>
                                        </p:tav>
                                        <p:tav tm="100000">
                                          <p:val>
                                            <p:fltVal val="0"/>
                                          </p:val>
                                        </p:tav>
                                      </p:tavLst>
                                    </p:anim>
                                    <p:animEffect transition="out" filter="fade">
                                      <p:cBhvr>
                                        <p:cTn id="102" dur="500"/>
                                        <p:tgtEl>
                                          <p:spTgt spid="41"/>
                                        </p:tgtEl>
                                      </p:cBhvr>
                                    </p:animEffect>
                                    <p:set>
                                      <p:cBhvr>
                                        <p:cTn id="103" dur="1" fill="hold">
                                          <p:stCondLst>
                                            <p:cond delay="499"/>
                                          </p:stCondLst>
                                        </p:cTn>
                                        <p:tgtEl>
                                          <p:spTgt spid="41"/>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dissolve">
                                      <p:cBhvr>
                                        <p:cTn id="107" dur="500"/>
                                        <p:tgtEl>
                                          <p:spTgt spid="4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40"/>
                                        </p:tgtEl>
                                        <p:attrNameLst>
                                          <p:attrName>ppt_w</p:attrName>
                                        </p:attrNameLst>
                                      </p:cBhvr>
                                      <p:tavLst>
                                        <p:tav tm="0">
                                          <p:val>
                                            <p:strVal val="ppt_w"/>
                                          </p:val>
                                        </p:tav>
                                        <p:tav tm="100000">
                                          <p:val>
                                            <p:fltVal val="0"/>
                                          </p:val>
                                        </p:tav>
                                      </p:tavLst>
                                    </p:anim>
                                    <p:anim calcmode="lin" valueType="num">
                                      <p:cBhvr>
                                        <p:cTn id="111" dur="500"/>
                                        <p:tgtEl>
                                          <p:spTgt spid="40"/>
                                        </p:tgtEl>
                                        <p:attrNameLst>
                                          <p:attrName>ppt_h</p:attrName>
                                        </p:attrNameLst>
                                      </p:cBhvr>
                                      <p:tavLst>
                                        <p:tav tm="0">
                                          <p:val>
                                            <p:strVal val="ppt_h"/>
                                          </p:val>
                                        </p:tav>
                                        <p:tav tm="100000">
                                          <p:val>
                                            <p:fltVal val="0"/>
                                          </p:val>
                                        </p:tav>
                                      </p:tavLst>
                                    </p:anim>
                                    <p:animEffect transition="out" filter="fade">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childTnLst>
                          </p:cTn>
                        </p:par>
                        <p:par>
                          <p:cTn id="114" fill="hold">
                            <p:stCondLst>
                              <p:cond delay="11000"/>
                            </p:stCondLst>
                            <p:childTnLst>
                              <p:par>
                                <p:cTn id="115" presetID="53" presetClass="entr" presetSubtype="0" fill="hold" nodeType="after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Effect transition="in" filter="fade">
                                      <p:cBhvr>
                                        <p:cTn id="119" dur="500"/>
                                        <p:tgtEl>
                                          <p:spTgt spid="52"/>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3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39"/>
                                        </p:tgtEl>
                                        <p:attrNameLst>
                                          <p:attrName>style.visibility</p:attrName>
                                        </p:attrNameLst>
                                      </p:cBhvr>
                                      <p:to>
                                        <p:strVal val="visible"/>
                                      </p:to>
                                    </p:set>
                                  </p:childTnLst>
                                </p:cTn>
                              </p:par>
                              <p:par>
                                <p:cTn id="140" presetID="42" presetClass="entr" presetSubtype="0" fill="hold" nodeType="withEffect">
                                  <p:stCondLst>
                                    <p:cond delay="0"/>
                                  </p:stCondLst>
                                  <p:childTnLst>
                                    <p:set>
                                      <p:cBhvr>
                                        <p:cTn id="141" dur="1" fill="hold">
                                          <p:stCondLst>
                                            <p:cond delay="0"/>
                                          </p:stCondLst>
                                        </p:cTn>
                                        <p:tgtEl>
                                          <p:spTgt spid="57"/>
                                        </p:tgtEl>
                                        <p:attrNameLst>
                                          <p:attrName>style.visibility</p:attrName>
                                        </p:attrNameLst>
                                      </p:cBhvr>
                                      <p:to>
                                        <p:strVal val="visible"/>
                                      </p:to>
                                    </p:set>
                                    <p:animEffect transition="in" filter="fade">
                                      <p:cBhvr>
                                        <p:cTn id="142" dur="1000"/>
                                        <p:tgtEl>
                                          <p:spTgt spid="57"/>
                                        </p:tgtEl>
                                      </p:cBhvr>
                                    </p:animEffect>
                                    <p:anim calcmode="lin" valueType="num">
                                      <p:cBhvr>
                                        <p:cTn id="143" dur="1000" fill="hold"/>
                                        <p:tgtEl>
                                          <p:spTgt spid="57"/>
                                        </p:tgtEl>
                                        <p:attrNameLst>
                                          <p:attrName>ppt_x</p:attrName>
                                        </p:attrNameLst>
                                      </p:cBhvr>
                                      <p:tavLst>
                                        <p:tav tm="0">
                                          <p:val>
                                            <p:strVal val="#ppt_x"/>
                                          </p:val>
                                        </p:tav>
                                        <p:tav tm="100000">
                                          <p:val>
                                            <p:strVal val="#ppt_x"/>
                                          </p:val>
                                        </p:tav>
                                      </p:tavLst>
                                    </p:anim>
                                    <p:anim calcmode="lin" valueType="num">
                                      <p:cBhvr>
                                        <p:cTn id="14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8" grpId="0"/>
      <p:bldP spid="39" grpId="0"/>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398261" y="4799316"/>
            <a:ext cx="1256805" cy="9310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Picture 13" descr="Hình ảnh có liên quan">
            <a:extLst>
              <a:ext uri="{FF2B5EF4-FFF2-40B4-BE49-F238E27FC236}">
                <a16:creationId xmlns:a16="http://schemas.microsoft.com/office/drawing/2014/main" id="{B98F1313-968F-4796-A5A1-8BE34585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58" t="-3393" r="38468" b="100000"/>
          <a:stretch>
            <a:fillRect/>
          </a:stretch>
        </p:blipFill>
        <p:spPr bwMode="auto">
          <a:xfrm>
            <a:off x="4703489" y="759655"/>
            <a:ext cx="2207645" cy="176800"/>
          </a:xfrm>
          <a:custGeom>
            <a:avLst/>
            <a:gdLst>
              <a:gd name="connsiteX0" fmla="*/ 1430027 w 2207645"/>
              <a:gd name="connsiteY0" fmla="*/ 0 h 176800"/>
              <a:gd name="connsiteX1" fmla="*/ 1922396 w 2207645"/>
              <a:gd name="connsiteY1" fmla="*/ 42203 h 176800"/>
              <a:gd name="connsiteX2" fmla="*/ 2034938 w 2207645"/>
              <a:gd name="connsiteY2" fmla="*/ 70339 h 176800"/>
              <a:gd name="connsiteX3" fmla="*/ 2175615 w 2207645"/>
              <a:gd name="connsiteY3" fmla="*/ 140677 h 176800"/>
              <a:gd name="connsiteX4" fmla="*/ 2205635 w 2207645"/>
              <a:gd name="connsiteY4" fmla="*/ 171901 h 176800"/>
              <a:gd name="connsiteX5" fmla="*/ 2207645 w 2207645"/>
              <a:gd name="connsiteY5" fmla="*/ 176800 h 176800"/>
              <a:gd name="connsiteX6" fmla="*/ 0 w 2207645"/>
              <a:gd name="connsiteY6" fmla="*/ 176800 h 176800"/>
              <a:gd name="connsiteX7" fmla="*/ 272 w 2207645"/>
              <a:gd name="connsiteY7" fmla="*/ 176544 h 176800"/>
              <a:gd name="connsiteX8" fmla="*/ 23258 w 2207645"/>
              <a:gd name="connsiteY8" fmla="*/ 154745 h 176800"/>
              <a:gd name="connsiteX9" fmla="*/ 93596 w 2207645"/>
              <a:gd name="connsiteY9" fmla="*/ 98474 h 176800"/>
              <a:gd name="connsiteX10" fmla="*/ 923590 w 2207645"/>
              <a:gd name="connsiteY10" fmla="*/ 84407 h 176800"/>
              <a:gd name="connsiteX11" fmla="*/ 1064267 w 2207645"/>
              <a:gd name="connsiteY11" fmla="*/ 42203 h 176800"/>
              <a:gd name="connsiteX12" fmla="*/ 1190876 w 2207645"/>
              <a:gd name="connsiteY12" fmla="*/ 14068 h 176800"/>
              <a:gd name="connsiteX13" fmla="*/ 1430027 w 2207645"/>
              <a:gd name="connsiteY13" fmla="*/ 0 h 1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45" h="176800">
                <a:moveTo>
                  <a:pt x="1430027" y="0"/>
                </a:moveTo>
                <a:cubicBezTo>
                  <a:pt x="1699621" y="11722"/>
                  <a:pt x="1705732" y="-1130"/>
                  <a:pt x="1922396" y="42203"/>
                </a:cubicBezTo>
                <a:cubicBezTo>
                  <a:pt x="1960314" y="49787"/>
                  <a:pt x="1998899" y="56324"/>
                  <a:pt x="2034938" y="70339"/>
                </a:cubicBezTo>
                <a:cubicBezTo>
                  <a:pt x="2083800" y="89341"/>
                  <a:pt x="2130330" y="114260"/>
                  <a:pt x="2175615" y="140677"/>
                </a:cubicBezTo>
                <a:cubicBezTo>
                  <a:pt x="2188433" y="148154"/>
                  <a:pt x="2198082" y="159087"/>
                  <a:pt x="2205635" y="171901"/>
                </a:cubicBezTo>
                <a:lnTo>
                  <a:pt x="2207645" y="176800"/>
                </a:lnTo>
                <a:lnTo>
                  <a:pt x="0" y="176800"/>
                </a:lnTo>
                <a:lnTo>
                  <a:pt x="272" y="176544"/>
                </a:lnTo>
                <a:cubicBezTo>
                  <a:pt x="11451" y="165761"/>
                  <a:pt x="4501" y="171157"/>
                  <a:pt x="23258" y="154745"/>
                </a:cubicBezTo>
                <a:cubicBezTo>
                  <a:pt x="60772" y="121920"/>
                  <a:pt x="62145" y="129926"/>
                  <a:pt x="93596" y="98474"/>
                </a:cubicBezTo>
                <a:cubicBezTo>
                  <a:pt x="370261" y="93785"/>
                  <a:pt x="647349" y="100421"/>
                  <a:pt x="923590" y="84407"/>
                </a:cubicBezTo>
                <a:cubicBezTo>
                  <a:pt x="972465" y="81574"/>
                  <a:pt x="1016922" y="54662"/>
                  <a:pt x="1064267" y="42203"/>
                </a:cubicBezTo>
                <a:cubicBezTo>
                  <a:pt x="1106076" y="31201"/>
                  <a:pt x="1147928" y="19023"/>
                  <a:pt x="1190876" y="14068"/>
                </a:cubicBezTo>
                <a:cubicBezTo>
                  <a:pt x="1270204" y="4915"/>
                  <a:pt x="1350310" y="4689"/>
                  <a:pt x="143002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Hình ảnh có liên quan">
            <a:extLst>
              <a:ext uri="{FF2B5EF4-FFF2-40B4-BE49-F238E27FC236}">
                <a16:creationId xmlns:a16="http://schemas.microsoft.com/office/drawing/2014/main" id="{C2647D48-13B6-4B2F-8C0F-3890C95B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22" t="8036" r="68834" b="91774"/>
          <a:stretch>
            <a:fillRect/>
          </a:stretch>
        </p:blipFill>
        <p:spPr bwMode="auto">
          <a:xfrm>
            <a:off x="4159036" y="1355148"/>
            <a:ext cx="13028" cy="9876"/>
          </a:xfrm>
          <a:custGeom>
            <a:avLst/>
            <a:gdLst>
              <a:gd name="connsiteX0" fmla="*/ 13028 w 13028"/>
              <a:gd name="connsiteY0" fmla="*/ 0 h 9876"/>
              <a:gd name="connsiteX1" fmla="*/ 11142 w 13028"/>
              <a:gd name="connsiteY1" fmla="*/ 1465 h 9876"/>
              <a:gd name="connsiteX2" fmla="*/ 2633 w 13028"/>
              <a:gd name="connsiteY2" fmla="*/ 7851 h 9876"/>
              <a:gd name="connsiteX3" fmla="*/ 13028 w 13028"/>
              <a:gd name="connsiteY3" fmla="*/ 0 h 9876"/>
            </a:gdLst>
            <a:ahLst/>
            <a:cxnLst>
              <a:cxn ang="0">
                <a:pos x="connsiteX0" y="connsiteY0"/>
              </a:cxn>
              <a:cxn ang="0">
                <a:pos x="connsiteX1" y="connsiteY1"/>
              </a:cxn>
              <a:cxn ang="0">
                <a:pos x="connsiteX2" y="connsiteY2"/>
              </a:cxn>
              <a:cxn ang="0">
                <a:pos x="connsiteX3" y="connsiteY3"/>
              </a:cxn>
            </a:cxnLst>
            <a:rect l="l" t="t" r="r" b="b"/>
            <a:pathLst>
              <a:path w="13028" h="9876">
                <a:moveTo>
                  <a:pt x="13028" y="0"/>
                </a:moveTo>
                <a:lnTo>
                  <a:pt x="11142" y="1465"/>
                </a:lnTo>
                <a:cubicBezTo>
                  <a:pt x="2963" y="7718"/>
                  <a:pt x="-3970" y="12875"/>
                  <a:pt x="2633" y="7851"/>
                </a:cubicBezTo>
                <a:lnTo>
                  <a:pt x="13028" y="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Hình ảnh có liên quan">
            <a:extLst>
              <a:ext uri="{FF2B5EF4-FFF2-40B4-BE49-F238E27FC236}">
                <a16:creationId xmlns:a16="http://schemas.microsoft.com/office/drawing/2014/main" id="{F6C11F66-3E2F-4D9C-9A08-19415691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2" t="36437" r="100000" b="23047"/>
          <a:stretch>
            <a:fillRect/>
          </a:stretch>
        </p:blipFill>
        <p:spPr bwMode="auto">
          <a:xfrm>
            <a:off x="-433076" y="2834903"/>
            <a:ext cx="269906" cy="2110954"/>
          </a:xfrm>
          <a:custGeom>
            <a:avLst/>
            <a:gdLst>
              <a:gd name="connsiteX0" fmla="*/ 269906 w 269906"/>
              <a:gd name="connsiteY0" fmla="*/ 0 h 2110954"/>
              <a:gd name="connsiteX1" fmla="*/ 269906 w 269906"/>
              <a:gd name="connsiteY1" fmla="*/ 2110954 h 2110954"/>
              <a:gd name="connsiteX2" fmla="*/ 231439 w 269906"/>
              <a:gd name="connsiteY2" fmla="*/ 2088789 h 2110954"/>
              <a:gd name="connsiteX3" fmla="*/ 189236 w 269906"/>
              <a:gd name="connsiteY3" fmla="*/ 2032519 h 2110954"/>
              <a:gd name="connsiteX4" fmla="*/ 62627 w 269906"/>
              <a:gd name="connsiteY4" fmla="*/ 1863706 h 2110954"/>
              <a:gd name="connsiteX5" fmla="*/ 34491 w 269906"/>
              <a:gd name="connsiteY5" fmla="*/ 1807435 h 2110954"/>
              <a:gd name="connsiteX6" fmla="*/ 20424 w 269906"/>
              <a:gd name="connsiteY6" fmla="*/ 1258795 h 2110954"/>
              <a:gd name="connsiteX7" fmla="*/ 76694 w 269906"/>
              <a:gd name="connsiteY7" fmla="*/ 456937 h 2110954"/>
              <a:gd name="connsiteX8" fmla="*/ 90762 w 269906"/>
              <a:gd name="connsiteY8" fmla="*/ 386599 h 2110954"/>
              <a:gd name="connsiteX9" fmla="*/ 104830 w 269906"/>
              <a:gd name="connsiteY9" fmla="*/ 344395 h 2110954"/>
              <a:gd name="connsiteX10" fmla="*/ 118898 w 269906"/>
              <a:gd name="connsiteY10" fmla="*/ 259989 h 2110954"/>
              <a:gd name="connsiteX11" fmla="*/ 175168 w 269906"/>
              <a:gd name="connsiteY11" fmla="*/ 147448 h 2110954"/>
              <a:gd name="connsiteX12" fmla="*/ 217371 w 269906"/>
              <a:gd name="connsiteY12" fmla="*/ 63042 h 2110954"/>
              <a:gd name="connsiteX13" fmla="*/ 269906 w 269906"/>
              <a:gd name="connsiteY13" fmla="*/ 0 h 2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906" h="2110954">
                <a:moveTo>
                  <a:pt x="269906" y="0"/>
                </a:moveTo>
                <a:lnTo>
                  <a:pt x="269906" y="2110954"/>
                </a:lnTo>
                <a:lnTo>
                  <a:pt x="231439" y="2088789"/>
                </a:lnTo>
                <a:cubicBezTo>
                  <a:pt x="212089" y="2075549"/>
                  <a:pt x="204675" y="2050164"/>
                  <a:pt x="189236" y="2032519"/>
                </a:cubicBezTo>
                <a:cubicBezTo>
                  <a:pt x="89917" y="1919013"/>
                  <a:pt x="166647" y="2042026"/>
                  <a:pt x="62627" y="1863706"/>
                </a:cubicBezTo>
                <a:cubicBezTo>
                  <a:pt x="52060" y="1845592"/>
                  <a:pt x="37014" y="1828254"/>
                  <a:pt x="34491" y="1807435"/>
                </a:cubicBezTo>
                <a:cubicBezTo>
                  <a:pt x="-18497" y="1370283"/>
                  <a:pt x="264" y="1528943"/>
                  <a:pt x="20424" y="1258795"/>
                </a:cubicBezTo>
                <a:cubicBezTo>
                  <a:pt x="40364" y="991595"/>
                  <a:pt x="57937" y="724223"/>
                  <a:pt x="76694" y="456937"/>
                </a:cubicBezTo>
                <a:cubicBezTo>
                  <a:pt x="81383" y="433491"/>
                  <a:pt x="84963" y="409795"/>
                  <a:pt x="90762" y="386599"/>
                </a:cubicBezTo>
                <a:cubicBezTo>
                  <a:pt x="94359" y="372213"/>
                  <a:pt x="101613" y="358871"/>
                  <a:pt x="104830" y="344395"/>
                </a:cubicBezTo>
                <a:cubicBezTo>
                  <a:pt x="111018" y="316551"/>
                  <a:pt x="114209" y="288124"/>
                  <a:pt x="118898" y="259989"/>
                </a:cubicBezTo>
                <a:cubicBezTo>
                  <a:pt x="118898" y="259989"/>
                  <a:pt x="157813" y="185630"/>
                  <a:pt x="175168" y="147448"/>
                </a:cubicBezTo>
                <a:cubicBezTo>
                  <a:pt x="204094" y="83810"/>
                  <a:pt x="170166" y="123734"/>
                  <a:pt x="217371" y="63042"/>
                </a:cubicBezTo>
                <a:lnTo>
                  <a:pt x="269906" y="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381007" y="3230845"/>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1041712" y="5760836"/>
            <a:ext cx="9045327" cy="10971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1704481"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dirty="0">
              <a:solidFill>
                <a:prstClr val="black">
                  <a:lumMod val="95000"/>
                  <a:lumOff val="5000"/>
                </a:prstClr>
              </a:solidFill>
              <a:latin typeface="Calibri" panose="020F0502020204030204"/>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2819837"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394326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5058620" y="601427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6173146"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728039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8403855" y="6006004"/>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D550A071-ADB8-4BDA-98A5-0E62595022DA}"/>
              </a:ext>
            </a:extLst>
          </p:cNvPr>
          <p:cNvSpPr/>
          <p:nvPr/>
        </p:nvSpPr>
        <p:spPr>
          <a:xfrm>
            <a:off x="1831527" y="5851146"/>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2" name="Rectangle 31">
            <a:extLst>
              <a:ext uri="{FF2B5EF4-FFF2-40B4-BE49-F238E27FC236}">
                <a16:creationId xmlns:a16="http://schemas.microsoft.com/office/drawing/2014/main" id="{C9CF5E67-D91A-47EA-9875-7A5EE07461D3}"/>
              </a:ext>
            </a:extLst>
          </p:cNvPr>
          <p:cNvSpPr/>
          <p:nvPr/>
        </p:nvSpPr>
        <p:spPr>
          <a:xfrm>
            <a:off x="2984362" y="5876018"/>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A</a:t>
            </a:r>
          </a:p>
        </p:txBody>
      </p:sp>
      <p:sp>
        <p:nvSpPr>
          <p:cNvPr id="33" name="Rectangle 32">
            <a:extLst>
              <a:ext uri="{FF2B5EF4-FFF2-40B4-BE49-F238E27FC236}">
                <a16:creationId xmlns:a16="http://schemas.microsoft.com/office/drawing/2014/main" id="{D9DAD9AE-F1A8-42EA-B145-6E229C0CAB27}"/>
              </a:ext>
            </a:extLst>
          </p:cNvPr>
          <p:cNvSpPr/>
          <p:nvPr/>
        </p:nvSpPr>
        <p:spPr>
          <a:xfrm>
            <a:off x="4095019"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M</a:t>
            </a:r>
          </a:p>
        </p:txBody>
      </p:sp>
      <p:sp>
        <p:nvSpPr>
          <p:cNvPr id="34" name="Rectangle 33">
            <a:extLst>
              <a:ext uri="{FF2B5EF4-FFF2-40B4-BE49-F238E27FC236}">
                <a16:creationId xmlns:a16="http://schemas.microsoft.com/office/drawing/2014/main" id="{E60F1277-E37B-486E-8CD8-19B353011339}"/>
              </a:ext>
            </a:extLst>
          </p:cNvPr>
          <p:cNvSpPr/>
          <p:nvPr/>
        </p:nvSpPr>
        <p:spPr>
          <a:xfrm>
            <a:off x="5227463"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B</a:t>
            </a:r>
          </a:p>
        </p:txBody>
      </p:sp>
      <p:sp>
        <p:nvSpPr>
          <p:cNvPr id="35" name="Rectangle 34">
            <a:extLst>
              <a:ext uri="{FF2B5EF4-FFF2-40B4-BE49-F238E27FC236}">
                <a16:creationId xmlns:a16="http://schemas.microsoft.com/office/drawing/2014/main" id="{C60FB641-84F9-403E-82DC-48EDC9EA1B57}"/>
              </a:ext>
            </a:extLst>
          </p:cNvPr>
          <p:cNvSpPr/>
          <p:nvPr/>
        </p:nvSpPr>
        <p:spPr>
          <a:xfrm>
            <a:off x="6322109" y="5890422"/>
            <a:ext cx="681080"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Ì</a:t>
            </a:r>
          </a:p>
        </p:txBody>
      </p:sp>
      <p:sp>
        <p:nvSpPr>
          <p:cNvPr id="36" name="Rectangle 35">
            <a:extLst>
              <a:ext uri="{FF2B5EF4-FFF2-40B4-BE49-F238E27FC236}">
                <a16:creationId xmlns:a16="http://schemas.microsoft.com/office/drawing/2014/main" id="{6BBBFA58-C366-4AFE-BADD-EA02CAD032DC}"/>
              </a:ext>
            </a:extLst>
          </p:cNvPr>
          <p:cNvSpPr/>
          <p:nvPr/>
        </p:nvSpPr>
        <p:spPr>
          <a:xfrm>
            <a:off x="7445503" y="5867345"/>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7" name="Rectangle 36">
            <a:extLst>
              <a:ext uri="{FF2B5EF4-FFF2-40B4-BE49-F238E27FC236}">
                <a16:creationId xmlns:a16="http://schemas.microsoft.com/office/drawing/2014/main" id="{A72AFEEB-CC2F-4E81-B819-EE121A5ECCA4}"/>
              </a:ext>
            </a:extLst>
          </p:cNvPr>
          <p:cNvSpPr/>
          <p:nvPr/>
        </p:nvSpPr>
        <p:spPr>
          <a:xfrm>
            <a:off x="8577947" y="5874858"/>
            <a:ext cx="66576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4219891" y="131311"/>
            <a:ext cx="6558547" cy="95558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FFFF00"/>
                </a:solidFill>
                <a:latin typeface="Calibri" panose="020F0502020204030204"/>
              </a:rPr>
              <a:t>TÊN 1 LÀN ĐIỆU DÂN CA</a:t>
            </a:r>
            <a:endParaRPr lang="en-US" sz="4800" b="1" dirty="0">
              <a:solidFill>
                <a:srgbClr val="FFFF00"/>
              </a:solidFill>
              <a:latin typeface="Calibri" panose="020F0502020204030204"/>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3109342" y="3836671"/>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3152204"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3118867"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3109342" y="3850959"/>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317735" y="4673426"/>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11500" b="1" dirty="0">
                <a:ln/>
                <a:solidFill>
                  <a:srgbClr val="FF0000"/>
                </a:solidFill>
                <a:latin typeface="#9Slide04 Chonburi" panose="00000500000000000000" pitchFamily="2" charset="-34"/>
                <a:cs typeface="#9Slide04 Chonburi" panose="00000500000000000000" pitchFamily="2" charset="-34"/>
              </a:rPr>
              <a:t>7</a:t>
            </a: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9902669" y="4215439"/>
            <a:ext cx="1752600" cy="1179513"/>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defRPr/>
              </a:pPr>
              <a:endParaRPr lang="en-US" sz="6000" b="1">
                <a:solidFill>
                  <a:srgbClr val="FF0066"/>
                </a:solidFill>
                <a:latin typeface=".VnHelvetInsH" pitchFamily="34" charset="0"/>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defRPr/>
              </a:pP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55" name="Picture 2" descr="Thùng Đựng Hàng Cái Lọ Bình - Miễn Phí vector hình ảnh trên Pixabay">
            <a:extLst>
              <a:ext uri="{FF2B5EF4-FFF2-40B4-BE49-F238E27FC236}">
                <a16:creationId xmlns:a16="http://schemas.microsoft.com/office/drawing/2014/main" id="{56834B33-7EA9-4C65-B6EA-6B232D40FC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206" y="993396"/>
            <a:ext cx="3312294" cy="4897026"/>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South Inc - Crunchbase Company Profile &amp; Funding">
            <a:extLst>
              <a:ext uri="{FF2B5EF4-FFF2-40B4-BE49-F238E27FC236}">
                <a16:creationId xmlns:a16="http://schemas.microsoft.com/office/drawing/2014/main" id="{F2572CF0-F2C7-48FE-9B4C-D5D3415A03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562" y="222762"/>
            <a:ext cx="3492388" cy="349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3088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50"/>
                                        </p:tgtEl>
                                        <p:attrNameLst>
                                          <p:attrName>ppt_w</p:attrName>
                                        </p:attrNameLst>
                                      </p:cBhvr>
                                      <p:tavLst>
                                        <p:tav tm="0">
                                          <p:val>
                                            <p:strVal val="ppt_w"/>
                                          </p:val>
                                        </p:tav>
                                        <p:tav tm="100000">
                                          <p:val>
                                            <p:fltVal val="0"/>
                                          </p:val>
                                        </p:tav>
                                      </p:tavLst>
                                    </p:anim>
                                    <p:anim calcmode="lin" valueType="num">
                                      <p:cBhvr>
                                        <p:cTn id="11" dur="500"/>
                                        <p:tgtEl>
                                          <p:spTgt spid="50"/>
                                        </p:tgtEl>
                                        <p:attrNameLst>
                                          <p:attrName>ppt_h</p:attrName>
                                        </p:attrNameLst>
                                      </p:cBhvr>
                                      <p:tavLst>
                                        <p:tav tm="0">
                                          <p:val>
                                            <p:strVal val="ppt_h"/>
                                          </p:val>
                                        </p:tav>
                                        <p:tav tm="100000">
                                          <p:val>
                                            <p:fltVal val="0"/>
                                          </p:val>
                                        </p:tav>
                                      </p:tavLst>
                                    </p:anim>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49"/>
                                        </p:tgtEl>
                                        <p:attrNameLst>
                                          <p:attrName>ppt_w</p:attrName>
                                        </p:attrNameLst>
                                      </p:cBhvr>
                                      <p:tavLst>
                                        <p:tav tm="0">
                                          <p:val>
                                            <p:strVal val="ppt_w"/>
                                          </p:val>
                                        </p:tav>
                                        <p:tav tm="100000">
                                          <p:val>
                                            <p:fltVal val="0"/>
                                          </p:val>
                                        </p:tav>
                                      </p:tavLst>
                                    </p:anim>
                                    <p:anim calcmode="lin" valueType="num">
                                      <p:cBhvr>
                                        <p:cTn id="21" dur="500"/>
                                        <p:tgtEl>
                                          <p:spTgt spid="49"/>
                                        </p:tgtEl>
                                        <p:attrNameLst>
                                          <p:attrName>ppt_h</p:attrName>
                                        </p:attrNameLst>
                                      </p:cBhvr>
                                      <p:tavLst>
                                        <p:tav tm="0">
                                          <p:val>
                                            <p:strVal val="ppt_h"/>
                                          </p:val>
                                        </p:tav>
                                        <p:tav tm="100000">
                                          <p:val>
                                            <p:fltVal val="0"/>
                                          </p:val>
                                        </p:tav>
                                      </p:tavLst>
                                    </p:anim>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47"/>
                                        </p:tgtEl>
                                        <p:attrNameLst>
                                          <p:attrName>ppt_w</p:attrName>
                                        </p:attrNameLst>
                                      </p:cBhvr>
                                      <p:tavLst>
                                        <p:tav tm="0">
                                          <p:val>
                                            <p:strVal val="ppt_w"/>
                                          </p:val>
                                        </p:tav>
                                        <p:tav tm="100000">
                                          <p:val>
                                            <p:fltVal val="0"/>
                                          </p:val>
                                        </p:tav>
                                      </p:tavLst>
                                    </p:anim>
                                    <p:anim calcmode="lin" valueType="num">
                                      <p:cBhvr>
                                        <p:cTn id="41" dur="500"/>
                                        <p:tgtEl>
                                          <p:spTgt spid="47"/>
                                        </p:tgtEl>
                                        <p:attrNameLst>
                                          <p:attrName>ppt_h</p:attrName>
                                        </p:attrNameLst>
                                      </p:cBhvr>
                                      <p:tavLst>
                                        <p:tav tm="0">
                                          <p:val>
                                            <p:strVal val="ppt_h"/>
                                          </p:val>
                                        </p:tav>
                                        <p:tav tm="100000">
                                          <p:val>
                                            <p:fltVal val="0"/>
                                          </p:val>
                                        </p:tav>
                                      </p:tavLst>
                                    </p:anim>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46"/>
                                        </p:tgtEl>
                                        <p:attrNameLst>
                                          <p:attrName>ppt_w</p:attrName>
                                        </p:attrNameLst>
                                      </p:cBhvr>
                                      <p:tavLst>
                                        <p:tav tm="0">
                                          <p:val>
                                            <p:strVal val="ppt_w"/>
                                          </p:val>
                                        </p:tav>
                                        <p:tav tm="100000">
                                          <p:val>
                                            <p:fltVal val="0"/>
                                          </p:val>
                                        </p:tav>
                                      </p:tavLst>
                                    </p:anim>
                                    <p:anim calcmode="lin" valueType="num">
                                      <p:cBhvr>
                                        <p:cTn id="51" dur="500"/>
                                        <p:tgtEl>
                                          <p:spTgt spid="46"/>
                                        </p:tgtEl>
                                        <p:attrNameLst>
                                          <p:attrName>ppt_h</p:attrName>
                                        </p:attrNameLst>
                                      </p:cBhvr>
                                      <p:tavLst>
                                        <p:tav tm="0">
                                          <p:val>
                                            <p:strVal val="ppt_h"/>
                                          </p:val>
                                        </p:tav>
                                        <p:tav tm="100000">
                                          <p:val>
                                            <p:fltVal val="0"/>
                                          </p:val>
                                        </p:tav>
                                      </p:tavLst>
                                    </p:anim>
                                    <p:animEffect transition="out" filter="fade">
                                      <p:cBhvr>
                                        <p:cTn id="52" dur="500"/>
                                        <p:tgtEl>
                                          <p:spTgt spid="46"/>
                                        </p:tgtEl>
                                      </p:cBhvr>
                                    </p:animEffect>
                                    <p:set>
                                      <p:cBhvr>
                                        <p:cTn id="53" dur="1" fill="hold">
                                          <p:stCondLst>
                                            <p:cond delay="499"/>
                                          </p:stCondLst>
                                        </p:cTn>
                                        <p:tgtEl>
                                          <p:spTgt spid="46"/>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dissolve">
                                      <p:cBhvr>
                                        <p:cTn id="57" dur="500"/>
                                        <p:tgtEl>
                                          <p:spTgt spid="45"/>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45"/>
                                        </p:tgtEl>
                                        <p:attrNameLst>
                                          <p:attrName>ppt_w</p:attrName>
                                        </p:attrNameLst>
                                      </p:cBhvr>
                                      <p:tavLst>
                                        <p:tav tm="0">
                                          <p:val>
                                            <p:strVal val="ppt_w"/>
                                          </p:val>
                                        </p:tav>
                                        <p:tav tm="100000">
                                          <p:val>
                                            <p:fltVal val="0"/>
                                          </p:val>
                                        </p:tav>
                                      </p:tavLst>
                                    </p:anim>
                                    <p:anim calcmode="lin" valueType="num">
                                      <p:cBhvr>
                                        <p:cTn id="61" dur="500"/>
                                        <p:tgtEl>
                                          <p:spTgt spid="45"/>
                                        </p:tgtEl>
                                        <p:attrNameLst>
                                          <p:attrName>ppt_h</p:attrName>
                                        </p:attrNameLst>
                                      </p:cBhvr>
                                      <p:tavLst>
                                        <p:tav tm="0">
                                          <p:val>
                                            <p:strVal val="ppt_h"/>
                                          </p:val>
                                        </p:tav>
                                        <p:tav tm="100000">
                                          <p:val>
                                            <p:fltVal val="0"/>
                                          </p:val>
                                        </p:tav>
                                      </p:tavLst>
                                    </p:anim>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dissolv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44"/>
                                        </p:tgtEl>
                                        <p:attrNameLst>
                                          <p:attrName>ppt_w</p:attrName>
                                        </p:attrNameLst>
                                      </p:cBhvr>
                                      <p:tavLst>
                                        <p:tav tm="0">
                                          <p:val>
                                            <p:strVal val="ppt_w"/>
                                          </p:val>
                                        </p:tav>
                                        <p:tav tm="100000">
                                          <p:val>
                                            <p:fltVal val="0"/>
                                          </p:val>
                                        </p:tav>
                                      </p:tavLst>
                                    </p:anim>
                                    <p:anim calcmode="lin" valueType="num">
                                      <p:cBhvr>
                                        <p:cTn id="71" dur="500"/>
                                        <p:tgtEl>
                                          <p:spTgt spid="44"/>
                                        </p:tgtEl>
                                        <p:attrNameLst>
                                          <p:attrName>ppt_h</p:attrName>
                                        </p:attrNameLst>
                                      </p:cBhvr>
                                      <p:tavLst>
                                        <p:tav tm="0">
                                          <p:val>
                                            <p:strVal val="ppt_h"/>
                                          </p:val>
                                        </p:tav>
                                        <p:tav tm="100000">
                                          <p:val>
                                            <p:fltVal val="0"/>
                                          </p:val>
                                        </p:tav>
                                      </p:tavLst>
                                    </p:anim>
                                    <p:animEffect transition="out" filter="fade">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dissolve">
                                      <p:cBhvr>
                                        <p:cTn id="77" dur="500"/>
                                        <p:tgtEl>
                                          <p:spTgt spid="43"/>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43"/>
                                        </p:tgtEl>
                                        <p:attrNameLst>
                                          <p:attrName>ppt_w</p:attrName>
                                        </p:attrNameLst>
                                      </p:cBhvr>
                                      <p:tavLst>
                                        <p:tav tm="0">
                                          <p:val>
                                            <p:strVal val="ppt_w"/>
                                          </p:val>
                                        </p:tav>
                                        <p:tav tm="100000">
                                          <p:val>
                                            <p:fltVal val="0"/>
                                          </p:val>
                                        </p:tav>
                                      </p:tavLst>
                                    </p:anim>
                                    <p:anim calcmode="lin" valueType="num">
                                      <p:cBhvr>
                                        <p:cTn id="81" dur="500"/>
                                        <p:tgtEl>
                                          <p:spTgt spid="43"/>
                                        </p:tgtEl>
                                        <p:attrNameLst>
                                          <p:attrName>ppt_h</p:attrName>
                                        </p:attrNameLst>
                                      </p:cBhvr>
                                      <p:tavLst>
                                        <p:tav tm="0">
                                          <p:val>
                                            <p:strVal val="ppt_h"/>
                                          </p:val>
                                        </p:tav>
                                        <p:tav tm="100000">
                                          <p:val>
                                            <p:fltVal val="0"/>
                                          </p:val>
                                        </p:tav>
                                      </p:tavLst>
                                    </p:anim>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dissolve">
                                      <p:cBhvr>
                                        <p:cTn id="87" dur="500"/>
                                        <p:tgtEl>
                                          <p:spTgt spid="42"/>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dissolve">
                                      <p:cBhvr>
                                        <p:cTn id="97" dur="500"/>
                                        <p:tgtEl>
                                          <p:spTgt spid="41"/>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41"/>
                                        </p:tgtEl>
                                        <p:attrNameLst>
                                          <p:attrName>ppt_w</p:attrName>
                                        </p:attrNameLst>
                                      </p:cBhvr>
                                      <p:tavLst>
                                        <p:tav tm="0">
                                          <p:val>
                                            <p:strVal val="ppt_w"/>
                                          </p:val>
                                        </p:tav>
                                        <p:tav tm="100000">
                                          <p:val>
                                            <p:fltVal val="0"/>
                                          </p:val>
                                        </p:tav>
                                      </p:tavLst>
                                    </p:anim>
                                    <p:anim calcmode="lin" valueType="num">
                                      <p:cBhvr>
                                        <p:cTn id="101" dur="500"/>
                                        <p:tgtEl>
                                          <p:spTgt spid="41"/>
                                        </p:tgtEl>
                                        <p:attrNameLst>
                                          <p:attrName>ppt_h</p:attrName>
                                        </p:attrNameLst>
                                      </p:cBhvr>
                                      <p:tavLst>
                                        <p:tav tm="0">
                                          <p:val>
                                            <p:strVal val="ppt_h"/>
                                          </p:val>
                                        </p:tav>
                                        <p:tav tm="100000">
                                          <p:val>
                                            <p:fltVal val="0"/>
                                          </p:val>
                                        </p:tav>
                                      </p:tavLst>
                                    </p:anim>
                                    <p:animEffect transition="out" filter="fade">
                                      <p:cBhvr>
                                        <p:cTn id="102" dur="500"/>
                                        <p:tgtEl>
                                          <p:spTgt spid="41"/>
                                        </p:tgtEl>
                                      </p:cBhvr>
                                    </p:animEffect>
                                    <p:set>
                                      <p:cBhvr>
                                        <p:cTn id="103" dur="1" fill="hold">
                                          <p:stCondLst>
                                            <p:cond delay="499"/>
                                          </p:stCondLst>
                                        </p:cTn>
                                        <p:tgtEl>
                                          <p:spTgt spid="41"/>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dissolve">
                                      <p:cBhvr>
                                        <p:cTn id="107" dur="500"/>
                                        <p:tgtEl>
                                          <p:spTgt spid="4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40"/>
                                        </p:tgtEl>
                                        <p:attrNameLst>
                                          <p:attrName>ppt_w</p:attrName>
                                        </p:attrNameLst>
                                      </p:cBhvr>
                                      <p:tavLst>
                                        <p:tav tm="0">
                                          <p:val>
                                            <p:strVal val="ppt_w"/>
                                          </p:val>
                                        </p:tav>
                                        <p:tav tm="100000">
                                          <p:val>
                                            <p:fltVal val="0"/>
                                          </p:val>
                                        </p:tav>
                                      </p:tavLst>
                                    </p:anim>
                                    <p:anim calcmode="lin" valueType="num">
                                      <p:cBhvr>
                                        <p:cTn id="111" dur="500"/>
                                        <p:tgtEl>
                                          <p:spTgt spid="40"/>
                                        </p:tgtEl>
                                        <p:attrNameLst>
                                          <p:attrName>ppt_h</p:attrName>
                                        </p:attrNameLst>
                                      </p:cBhvr>
                                      <p:tavLst>
                                        <p:tav tm="0">
                                          <p:val>
                                            <p:strVal val="ppt_h"/>
                                          </p:val>
                                        </p:tav>
                                        <p:tav tm="100000">
                                          <p:val>
                                            <p:fltVal val="0"/>
                                          </p:val>
                                        </p:tav>
                                      </p:tavLst>
                                    </p:anim>
                                    <p:animEffect transition="out" filter="fade">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childTnLst>
                          </p:cTn>
                        </p:par>
                        <p:par>
                          <p:cTn id="114" fill="hold">
                            <p:stCondLst>
                              <p:cond delay="11000"/>
                            </p:stCondLst>
                            <p:childTnLst>
                              <p:par>
                                <p:cTn id="115" presetID="53" presetClass="entr" presetSubtype="0" fill="hold" nodeType="after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Effect transition="in" filter="fade">
                                      <p:cBhvr>
                                        <p:cTn id="119" dur="500"/>
                                        <p:tgtEl>
                                          <p:spTgt spid="52"/>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11ED67-7038-41D5-8347-9D9F9F29AC0C}"/>
              </a:ext>
            </a:extLst>
          </p:cNvPr>
          <p:cNvSpPr/>
          <p:nvPr/>
        </p:nvSpPr>
        <p:spPr>
          <a:xfrm>
            <a:off x="398261" y="4799316"/>
            <a:ext cx="1256805" cy="93102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4" name="Picture 13" descr="Hình ảnh có liên quan">
            <a:extLst>
              <a:ext uri="{FF2B5EF4-FFF2-40B4-BE49-F238E27FC236}">
                <a16:creationId xmlns:a16="http://schemas.microsoft.com/office/drawing/2014/main" id="{B98F1313-968F-4796-A5A1-8BE345857F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7058" t="-3393" r="38468" b="100000"/>
          <a:stretch>
            <a:fillRect/>
          </a:stretch>
        </p:blipFill>
        <p:spPr bwMode="auto">
          <a:xfrm>
            <a:off x="4703489" y="759655"/>
            <a:ext cx="2207645" cy="176800"/>
          </a:xfrm>
          <a:custGeom>
            <a:avLst/>
            <a:gdLst>
              <a:gd name="connsiteX0" fmla="*/ 1430027 w 2207645"/>
              <a:gd name="connsiteY0" fmla="*/ 0 h 176800"/>
              <a:gd name="connsiteX1" fmla="*/ 1922396 w 2207645"/>
              <a:gd name="connsiteY1" fmla="*/ 42203 h 176800"/>
              <a:gd name="connsiteX2" fmla="*/ 2034938 w 2207645"/>
              <a:gd name="connsiteY2" fmla="*/ 70339 h 176800"/>
              <a:gd name="connsiteX3" fmla="*/ 2175615 w 2207645"/>
              <a:gd name="connsiteY3" fmla="*/ 140677 h 176800"/>
              <a:gd name="connsiteX4" fmla="*/ 2205635 w 2207645"/>
              <a:gd name="connsiteY4" fmla="*/ 171901 h 176800"/>
              <a:gd name="connsiteX5" fmla="*/ 2207645 w 2207645"/>
              <a:gd name="connsiteY5" fmla="*/ 176800 h 176800"/>
              <a:gd name="connsiteX6" fmla="*/ 0 w 2207645"/>
              <a:gd name="connsiteY6" fmla="*/ 176800 h 176800"/>
              <a:gd name="connsiteX7" fmla="*/ 272 w 2207645"/>
              <a:gd name="connsiteY7" fmla="*/ 176544 h 176800"/>
              <a:gd name="connsiteX8" fmla="*/ 23258 w 2207645"/>
              <a:gd name="connsiteY8" fmla="*/ 154745 h 176800"/>
              <a:gd name="connsiteX9" fmla="*/ 93596 w 2207645"/>
              <a:gd name="connsiteY9" fmla="*/ 98474 h 176800"/>
              <a:gd name="connsiteX10" fmla="*/ 923590 w 2207645"/>
              <a:gd name="connsiteY10" fmla="*/ 84407 h 176800"/>
              <a:gd name="connsiteX11" fmla="*/ 1064267 w 2207645"/>
              <a:gd name="connsiteY11" fmla="*/ 42203 h 176800"/>
              <a:gd name="connsiteX12" fmla="*/ 1190876 w 2207645"/>
              <a:gd name="connsiteY12" fmla="*/ 14068 h 176800"/>
              <a:gd name="connsiteX13" fmla="*/ 1430027 w 2207645"/>
              <a:gd name="connsiteY13" fmla="*/ 0 h 1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645" h="176800">
                <a:moveTo>
                  <a:pt x="1430027" y="0"/>
                </a:moveTo>
                <a:cubicBezTo>
                  <a:pt x="1699621" y="11722"/>
                  <a:pt x="1705732" y="-1130"/>
                  <a:pt x="1922396" y="42203"/>
                </a:cubicBezTo>
                <a:cubicBezTo>
                  <a:pt x="1960314" y="49787"/>
                  <a:pt x="1998899" y="56324"/>
                  <a:pt x="2034938" y="70339"/>
                </a:cubicBezTo>
                <a:cubicBezTo>
                  <a:pt x="2083800" y="89341"/>
                  <a:pt x="2130330" y="114260"/>
                  <a:pt x="2175615" y="140677"/>
                </a:cubicBezTo>
                <a:cubicBezTo>
                  <a:pt x="2188433" y="148154"/>
                  <a:pt x="2198082" y="159087"/>
                  <a:pt x="2205635" y="171901"/>
                </a:cubicBezTo>
                <a:lnTo>
                  <a:pt x="2207645" y="176800"/>
                </a:lnTo>
                <a:lnTo>
                  <a:pt x="0" y="176800"/>
                </a:lnTo>
                <a:lnTo>
                  <a:pt x="272" y="176544"/>
                </a:lnTo>
                <a:cubicBezTo>
                  <a:pt x="11451" y="165761"/>
                  <a:pt x="4501" y="171157"/>
                  <a:pt x="23258" y="154745"/>
                </a:cubicBezTo>
                <a:cubicBezTo>
                  <a:pt x="60772" y="121920"/>
                  <a:pt x="62145" y="129926"/>
                  <a:pt x="93596" y="98474"/>
                </a:cubicBezTo>
                <a:cubicBezTo>
                  <a:pt x="370261" y="93785"/>
                  <a:pt x="647349" y="100421"/>
                  <a:pt x="923590" y="84407"/>
                </a:cubicBezTo>
                <a:cubicBezTo>
                  <a:pt x="972465" y="81574"/>
                  <a:pt x="1016922" y="54662"/>
                  <a:pt x="1064267" y="42203"/>
                </a:cubicBezTo>
                <a:cubicBezTo>
                  <a:pt x="1106076" y="31201"/>
                  <a:pt x="1147928" y="19023"/>
                  <a:pt x="1190876" y="14068"/>
                </a:cubicBezTo>
                <a:cubicBezTo>
                  <a:pt x="1270204" y="4915"/>
                  <a:pt x="1350310" y="4689"/>
                  <a:pt x="1430027" y="0"/>
                </a:cubicBezTo>
                <a:close/>
              </a:path>
            </a:pathLst>
          </a:custGeom>
          <a:noFill/>
          <a:extLst>
            <a:ext uri="{909E8E84-426E-40DD-AFC4-6F175D3DCCD1}">
              <a14:hiddenFill xmlns:a14="http://schemas.microsoft.com/office/drawing/2010/main">
                <a:solidFill>
                  <a:srgbClr val="FFFFFF"/>
                </a:solidFill>
              </a14:hiddenFill>
            </a:ext>
          </a:extLst>
        </p:spPr>
      </p:pic>
      <p:pic>
        <p:nvPicPr>
          <p:cNvPr id="11" name="Picture 10" descr="Hình ảnh có liên quan">
            <a:extLst>
              <a:ext uri="{FF2B5EF4-FFF2-40B4-BE49-F238E27FC236}">
                <a16:creationId xmlns:a16="http://schemas.microsoft.com/office/drawing/2014/main" id="{C2647D48-13B6-4B2F-8C0F-3890C95BA4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022" t="8036" r="68834" b="91774"/>
          <a:stretch>
            <a:fillRect/>
          </a:stretch>
        </p:blipFill>
        <p:spPr bwMode="auto">
          <a:xfrm>
            <a:off x="4159036" y="1355148"/>
            <a:ext cx="13028" cy="9876"/>
          </a:xfrm>
          <a:custGeom>
            <a:avLst/>
            <a:gdLst>
              <a:gd name="connsiteX0" fmla="*/ 13028 w 13028"/>
              <a:gd name="connsiteY0" fmla="*/ 0 h 9876"/>
              <a:gd name="connsiteX1" fmla="*/ 11142 w 13028"/>
              <a:gd name="connsiteY1" fmla="*/ 1465 h 9876"/>
              <a:gd name="connsiteX2" fmla="*/ 2633 w 13028"/>
              <a:gd name="connsiteY2" fmla="*/ 7851 h 9876"/>
              <a:gd name="connsiteX3" fmla="*/ 13028 w 13028"/>
              <a:gd name="connsiteY3" fmla="*/ 0 h 9876"/>
            </a:gdLst>
            <a:ahLst/>
            <a:cxnLst>
              <a:cxn ang="0">
                <a:pos x="connsiteX0" y="connsiteY0"/>
              </a:cxn>
              <a:cxn ang="0">
                <a:pos x="connsiteX1" y="connsiteY1"/>
              </a:cxn>
              <a:cxn ang="0">
                <a:pos x="connsiteX2" y="connsiteY2"/>
              </a:cxn>
              <a:cxn ang="0">
                <a:pos x="connsiteX3" y="connsiteY3"/>
              </a:cxn>
            </a:cxnLst>
            <a:rect l="l" t="t" r="r" b="b"/>
            <a:pathLst>
              <a:path w="13028" h="9876">
                <a:moveTo>
                  <a:pt x="13028" y="0"/>
                </a:moveTo>
                <a:lnTo>
                  <a:pt x="11142" y="1465"/>
                </a:lnTo>
                <a:cubicBezTo>
                  <a:pt x="2963" y="7718"/>
                  <a:pt x="-3970" y="12875"/>
                  <a:pt x="2633" y="7851"/>
                </a:cubicBezTo>
                <a:lnTo>
                  <a:pt x="13028" y="0"/>
                </a:lnTo>
                <a:close/>
              </a:path>
            </a:pathLst>
          </a:custGeom>
          <a:noFill/>
          <a:extLst>
            <a:ext uri="{909E8E84-426E-40DD-AFC4-6F175D3DCCD1}">
              <a14:hiddenFill xmlns:a14="http://schemas.microsoft.com/office/drawing/2010/main">
                <a:solidFill>
                  <a:srgbClr val="FFFFFF"/>
                </a:solidFill>
              </a14:hiddenFill>
            </a:ext>
          </a:extLst>
        </p:spPr>
      </p:pic>
      <p:pic>
        <p:nvPicPr>
          <p:cNvPr id="10" name="Picture 9" descr="Hình ảnh có liên quan">
            <a:extLst>
              <a:ext uri="{FF2B5EF4-FFF2-40B4-BE49-F238E27FC236}">
                <a16:creationId xmlns:a16="http://schemas.microsoft.com/office/drawing/2014/main" id="{F6C11F66-3E2F-4D9C-9A08-19415691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92" t="36437" r="100000" b="23047"/>
          <a:stretch>
            <a:fillRect/>
          </a:stretch>
        </p:blipFill>
        <p:spPr bwMode="auto">
          <a:xfrm>
            <a:off x="-433076" y="2834903"/>
            <a:ext cx="269906" cy="2110954"/>
          </a:xfrm>
          <a:custGeom>
            <a:avLst/>
            <a:gdLst>
              <a:gd name="connsiteX0" fmla="*/ 269906 w 269906"/>
              <a:gd name="connsiteY0" fmla="*/ 0 h 2110954"/>
              <a:gd name="connsiteX1" fmla="*/ 269906 w 269906"/>
              <a:gd name="connsiteY1" fmla="*/ 2110954 h 2110954"/>
              <a:gd name="connsiteX2" fmla="*/ 231439 w 269906"/>
              <a:gd name="connsiteY2" fmla="*/ 2088789 h 2110954"/>
              <a:gd name="connsiteX3" fmla="*/ 189236 w 269906"/>
              <a:gd name="connsiteY3" fmla="*/ 2032519 h 2110954"/>
              <a:gd name="connsiteX4" fmla="*/ 62627 w 269906"/>
              <a:gd name="connsiteY4" fmla="*/ 1863706 h 2110954"/>
              <a:gd name="connsiteX5" fmla="*/ 34491 w 269906"/>
              <a:gd name="connsiteY5" fmla="*/ 1807435 h 2110954"/>
              <a:gd name="connsiteX6" fmla="*/ 20424 w 269906"/>
              <a:gd name="connsiteY6" fmla="*/ 1258795 h 2110954"/>
              <a:gd name="connsiteX7" fmla="*/ 76694 w 269906"/>
              <a:gd name="connsiteY7" fmla="*/ 456937 h 2110954"/>
              <a:gd name="connsiteX8" fmla="*/ 90762 w 269906"/>
              <a:gd name="connsiteY8" fmla="*/ 386599 h 2110954"/>
              <a:gd name="connsiteX9" fmla="*/ 104830 w 269906"/>
              <a:gd name="connsiteY9" fmla="*/ 344395 h 2110954"/>
              <a:gd name="connsiteX10" fmla="*/ 118898 w 269906"/>
              <a:gd name="connsiteY10" fmla="*/ 259989 h 2110954"/>
              <a:gd name="connsiteX11" fmla="*/ 175168 w 269906"/>
              <a:gd name="connsiteY11" fmla="*/ 147448 h 2110954"/>
              <a:gd name="connsiteX12" fmla="*/ 217371 w 269906"/>
              <a:gd name="connsiteY12" fmla="*/ 63042 h 2110954"/>
              <a:gd name="connsiteX13" fmla="*/ 269906 w 269906"/>
              <a:gd name="connsiteY13" fmla="*/ 0 h 21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9906" h="2110954">
                <a:moveTo>
                  <a:pt x="269906" y="0"/>
                </a:moveTo>
                <a:lnTo>
                  <a:pt x="269906" y="2110954"/>
                </a:lnTo>
                <a:lnTo>
                  <a:pt x="231439" y="2088789"/>
                </a:lnTo>
                <a:cubicBezTo>
                  <a:pt x="212089" y="2075549"/>
                  <a:pt x="204675" y="2050164"/>
                  <a:pt x="189236" y="2032519"/>
                </a:cubicBezTo>
                <a:cubicBezTo>
                  <a:pt x="89917" y="1919013"/>
                  <a:pt x="166647" y="2042026"/>
                  <a:pt x="62627" y="1863706"/>
                </a:cubicBezTo>
                <a:cubicBezTo>
                  <a:pt x="52060" y="1845592"/>
                  <a:pt x="37014" y="1828254"/>
                  <a:pt x="34491" y="1807435"/>
                </a:cubicBezTo>
                <a:cubicBezTo>
                  <a:pt x="-18497" y="1370283"/>
                  <a:pt x="264" y="1528943"/>
                  <a:pt x="20424" y="1258795"/>
                </a:cubicBezTo>
                <a:cubicBezTo>
                  <a:pt x="40364" y="991595"/>
                  <a:pt x="57937" y="724223"/>
                  <a:pt x="76694" y="456937"/>
                </a:cubicBezTo>
                <a:cubicBezTo>
                  <a:pt x="81383" y="433491"/>
                  <a:pt x="84963" y="409795"/>
                  <a:pt x="90762" y="386599"/>
                </a:cubicBezTo>
                <a:cubicBezTo>
                  <a:pt x="94359" y="372213"/>
                  <a:pt x="101613" y="358871"/>
                  <a:pt x="104830" y="344395"/>
                </a:cubicBezTo>
                <a:cubicBezTo>
                  <a:pt x="111018" y="316551"/>
                  <a:pt x="114209" y="288124"/>
                  <a:pt x="118898" y="259989"/>
                </a:cubicBezTo>
                <a:cubicBezTo>
                  <a:pt x="118898" y="259989"/>
                  <a:pt x="157813" y="185630"/>
                  <a:pt x="175168" y="147448"/>
                </a:cubicBezTo>
                <a:cubicBezTo>
                  <a:pt x="204094" y="83810"/>
                  <a:pt x="170166" y="123734"/>
                  <a:pt x="217371" y="63042"/>
                </a:cubicBezTo>
                <a:lnTo>
                  <a:pt x="269906" y="0"/>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Hình ảnh có liên quan">
            <a:extLst>
              <a:ext uri="{FF2B5EF4-FFF2-40B4-BE49-F238E27FC236}">
                <a16:creationId xmlns:a16="http://schemas.microsoft.com/office/drawing/2014/main" id="{682CFF98-29ED-402F-B850-E297B37601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0000" t="44037" r="-1414" b="29202"/>
          <a:stretch>
            <a:fillRect/>
          </a:stretch>
        </p:blipFill>
        <p:spPr bwMode="auto">
          <a:xfrm>
            <a:off x="10381007" y="3230845"/>
            <a:ext cx="127561" cy="1394290"/>
          </a:xfrm>
          <a:custGeom>
            <a:avLst/>
            <a:gdLst>
              <a:gd name="connsiteX0" fmla="*/ 0 w 127561"/>
              <a:gd name="connsiteY0" fmla="*/ 0 h 1394290"/>
              <a:gd name="connsiteX1" fmla="*/ 3625 w 127561"/>
              <a:gd name="connsiteY1" fmla="*/ 7208 h 1394290"/>
              <a:gd name="connsiteX2" fmla="*/ 99426 w 127561"/>
              <a:gd name="connsiteY2" fmla="*/ 314213 h 1394290"/>
              <a:gd name="connsiteX3" fmla="*/ 113493 w 127561"/>
              <a:gd name="connsiteY3" fmla="*/ 384552 h 1394290"/>
              <a:gd name="connsiteX4" fmla="*/ 127561 w 127561"/>
              <a:gd name="connsiteY4" fmla="*/ 975395 h 1394290"/>
              <a:gd name="connsiteX5" fmla="*/ 99426 w 127561"/>
              <a:gd name="connsiteY5" fmla="*/ 1158275 h 1394290"/>
              <a:gd name="connsiteX6" fmla="*/ 57223 w 127561"/>
              <a:gd name="connsiteY6" fmla="*/ 1284884 h 1394290"/>
              <a:gd name="connsiteX7" fmla="*/ 15020 w 127561"/>
              <a:gd name="connsiteY7" fmla="*/ 1369290 h 1394290"/>
              <a:gd name="connsiteX8" fmla="*/ 0 w 127561"/>
              <a:gd name="connsiteY8" fmla="*/ 1394290 h 1394290"/>
              <a:gd name="connsiteX9" fmla="*/ 0 w 127561"/>
              <a:gd name="connsiteY9" fmla="*/ 0 h 1394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61" h="1394290">
                <a:moveTo>
                  <a:pt x="0" y="0"/>
                </a:moveTo>
                <a:lnTo>
                  <a:pt x="3625" y="7208"/>
                </a:lnTo>
                <a:cubicBezTo>
                  <a:pt x="38280" y="81279"/>
                  <a:pt x="49480" y="135835"/>
                  <a:pt x="99426" y="314213"/>
                </a:cubicBezTo>
                <a:cubicBezTo>
                  <a:pt x="105873" y="337238"/>
                  <a:pt x="112476" y="360663"/>
                  <a:pt x="113493" y="384552"/>
                </a:cubicBezTo>
                <a:cubicBezTo>
                  <a:pt x="121868" y="581377"/>
                  <a:pt x="127561" y="778392"/>
                  <a:pt x="127561" y="975395"/>
                </a:cubicBezTo>
                <a:cubicBezTo>
                  <a:pt x="127561" y="993489"/>
                  <a:pt x="103372" y="1134597"/>
                  <a:pt x="99426" y="1158275"/>
                </a:cubicBezTo>
                <a:cubicBezTo>
                  <a:pt x="85358" y="1200478"/>
                  <a:pt x="73745" y="1243580"/>
                  <a:pt x="57223" y="1284884"/>
                </a:cubicBezTo>
                <a:cubicBezTo>
                  <a:pt x="45540" y="1314090"/>
                  <a:pt x="30870" y="1342119"/>
                  <a:pt x="15020" y="1369290"/>
                </a:cubicBezTo>
                <a:lnTo>
                  <a:pt x="0" y="1394290"/>
                </a:lnTo>
                <a:lnTo>
                  <a:pt x="0" y="0"/>
                </a:lnTo>
                <a:close/>
              </a:path>
            </a:pathLst>
          </a:cu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38CCE33-D5E6-4D3E-B254-D93102448E3B}"/>
              </a:ext>
            </a:extLst>
          </p:cNvPr>
          <p:cNvSpPr/>
          <p:nvPr/>
        </p:nvSpPr>
        <p:spPr>
          <a:xfrm>
            <a:off x="1327355" y="5730340"/>
            <a:ext cx="10126990" cy="1097164"/>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4FACCA3-8A7B-4C3A-8256-3E97333DF4F0}"/>
              </a:ext>
            </a:extLst>
          </p:cNvPr>
          <p:cNvSpPr/>
          <p:nvPr/>
        </p:nvSpPr>
        <p:spPr>
          <a:xfrm>
            <a:off x="1704481" y="5981873"/>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dirty="0">
              <a:solidFill>
                <a:prstClr val="black">
                  <a:lumMod val="95000"/>
                  <a:lumOff val="5000"/>
                </a:prstClr>
              </a:solidFill>
              <a:latin typeface="Calibri" panose="020F0502020204030204"/>
            </a:endParaRPr>
          </a:p>
        </p:txBody>
      </p:sp>
      <p:sp>
        <p:nvSpPr>
          <p:cNvPr id="24" name="Rectangle 23">
            <a:extLst>
              <a:ext uri="{FF2B5EF4-FFF2-40B4-BE49-F238E27FC236}">
                <a16:creationId xmlns:a16="http://schemas.microsoft.com/office/drawing/2014/main" id="{37AEE46F-01AA-4E87-B612-E75B0A749ECD}"/>
              </a:ext>
            </a:extLst>
          </p:cNvPr>
          <p:cNvSpPr/>
          <p:nvPr/>
        </p:nvSpPr>
        <p:spPr>
          <a:xfrm>
            <a:off x="2819837"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5" name="Rectangle 24">
            <a:extLst>
              <a:ext uri="{FF2B5EF4-FFF2-40B4-BE49-F238E27FC236}">
                <a16:creationId xmlns:a16="http://schemas.microsoft.com/office/drawing/2014/main" id="{8D9D834A-96FB-4D9A-93FA-F975BCDF76FE}"/>
              </a:ext>
            </a:extLst>
          </p:cNvPr>
          <p:cNvSpPr/>
          <p:nvPr/>
        </p:nvSpPr>
        <p:spPr>
          <a:xfrm>
            <a:off x="3943264" y="5998072"/>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86D33B00-ACFF-42C2-A034-5D3E0C6807C6}"/>
              </a:ext>
            </a:extLst>
          </p:cNvPr>
          <p:cNvSpPr/>
          <p:nvPr/>
        </p:nvSpPr>
        <p:spPr>
          <a:xfrm>
            <a:off x="5058620" y="6014271"/>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7" name="Rectangle 26">
            <a:extLst>
              <a:ext uri="{FF2B5EF4-FFF2-40B4-BE49-F238E27FC236}">
                <a16:creationId xmlns:a16="http://schemas.microsoft.com/office/drawing/2014/main" id="{C626F491-8DD3-40F7-B5A3-EEBE3DBE60CF}"/>
              </a:ext>
            </a:extLst>
          </p:cNvPr>
          <p:cNvSpPr/>
          <p:nvPr/>
        </p:nvSpPr>
        <p:spPr>
          <a:xfrm>
            <a:off x="6173976" y="6021149"/>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28" name="Rectangle 27">
            <a:extLst>
              <a:ext uri="{FF2B5EF4-FFF2-40B4-BE49-F238E27FC236}">
                <a16:creationId xmlns:a16="http://schemas.microsoft.com/office/drawing/2014/main" id="{C9E38BE9-E058-4648-A7FA-C3D0DF2F1A91}"/>
              </a:ext>
            </a:extLst>
          </p:cNvPr>
          <p:cNvSpPr/>
          <p:nvPr/>
        </p:nvSpPr>
        <p:spPr>
          <a:xfrm>
            <a:off x="7289332"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29" name="Rectangle 28">
            <a:extLst>
              <a:ext uri="{FF2B5EF4-FFF2-40B4-BE49-F238E27FC236}">
                <a16:creationId xmlns:a16="http://schemas.microsoft.com/office/drawing/2014/main" id="{97F288CA-6333-411B-92A4-8F76ECC3B9D2}"/>
              </a:ext>
            </a:extLst>
          </p:cNvPr>
          <p:cNvSpPr/>
          <p:nvPr/>
        </p:nvSpPr>
        <p:spPr>
          <a:xfrm>
            <a:off x="8412759" y="6037348"/>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B5D1941F-07F9-43EB-A3B3-7532124C6EB4}"/>
              </a:ext>
            </a:extLst>
          </p:cNvPr>
          <p:cNvSpPr/>
          <p:nvPr/>
        </p:nvSpPr>
        <p:spPr>
          <a:xfrm>
            <a:off x="9528115" y="6053547"/>
            <a:ext cx="980453" cy="629478"/>
          </a:xfrm>
          <a:prstGeom prst="rect">
            <a:avLst/>
          </a:prstGeom>
          <a:gradFill flip="none" rotWithShape="1">
            <a:gsLst>
              <a:gs pos="0">
                <a:schemeClr val="bg1"/>
              </a:gs>
              <a:gs pos="0">
                <a:schemeClr val="bg1"/>
              </a:gs>
            </a:gsLst>
            <a:lin ang="2700000" scaled="0"/>
            <a:tileRect/>
          </a:grad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panose="020F0502020204030204"/>
            </a:endParaRPr>
          </a:p>
        </p:txBody>
      </p:sp>
      <p:sp>
        <p:nvSpPr>
          <p:cNvPr id="5" name="Rectangle 4">
            <a:extLst>
              <a:ext uri="{FF2B5EF4-FFF2-40B4-BE49-F238E27FC236}">
                <a16:creationId xmlns:a16="http://schemas.microsoft.com/office/drawing/2014/main" id="{D550A071-ADB8-4BDA-98A5-0E62595022DA}"/>
              </a:ext>
            </a:extLst>
          </p:cNvPr>
          <p:cNvSpPr/>
          <p:nvPr/>
        </p:nvSpPr>
        <p:spPr>
          <a:xfrm>
            <a:off x="1831527" y="5851146"/>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T</a:t>
            </a:r>
          </a:p>
        </p:txBody>
      </p:sp>
      <p:sp>
        <p:nvSpPr>
          <p:cNvPr id="32" name="Rectangle 31">
            <a:extLst>
              <a:ext uri="{FF2B5EF4-FFF2-40B4-BE49-F238E27FC236}">
                <a16:creationId xmlns:a16="http://schemas.microsoft.com/office/drawing/2014/main" id="{C9CF5E67-D91A-47EA-9875-7A5EE07461D3}"/>
              </a:ext>
            </a:extLst>
          </p:cNvPr>
          <p:cNvSpPr/>
          <p:nvPr/>
        </p:nvSpPr>
        <p:spPr>
          <a:xfrm>
            <a:off x="2984362" y="5876018"/>
            <a:ext cx="69299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33" name="Rectangle 32">
            <a:extLst>
              <a:ext uri="{FF2B5EF4-FFF2-40B4-BE49-F238E27FC236}">
                <a16:creationId xmlns:a16="http://schemas.microsoft.com/office/drawing/2014/main" id="{D9DAD9AE-F1A8-42EA-B145-6E229C0CAB27}"/>
              </a:ext>
            </a:extLst>
          </p:cNvPr>
          <p:cNvSpPr/>
          <p:nvPr/>
        </p:nvSpPr>
        <p:spPr>
          <a:xfrm>
            <a:off x="4095019"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A</a:t>
            </a:r>
          </a:p>
        </p:txBody>
      </p:sp>
      <p:sp>
        <p:nvSpPr>
          <p:cNvPr id="34" name="Rectangle 33">
            <a:extLst>
              <a:ext uri="{FF2B5EF4-FFF2-40B4-BE49-F238E27FC236}">
                <a16:creationId xmlns:a16="http://schemas.microsoft.com/office/drawing/2014/main" id="{E60F1277-E37B-486E-8CD8-19B353011339}"/>
              </a:ext>
            </a:extLst>
          </p:cNvPr>
          <p:cNvSpPr/>
          <p:nvPr/>
        </p:nvSpPr>
        <p:spPr>
          <a:xfrm>
            <a:off x="5227463" y="5851146"/>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N</a:t>
            </a:r>
          </a:p>
        </p:txBody>
      </p:sp>
      <p:sp>
        <p:nvSpPr>
          <p:cNvPr id="35" name="Rectangle 34">
            <a:extLst>
              <a:ext uri="{FF2B5EF4-FFF2-40B4-BE49-F238E27FC236}">
                <a16:creationId xmlns:a16="http://schemas.microsoft.com/office/drawing/2014/main" id="{C60FB641-84F9-403E-82DC-48EDC9EA1B57}"/>
              </a:ext>
            </a:extLst>
          </p:cNvPr>
          <p:cNvSpPr/>
          <p:nvPr/>
        </p:nvSpPr>
        <p:spPr>
          <a:xfrm>
            <a:off x="6322109" y="5890422"/>
            <a:ext cx="681080"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36" name="Rectangle 35">
            <a:extLst>
              <a:ext uri="{FF2B5EF4-FFF2-40B4-BE49-F238E27FC236}">
                <a16:creationId xmlns:a16="http://schemas.microsoft.com/office/drawing/2014/main" id="{6BBBFA58-C366-4AFE-BADD-EA02CAD032DC}"/>
              </a:ext>
            </a:extLst>
          </p:cNvPr>
          <p:cNvSpPr/>
          <p:nvPr/>
        </p:nvSpPr>
        <p:spPr>
          <a:xfrm>
            <a:off x="7437652" y="5912014"/>
            <a:ext cx="660656"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H</a:t>
            </a:r>
          </a:p>
        </p:txBody>
      </p:sp>
      <p:sp>
        <p:nvSpPr>
          <p:cNvPr id="37" name="Rectangle 36">
            <a:extLst>
              <a:ext uri="{FF2B5EF4-FFF2-40B4-BE49-F238E27FC236}">
                <a16:creationId xmlns:a16="http://schemas.microsoft.com/office/drawing/2014/main" id="{A72AFEEB-CC2F-4E81-B819-EE121A5ECCA4}"/>
              </a:ext>
            </a:extLst>
          </p:cNvPr>
          <p:cNvSpPr/>
          <p:nvPr/>
        </p:nvSpPr>
        <p:spPr>
          <a:xfrm>
            <a:off x="8579240" y="5920335"/>
            <a:ext cx="665764"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Ả</a:t>
            </a:r>
          </a:p>
        </p:txBody>
      </p:sp>
      <p:sp>
        <p:nvSpPr>
          <p:cNvPr id="38" name="Rectangle 37">
            <a:extLst>
              <a:ext uri="{FF2B5EF4-FFF2-40B4-BE49-F238E27FC236}">
                <a16:creationId xmlns:a16="http://schemas.microsoft.com/office/drawing/2014/main" id="{80DEE82A-AC0E-4F1B-8258-AD0D82C08CD1}"/>
              </a:ext>
            </a:extLst>
          </p:cNvPr>
          <p:cNvSpPr/>
          <p:nvPr/>
        </p:nvSpPr>
        <p:spPr>
          <a:xfrm>
            <a:off x="9707203" y="5964083"/>
            <a:ext cx="641937" cy="923330"/>
          </a:xfrm>
          <a:prstGeom prst="rect">
            <a:avLst/>
          </a:prstGeom>
          <a:noFill/>
        </p:spPr>
        <p:txBody>
          <a:bodyPr wrap="square" lIns="91440" tIns="45720" rIns="91440" bIns="45720">
            <a:spAutoFit/>
          </a:bodyPr>
          <a:lstStyle/>
          <a:p>
            <a:pPr algn="ctr">
              <a:defRPr/>
            </a:pPr>
            <a:r>
              <a:rPr lang="en-US" sz="5400" b="1" dirty="0">
                <a:ln w="6600">
                  <a:solidFill>
                    <a:srgbClr val="ED7D31"/>
                  </a:solidFill>
                  <a:prstDash val="solid"/>
                </a:ln>
                <a:solidFill>
                  <a:srgbClr val="0070C0"/>
                </a:solidFill>
                <a:latin typeface="Calibri" panose="020F0502020204030204"/>
              </a:rPr>
              <a:t>I</a:t>
            </a:r>
          </a:p>
        </p:txBody>
      </p:sp>
      <p:sp>
        <p:nvSpPr>
          <p:cNvPr id="6" name="Rectangle: Rounded Corners 5">
            <a:extLst>
              <a:ext uri="{FF2B5EF4-FFF2-40B4-BE49-F238E27FC236}">
                <a16:creationId xmlns:a16="http://schemas.microsoft.com/office/drawing/2014/main" id="{68F0A72D-DFAA-4A80-A415-14F4DF79DE6B}"/>
              </a:ext>
            </a:extLst>
          </p:cNvPr>
          <p:cNvSpPr/>
          <p:nvPr/>
        </p:nvSpPr>
        <p:spPr>
          <a:xfrm>
            <a:off x="4037423" y="147079"/>
            <a:ext cx="6800457" cy="95558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5400" b="1">
                <a:solidFill>
                  <a:srgbClr val="FFFF00"/>
                </a:solidFill>
                <a:latin typeface="Calibri" panose="020F0502020204030204"/>
              </a:rPr>
              <a:t>TÊN 1 NHÀ THƠ</a:t>
            </a:r>
            <a:endParaRPr lang="en-US" sz="5400" b="1" dirty="0">
              <a:solidFill>
                <a:srgbClr val="FFFF00"/>
              </a:solidFill>
              <a:latin typeface="Calibri" panose="020F0502020204030204"/>
            </a:endParaRPr>
          </a:p>
        </p:txBody>
      </p:sp>
      <p:sp>
        <p:nvSpPr>
          <p:cNvPr id="40" name="WordArt 33">
            <a:extLst>
              <a:ext uri="{FF2B5EF4-FFF2-40B4-BE49-F238E27FC236}">
                <a16:creationId xmlns:a16="http://schemas.microsoft.com/office/drawing/2014/main" id="{A4445CAE-1093-4A30-850C-AC1DA877FB3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0</a:t>
            </a:r>
          </a:p>
        </p:txBody>
      </p:sp>
      <p:sp>
        <p:nvSpPr>
          <p:cNvPr id="41" name="WordArt 34">
            <a:extLst>
              <a:ext uri="{FF2B5EF4-FFF2-40B4-BE49-F238E27FC236}">
                <a16:creationId xmlns:a16="http://schemas.microsoft.com/office/drawing/2014/main" id="{7AEB1C63-BE12-4639-8E39-664AD4F9F3F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1</a:t>
            </a:r>
          </a:p>
        </p:txBody>
      </p:sp>
      <p:sp>
        <p:nvSpPr>
          <p:cNvPr id="42" name="WordArt 35">
            <a:extLst>
              <a:ext uri="{FF2B5EF4-FFF2-40B4-BE49-F238E27FC236}">
                <a16:creationId xmlns:a16="http://schemas.microsoft.com/office/drawing/2014/main" id="{D70A589C-48EE-4F09-9391-8712EFBE310B}"/>
              </a:ext>
            </a:extLst>
          </p:cNvPr>
          <p:cNvSpPr>
            <a:spLocks noChangeArrowheads="1" noChangeShapeType="1" noTextEdit="1"/>
          </p:cNvSpPr>
          <p:nvPr/>
        </p:nvSpPr>
        <p:spPr bwMode="auto">
          <a:xfrm>
            <a:off x="3109342" y="3836671"/>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2</a:t>
            </a:r>
          </a:p>
        </p:txBody>
      </p:sp>
      <p:sp>
        <p:nvSpPr>
          <p:cNvPr id="43" name="WordArt 36">
            <a:extLst>
              <a:ext uri="{FF2B5EF4-FFF2-40B4-BE49-F238E27FC236}">
                <a16:creationId xmlns:a16="http://schemas.microsoft.com/office/drawing/2014/main" id="{A739A36C-429A-41CA-92DE-112EEB4C7907}"/>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3</a:t>
            </a:r>
          </a:p>
        </p:txBody>
      </p:sp>
      <p:sp>
        <p:nvSpPr>
          <p:cNvPr id="44" name="WordArt 37">
            <a:extLst>
              <a:ext uri="{FF2B5EF4-FFF2-40B4-BE49-F238E27FC236}">
                <a16:creationId xmlns:a16="http://schemas.microsoft.com/office/drawing/2014/main" id="{A5D0A25B-CAB9-4E88-95BF-D2F053863EA6}"/>
              </a:ext>
            </a:extLst>
          </p:cNvPr>
          <p:cNvSpPr>
            <a:spLocks noChangeArrowheads="1" noChangeShapeType="1" noTextEdit="1"/>
          </p:cNvSpPr>
          <p:nvPr/>
        </p:nvSpPr>
        <p:spPr bwMode="auto">
          <a:xfrm>
            <a:off x="3152204"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4</a:t>
            </a:r>
          </a:p>
        </p:txBody>
      </p:sp>
      <p:sp>
        <p:nvSpPr>
          <p:cNvPr id="45" name="WordArt 38">
            <a:extLst>
              <a:ext uri="{FF2B5EF4-FFF2-40B4-BE49-F238E27FC236}">
                <a16:creationId xmlns:a16="http://schemas.microsoft.com/office/drawing/2014/main" id="{0870619F-41AE-4328-A364-BF59E4541DEB}"/>
              </a:ext>
            </a:extLst>
          </p:cNvPr>
          <p:cNvSpPr>
            <a:spLocks noChangeArrowheads="1" noChangeShapeType="1" noTextEdit="1"/>
          </p:cNvSpPr>
          <p:nvPr/>
        </p:nvSpPr>
        <p:spPr bwMode="auto">
          <a:xfrm>
            <a:off x="3118867"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5</a:t>
            </a:r>
          </a:p>
        </p:txBody>
      </p:sp>
      <p:sp>
        <p:nvSpPr>
          <p:cNvPr id="46" name="WordArt 39">
            <a:extLst>
              <a:ext uri="{FF2B5EF4-FFF2-40B4-BE49-F238E27FC236}">
                <a16:creationId xmlns:a16="http://schemas.microsoft.com/office/drawing/2014/main" id="{3D6F0B06-5C65-4AC3-8CF3-3E5B15969A1E}"/>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6</a:t>
            </a:r>
          </a:p>
        </p:txBody>
      </p:sp>
      <p:sp>
        <p:nvSpPr>
          <p:cNvPr id="47" name="WordArt 40">
            <a:extLst>
              <a:ext uri="{FF2B5EF4-FFF2-40B4-BE49-F238E27FC236}">
                <a16:creationId xmlns:a16="http://schemas.microsoft.com/office/drawing/2014/main" id="{6445BB3A-C7AB-4F12-9600-7BC4B8C827DD}"/>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7</a:t>
            </a:r>
          </a:p>
        </p:txBody>
      </p:sp>
      <p:sp>
        <p:nvSpPr>
          <p:cNvPr id="48" name="WordArt 41">
            <a:extLst>
              <a:ext uri="{FF2B5EF4-FFF2-40B4-BE49-F238E27FC236}">
                <a16:creationId xmlns:a16="http://schemas.microsoft.com/office/drawing/2014/main" id="{A46A5A48-84EC-4680-ADCB-D376013C28F0}"/>
              </a:ext>
            </a:extLst>
          </p:cNvPr>
          <p:cNvSpPr>
            <a:spLocks noChangeArrowheads="1" noChangeShapeType="1" noTextEdit="1"/>
          </p:cNvSpPr>
          <p:nvPr/>
        </p:nvSpPr>
        <p:spPr bwMode="auto">
          <a:xfrm>
            <a:off x="3109342" y="3850959"/>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8</a:t>
            </a:r>
          </a:p>
        </p:txBody>
      </p:sp>
      <p:sp>
        <p:nvSpPr>
          <p:cNvPr id="49" name="WordArt 42">
            <a:extLst>
              <a:ext uri="{FF2B5EF4-FFF2-40B4-BE49-F238E27FC236}">
                <a16:creationId xmlns:a16="http://schemas.microsoft.com/office/drawing/2014/main" id="{7E40B169-E2D3-4A8C-9473-8C69CE8FF8FA}"/>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a:ln w="19050">
                  <a:solidFill>
                    <a:srgbClr val="99CCFF"/>
                  </a:solidFill>
                  <a:round/>
                  <a:headEnd/>
                  <a:tailEnd/>
                </a:ln>
                <a:solidFill>
                  <a:srgbClr val="FF0000"/>
                </a:solidFill>
                <a:effectLst>
                  <a:outerShdw dist="35921" dir="2700000" algn="ctr" rotWithShape="0">
                    <a:srgbClr val="990000"/>
                  </a:outerShdw>
                </a:effectLst>
                <a:latin typeface="Impact"/>
              </a:rPr>
              <a:t>9</a:t>
            </a:r>
          </a:p>
        </p:txBody>
      </p:sp>
      <p:sp>
        <p:nvSpPr>
          <p:cNvPr id="50" name="WordArt 43">
            <a:extLst>
              <a:ext uri="{FF2B5EF4-FFF2-40B4-BE49-F238E27FC236}">
                <a16:creationId xmlns:a16="http://schemas.microsoft.com/office/drawing/2014/main" id="{D0C27707-7AB1-4845-A91F-E2FEB1191A7F}"/>
              </a:ext>
            </a:extLst>
          </p:cNvPr>
          <p:cNvSpPr>
            <a:spLocks noChangeArrowheads="1" noChangeShapeType="1" noTextEdit="1"/>
          </p:cNvSpPr>
          <p:nvPr/>
        </p:nvSpPr>
        <p:spPr bwMode="auto">
          <a:xfrm>
            <a:off x="3104579" y="3865246"/>
            <a:ext cx="969963" cy="1220788"/>
          </a:xfrm>
          <a:prstGeom prst="rect">
            <a:avLst/>
          </a:prstGeom>
        </p:spPr>
        <p:txBody>
          <a:bodyPr wrap="none" fromWordArt="1">
            <a:prstTxWarp prst="textPlain">
              <a:avLst>
                <a:gd name="adj" fmla="val 50000"/>
              </a:avLst>
            </a:prstTxWarp>
          </a:bodyPr>
          <a:lstStyle/>
          <a:p>
            <a:pPr algn="ctr">
              <a:defRPr/>
            </a:pPr>
            <a:r>
              <a:rPr lang="en-US" sz="3600" kern="10" dirty="0">
                <a:ln w="19050">
                  <a:solidFill>
                    <a:srgbClr val="99CCFF"/>
                  </a:solidFill>
                  <a:round/>
                  <a:headEnd/>
                  <a:tailEnd/>
                </a:ln>
                <a:solidFill>
                  <a:srgbClr val="FF0000"/>
                </a:solidFill>
                <a:effectLst>
                  <a:outerShdw dist="35921" dir="2700000" algn="ctr" rotWithShape="0">
                    <a:srgbClr val="990000"/>
                  </a:outerShdw>
                </a:effectLst>
                <a:latin typeface="Impact"/>
              </a:rPr>
              <a:t>10</a:t>
            </a:r>
          </a:p>
        </p:txBody>
      </p:sp>
      <p:sp>
        <p:nvSpPr>
          <p:cNvPr id="2" name="TextBox 1">
            <a:extLst>
              <a:ext uri="{FF2B5EF4-FFF2-40B4-BE49-F238E27FC236}">
                <a16:creationId xmlns:a16="http://schemas.microsoft.com/office/drawing/2014/main" id="{3FD4CEA6-B828-449E-A2A5-559211151488}"/>
              </a:ext>
            </a:extLst>
          </p:cNvPr>
          <p:cNvSpPr txBox="1"/>
          <p:nvPr/>
        </p:nvSpPr>
        <p:spPr>
          <a:xfrm>
            <a:off x="317735" y="4673426"/>
            <a:ext cx="1256805" cy="1862048"/>
          </a:xfrm>
          <a:prstGeom prst="rect">
            <a:avLst/>
          </a:prstGeom>
          <a:noFill/>
          <a:ln>
            <a:solidFill>
              <a:srgbClr val="7030A0"/>
            </a:solidFill>
          </a:ln>
        </p:spPr>
        <p:txBody>
          <a:bodyPr wrap="square" rtlCol="0">
            <a:spAutoFit/>
            <a:scene3d>
              <a:camera prst="orthographicFront"/>
              <a:lightRig rig="soft" dir="t">
                <a:rot lat="0" lon="0" rev="15600000"/>
              </a:lightRig>
            </a:scene3d>
            <a:sp3d extrusionH="57150" prstMaterial="softEdge">
              <a:bevelT w="25400" h="38100"/>
            </a:sp3d>
          </a:bodyPr>
          <a:lstStyle/>
          <a:p>
            <a:pPr>
              <a:defRPr/>
            </a:pPr>
            <a:r>
              <a:rPr lang="en-US" sz="11500" b="1" dirty="0">
                <a:ln/>
                <a:solidFill>
                  <a:srgbClr val="FF0000"/>
                </a:solidFill>
                <a:latin typeface="#9Slide04 Chonburi" panose="00000500000000000000" pitchFamily="2" charset="-34"/>
                <a:cs typeface="#9Slide04 Chonburi" panose="00000500000000000000" pitchFamily="2" charset="-34"/>
              </a:rPr>
              <a:t>8</a:t>
            </a:r>
          </a:p>
        </p:txBody>
      </p:sp>
      <p:grpSp>
        <p:nvGrpSpPr>
          <p:cNvPr id="52" name="Group 49">
            <a:extLst>
              <a:ext uri="{FF2B5EF4-FFF2-40B4-BE49-F238E27FC236}">
                <a16:creationId xmlns:a16="http://schemas.microsoft.com/office/drawing/2014/main" id="{C4C7EC91-7929-426B-9542-2E2B58B84E0D}"/>
              </a:ext>
            </a:extLst>
          </p:cNvPr>
          <p:cNvGrpSpPr>
            <a:grpSpLocks/>
          </p:cNvGrpSpPr>
          <p:nvPr/>
        </p:nvGrpSpPr>
        <p:grpSpPr bwMode="auto">
          <a:xfrm>
            <a:off x="4827088" y="3893804"/>
            <a:ext cx="1752600" cy="1179513"/>
            <a:chOff x="4320" y="2928"/>
            <a:chExt cx="1104" cy="1104"/>
          </a:xfrm>
        </p:grpSpPr>
        <p:sp>
          <p:nvSpPr>
            <p:cNvPr id="53" name="AutoShape 50">
              <a:extLst>
                <a:ext uri="{FF2B5EF4-FFF2-40B4-BE49-F238E27FC236}">
                  <a16:creationId xmlns:a16="http://schemas.microsoft.com/office/drawing/2014/main" id="{B664E5EB-423F-44DE-9CE6-751FF1C1ACD3}"/>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defRPr/>
              </a:pPr>
              <a:endParaRPr lang="en-US" sz="6000" b="1">
                <a:solidFill>
                  <a:srgbClr val="FF0066"/>
                </a:solidFill>
                <a:latin typeface=".VnHelvetInsH" pitchFamily="34" charset="0"/>
              </a:endParaRPr>
            </a:p>
          </p:txBody>
        </p:sp>
        <p:sp>
          <p:nvSpPr>
            <p:cNvPr id="54" name="WordArt 51">
              <a:extLst>
                <a:ext uri="{FF2B5EF4-FFF2-40B4-BE49-F238E27FC236}">
                  <a16:creationId xmlns:a16="http://schemas.microsoft.com/office/drawing/2014/main" id="{D2CF6110-F2CC-4F9C-8234-514437BACC72}"/>
                </a:ext>
              </a:extLst>
            </p:cNvPr>
            <p:cNvSpPr>
              <a:spLocks noChangeArrowheads="1" noChangeShapeType="1" noTextEdit="1"/>
            </p:cNvSpPr>
            <p:nvPr/>
          </p:nvSpPr>
          <p:spPr bwMode="auto">
            <a:xfrm>
              <a:off x="4581" y="3142"/>
              <a:ext cx="672" cy="576"/>
            </a:xfrm>
            <a:prstGeom prst="rect">
              <a:avLst/>
            </a:prstGeom>
          </p:spPr>
          <p:txBody>
            <a:bodyPr wrap="none" fromWordArt="1">
              <a:prstTxWarp prst="textPlain">
                <a:avLst>
                  <a:gd name="adj" fmla="val 50000"/>
                </a:avLst>
              </a:prstTxWarp>
            </a:bodyPr>
            <a:lstStyle/>
            <a:p>
              <a:pPr algn="ctr">
                <a:defRPr/>
              </a:pP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pic>
        <p:nvPicPr>
          <p:cNvPr id="51" name="Picture 10" descr="Chữ th - Học trực tuyến OLM">
            <a:extLst>
              <a:ext uri="{FF2B5EF4-FFF2-40B4-BE49-F238E27FC236}">
                <a16:creationId xmlns:a16="http://schemas.microsoft.com/office/drawing/2014/main" id="{3E44031A-257F-4F31-BB8E-2A4F6FFA27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3986"/>
            <a:ext cx="2730278" cy="21010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Tìm Hiểu Về Tháp Đồng Hồ Big Ben - Biểu Tượng Lịch Sử Của Nước Anh">
            <a:extLst>
              <a:ext uri="{FF2B5EF4-FFF2-40B4-BE49-F238E27FC236}">
                <a16:creationId xmlns:a16="http://schemas.microsoft.com/office/drawing/2014/main" id="{A1D9C96B-7147-4023-AD1D-72E33945E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7446" y="1543519"/>
            <a:ext cx="2900896" cy="191941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con-so-2 - Phong Thủy Nhà Phố">
            <a:extLst>
              <a:ext uri="{FF2B5EF4-FFF2-40B4-BE49-F238E27FC236}">
                <a16:creationId xmlns:a16="http://schemas.microsoft.com/office/drawing/2014/main" id="{DD897902-60B8-4EC5-8CA2-A08B2D27BA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4078" y="3050878"/>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Dấu chấm hỏi, Dấu chấm hỏi png | PNGEgg">
            <a:extLst>
              <a:ext uri="{FF2B5EF4-FFF2-40B4-BE49-F238E27FC236}">
                <a16:creationId xmlns:a16="http://schemas.microsoft.com/office/drawing/2014/main" id="{E5DF5895-EF3C-4CCB-BD05-5A6D2CECDF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31278" y="2045158"/>
            <a:ext cx="1461934" cy="96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497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par>
                          <p:cTn id="8" fill="hold">
                            <p:stCondLst>
                              <p:cond delay="500"/>
                            </p:stCondLst>
                            <p:childTnLst>
                              <p:par>
                                <p:cTn id="9" presetID="53" presetClass="exit" presetSubtype="0" fill="hold" grpId="1" nodeType="afterEffect">
                                  <p:stCondLst>
                                    <p:cond delay="0"/>
                                  </p:stCondLst>
                                  <p:childTnLst>
                                    <p:anim calcmode="lin" valueType="num">
                                      <p:cBhvr>
                                        <p:cTn id="10" dur="500"/>
                                        <p:tgtEl>
                                          <p:spTgt spid="50"/>
                                        </p:tgtEl>
                                        <p:attrNameLst>
                                          <p:attrName>ppt_w</p:attrName>
                                        </p:attrNameLst>
                                      </p:cBhvr>
                                      <p:tavLst>
                                        <p:tav tm="0">
                                          <p:val>
                                            <p:strVal val="ppt_w"/>
                                          </p:val>
                                        </p:tav>
                                        <p:tav tm="100000">
                                          <p:val>
                                            <p:fltVal val="0"/>
                                          </p:val>
                                        </p:tav>
                                      </p:tavLst>
                                    </p:anim>
                                    <p:anim calcmode="lin" valueType="num">
                                      <p:cBhvr>
                                        <p:cTn id="11" dur="500"/>
                                        <p:tgtEl>
                                          <p:spTgt spid="50"/>
                                        </p:tgtEl>
                                        <p:attrNameLst>
                                          <p:attrName>ppt_h</p:attrName>
                                        </p:attrNameLst>
                                      </p:cBhvr>
                                      <p:tavLst>
                                        <p:tav tm="0">
                                          <p:val>
                                            <p:strVal val="ppt_h"/>
                                          </p:val>
                                        </p:tav>
                                        <p:tav tm="100000">
                                          <p:val>
                                            <p:fltVal val="0"/>
                                          </p:val>
                                        </p:tav>
                                      </p:tavLst>
                                    </p:anim>
                                    <p:animEffect transition="out" filter="fade">
                                      <p:cBhvr>
                                        <p:cTn id="12" dur="500"/>
                                        <p:tgtEl>
                                          <p:spTgt spid="50"/>
                                        </p:tgtEl>
                                      </p:cBhvr>
                                    </p:animEffect>
                                    <p:set>
                                      <p:cBhvr>
                                        <p:cTn id="13" dur="1" fill="hold">
                                          <p:stCondLst>
                                            <p:cond delay="499"/>
                                          </p:stCondLst>
                                        </p:cTn>
                                        <p:tgtEl>
                                          <p:spTgt spid="50"/>
                                        </p:tgtEl>
                                        <p:attrNameLst>
                                          <p:attrName>style.visibility</p:attrName>
                                        </p:attrNameLst>
                                      </p:cBhvr>
                                      <p:to>
                                        <p:strVal val="hidden"/>
                                      </p:to>
                                    </p:set>
                                  </p:childTnLst>
                                </p:cTn>
                              </p:par>
                            </p:childTnLst>
                          </p:cTn>
                        </p:par>
                        <p:par>
                          <p:cTn id="14" fill="hold">
                            <p:stCondLst>
                              <p:cond delay="1000"/>
                            </p:stCondLst>
                            <p:childTnLst>
                              <p:par>
                                <p:cTn id="15" presetID="9" presetClass="entr" presetSubtype="0" fill="hold" grpId="0" nodeType="after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dissolve">
                                      <p:cBhvr>
                                        <p:cTn id="17" dur="500"/>
                                        <p:tgtEl>
                                          <p:spTgt spid="49"/>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par>
                          <p:cTn id="18" fill="hold">
                            <p:stCondLst>
                              <p:cond delay="1500"/>
                            </p:stCondLst>
                            <p:childTnLst>
                              <p:par>
                                <p:cTn id="19" presetID="53" presetClass="exit" presetSubtype="0" fill="hold" grpId="1" nodeType="afterEffect">
                                  <p:stCondLst>
                                    <p:cond delay="0"/>
                                  </p:stCondLst>
                                  <p:childTnLst>
                                    <p:anim calcmode="lin" valueType="num">
                                      <p:cBhvr>
                                        <p:cTn id="20" dur="500"/>
                                        <p:tgtEl>
                                          <p:spTgt spid="49"/>
                                        </p:tgtEl>
                                        <p:attrNameLst>
                                          <p:attrName>ppt_w</p:attrName>
                                        </p:attrNameLst>
                                      </p:cBhvr>
                                      <p:tavLst>
                                        <p:tav tm="0">
                                          <p:val>
                                            <p:strVal val="ppt_w"/>
                                          </p:val>
                                        </p:tav>
                                        <p:tav tm="100000">
                                          <p:val>
                                            <p:fltVal val="0"/>
                                          </p:val>
                                        </p:tav>
                                      </p:tavLst>
                                    </p:anim>
                                    <p:anim calcmode="lin" valueType="num">
                                      <p:cBhvr>
                                        <p:cTn id="21" dur="500"/>
                                        <p:tgtEl>
                                          <p:spTgt spid="49"/>
                                        </p:tgtEl>
                                        <p:attrNameLst>
                                          <p:attrName>ppt_h</p:attrName>
                                        </p:attrNameLst>
                                      </p:cBhvr>
                                      <p:tavLst>
                                        <p:tav tm="0">
                                          <p:val>
                                            <p:strVal val="ppt_h"/>
                                          </p:val>
                                        </p:tav>
                                        <p:tav tm="100000">
                                          <p:val>
                                            <p:fltVal val="0"/>
                                          </p:val>
                                        </p:tav>
                                      </p:tavLst>
                                    </p:anim>
                                    <p:animEffect transition="out" filter="fade">
                                      <p:cBhvr>
                                        <p:cTn id="22" dur="500"/>
                                        <p:tgtEl>
                                          <p:spTgt spid="49"/>
                                        </p:tgtEl>
                                      </p:cBhvr>
                                    </p:animEffect>
                                    <p:set>
                                      <p:cBhvr>
                                        <p:cTn id="23" dur="1" fill="hold">
                                          <p:stCondLst>
                                            <p:cond delay="499"/>
                                          </p:stCondLst>
                                        </p:cTn>
                                        <p:tgtEl>
                                          <p:spTgt spid="49"/>
                                        </p:tgtEl>
                                        <p:attrNameLst>
                                          <p:attrName>style.visibility</p:attrName>
                                        </p:attrNameLst>
                                      </p:cBhvr>
                                      <p:to>
                                        <p:strVal val="hidden"/>
                                      </p:to>
                                    </p:se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par>
                          <p:cTn id="28" fill="hold">
                            <p:stCondLst>
                              <p:cond delay="2500"/>
                            </p:stCondLst>
                            <p:childTnLst>
                              <p:par>
                                <p:cTn id="29" presetID="53" presetClass="exit" presetSubtype="0" fill="hold" grpId="1" nodeType="afterEffect">
                                  <p:stCondLst>
                                    <p:cond delay="0"/>
                                  </p:stCondLst>
                                  <p:childTnLst>
                                    <p:anim calcmode="lin" valueType="num">
                                      <p:cBhvr>
                                        <p:cTn id="30" dur="500"/>
                                        <p:tgtEl>
                                          <p:spTgt spid="48"/>
                                        </p:tgtEl>
                                        <p:attrNameLst>
                                          <p:attrName>ppt_w</p:attrName>
                                        </p:attrNameLst>
                                      </p:cBhvr>
                                      <p:tavLst>
                                        <p:tav tm="0">
                                          <p:val>
                                            <p:strVal val="ppt_w"/>
                                          </p:val>
                                        </p:tav>
                                        <p:tav tm="100000">
                                          <p:val>
                                            <p:fltVal val="0"/>
                                          </p:val>
                                        </p:tav>
                                      </p:tavLst>
                                    </p:anim>
                                    <p:anim calcmode="lin" valueType="num">
                                      <p:cBhvr>
                                        <p:cTn id="31" dur="500"/>
                                        <p:tgtEl>
                                          <p:spTgt spid="48"/>
                                        </p:tgtEl>
                                        <p:attrNameLst>
                                          <p:attrName>ppt_h</p:attrName>
                                        </p:attrNameLst>
                                      </p:cBhvr>
                                      <p:tavLst>
                                        <p:tav tm="0">
                                          <p:val>
                                            <p:strVal val="ppt_h"/>
                                          </p:val>
                                        </p:tav>
                                        <p:tav tm="100000">
                                          <p:val>
                                            <p:fltVal val="0"/>
                                          </p:val>
                                        </p:tav>
                                      </p:tavLst>
                                    </p:anim>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childTnLst>
                          </p:cTn>
                        </p:par>
                        <p:par>
                          <p:cTn id="34" fill="hold">
                            <p:stCondLst>
                              <p:cond delay="3000"/>
                            </p:stCondLst>
                            <p:childTnLst>
                              <p:par>
                                <p:cTn id="35" presetID="9" presetClass="entr" presetSubtype="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dissolve">
                                      <p:cBhvr>
                                        <p:cTn id="37" dur="500"/>
                                        <p:tgtEl>
                                          <p:spTgt spid="47"/>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par>
                          <p:cTn id="38" fill="hold">
                            <p:stCondLst>
                              <p:cond delay="3500"/>
                            </p:stCondLst>
                            <p:childTnLst>
                              <p:par>
                                <p:cTn id="39" presetID="53" presetClass="exit" presetSubtype="0" fill="hold" grpId="1" nodeType="afterEffect">
                                  <p:stCondLst>
                                    <p:cond delay="0"/>
                                  </p:stCondLst>
                                  <p:childTnLst>
                                    <p:anim calcmode="lin" valueType="num">
                                      <p:cBhvr>
                                        <p:cTn id="40" dur="500"/>
                                        <p:tgtEl>
                                          <p:spTgt spid="47"/>
                                        </p:tgtEl>
                                        <p:attrNameLst>
                                          <p:attrName>ppt_w</p:attrName>
                                        </p:attrNameLst>
                                      </p:cBhvr>
                                      <p:tavLst>
                                        <p:tav tm="0">
                                          <p:val>
                                            <p:strVal val="ppt_w"/>
                                          </p:val>
                                        </p:tav>
                                        <p:tav tm="100000">
                                          <p:val>
                                            <p:fltVal val="0"/>
                                          </p:val>
                                        </p:tav>
                                      </p:tavLst>
                                    </p:anim>
                                    <p:anim calcmode="lin" valueType="num">
                                      <p:cBhvr>
                                        <p:cTn id="41" dur="500"/>
                                        <p:tgtEl>
                                          <p:spTgt spid="47"/>
                                        </p:tgtEl>
                                        <p:attrNameLst>
                                          <p:attrName>ppt_h</p:attrName>
                                        </p:attrNameLst>
                                      </p:cBhvr>
                                      <p:tavLst>
                                        <p:tav tm="0">
                                          <p:val>
                                            <p:strVal val="ppt_h"/>
                                          </p:val>
                                        </p:tav>
                                        <p:tav tm="100000">
                                          <p:val>
                                            <p:fltVal val="0"/>
                                          </p:val>
                                        </p:tav>
                                      </p:tavLst>
                                    </p:anim>
                                    <p:animEffect transition="out" filter="fade">
                                      <p:cBhvr>
                                        <p:cTn id="42" dur="500"/>
                                        <p:tgtEl>
                                          <p:spTgt spid="47"/>
                                        </p:tgtEl>
                                      </p:cBhvr>
                                    </p:animEffect>
                                    <p:set>
                                      <p:cBhvr>
                                        <p:cTn id="43" dur="1" fill="hold">
                                          <p:stCondLst>
                                            <p:cond delay="499"/>
                                          </p:stCondLst>
                                        </p:cTn>
                                        <p:tgtEl>
                                          <p:spTgt spid="47"/>
                                        </p:tgtEl>
                                        <p:attrNameLst>
                                          <p:attrName>style.visibility</p:attrName>
                                        </p:attrNameLst>
                                      </p:cBhvr>
                                      <p:to>
                                        <p:strVal val="hidden"/>
                                      </p:to>
                                    </p:set>
                                  </p:childTnLst>
                                </p:cTn>
                              </p:par>
                            </p:childTnLst>
                          </p:cTn>
                        </p:par>
                        <p:par>
                          <p:cTn id="44" fill="hold">
                            <p:stCondLst>
                              <p:cond delay="4000"/>
                            </p:stCondLst>
                            <p:childTnLst>
                              <p:par>
                                <p:cTn id="45" presetID="9"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par>
                          <p:cTn id="48" fill="hold">
                            <p:stCondLst>
                              <p:cond delay="4500"/>
                            </p:stCondLst>
                            <p:childTnLst>
                              <p:par>
                                <p:cTn id="49" presetID="53" presetClass="exit" presetSubtype="0" fill="hold" grpId="1" nodeType="afterEffect">
                                  <p:stCondLst>
                                    <p:cond delay="0"/>
                                  </p:stCondLst>
                                  <p:childTnLst>
                                    <p:anim calcmode="lin" valueType="num">
                                      <p:cBhvr>
                                        <p:cTn id="50" dur="500"/>
                                        <p:tgtEl>
                                          <p:spTgt spid="46"/>
                                        </p:tgtEl>
                                        <p:attrNameLst>
                                          <p:attrName>ppt_w</p:attrName>
                                        </p:attrNameLst>
                                      </p:cBhvr>
                                      <p:tavLst>
                                        <p:tav tm="0">
                                          <p:val>
                                            <p:strVal val="ppt_w"/>
                                          </p:val>
                                        </p:tav>
                                        <p:tav tm="100000">
                                          <p:val>
                                            <p:fltVal val="0"/>
                                          </p:val>
                                        </p:tav>
                                      </p:tavLst>
                                    </p:anim>
                                    <p:anim calcmode="lin" valueType="num">
                                      <p:cBhvr>
                                        <p:cTn id="51" dur="500"/>
                                        <p:tgtEl>
                                          <p:spTgt spid="46"/>
                                        </p:tgtEl>
                                        <p:attrNameLst>
                                          <p:attrName>ppt_h</p:attrName>
                                        </p:attrNameLst>
                                      </p:cBhvr>
                                      <p:tavLst>
                                        <p:tav tm="0">
                                          <p:val>
                                            <p:strVal val="ppt_h"/>
                                          </p:val>
                                        </p:tav>
                                        <p:tav tm="100000">
                                          <p:val>
                                            <p:fltVal val="0"/>
                                          </p:val>
                                        </p:tav>
                                      </p:tavLst>
                                    </p:anim>
                                    <p:animEffect transition="out" filter="fade">
                                      <p:cBhvr>
                                        <p:cTn id="52" dur="500"/>
                                        <p:tgtEl>
                                          <p:spTgt spid="46"/>
                                        </p:tgtEl>
                                      </p:cBhvr>
                                    </p:animEffect>
                                    <p:set>
                                      <p:cBhvr>
                                        <p:cTn id="53" dur="1" fill="hold">
                                          <p:stCondLst>
                                            <p:cond delay="499"/>
                                          </p:stCondLst>
                                        </p:cTn>
                                        <p:tgtEl>
                                          <p:spTgt spid="46"/>
                                        </p:tgtEl>
                                        <p:attrNameLst>
                                          <p:attrName>style.visibility</p:attrName>
                                        </p:attrNameLst>
                                      </p:cBhvr>
                                      <p:to>
                                        <p:strVal val="hidden"/>
                                      </p:to>
                                    </p:set>
                                  </p:childTnLst>
                                </p:cTn>
                              </p:par>
                            </p:childTnLst>
                          </p:cTn>
                        </p:par>
                        <p:par>
                          <p:cTn id="54" fill="hold">
                            <p:stCondLst>
                              <p:cond delay="5000"/>
                            </p:stCondLst>
                            <p:childTnLst>
                              <p:par>
                                <p:cTn id="55" presetID="9" presetClass="entr" presetSubtype="0" fill="hold" grpId="0" nodeType="after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dissolve">
                                      <p:cBhvr>
                                        <p:cTn id="57" dur="500"/>
                                        <p:tgtEl>
                                          <p:spTgt spid="45"/>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par>
                          <p:cTn id="58" fill="hold">
                            <p:stCondLst>
                              <p:cond delay="5500"/>
                            </p:stCondLst>
                            <p:childTnLst>
                              <p:par>
                                <p:cTn id="59" presetID="53" presetClass="exit" presetSubtype="0" fill="hold" grpId="1" nodeType="afterEffect">
                                  <p:stCondLst>
                                    <p:cond delay="0"/>
                                  </p:stCondLst>
                                  <p:childTnLst>
                                    <p:anim calcmode="lin" valueType="num">
                                      <p:cBhvr>
                                        <p:cTn id="60" dur="500"/>
                                        <p:tgtEl>
                                          <p:spTgt spid="45"/>
                                        </p:tgtEl>
                                        <p:attrNameLst>
                                          <p:attrName>ppt_w</p:attrName>
                                        </p:attrNameLst>
                                      </p:cBhvr>
                                      <p:tavLst>
                                        <p:tav tm="0">
                                          <p:val>
                                            <p:strVal val="ppt_w"/>
                                          </p:val>
                                        </p:tav>
                                        <p:tav tm="100000">
                                          <p:val>
                                            <p:fltVal val="0"/>
                                          </p:val>
                                        </p:tav>
                                      </p:tavLst>
                                    </p:anim>
                                    <p:anim calcmode="lin" valueType="num">
                                      <p:cBhvr>
                                        <p:cTn id="61" dur="500"/>
                                        <p:tgtEl>
                                          <p:spTgt spid="45"/>
                                        </p:tgtEl>
                                        <p:attrNameLst>
                                          <p:attrName>ppt_h</p:attrName>
                                        </p:attrNameLst>
                                      </p:cBhvr>
                                      <p:tavLst>
                                        <p:tav tm="0">
                                          <p:val>
                                            <p:strVal val="ppt_h"/>
                                          </p:val>
                                        </p:tav>
                                        <p:tav tm="100000">
                                          <p:val>
                                            <p:fltVal val="0"/>
                                          </p:val>
                                        </p:tav>
                                      </p:tavLst>
                                    </p:anim>
                                    <p:animEffect transition="out" filter="fade">
                                      <p:cBhvr>
                                        <p:cTn id="62" dur="500"/>
                                        <p:tgtEl>
                                          <p:spTgt spid="45"/>
                                        </p:tgtEl>
                                      </p:cBhvr>
                                    </p:animEffect>
                                    <p:set>
                                      <p:cBhvr>
                                        <p:cTn id="63" dur="1" fill="hold">
                                          <p:stCondLst>
                                            <p:cond delay="499"/>
                                          </p:stCondLst>
                                        </p:cTn>
                                        <p:tgtEl>
                                          <p:spTgt spid="45"/>
                                        </p:tgtEl>
                                        <p:attrNameLst>
                                          <p:attrName>style.visibility</p:attrName>
                                        </p:attrNameLst>
                                      </p:cBhvr>
                                      <p:to>
                                        <p:strVal val="hidden"/>
                                      </p:to>
                                    </p:set>
                                  </p:childTnLst>
                                </p:cTn>
                              </p:par>
                            </p:childTnLst>
                          </p:cTn>
                        </p:par>
                        <p:par>
                          <p:cTn id="64" fill="hold">
                            <p:stCondLst>
                              <p:cond delay="6000"/>
                            </p:stCondLst>
                            <p:childTnLst>
                              <p:par>
                                <p:cTn id="65" presetID="9" presetClass="entr" presetSubtype="0" fill="hold" grpId="0" nodeType="after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dissolve">
                                      <p:cBhvr>
                                        <p:cTn id="67" dur="500"/>
                                        <p:tgtEl>
                                          <p:spTgt spid="44"/>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par>
                          <p:cTn id="68" fill="hold">
                            <p:stCondLst>
                              <p:cond delay="6500"/>
                            </p:stCondLst>
                            <p:childTnLst>
                              <p:par>
                                <p:cTn id="69" presetID="53" presetClass="exit" presetSubtype="0" fill="hold" grpId="1" nodeType="afterEffect">
                                  <p:stCondLst>
                                    <p:cond delay="0"/>
                                  </p:stCondLst>
                                  <p:childTnLst>
                                    <p:anim calcmode="lin" valueType="num">
                                      <p:cBhvr>
                                        <p:cTn id="70" dur="500"/>
                                        <p:tgtEl>
                                          <p:spTgt spid="44"/>
                                        </p:tgtEl>
                                        <p:attrNameLst>
                                          <p:attrName>ppt_w</p:attrName>
                                        </p:attrNameLst>
                                      </p:cBhvr>
                                      <p:tavLst>
                                        <p:tav tm="0">
                                          <p:val>
                                            <p:strVal val="ppt_w"/>
                                          </p:val>
                                        </p:tav>
                                        <p:tav tm="100000">
                                          <p:val>
                                            <p:fltVal val="0"/>
                                          </p:val>
                                        </p:tav>
                                      </p:tavLst>
                                    </p:anim>
                                    <p:anim calcmode="lin" valueType="num">
                                      <p:cBhvr>
                                        <p:cTn id="71" dur="500"/>
                                        <p:tgtEl>
                                          <p:spTgt spid="44"/>
                                        </p:tgtEl>
                                        <p:attrNameLst>
                                          <p:attrName>ppt_h</p:attrName>
                                        </p:attrNameLst>
                                      </p:cBhvr>
                                      <p:tavLst>
                                        <p:tav tm="0">
                                          <p:val>
                                            <p:strVal val="ppt_h"/>
                                          </p:val>
                                        </p:tav>
                                        <p:tav tm="100000">
                                          <p:val>
                                            <p:fltVal val="0"/>
                                          </p:val>
                                        </p:tav>
                                      </p:tavLst>
                                    </p:anim>
                                    <p:animEffect transition="out" filter="fade">
                                      <p:cBhvr>
                                        <p:cTn id="72" dur="500"/>
                                        <p:tgtEl>
                                          <p:spTgt spid="44"/>
                                        </p:tgtEl>
                                      </p:cBhvr>
                                    </p:animEffect>
                                    <p:set>
                                      <p:cBhvr>
                                        <p:cTn id="73" dur="1" fill="hold">
                                          <p:stCondLst>
                                            <p:cond delay="499"/>
                                          </p:stCondLst>
                                        </p:cTn>
                                        <p:tgtEl>
                                          <p:spTgt spid="44"/>
                                        </p:tgtEl>
                                        <p:attrNameLst>
                                          <p:attrName>style.visibility</p:attrName>
                                        </p:attrNameLst>
                                      </p:cBhvr>
                                      <p:to>
                                        <p:strVal val="hidden"/>
                                      </p:to>
                                    </p:set>
                                  </p:childTnLst>
                                </p:cTn>
                              </p:par>
                            </p:childTnLst>
                          </p:cTn>
                        </p:par>
                        <p:par>
                          <p:cTn id="74" fill="hold">
                            <p:stCondLst>
                              <p:cond delay="7000"/>
                            </p:stCondLst>
                            <p:childTnLst>
                              <p:par>
                                <p:cTn id="75" presetID="9" presetClass="entr" presetSubtype="0" fill="hold" grpId="0"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dissolve">
                                      <p:cBhvr>
                                        <p:cTn id="77" dur="500"/>
                                        <p:tgtEl>
                                          <p:spTgt spid="43"/>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par>
                          <p:cTn id="78" fill="hold">
                            <p:stCondLst>
                              <p:cond delay="7500"/>
                            </p:stCondLst>
                            <p:childTnLst>
                              <p:par>
                                <p:cTn id="79" presetID="53" presetClass="exit" presetSubtype="0" fill="hold" grpId="1" nodeType="afterEffect">
                                  <p:stCondLst>
                                    <p:cond delay="0"/>
                                  </p:stCondLst>
                                  <p:childTnLst>
                                    <p:anim calcmode="lin" valueType="num">
                                      <p:cBhvr>
                                        <p:cTn id="80" dur="500"/>
                                        <p:tgtEl>
                                          <p:spTgt spid="43"/>
                                        </p:tgtEl>
                                        <p:attrNameLst>
                                          <p:attrName>ppt_w</p:attrName>
                                        </p:attrNameLst>
                                      </p:cBhvr>
                                      <p:tavLst>
                                        <p:tav tm="0">
                                          <p:val>
                                            <p:strVal val="ppt_w"/>
                                          </p:val>
                                        </p:tav>
                                        <p:tav tm="100000">
                                          <p:val>
                                            <p:fltVal val="0"/>
                                          </p:val>
                                        </p:tav>
                                      </p:tavLst>
                                    </p:anim>
                                    <p:anim calcmode="lin" valueType="num">
                                      <p:cBhvr>
                                        <p:cTn id="81" dur="500"/>
                                        <p:tgtEl>
                                          <p:spTgt spid="43"/>
                                        </p:tgtEl>
                                        <p:attrNameLst>
                                          <p:attrName>ppt_h</p:attrName>
                                        </p:attrNameLst>
                                      </p:cBhvr>
                                      <p:tavLst>
                                        <p:tav tm="0">
                                          <p:val>
                                            <p:strVal val="ppt_h"/>
                                          </p:val>
                                        </p:tav>
                                        <p:tav tm="100000">
                                          <p:val>
                                            <p:fltVal val="0"/>
                                          </p:val>
                                        </p:tav>
                                      </p:tavLst>
                                    </p:anim>
                                    <p:animEffect transition="out" filter="fade">
                                      <p:cBhvr>
                                        <p:cTn id="82" dur="500"/>
                                        <p:tgtEl>
                                          <p:spTgt spid="43"/>
                                        </p:tgtEl>
                                      </p:cBhvr>
                                    </p:animEffect>
                                    <p:set>
                                      <p:cBhvr>
                                        <p:cTn id="83" dur="1" fill="hold">
                                          <p:stCondLst>
                                            <p:cond delay="499"/>
                                          </p:stCondLst>
                                        </p:cTn>
                                        <p:tgtEl>
                                          <p:spTgt spid="43"/>
                                        </p:tgtEl>
                                        <p:attrNameLst>
                                          <p:attrName>style.visibility</p:attrName>
                                        </p:attrNameLst>
                                      </p:cBhvr>
                                      <p:to>
                                        <p:strVal val="hidden"/>
                                      </p:to>
                                    </p:set>
                                  </p:childTnLst>
                                </p:cTn>
                              </p:par>
                            </p:childTnLst>
                          </p:cTn>
                        </p:par>
                        <p:par>
                          <p:cTn id="84" fill="hold">
                            <p:stCondLst>
                              <p:cond delay="8000"/>
                            </p:stCondLst>
                            <p:childTnLst>
                              <p:par>
                                <p:cTn id="85" presetID="9" presetClass="entr" presetSubtype="0" fill="hold" grpId="0" nodeType="afterEffect">
                                  <p:stCondLst>
                                    <p:cond delay="0"/>
                                  </p:stCondLst>
                                  <p:childTnLst>
                                    <p:set>
                                      <p:cBhvr>
                                        <p:cTn id="86" dur="1" fill="hold">
                                          <p:stCondLst>
                                            <p:cond delay="0"/>
                                          </p:stCondLst>
                                        </p:cTn>
                                        <p:tgtEl>
                                          <p:spTgt spid="42"/>
                                        </p:tgtEl>
                                        <p:attrNameLst>
                                          <p:attrName>style.visibility</p:attrName>
                                        </p:attrNameLst>
                                      </p:cBhvr>
                                      <p:to>
                                        <p:strVal val="visible"/>
                                      </p:to>
                                    </p:set>
                                    <p:animEffect transition="in" filter="dissolve">
                                      <p:cBhvr>
                                        <p:cTn id="87" dur="500"/>
                                        <p:tgtEl>
                                          <p:spTgt spid="42"/>
                                        </p:tgtEl>
                                      </p:cBhvr>
                                    </p:animEffect>
                                  </p:childTnLst>
                                  <p:subTnLst>
                                    <p:audio>
                                      <p:cMediaNode>
                                        <p:cTn display="0" masterRel="sameClick">
                                          <p:stCondLst>
                                            <p:cond evt="begin" delay="0">
                                              <p:tn val="85"/>
                                            </p:cond>
                                          </p:stCondLst>
                                          <p:endCondLst>
                                            <p:cond evt="onStopAudio" delay="0">
                                              <p:tgtEl>
                                                <p:sldTgt/>
                                              </p:tgtEl>
                                            </p:cond>
                                          </p:endCondLst>
                                        </p:cTn>
                                        <p:tgtEl>
                                          <p:sndTgt r:embed="rId2" name="camera.wav"/>
                                        </p:tgtEl>
                                      </p:cMediaNode>
                                    </p:audio>
                                  </p:subTnLst>
                                </p:cTn>
                              </p:par>
                            </p:childTnLst>
                          </p:cTn>
                        </p:par>
                        <p:par>
                          <p:cTn id="88" fill="hold">
                            <p:stCondLst>
                              <p:cond delay="8500"/>
                            </p:stCondLst>
                            <p:childTnLst>
                              <p:par>
                                <p:cTn id="89" presetID="53" presetClass="exit" presetSubtype="0" fill="hold" grpId="1" nodeType="afterEffect">
                                  <p:stCondLst>
                                    <p:cond delay="0"/>
                                  </p:stCondLst>
                                  <p:childTnLst>
                                    <p:anim calcmode="lin" valueType="num">
                                      <p:cBhvr>
                                        <p:cTn id="90" dur="500"/>
                                        <p:tgtEl>
                                          <p:spTgt spid="42"/>
                                        </p:tgtEl>
                                        <p:attrNameLst>
                                          <p:attrName>ppt_w</p:attrName>
                                        </p:attrNameLst>
                                      </p:cBhvr>
                                      <p:tavLst>
                                        <p:tav tm="0">
                                          <p:val>
                                            <p:strVal val="ppt_w"/>
                                          </p:val>
                                        </p:tav>
                                        <p:tav tm="100000">
                                          <p:val>
                                            <p:fltVal val="0"/>
                                          </p:val>
                                        </p:tav>
                                      </p:tavLst>
                                    </p:anim>
                                    <p:anim calcmode="lin" valueType="num">
                                      <p:cBhvr>
                                        <p:cTn id="91" dur="500"/>
                                        <p:tgtEl>
                                          <p:spTgt spid="42"/>
                                        </p:tgtEl>
                                        <p:attrNameLst>
                                          <p:attrName>ppt_h</p:attrName>
                                        </p:attrNameLst>
                                      </p:cBhvr>
                                      <p:tavLst>
                                        <p:tav tm="0">
                                          <p:val>
                                            <p:strVal val="ppt_h"/>
                                          </p:val>
                                        </p:tav>
                                        <p:tav tm="100000">
                                          <p:val>
                                            <p:fltVal val="0"/>
                                          </p:val>
                                        </p:tav>
                                      </p:tavLst>
                                    </p:anim>
                                    <p:animEffect transition="out" filter="fade">
                                      <p:cBhvr>
                                        <p:cTn id="92" dur="500"/>
                                        <p:tgtEl>
                                          <p:spTgt spid="42"/>
                                        </p:tgtEl>
                                      </p:cBhvr>
                                    </p:animEffect>
                                    <p:set>
                                      <p:cBhvr>
                                        <p:cTn id="93" dur="1" fill="hold">
                                          <p:stCondLst>
                                            <p:cond delay="499"/>
                                          </p:stCondLst>
                                        </p:cTn>
                                        <p:tgtEl>
                                          <p:spTgt spid="42"/>
                                        </p:tgtEl>
                                        <p:attrNameLst>
                                          <p:attrName>style.visibility</p:attrName>
                                        </p:attrNameLst>
                                      </p:cBhvr>
                                      <p:to>
                                        <p:strVal val="hidden"/>
                                      </p:to>
                                    </p:set>
                                  </p:childTnLst>
                                </p:cTn>
                              </p:par>
                            </p:childTnLst>
                          </p:cTn>
                        </p:par>
                        <p:par>
                          <p:cTn id="94" fill="hold">
                            <p:stCondLst>
                              <p:cond delay="9000"/>
                            </p:stCondLst>
                            <p:childTnLst>
                              <p:par>
                                <p:cTn id="95" presetID="9" presetClass="entr" presetSubtype="0" fill="hold" grpId="0"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dissolve">
                                      <p:cBhvr>
                                        <p:cTn id="97" dur="500"/>
                                        <p:tgtEl>
                                          <p:spTgt spid="41"/>
                                        </p:tgtEl>
                                      </p:cBhvr>
                                    </p:animEffect>
                                  </p:childTnLst>
                                  <p:subTnLst>
                                    <p:audio>
                                      <p:cMediaNode>
                                        <p:cTn display="0" masterRel="sameClick">
                                          <p:stCondLst>
                                            <p:cond evt="begin" delay="0">
                                              <p:tn val="95"/>
                                            </p:cond>
                                          </p:stCondLst>
                                          <p:endCondLst>
                                            <p:cond evt="onStopAudio" delay="0">
                                              <p:tgtEl>
                                                <p:sldTgt/>
                                              </p:tgtEl>
                                            </p:cond>
                                          </p:endCondLst>
                                        </p:cTn>
                                        <p:tgtEl>
                                          <p:sndTgt r:embed="rId2" name="camera.wav"/>
                                        </p:tgtEl>
                                      </p:cMediaNode>
                                    </p:audio>
                                  </p:subTnLst>
                                </p:cTn>
                              </p:par>
                            </p:childTnLst>
                          </p:cTn>
                        </p:par>
                        <p:par>
                          <p:cTn id="98" fill="hold">
                            <p:stCondLst>
                              <p:cond delay="9500"/>
                            </p:stCondLst>
                            <p:childTnLst>
                              <p:par>
                                <p:cTn id="99" presetID="53" presetClass="exit" presetSubtype="0" fill="hold" grpId="1" nodeType="afterEffect">
                                  <p:stCondLst>
                                    <p:cond delay="0"/>
                                  </p:stCondLst>
                                  <p:childTnLst>
                                    <p:anim calcmode="lin" valueType="num">
                                      <p:cBhvr>
                                        <p:cTn id="100" dur="500"/>
                                        <p:tgtEl>
                                          <p:spTgt spid="41"/>
                                        </p:tgtEl>
                                        <p:attrNameLst>
                                          <p:attrName>ppt_w</p:attrName>
                                        </p:attrNameLst>
                                      </p:cBhvr>
                                      <p:tavLst>
                                        <p:tav tm="0">
                                          <p:val>
                                            <p:strVal val="ppt_w"/>
                                          </p:val>
                                        </p:tav>
                                        <p:tav tm="100000">
                                          <p:val>
                                            <p:fltVal val="0"/>
                                          </p:val>
                                        </p:tav>
                                      </p:tavLst>
                                    </p:anim>
                                    <p:anim calcmode="lin" valueType="num">
                                      <p:cBhvr>
                                        <p:cTn id="101" dur="500"/>
                                        <p:tgtEl>
                                          <p:spTgt spid="41"/>
                                        </p:tgtEl>
                                        <p:attrNameLst>
                                          <p:attrName>ppt_h</p:attrName>
                                        </p:attrNameLst>
                                      </p:cBhvr>
                                      <p:tavLst>
                                        <p:tav tm="0">
                                          <p:val>
                                            <p:strVal val="ppt_h"/>
                                          </p:val>
                                        </p:tav>
                                        <p:tav tm="100000">
                                          <p:val>
                                            <p:fltVal val="0"/>
                                          </p:val>
                                        </p:tav>
                                      </p:tavLst>
                                    </p:anim>
                                    <p:animEffect transition="out" filter="fade">
                                      <p:cBhvr>
                                        <p:cTn id="102" dur="500"/>
                                        <p:tgtEl>
                                          <p:spTgt spid="41"/>
                                        </p:tgtEl>
                                      </p:cBhvr>
                                    </p:animEffect>
                                    <p:set>
                                      <p:cBhvr>
                                        <p:cTn id="103" dur="1" fill="hold">
                                          <p:stCondLst>
                                            <p:cond delay="499"/>
                                          </p:stCondLst>
                                        </p:cTn>
                                        <p:tgtEl>
                                          <p:spTgt spid="41"/>
                                        </p:tgtEl>
                                        <p:attrNameLst>
                                          <p:attrName>style.visibility</p:attrName>
                                        </p:attrNameLst>
                                      </p:cBhvr>
                                      <p:to>
                                        <p:strVal val="hidden"/>
                                      </p:to>
                                    </p:set>
                                  </p:childTnLst>
                                </p:cTn>
                              </p:par>
                            </p:childTnLst>
                          </p:cTn>
                        </p:par>
                        <p:par>
                          <p:cTn id="104" fill="hold">
                            <p:stCondLst>
                              <p:cond delay="10000"/>
                            </p:stCondLst>
                            <p:childTnLst>
                              <p:par>
                                <p:cTn id="105" presetID="9" presetClass="entr" presetSubtype="0" fill="hold" grpId="0" nodeType="afterEffect">
                                  <p:stCondLst>
                                    <p:cond delay="0"/>
                                  </p:stCondLst>
                                  <p:childTnLst>
                                    <p:set>
                                      <p:cBhvr>
                                        <p:cTn id="106" dur="1" fill="hold">
                                          <p:stCondLst>
                                            <p:cond delay="0"/>
                                          </p:stCondLst>
                                        </p:cTn>
                                        <p:tgtEl>
                                          <p:spTgt spid="40"/>
                                        </p:tgtEl>
                                        <p:attrNameLst>
                                          <p:attrName>style.visibility</p:attrName>
                                        </p:attrNameLst>
                                      </p:cBhvr>
                                      <p:to>
                                        <p:strVal val="visible"/>
                                      </p:to>
                                    </p:set>
                                    <p:animEffect transition="in" filter="dissolve">
                                      <p:cBhvr>
                                        <p:cTn id="107" dur="500"/>
                                        <p:tgtEl>
                                          <p:spTgt spid="40"/>
                                        </p:tgtEl>
                                      </p:cBhvr>
                                    </p:animEffect>
                                  </p:childTnLst>
                                  <p:subTnLst>
                                    <p:audio>
                                      <p:cMediaNode>
                                        <p:cTn display="0" masterRel="sameClick">
                                          <p:stCondLst>
                                            <p:cond evt="begin" delay="0">
                                              <p:tn val="105"/>
                                            </p:cond>
                                          </p:stCondLst>
                                          <p:endCondLst>
                                            <p:cond evt="onStopAudio" delay="0">
                                              <p:tgtEl>
                                                <p:sldTgt/>
                                              </p:tgtEl>
                                            </p:cond>
                                          </p:endCondLst>
                                        </p:cTn>
                                        <p:tgtEl>
                                          <p:sndTgt r:embed="rId2" name="camera.wav"/>
                                        </p:tgtEl>
                                      </p:cMediaNode>
                                    </p:audio>
                                  </p:subTnLst>
                                </p:cTn>
                              </p:par>
                            </p:childTnLst>
                          </p:cTn>
                        </p:par>
                        <p:par>
                          <p:cTn id="108" fill="hold">
                            <p:stCondLst>
                              <p:cond delay="10500"/>
                            </p:stCondLst>
                            <p:childTnLst>
                              <p:par>
                                <p:cTn id="109" presetID="53" presetClass="exit" presetSubtype="0" fill="hold" grpId="1" nodeType="afterEffect">
                                  <p:stCondLst>
                                    <p:cond delay="0"/>
                                  </p:stCondLst>
                                  <p:childTnLst>
                                    <p:anim calcmode="lin" valueType="num">
                                      <p:cBhvr>
                                        <p:cTn id="110" dur="500"/>
                                        <p:tgtEl>
                                          <p:spTgt spid="40"/>
                                        </p:tgtEl>
                                        <p:attrNameLst>
                                          <p:attrName>ppt_w</p:attrName>
                                        </p:attrNameLst>
                                      </p:cBhvr>
                                      <p:tavLst>
                                        <p:tav tm="0">
                                          <p:val>
                                            <p:strVal val="ppt_w"/>
                                          </p:val>
                                        </p:tav>
                                        <p:tav tm="100000">
                                          <p:val>
                                            <p:fltVal val="0"/>
                                          </p:val>
                                        </p:tav>
                                      </p:tavLst>
                                    </p:anim>
                                    <p:anim calcmode="lin" valueType="num">
                                      <p:cBhvr>
                                        <p:cTn id="111" dur="500"/>
                                        <p:tgtEl>
                                          <p:spTgt spid="40"/>
                                        </p:tgtEl>
                                        <p:attrNameLst>
                                          <p:attrName>ppt_h</p:attrName>
                                        </p:attrNameLst>
                                      </p:cBhvr>
                                      <p:tavLst>
                                        <p:tav tm="0">
                                          <p:val>
                                            <p:strVal val="ppt_h"/>
                                          </p:val>
                                        </p:tav>
                                        <p:tav tm="100000">
                                          <p:val>
                                            <p:fltVal val="0"/>
                                          </p:val>
                                        </p:tav>
                                      </p:tavLst>
                                    </p:anim>
                                    <p:animEffect transition="out" filter="fade">
                                      <p:cBhvr>
                                        <p:cTn id="112" dur="500"/>
                                        <p:tgtEl>
                                          <p:spTgt spid="40"/>
                                        </p:tgtEl>
                                      </p:cBhvr>
                                    </p:animEffect>
                                    <p:set>
                                      <p:cBhvr>
                                        <p:cTn id="113" dur="1" fill="hold">
                                          <p:stCondLst>
                                            <p:cond delay="499"/>
                                          </p:stCondLst>
                                        </p:cTn>
                                        <p:tgtEl>
                                          <p:spTgt spid="40"/>
                                        </p:tgtEl>
                                        <p:attrNameLst>
                                          <p:attrName>style.visibility</p:attrName>
                                        </p:attrNameLst>
                                      </p:cBhvr>
                                      <p:to>
                                        <p:strVal val="hidden"/>
                                      </p:to>
                                    </p:set>
                                  </p:childTnLst>
                                </p:cTn>
                              </p:par>
                            </p:childTnLst>
                          </p:cTn>
                        </p:par>
                        <p:par>
                          <p:cTn id="114" fill="hold">
                            <p:stCondLst>
                              <p:cond delay="11000"/>
                            </p:stCondLst>
                            <p:childTnLst>
                              <p:par>
                                <p:cTn id="115" presetID="53" presetClass="entr" presetSubtype="0" fill="hold" nodeType="afterEffect">
                                  <p:stCondLst>
                                    <p:cond delay="0"/>
                                  </p:stCondLst>
                                  <p:childTnLst>
                                    <p:set>
                                      <p:cBhvr>
                                        <p:cTn id="116" dur="1" fill="hold">
                                          <p:stCondLst>
                                            <p:cond delay="0"/>
                                          </p:stCondLst>
                                        </p:cTn>
                                        <p:tgtEl>
                                          <p:spTgt spid="52"/>
                                        </p:tgtEl>
                                        <p:attrNameLst>
                                          <p:attrName>style.visibility</p:attrName>
                                        </p:attrNameLst>
                                      </p:cBhvr>
                                      <p:to>
                                        <p:strVal val="visible"/>
                                      </p:to>
                                    </p:set>
                                    <p:anim calcmode="lin" valueType="num">
                                      <p:cBhvr>
                                        <p:cTn id="117" dur="500" fill="hold"/>
                                        <p:tgtEl>
                                          <p:spTgt spid="52"/>
                                        </p:tgtEl>
                                        <p:attrNameLst>
                                          <p:attrName>ppt_w</p:attrName>
                                        </p:attrNameLst>
                                      </p:cBhvr>
                                      <p:tavLst>
                                        <p:tav tm="0">
                                          <p:val>
                                            <p:fltVal val="0"/>
                                          </p:val>
                                        </p:tav>
                                        <p:tav tm="100000">
                                          <p:val>
                                            <p:strVal val="#ppt_w"/>
                                          </p:val>
                                        </p:tav>
                                      </p:tavLst>
                                    </p:anim>
                                    <p:anim calcmode="lin" valueType="num">
                                      <p:cBhvr>
                                        <p:cTn id="118" dur="500" fill="hold"/>
                                        <p:tgtEl>
                                          <p:spTgt spid="52"/>
                                        </p:tgtEl>
                                        <p:attrNameLst>
                                          <p:attrName>ppt_h</p:attrName>
                                        </p:attrNameLst>
                                      </p:cBhvr>
                                      <p:tavLst>
                                        <p:tav tm="0">
                                          <p:val>
                                            <p:fltVal val="0"/>
                                          </p:val>
                                        </p:tav>
                                        <p:tav tm="100000">
                                          <p:val>
                                            <p:strVal val="#ppt_h"/>
                                          </p:val>
                                        </p:tav>
                                      </p:tavLst>
                                    </p:anim>
                                    <p:animEffect transition="in" filter="fade">
                                      <p:cBhvr>
                                        <p:cTn id="119" dur="500"/>
                                        <p:tgtEl>
                                          <p:spTgt spid="52"/>
                                        </p:tgtEl>
                                      </p:cBhvr>
                                    </p:animEffect>
                                  </p:childTnLst>
                                  <p:subTnLst>
                                    <p:audio>
                                      <p:cMediaNode>
                                        <p:cTn display="0" masterRel="sameClick">
                                          <p:stCondLst>
                                            <p:cond evt="begin" delay="0">
                                              <p:tn val="115"/>
                                            </p:cond>
                                          </p:stCondLst>
                                          <p:endCondLst>
                                            <p:cond evt="onStopAudio" delay="0">
                                              <p:tgtEl>
                                                <p:sldTgt/>
                                              </p:tgtEl>
                                            </p:cond>
                                          </p:endCondLst>
                                        </p:cTn>
                                        <p:tgtEl>
                                          <p:sndTgt r:embed="rId3" name="chimes.wav"/>
                                        </p:tgtEl>
                                      </p:cMediaNode>
                                    </p:audio>
                                  </p:sub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5"/>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32"/>
                                        </p:tgtEl>
                                        <p:attrNameLst>
                                          <p:attrName>style.visibility</p:attrName>
                                        </p:attrNameLst>
                                      </p:cBhvr>
                                      <p:to>
                                        <p:strVal val="visible"/>
                                      </p:to>
                                    </p:set>
                                  </p:childTnLst>
                                </p:cTn>
                              </p:par>
                              <p:par>
                                <p:cTn id="126" presetID="1" presetClass="entr" presetSubtype="0" fill="hold" grpId="0" nodeType="withEffect">
                                  <p:stCondLst>
                                    <p:cond delay="0"/>
                                  </p:stCondLst>
                                  <p:childTnLst>
                                    <p:set>
                                      <p:cBhvr>
                                        <p:cTn id="127" dur="1" fill="hold">
                                          <p:stCondLst>
                                            <p:cond delay="0"/>
                                          </p:stCondLst>
                                        </p:cTn>
                                        <p:tgtEl>
                                          <p:spTgt spid="33"/>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34"/>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3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36"/>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37"/>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p:bldP spid="33" grpId="0"/>
      <p:bldP spid="34" grpId="0"/>
      <p:bldP spid="35" grpId="0"/>
      <p:bldP spid="36" grpId="0"/>
      <p:bldP spid="37" grpId="0"/>
      <p:bldP spid="38" grpId="0"/>
      <p:bldP spid="40" grpId="0"/>
      <p:bldP spid="40" grpId="1"/>
      <p:bldP spid="41" grpId="0"/>
      <p:bldP spid="41" grpId="1"/>
      <p:bldP spid="42" grpId="0"/>
      <p:bldP spid="42" grpId="1"/>
      <p:bldP spid="43" grpId="0"/>
      <p:bldP spid="43" grpId="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6" name="Rectangle 88">
            <a:extLst>
              <a:ext uri="{FF2B5EF4-FFF2-40B4-BE49-F238E27FC236}">
                <a16:creationId xmlns:a16="http://schemas.microsoft.com/office/drawing/2014/main" id="{B63E10B8-7A5C-4E1D-BE92-AAA068608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5804"/>
            <a:ext cx="5533524" cy="3510776"/>
          </a:xfrm>
          <a:prstGeom prst="rect">
            <a:avLst/>
          </a:prstGeom>
          <a:solidFill>
            <a:srgbClr val="FFFFFF"/>
          </a:solidFill>
          <a:ln w="63500">
            <a:solidFill>
              <a:srgbClr val="63843B"/>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descr="Phượng khoe sắc đỏ bên dòng sông Hương - VnExpress Du lịch">
            <a:extLst>
              <a:ext uri="{FF2B5EF4-FFF2-40B4-BE49-F238E27FC236}">
                <a16:creationId xmlns:a16="http://schemas.microsoft.com/office/drawing/2014/main" id="{177CE832-A4F8-4877-8458-80101297DA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4904" y="841569"/>
            <a:ext cx="5192217" cy="2829758"/>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a:extLst>
              <a:ext uri="{FF2B5EF4-FFF2-40B4-BE49-F238E27FC236}">
                <a16:creationId xmlns:a16="http://schemas.microsoft.com/office/drawing/2014/main" id="{E1C32068-6A8E-44A5-BE2D-65E7EC2DB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3"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Hình ảnh hoa lục bình tuyệt đẹp chất lượng HD">
            <a:extLst>
              <a:ext uri="{FF2B5EF4-FFF2-40B4-BE49-F238E27FC236}">
                <a16:creationId xmlns:a16="http://schemas.microsoft.com/office/drawing/2014/main" id="{FA35BB9B-848C-4257-B00A-D7694F90435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7866" y="4492850"/>
            <a:ext cx="2333643" cy="1546038"/>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92">
            <a:extLst>
              <a:ext uri="{FF2B5EF4-FFF2-40B4-BE49-F238E27FC236}">
                <a16:creationId xmlns:a16="http://schemas.microsoft.com/office/drawing/2014/main" id="{83940A33-AE5F-4FC1-AFFF-1BC5DD32E1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1827" y="4157449"/>
            <a:ext cx="2686328" cy="2216840"/>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2" name="Picture 18" descr="Phát huy ca Huế thành sản phẩm văn hóa du lịch đặc sắc">
            <a:extLst>
              <a:ext uri="{FF2B5EF4-FFF2-40B4-BE49-F238E27FC236}">
                <a16:creationId xmlns:a16="http://schemas.microsoft.com/office/drawing/2014/main" id="{FE82494F-98D9-4983-BB49-B71F940046E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508169" y="4557905"/>
            <a:ext cx="2333643" cy="1458526"/>
          </a:xfrm>
          <a:prstGeom prst="rect">
            <a:avLst/>
          </a:prstGeom>
          <a:noFill/>
          <a:extLst>
            <a:ext uri="{909E8E84-426E-40DD-AFC4-6F175D3DCCD1}">
              <a14:hiddenFill xmlns:a14="http://schemas.microsoft.com/office/drawing/2010/main">
                <a:solidFill>
                  <a:srgbClr val="FFFFFF"/>
                </a:solidFill>
              </a14:hiddenFill>
            </a:ext>
          </a:extLst>
        </p:spPr>
      </p:pic>
      <p:sp>
        <p:nvSpPr>
          <p:cNvPr id="95" name="Rectangle 94">
            <a:extLst>
              <a:ext uri="{FF2B5EF4-FFF2-40B4-BE49-F238E27FC236}">
                <a16:creationId xmlns:a16="http://schemas.microsoft.com/office/drawing/2014/main" id="{9310DD53-17D0-4A12-A0E2-72F33348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6188" y="485805"/>
            <a:ext cx="5511179" cy="5888484"/>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4" name="Picture 20" descr="Nhà thơ Thanh Hải: Tiểu sử, sự nghiệp sáng tác và những tác phẩm nổi tiếng">
            <a:extLst>
              <a:ext uri="{FF2B5EF4-FFF2-40B4-BE49-F238E27FC236}">
                <a16:creationId xmlns:a16="http://schemas.microsoft.com/office/drawing/2014/main" id="{83A3E5A2-35F7-45DC-8942-99E9643767C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20865" y="635943"/>
            <a:ext cx="4261824" cy="5588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958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2056</Words>
  <Application>Microsoft Office PowerPoint</Application>
  <PresentationFormat>Widescreen</PresentationFormat>
  <Paragraphs>304</Paragraphs>
  <Slides>32</Slides>
  <Notes>0</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#9Slide04 Chonburi</vt:lpstr>
      <vt:lpstr>#9Slide05 Claudia</vt:lpstr>
      <vt:lpstr>#9Slide05 Kathya</vt:lpstr>
      <vt:lpstr>#9Slide05 SVNSteady</vt:lpstr>
      <vt:lpstr>.VnHelvetInsH</vt:lpstr>
      <vt:lpstr>Arial</vt:lpstr>
      <vt:lpstr>Calibri</vt:lpstr>
      <vt:lpstr>Calibri Light</vt:lpstr>
      <vt:lpstr>Impact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HUYNH THI THU UYEN</dc:creator>
  <cp:lastModifiedBy>HUYNH THI THU UYEN</cp:lastModifiedBy>
  <cp:revision>8</cp:revision>
  <dcterms:created xsi:type="dcterms:W3CDTF">2022-03-31T08:39:28Z</dcterms:created>
  <dcterms:modified xsi:type="dcterms:W3CDTF">2022-06-04T14:11:37Z</dcterms:modified>
</cp:coreProperties>
</file>