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0" r:id="rId3"/>
    <p:sldMasterId id="2147483722" r:id="rId4"/>
  </p:sldMasterIdLst>
  <p:notesMasterIdLst>
    <p:notesMasterId r:id="rId31"/>
  </p:notesMasterIdLst>
  <p:sldIdLst>
    <p:sldId id="296" r:id="rId5"/>
    <p:sldId id="400" r:id="rId6"/>
    <p:sldId id="355" r:id="rId7"/>
    <p:sldId id="388" r:id="rId8"/>
    <p:sldId id="389" r:id="rId9"/>
    <p:sldId id="401" r:id="rId10"/>
    <p:sldId id="392" r:id="rId11"/>
    <p:sldId id="356" r:id="rId12"/>
    <p:sldId id="345" r:id="rId13"/>
    <p:sldId id="344" r:id="rId14"/>
    <p:sldId id="395" r:id="rId15"/>
    <p:sldId id="259" r:id="rId16"/>
    <p:sldId id="281" r:id="rId17"/>
    <p:sldId id="396" r:id="rId18"/>
    <p:sldId id="393" r:id="rId19"/>
    <p:sldId id="402" r:id="rId20"/>
    <p:sldId id="403" r:id="rId21"/>
    <p:sldId id="394" r:id="rId22"/>
    <p:sldId id="397" r:id="rId23"/>
    <p:sldId id="359" r:id="rId24"/>
    <p:sldId id="297" r:id="rId25"/>
    <p:sldId id="398" r:id="rId26"/>
    <p:sldId id="399" r:id="rId27"/>
    <p:sldId id="360" r:id="rId28"/>
    <p:sldId id="293" r:id="rId29"/>
    <p:sldId id="378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F78245-CEE8-7099-C218-1920A3187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7B933D-6046-C5FD-E17B-54BA045E5E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08709-64B9-4EF1-AA7A-4E31AE23A11D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FEF3D49-1583-C0A6-F303-FDD50A09E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3859CB7-B950-AA40-F5B3-A2C94E4B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00A19-47C6-5889-B60E-5F95E411BF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2C9255-ED78-C6B0-0943-D7D9F9512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238F0E-E39A-4323-A3A1-C9C614EAD3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95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xmlns="" id="{9AEEC25C-184E-2ADF-23C7-BE758EAF4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xmlns="" id="{B4D034E5-1F82-E86B-9A0A-BAF082FE8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xmlns="" id="{87F7EE5D-F562-9DBD-F7AD-CF8AA58B1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6A957C-DD29-40AC-9B29-8EF1EB70B136}" type="slidenum">
              <a:rPr kumimoji="1"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/>
              <a:t>1</a:t>
            </a:fld>
            <a:endParaRPr kumimoji="1" lang="en-US" alt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9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xmlns="" id="{32024EDD-14FB-CA6B-6381-E4F6DE63F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xmlns="" id="{76909A78-1816-0D38-BBE9-D287073D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xmlns="" id="{5D24005E-93E9-7F4A-A466-1980FC4F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468D5-79F4-47E5-BFC6-3A15A35C9C2D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07F6B029-E791-23DF-08A5-996B8DAC1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C4F77F19-0FBD-AD68-011E-3269E2F8D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xmlns="" id="{208D11AB-D78F-A51D-1D38-3124EFA8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340A31-3B59-43F7-A18F-742DCB04A45A}" type="slidenum">
              <a:rPr lang="en-US" altLang="vi-VN" smtClean="0"/>
              <a:pPr/>
              <a:t>14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38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xmlns="" id="{0EA7005F-8FE1-06F5-CF60-C531CA901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xmlns="" id="{ABA001F8-BC7F-0840-B0CD-6EC53F1C8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xmlns="" id="{045FE656-CDD9-6591-E02D-62ACDEBA2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E68EA6-F83F-44E0-A5F8-774E477EB16A}" type="slidenum">
              <a:rPr lang="en-US" altLang="vi-VN" smtClean="0">
                <a:solidFill>
                  <a:srgbClr val="000000"/>
                </a:solidFill>
              </a:rPr>
              <a:pPr/>
              <a:t>16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xmlns="" id="{43167DE4-47F4-D394-FE77-1E61C2D87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xmlns="" id="{1F83FBC2-8B8A-03C2-43CA-B6E4DC7D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xmlns="" id="{D161B3C7-7717-D2CC-AA67-2048FD9B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3A5F02-6636-4966-B128-2C71A8BD624A}" type="slidenum">
              <a:rPr lang="en-US" altLang="vi-VN" smtClean="0"/>
              <a:pPr/>
              <a:t>18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04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1;p1:notes">
            <a:extLst>
              <a:ext uri="{FF2B5EF4-FFF2-40B4-BE49-F238E27FC236}">
                <a16:creationId xmlns:a16="http://schemas.microsoft.com/office/drawing/2014/main" xmlns="" id="{E8CB51CD-7EB5-22A5-6A37-7A4828BED2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42;p1:notes">
            <a:extLst>
              <a:ext uri="{FF2B5EF4-FFF2-40B4-BE49-F238E27FC236}">
                <a16:creationId xmlns:a16="http://schemas.microsoft.com/office/drawing/2014/main" xmlns="" id="{306F5A67-4174-BBE4-6FD9-42B145004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A36FCD-8BDF-EE21-F66D-8FAE15FC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A24F-3025-41D5-B9B2-CB0E37E33C6A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D51192-9DFF-B8C7-CAD8-2EBD0F8C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E4257-E096-5124-0D8B-AE85820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EAF5-863F-4D93-9C43-53E610502D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867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2CC88-5EC9-6856-10E8-0B5428A2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83D6-72E5-4C8B-8932-1412D3824223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5DBE4A-BD8D-37CA-DE6C-D8E71322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05D34E-8314-6767-26AB-03327367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368F-90E4-4C9E-8C38-146B1666A4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86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4B488-FCD7-AD01-AA73-0A7FFE3D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8DDD-CBA6-47C7-B01A-C227C3BAF40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B25E61-C269-5735-55CE-DDD626B4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BE0828-D09C-7535-6D77-545D4381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B27C-CECC-4139-B0D7-873CF27E66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245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6">
            <a:extLst>
              <a:ext uri="{FF2B5EF4-FFF2-40B4-BE49-F238E27FC236}">
                <a16:creationId xmlns:a16="http://schemas.microsoft.com/office/drawing/2014/main" xmlns="" id="{3B558933-255C-C214-C20A-A997B87D6D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3;p6">
            <a:extLst>
              <a:ext uri="{FF2B5EF4-FFF2-40B4-BE49-F238E27FC236}">
                <a16:creationId xmlns:a16="http://schemas.microsoft.com/office/drawing/2014/main" xmlns="" id="{DD49B44E-B0F4-CBB5-6E3A-5900820689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8288"/>
            <a:ext cx="1151255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0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A22663-44E1-E6F6-0EB0-4EC098F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339EF-2709-9999-EB4F-37905C9C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F5DD13-B52B-85F6-D2F1-EBFFCF0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745-6CC8-4907-9D23-78CB8FB0F3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994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E8141-41E6-5FC9-033C-898BDA78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1AE48-B7B4-D476-0BC4-DFB0807E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DFAC97-FEC4-846C-5F28-199A4867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C18-F97B-4132-AD53-B8304404CD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9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8C62C0-E013-9F83-B9D8-BB940CAB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92C9F9-47D1-4DFD-0B35-D274571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34C541-3AF4-253A-9C02-9ECF5901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6647-F130-4AB1-A1FD-711945DF0B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72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14D7388-7615-5C43-0BE4-C910FE02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61B4E30-9C32-7788-779A-F8A63BD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7A0620B-E588-7400-1955-8CB74BCC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81A-9F32-4180-819D-6B25AF2CD7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647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A477BD2-C0A8-6250-F7D1-85EB2F7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E2B7FAD-33FB-A543-C322-899D12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30BB816-6750-74AC-DC64-FDA04FC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EDF7-E28F-471D-B4A6-1768A97178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631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96BFE81-E2B1-4718-CBB7-5A1CB111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4C32466-369E-F953-6074-873985D2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2B5758-185C-1BEC-574A-3926E13B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9D9-F294-4810-A696-CA07C7BC8C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292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46026ED-B6BD-6972-0321-CC0C18FD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9CA646A-8274-1FAA-E5C4-415EF30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53BE8B4-1F0E-8DBA-1E9D-A5F2B224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5BF9-802B-4F56-A264-618B7D2778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27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8E8351-1FE7-1E5D-4514-43E3DD26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783C-ED3C-48CE-82B8-1C1DD8ACDA41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F4FB4F-3E1B-42BE-9724-E41DDC8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890931-1D46-7AF0-0008-66C2700F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146D-4C05-4DD6-8A32-A683309FCF2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59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7D88BD7-9440-E144-1F6D-728B40E4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111FE3F-99E6-E9BD-DDC7-1512DC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E59B2C-AEE9-56CA-CAF5-ED497168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55CA-E787-476A-8076-55099262E9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02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C74E6D4-BCAF-F546-C5F3-B020ADB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F611934-6BFD-8975-AA47-971BD5BE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B6511D4-123C-56F5-B1FA-ECD47E8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14A9-EB69-443F-8369-90C6C5BCEE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76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B4503D-750F-CF85-CED3-9D217F39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A1A79-5D9D-7E1C-E01F-00C3074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E9EA5-F7F6-397F-34BE-6E783C4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5D7C-57F1-493C-B3F3-9721321309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1046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77C12-5A82-24CE-7121-A34EAC3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6949E-CD0F-33FB-546C-D93B0FF7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97026-C37E-8357-7CD9-E13FBD87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58B-C65D-471B-9EC6-7BD73A60F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51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C881D4-78AC-AF59-877D-F6CA633F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B5E09-532B-6604-8F0E-B8063EBB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59B36-3849-B7A5-37B3-3B6A7F23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AA80-1F5E-47D3-BF59-60A7DE5727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215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D3148-E932-3A9F-A62E-47AB2D76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3D36FA-13C5-AF16-1E29-A7ADAB8D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74AB0-5577-91D7-E46D-39917E3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296E-BC4E-4B13-AC46-94FA43959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69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4C5E1-B9A1-914D-6996-987A22A3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B0ED55-D983-F977-879E-6EF8F222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974D4-38DC-CC04-85AC-FEEFE5A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F2E3-905E-4F04-B3D0-71164BAD68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312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A4B197D-F39D-A77E-DFE9-92822755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E5153E3-BA0D-2513-D2CC-F13E1C90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3F6C45-C8DA-4261-1E54-CBD77FA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027B-67E5-4488-BB84-E87EBCD1F4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919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0EAE161-E530-0B04-1A88-FFC784DA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1ED926B-04F6-B02E-0E6E-7BDDB53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6D2BE44-FF46-1A19-C048-2D1EF04A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1ACE-F936-476B-8DD7-4C9B27316A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031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C6F6A38-B7A4-A4DC-5DD2-F0A39A13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1D1E02-1A68-3871-5573-ED3FC01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744DF4-4BEA-2B35-771E-A6C869D4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0D78-3F7F-453E-9B84-7FF38C2350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99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78375-0670-E345-47C6-6762B88D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CCB5-EB15-4E1A-AC40-47FFDD8138CE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E7FBC-46BE-25E4-D675-595F70B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4CA26D-C861-FEBC-925C-B9FB7F69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92E1-0812-43F1-AE8C-C2EDA25594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2246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D0F86E8-D13A-ECB6-11E9-B7547366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BDA6EFF-8289-B8FE-76F3-B409C66E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1ED7A0F-F79A-830A-0D9B-7CC5B87F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2EB2-36F6-4548-A542-6DA3177FA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7533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B035BB0-91A1-4F80-68B5-1302F7DA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778CB84-3448-4AD5-022E-D9027431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B815A1-3585-2B82-206F-5D91EDE9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35E0-3CCE-4796-99AA-94097EAA63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6096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A3A5041-5009-82F4-50F0-38371EF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6C9442A-193E-4D1A-CC34-24C6B87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A2F8D6-042D-FDC6-F0B6-19F5512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4DA3-1134-48E7-88CE-7340BD694B4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9826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86A8CB-B33B-D3ED-D95B-183CA787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82114-9D07-3ECA-6FB8-B633547C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91C68-BDE7-C985-3462-8ADE830E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948B-5B8D-4825-B069-2883EB34F5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594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03840-0ECF-7457-C63E-4737C5FB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06CF6-279F-5B98-F0BC-D6CE6EE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0066F-2E69-7606-DF40-EA62653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7B5D-0B7D-4BCF-A74A-57538EC858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469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76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754380C-21E8-CA54-B939-1ECDAAFE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3E870E70-9DBE-41E5-BFD6-5D7D7E3C4A7D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9998DAA-D4BF-FEA3-1CBA-A669019D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xmlns="" id="{9A14553D-6904-8528-7D3D-CF612632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75940AAD-55CC-4281-A479-8F3FA2DCF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884854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67D6C1F-CDC6-BEB2-E656-AF0FB6B8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9611DA46-0B88-411F-A759-D00076BBFA1A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9CC041-09ED-815C-AFBE-F8FD8B26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xmlns="" id="{14583434-9C99-678A-A714-823BBC8D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D26B2089-3A57-49F8-A70D-5F71CAFA99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11048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2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8F47E3-C5FB-0384-235F-D2C2C3D9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EF9B922D-B77C-4884-AFD7-113C499B3FA1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8A0694-D6FE-A7E8-E7A6-1E29599D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xmlns="" id="{7DB18C54-B61E-E85A-97AB-CFDF1AC3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F6A8B420-9734-4EE8-87AC-CA12E41740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82269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13068B8-90F1-9111-8533-8C5D17E3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6976DB3E-AE82-473F-B397-BE9E55D5B47E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C0058DC-F45E-9B76-02BE-35CC286C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xmlns="" id="{FE1E1354-6A94-EAA0-F3F3-9E11FB81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26EFEAF9-FA03-4074-9124-3F84DD5F3C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73597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469614D-C3AC-3C3C-8659-43D81660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CBF6DAED-6AA2-40C8-998F-C7E87032B473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7FC8CA-010F-5E67-F68F-07C8F48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xmlns="" id="{81018E26-F673-30D4-4A02-D1A1C139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71AB818D-655C-4954-88DD-76A8ECF29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86515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EC88AB-4E31-4645-1A7E-EE9719B2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C63-E30D-4633-8137-B77996C0F92C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5232F10-69F0-3E22-A1FD-6808DB7B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B44D509-E8DF-5943-43A0-91AB7B8E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A4A6-C37F-4C3C-9910-2AE05D190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848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DDA3D80-1A9F-CA39-1274-8F5D00B2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DFF0BEB7-F2CD-479D-9F01-9826BFB4C056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E783FC1-2DE9-DB65-B370-355ADEDB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xmlns="" id="{877E9351-4C7F-E1EF-AAD6-54C2690C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319AE565-5053-488D-9FCC-1E801BAECF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253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071D6DB-B1CF-3247-F56B-D4E0AA17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320D01B3-7040-4360-A480-E3A280B28ADB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08CAEDD-21DB-7916-D739-FBEF427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xmlns="" id="{EE72D000-45F6-89EB-1DB5-394AE9CA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4132391F-5107-489A-A588-E3013E14D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56115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E183D7E-EC69-F329-2516-16EE7DF5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9C19AFE2-EA4F-42ED-93F4-0D9E08A8C8F2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8F2A4A-DB3F-44C1-9BC4-194D65F9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xmlns="" id="{E32B7433-9C26-093A-094B-A4C20599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2D1EE335-9732-4E22-8C53-4F023E2A89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743043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D57F7C1-1BF1-BD16-180B-907704CA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7A586CAE-A52A-4AB3-BD25-FFE849254EE0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ACA4C2B-EB75-10ED-202B-5F446F9D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xmlns="" id="{1E9FF0C7-A8A1-CC08-C562-B42EA52B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598DD419-FBE3-42E9-92BE-E70FEDC605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74979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431535-A473-EDC9-B63D-FED819B8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782BB058-9BE7-44BC-8E2C-A2ACC85B6A2F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4ECF4C-BF59-8F48-DEA5-31293777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xmlns="" id="{66501E28-834A-0A1C-183C-A481CE70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F4CCC401-C3E4-4076-AA46-4A9EA69962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330378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58" y="36518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31D1B75-3B2D-4C5A-EE20-735FCEA5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5572C168-E011-4CD0-889E-0F82A5EE05AA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9267CD-F7FB-0DC3-4195-04DE1E11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xmlns="" id="{20426379-E6C0-96F7-43FA-D4BB7570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.VnTime" pitchFamily="34" charset="0"/>
              </a:defRPr>
            </a:lvl1pPr>
          </a:lstStyle>
          <a:p>
            <a:pPr>
              <a:defRPr/>
            </a:pPr>
            <a:fld id="{0FDD183F-3258-4A0F-AE6A-3E72F34395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055107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954203"/>
      </p:ext>
    </p:extLst>
  </p:cSld>
  <p:clrMapOvr>
    <a:masterClrMapping/>
  </p:clrMapOvr>
  <p:transition spd="slow"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73E14E0-58AC-1937-D7F1-CAC6AA89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FC40-13C0-4C42-B4CC-F535DCAE5466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A4E170A-3D64-B6CF-ADB0-1A9D971F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2F2F4E8-2698-2908-E963-D40ED5F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366D-D4AA-430B-9488-8326CC3C4E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31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6B69C6B-E975-0991-6103-FC713488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20BD-4D4F-4EE7-B10A-E76A8DBE763D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224DE6E-550E-2DC0-0C06-E552BCA5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B9272A9-8376-EAAD-6993-8371B1F5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0797-F7FD-408F-BC82-B5B56A9D2D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891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A6862CF-0A6D-3D49-6E0F-9EE15602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31F-A453-4315-8D60-F498483ACA98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56701BC-58C8-4FF6-D9E2-18FCF1DA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0D54222-8FD3-A6C9-08BA-45D6EA85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90F0-E04C-4109-875D-BD752EED29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0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D374A95-8060-EF65-5699-0A2CBA6F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62B0-72F2-4A24-8BC7-FC4BC8B4B9DA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39BC012-0698-AE3E-6FC3-869FDFC5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4999EB-2E6F-8CBB-8055-1C0DA139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132B-ADB4-4112-A7B9-1333E252BE5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9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D9CFF46-1C15-9FEC-46AE-B6864171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6974-EA57-4890-BEC3-E64BA540D07D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D5D6222-11D0-AE24-49B8-9E83CC08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83BEC0B-2E35-DE2D-CD3F-9AA0B081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9C85-9708-4706-9891-2309A89402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19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67AB498-CDA7-6FC2-FA9C-E0648112E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DBF74BF-5DC0-5CC2-3759-E27C87F2E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C921A-48E0-B107-CFAF-5DC8E5DFB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51F84F-7DF3-4EA4-8C88-76817B98E52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C10F8-5CF9-35C6-4009-FFBB5C97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F8FE1-5944-8742-5B2B-34F98C274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5370D3-98F2-4A0D-B6E8-990753BEA1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730CB74-C9AA-F683-B635-870944978F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87B0B1A3-3E61-87D4-90CE-4FADB0995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C73690-3B14-65C4-5BE5-9F1508DDB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916CE-5A17-F9CA-AC07-0F7AE06C7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98B34-CD6D-8A36-CFC6-744C56B5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F2DD5-3918-4109-9AE3-BA48B352D5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2F24AAB-21EF-EC12-C797-40C921FD16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AD984357-1035-3BAF-D0D7-65295EE54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E49C41-E661-B3FF-9846-0E0F9C34C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47D3F2-FA9D-E411-A8B0-4E14112AF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96E63-7C7B-0B84-9E33-CEBA78FF7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CACFD0-7457-42CE-8A9F-D788D4A434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xmlns="" id="{890E8C89-AC66-8A02-1732-996D08426F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xmlns="" id="{4875A017-3098-E89D-7E78-3BEF83CD7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17EA392-35D6-7D45-FB29-D158205AA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solidFill>
                  <a:srgbClr val="898989"/>
                </a:solidFill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fld id="{BA8AB549-B64B-4793-8943-31DB9010EFE0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66487F-F77F-45FB-C442-246C77D86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200">
                <a:solidFill>
                  <a:srgbClr val="898989"/>
                </a:solidFill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xmlns="" id="{3264A774-B74B-2A0B-115E-A5DCDDFA4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solidFill>
                  <a:srgbClr val="898989"/>
                </a:solidFill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fld id="{18FF895B-8CC9-4AF4-8C28-C9B0D1327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 advClick="0" advTm="3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engXian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等线" panose="02010600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PT-ASUS\Downloads\T&#7893;ng%20quan%20v&#7873;%20con%20h&#7893;%20cho%20b&#233;%20y&#234;u%20&#273;&#7897;ng%20v&#7853;t.%20Gi&#7899;i%20thi&#7879;u%20v&#7873;%20con%20h&#7893;%20cho%20b&#233;%20h&#7885;c%20h&#7887;i%20v&#224;%20nh&#7853;n%20bi&#7871;t..web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>
            <a:extLst>
              <a:ext uri="{FF2B5EF4-FFF2-40B4-BE49-F238E27FC236}">
                <a16:creationId xmlns:a16="http://schemas.microsoft.com/office/drawing/2014/main" xmlns="" id="{BBD87F77-DA2B-2499-CE08-EED1453E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青蛙 - 小跳蛙">
            <a:hlinkClick r:id="" action="ppaction://media"/>
            <a:extLst>
              <a:ext uri="{FF2B5EF4-FFF2-40B4-BE49-F238E27FC236}">
                <a16:creationId xmlns:a16="http://schemas.microsoft.com/office/drawing/2014/main" xmlns="" id="{D19C0A7F-09DA-0C86-A311-F2AB33447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842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B0592C-6C9D-8D27-A3A4-1E8026A462F7}"/>
              </a:ext>
            </a:extLst>
          </p:cNvPr>
          <p:cNvSpPr/>
          <p:nvPr/>
        </p:nvSpPr>
        <p:spPr>
          <a:xfrm>
            <a:off x="2045159" y="1303833"/>
            <a:ext cx="792396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ĐẾNVỚI TIẾT HỌC </a:t>
            </a:r>
          </a:p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 NAY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432634"/>
            <a:ext cx="9222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MA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 &amp; THCS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K’NAI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SĐT:037.224.1430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>
            <a:extLst>
              <a:ext uri="{FF2B5EF4-FFF2-40B4-BE49-F238E27FC236}">
                <a16:creationId xmlns:a16="http://schemas.microsoft.com/office/drawing/2014/main" xmlns="" id="{74C56867-46B7-55C6-F58B-E3FB0B8B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54325" y="-2209800"/>
            <a:ext cx="6483350" cy="112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B42C7D3-1C91-B7DA-1C17-F60007B6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75225" y="581025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xmlns="" id="{028FB0AC-437F-D706-9BAE-747B8CC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03200"/>
            <a:ext cx="455453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品 10">
            <a:extLst>
              <a:ext uri="{FF2B5EF4-FFF2-40B4-BE49-F238E27FC236}">
                <a16:creationId xmlns:a16="http://schemas.microsoft.com/office/drawing/2014/main" xmlns="" id="{0B32A8AA-7804-5DCE-BCB8-99EDF7F201E0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525588" y="1355725"/>
            <a:ext cx="416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VŨ TRINH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29FDC0-2E37-1645-C843-5B7F48FB00E4}"/>
              </a:ext>
            </a:extLst>
          </p:cNvPr>
          <p:cNvSpPr/>
          <p:nvPr/>
        </p:nvSpPr>
        <p:spPr>
          <a:xfrm>
            <a:off x="6567488" y="841375"/>
            <a:ext cx="5408612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vi-VN" sz="3200" dirty="0">
                <a:latin typeface="+mj-lt"/>
              </a:rPr>
              <a:t>(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1759 - 1828</a:t>
            </a:r>
            <a:r>
              <a:rPr lang="vi-VN" sz="2800" dirty="0">
                <a:latin typeface="+mj-lt"/>
              </a:rPr>
              <a:t>)</a:t>
            </a:r>
            <a:r>
              <a:rPr lang="en-US" sz="3200" dirty="0">
                <a:latin typeface="+mj-lt"/>
              </a:rPr>
              <a:t>;</a:t>
            </a:r>
            <a:r>
              <a:rPr lang="vi-VN" sz="3200" dirty="0">
                <a:latin typeface="+mj-lt"/>
              </a:rPr>
              <a:t> Quê ở </a:t>
            </a:r>
            <a:r>
              <a:rPr lang="vi-VN" sz="3200" dirty="0" err="1">
                <a:latin typeface="+mj-lt"/>
              </a:rPr>
              <a:t>Bắc</a:t>
            </a:r>
            <a:r>
              <a:rPr lang="vi-VN" sz="3200" dirty="0">
                <a:latin typeface="+mj-lt"/>
              </a:rPr>
              <a:t> Ninh</a:t>
            </a:r>
            <a:endParaRPr lang="en-US" sz="3200" dirty="0">
              <a:latin typeface="+mj-lt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C82E0624-B16D-5A8A-E5F4-803D1753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84750" y="2682875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0039272-D5DA-4A31-E103-1E8CF88A3FF9}"/>
              </a:ext>
            </a:extLst>
          </p:cNvPr>
          <p:cNvSpPr/>
          <p:nvPr/>
        </p:nvSpPr>
        <p:spPr>
          <a:xfrm>
            <a:off x="6692900" y="2789238"/>
            <a:ext cx="53340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xuôi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xmlns="" id="{249EE3E3-C8EF-5508-69BA-3066F30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4984750" y="4565650"/>
            <a:ext cx="1311275" cy="131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833FD-4FB2-0034-C658-284E946CCB4C}"/>
              </a:ext>
            </a:extLst>
          </p:cNvPr>
          <p:cNvSpPr/>
          <p:nvPr/>
        </p:nvSpPr>
        <p:spPr>
          <a:xfrm>
            <a:off x="6642100" y="4605338"/>
            <a:ext cx="5334000" cy="1570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Cung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b00f0a891b96caa050f493ee863d966a.png">
            <a:extLst>
              <a:ext uri="{FF2B5EF4-FFF2-40B4-BE49-F238E27FC236}">
                <a16:creationId xmlns:a16="http://schemas.microsoft.com/office/drawing/2014/main" xmlns="" id="{BB43D0E2-5ADC-9D1C-B4C3-C60FB08D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31750" y="2181225"/>
            <a:ext cx="32591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0136F0-796F-9157-F341-E22F4071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7325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 animBg="1"/>
      <p:bldP spid="2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2FAC90-09C6-95CC-D45D-F3E4F21B575A}"/>
              </a:ext>
            </a:extLst>
          </p:cNvPr>
          <p:cNvSpPr/>
          <p:nvPr/>
        </p:nvSpPr>
        <p:spPr>
          <a:xfrm>
            <a:off x="727075" y="1023938"/>
            <a:ext cx="10766425" cy="25130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tâm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 descr="1">
            <a:extLst>
              <a:ext uri="{FF2B5EF4-FFF2-40B4-BE49-F238E27FC236}">
                <a16:creationId xmlns:a16="http://schemas.microsoft.com/office/drawing/2014/main" xmlns="" id="{E4E71C21-5243-3967-B7BE-60661AD1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334963" y="68263"/>
            <a:ext cx="7175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EDD164-93B6-2C70-A0BF-BBCD9E5A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58750"/>
            <a:ext cx="240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u="sng">
                <a:solidFill>
                  <a:srgbClr val="FF0000"/>
                </a:solidFill>
              </a:rPr>
              <a:t>2. Văn bản: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xmlns="" id="{5E0386B5-EBA9-5348-9CD1-92019119B346}"/>
              </a:ext>
            </a:extLst>
          </p:cNvPr>
          <p:cNvSpPr txBox="1"/>
          <p:nvPr/>
        </p:nvSpPr>
        <p:spPr>
          <a:xfrm>
            <a:off x="2452688" y="3313113"/>
            <a:ext cx="8470900" cy="654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/>
          <a:lstStyle/>
          <a:p>
            <a:pPr marL="0" lvl="1" algn="just" defTabSz="10668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trong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98BF5A-9B2B-79C4-6FC3-13C6ECC37BC2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3176588"/>
            <a:ext cx="1966913" cy="781050"/>
            <a:chOff x="246024" y="2856355"/>
            <a:chExt cx="1966598" cy="78205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867E87C2-4C27-C7F7-8FA8-309DD3B7B813}"/>
                </a:ext>
              </a:extLst>
            </p:cNvPr>
            <p:cNvSpPr/>
            <p:nvPr/>
          </p:nvSpPr>
          <p:spPr>
            <a:xfrm>
              <a:off x="246024" y="2856355"/>
              <a:ext cx="1966598" cy="78205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xmlns="" id="{DC91029D-59B1-563A-5AB0-F4EF90D7722A}"/>
                </a:ext>
              </a:extLst>
            </p:cNvPr>
            <p:cNvSpPr txBox="1"/>
            <p:nvPr/>
          </p:nvSpPr>
          <p:spPr>
            <a:xfrm>
              <a:off x="268245" y="2878608"/>
              <a:ext cx="1922155" cy="737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50800" rIns="76200" bIns="50800" spcCol="1270" anchor="ctr"/>
            <a:lstStyle/>
            <a:p>
              <a:pPr algn="ctr" defTabSz="1778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Xuất xứ</a:t>
              </a: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xmlns="" id="{D48CD62C-9311-B35D-36F0-1923CD96970C}"/>
              </a:ext>
            </a:extLst>
          </p:cNvPr>
          <p:cNvSpPr txBox="1"/>
          <p:nvPr/>
        </p:nvSpPr>
        <p:spPr>
          <a:xfrm>
            <a:off x="2519363" y="4138613"/>
            <a:ext cx="4926012" cy="7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 spcCol="1270"/>
          <a:lstStyle/>
          <a:p>
            <a:pPr marL="0" lvl="1" defTabSz="12446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F2D7EA4-EE61-4314-1C99-9BB094D20C35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4241800"/>
            <a:ext cx="1920875" cy="547688"/>
            <a:chOff x="2202318" y="1525099"/>
            <a:chExt cx="1338559" cy="54745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AFE8207A-177F-B0E6-9DD6-11E75CAEAB69}"/>
                </a:ext>
              </a:extLst>
            </p:cNvPr>
            <p:cNvSpPr/>
            <p:nvPr/>
          </p:nvSpPr>
          <p:spPr>
            <a:xfrm>
              <a:off x="2202318" y="1525099"/>
              <a:ext cx="1338559" cy="53159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xmlns="" id="{63F1B6D3-CCE9-F843-9F03-E8DC76B1D06D}"/>
                </a:ext>
              </a:extLst>
            </p:cNvPr>
            <p:cNvSpPr txBox="1"/>
            <p:nvPr/>
          </p:nvSpPr>
          <p:spPr>
            <a:xfrm>
              <a:off x="2233293" y="1571118"/>
              <a:ext cx="1307584" cy="501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1435" tIns="34290" rIns="51435" bIns="34290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Thể loại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F563578-66B8-A0FB-E149-47D059F349D3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5248275"/>
            <a:ext cx="2105025" cy="531813"/>
            <a:chOff x="5930822" y="1525099"/>
            <a:chExt cx="1544351" cy="5323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F5A0F44B-7EAA-BCDB-C08F-94AF7552A4D7}"/>
                </a:ext>
              </a:extLst>
            </p:cNvPr>
            <p:cNvSpPr/>
            <p:nvPr/>
          </p:nvSpPr>
          <p:spPr>
            <a:xfrm>
              <a:off x="5930822" y="1525099"/>
              <a:ext cx="1338205" cy="532300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xmlns="" id="{BC230D8F-F3E8-875A-4629-8D033ACE2A42}"/>
                </a:ext>
              </a:extLst>
            </p:cNvPr>
            <p:cNvSpPr txBox="1"/>
            <p:nvPr/>
          </p:nvSpPr>
          <p:spPr>
            <a:xfrm>
              <a:off x="5945963" y="1540989"/>
              <a:ext cx="1529210" cy="51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1435" tIns="34290" rIns="51435" bIns="34290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b="1">
                  <a:latin typeface="Times New Roman" pitchFamily="18" charset="0"/>
                  <a:cs typeface="Times New Roman" pitchFamily="18" charset="0"/>
                </a:rPr>
                <a:t>Mục đích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FB6A3A-C577-137F-0A9E-E86D4FDCEFBD}"/>
              </a:ext>
            </a:extLst>
          </p:cNvPr>
          <p:cNvSpPr/>
          <p:nvPr/>
        </p:nvSpPr>
        <p:spPr>
          <a:xfrm>
            <a:off x="2697163" y="5170488"/>
            <a:ext cx="94948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khuyên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nhân dân ta “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latin typeface="+mj-lt"/>
            </a:endParaRPr>
          </a:p>
        </p:txBody>
      </p:sp>
      <p:pic>
        <p:nvPicPr>
          <p:cNvPr id="32778" name="Picture 4" descr="con ho co nghia">
            <a:extLst>
              <a:ext uri="{FF2B5EF4-FFF2-40B4-BE49-F238E27FC236}">
                <a16:creationId xmlns:a16="http://schemas.microsoft.com/office/drawing/2014/main" xmlns="" id="{FB5B066A-0A9C-AB6D-00F5-ACA94F6B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7475"/>
            <a:ext cx="3740150" cy="278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829F19A2-E783-1198-6EAC-DFAA89C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truyện: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A52F27DC-2A82-5A82-90C8-CC231549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990600"/>
            <a:ext cx="9391650" cy="5135563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thứ nhất: Hổ cái đau đẻ, hổ đực đi tìm bà đỡ Trần ở huyện Đông Triều. Bà đỡ đã cho hổ cái uống thuốc, xoa bóp bụng và giúp hổ đẻ được. Hổ đực mừng rỡ và đền ơn bà một cục bạc.</a:t>
            </a:r>
          </a:p>
          <a:p>
            <a:pPr eaLnBrk="1" hangingPunct="1"/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thứ hai: Bác tiều mỗ ở huyện Lạng Giang đang bổ củi ở sườn núi thấy một con hổ bị hóc xương bèn giúp hổ lấy xương ra. Để tạ ơn, hổ đền ơn bác cả khi sống và khi chết.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00f0a891b96caa050f493ee863d966a.png">
            <a:extLst>
              <a:ext uri="{FF2B5EF4-FFF2-40B4-BE49-F238E27FC236}">
                <a16:creationId xmlns:a16="http://schemas.microsoft.com/office/drawing/2014/main" xmlns="" id="{BBAC7B6B-5675-F9C7-F910-85521438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11125" y="290513"/>
            <a:ext cx="24987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0B71C078-E2F8-739F-E3A4-846D5733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-393700"/>
            <a:ext cx="44180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xmlns="" id="{441E9E2C-B725-AF46-616F-45196DC7AD34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882775" y="393700"/>
            <a:ext cx="416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8A1B75A-9A22-8C30-C5C4-BA37134C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1452563"/>
            <a:ext cx="9512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học tập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320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BB3AEBE-9B77-9165-FDB4-31075A457C8D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2514600"/>
          <a:ext cx="9380538" cy="3546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7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5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7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Bà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đỡ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Trần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6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6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C60C1C6-8B05-B417-4E6F-EA9E3A65D6F0}"/>
              </a:ext>
            </a:extLst>
          </p:cNvPr>
          <p:cNvGraphicFramePr>
            <a:graphicFrameLocks noGrp="1"/>
          </p:cNvGraphicFramePr>
          <p:nvPr/>
        </p:nvGraphicFramePr>
        <p:xfrm>
          <a:off x="295275" y="185738"/>
          <a:ext cx="12036425" cy="6561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7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8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 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hổ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Bà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đỡ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Trần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đau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cõng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sợ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vi-VN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vi-VN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sinh con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4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luyến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Con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yêu thương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00f0a891b96caa050f493ee863d966a.png">
            <a:extLst>
              <a:ext uri="{FF2B5EF4-FFF2-40B4-BE49-F238E27FC236}">
                <a16:creationId xmlns:a16="http://schemas.microsoft.com/office/drawing/2014/main" xmlns="" id="{6879AAAE-9124-8BA9-0AF4-2AFD7A92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11125" y="290513"/>
            <a:ext cx="24987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9F46406B-774A-1131-D165-C7FBACB9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-393700"/>
            <a:ext cx="44180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xmlns="" id="{484E3B7C-B398-E2FC-FAC6-716145C6FCE8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882775" y="393700"/>
            <a:ext cx="416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AFC11C3-F636-0F82-4CB7-3D52C389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1452563"/>
            <a:ext cx="9512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học tập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320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6C796FE-52F3-2E50-DF20-DDC4E1071C23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2514600"/>
          <a:ext cx="9380538" cy="3546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7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5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7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Ông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tiều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mỗ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6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6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1625A57-B480-9224-59DF-D1F38D73FC62}"/>
              </a:ext>
            </a:extLst>
          </p:cNvPr>
          <p:cNvGraphicFramePr>
            <a:graphicFrameLocks noGrp="1"/>
          </p:cNvGraphicFramePr>
          <p:nvPr/>
        </p:nvGraphicFramePr>
        <p:xfrm>
          <a:off x="295275" y="185738"/>
          <a:ext cx="12036425" cy="6107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7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8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 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Con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hổ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Ông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tiều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phu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ơn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thương khi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tiều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kumimoji="0" lang="vi-VN" alt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-Run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treo lên cây,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2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ân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chung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-Gan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-Yêu thương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7" marR="5749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242981-E97D-F09C-86B2-504A2218AC77}"/>
              </a:ext>
            </a:extLst>
          </p:cNvPr>
          <p:cNvSpPr/>
          <p:nvPr/>
        </p:nvSpPr>
        <p:spPr>
          <a:xfrm>
            <a:off x="4365625" y="700088"/>
            <a:ext cx="7481888" cy="1938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defRPr/>
            </a:pP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vi-VN" altLang="vi-VN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260697-C5B1-559B-9421-C0CF13D9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76563"/>
            <a:ext cx="2678112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5F7B83-8738-2E7F-1BA2-70630D6293F4}"/>
              </a:ext>
            </a:extLst>
          </p:cNvPr>
          <p:cNvSpPr/>
          <p:nvPr/>
        </p:nvSpPr>
        <p:spPr>
          <a:xfrm>
            <a:off x="4365625" y="4702175"/>
            <a:ext cx="7481888" cy="193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F7534ED-0A3B-81A2-09A3-28F5128C1D78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2968625" y="1670050"/>
            <a:ext cx="1397000" cy="1719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D7AC100-F61F-3042-A5AE-8AD00DDF06F8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968625" y="3389313"/>
            <a:ext cx="1397000" cy="2282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1E722141-606A-48CA-33BA-2767A96BCBAB}"/>
              </a:ext>
            </a:extLst>
          </p:cNvPr>
          <p:cNvSpPr/>
          <p:nvPr/>
        </p:nvSpPr>
        <p:spPr>
          <a:xfrm>
            <a:off x="944563" y="-238125"/>
            <a:ext cx="6862762" cy="36671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E3ADEC-447C-9BB2-3EE5-9EEBF14B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976563"/>
            <a:ext cx="2678112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46358B-4325-3809-1529-E4181931D5F3}"/>
              </a:ext>
            </a:extLst>
          </p:cNvPr>
          <p:cNvSpPr/>
          <p:nvPr/>
        </p:nvSpPr>
        <p:spPr>
          <a:xfrm>
            <a:off x="4365625" y="700088"/>
            <a:ext cx="74818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ân,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8F9CD9-44D0-6D8A-978F-0037F3342CBC}"/>
              </a:ext>
            </a:extLst>
          </p:cNvPr>
          <p:cNvSpPr/>
          <p:nvPr/>
        </p:nvSpPr>
        <p:spPr>
          <a:xfrm>
            <a:off x="4365625" y="4702175"/>
            <a:ext cx="74818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chinh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CDD7CC-CFDD-E265-F293-90535F1859A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968625" y="1300163"/>
            <a:ext cx="1397000" cy="2089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C77E221-1D15-9C21-2418-083B7DCD525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68625" y="3389313"/>
            <a:ext cx="1397000" cy="1912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25D9DE1-EF2F-5A42-7EAD-6927ECC2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905875" y="-60325"/>
            <a:ext cx="2457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411D226-072D-06E7-EAE0-70D9AB78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04975" y="52388"/>
            <a:ext cx="245586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0B745B-C12E-594D-1CEE-7EE82C9905EF}"/>
              </a:ext>
            </a:extLst>
          </p:cNvPr>
          <p:cNvSpPr txBox="1"/>
          <p:nvPr/>
        </p:nvSpPr>
        <p:spPr>
          <a:xfrm>
            <a:off x="136102" y="1153803"/>
            <a:ext cx="12263478" cy="1615300"/>
          </a:xfrm>
          <a:prstGeom prst="rect">
            <a:avLst/>
          </a:prstGeom>
          <a:noFill/>
        </p:spPr>
        <p:txBody>
          <a:bodyPr lIns="121843" tIns="60921" rIns="121843" bIns="60921">
            <a:spAutoFit/>
          </a:bodyPr>
          <a:lstStyle/>
          <a:p>
            <a:pPr algn="ctr" defTabSz="1218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5298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ĐỌC – HIỂU </a:t>
            </a:r>
            <a:r>
              <a:rPr lang="en-US" altLang="zh-CN" sz="5298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VĂN BẢN</a:t>
            </a:r>
          </a:p>
          <a:p>
            <a:pPr algn="ctr" defTabSz="1218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HỔ CÓ NGHĨA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BC1242F-F9B8-397F-D793-343E19F1A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8415338" y="825500"/>
            <a:ext cx="8096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4F455FB-A0E1-A06D-0F36-64F4E8C0E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0"/>
            <a:ext cx="8604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ắc tím lục bình">
            <a:extLst>
              <a:ext uri="{FF2B5EF4-FFF2-40B4-BE49-F238E27FC236}">
                <a16:creationId xmlns:a16="http://schemas.microsoft.com/office/drawing/2014/main" xmlns="" id="{F97F8357-58A1-AFF5-4E29-2F1878FB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2875"/>
            <a:ext cx="304800" cy="304800"/>
          </a:xfrm>
          <a:prstGeom prst="rect">
            <a:avLst/>
          </a:prstGeom>
          <a:noFill/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xmlns="" id="{874E9000-2556-7F77-9B04-C87353EB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19413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con ho co nghia">
            <a:extLst>
              <a:ext uri="{FF2B5EF4-FFF2-40B4-BE49-F238E27FC236}">
                <a16:creationId xmlns:a16="http://schemas.microsoft.com/office/drawing/2014/main" xmlns="" id="{48B9C221-6BBD-ACD3-74FF-BB6B4006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33700"/>
            <a:ext cx="5202238" cy="3643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1E472BAE-CEFE-66CA-DB61-19ED8B843710}"/>
              </a:ext>
            </a:extLst>
          </p:cNvPr>
          <p:cNvSpPr/>
          <p:nvPr/>
        </p:nvSpPr>
        <p:spPr>
          <a:xfrm>
            <a:off x="4054768" y="8463"/>
            <a:ext cx="4267200" cy="82563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DADC867D-787A-F7F4-FABB-918CB01DC065}"/>
              </a:ext>
            </a:extLst>
          </p:cNvPr>
          <p:cNvSpPr/>
          <p:nvPr/>
        </p:nvSpPr>
        <p:spPr>
          <a:xfrm>
            <a:off x="4334912" y="62777"/>
            <a:ext cx="3733800" cy="7729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9955FC-F273-21F6-1103-75F0942E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115888"/>
            <a:ext cx="35052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417" indent="-609417" defTabSz="914126" eaLnBrk="1" hangingPunct="1">
              <a:spcBef>
                <a:spcPct val="20000"/>
              </a:spcBef>
              <a:defRPr/>
            </a:pPr>
            <a:r>
              <a:rPr lang="en-US" sz="2399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28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 KẾT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C544FDD-E71D-7BA0-5D88-57B707921AAB}"/>
              </a:ext>
            </a:extLst>
          </p:cNvPr>
          <p:cNvCxnSpPr/>
          <p:nvPr/>
        </p:nvCxnSpPr>
        <p:spPr>
          <a:xfrm>
            <a:off x="6061075" y="833438"/>
            <a:ext cx="0" cy="217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8B48D3-AA5B-5F22-1FA7-18BE62AC53D1}"/>
              </a:ext>
            </a:extLst>
          </p:cNvPr>
          <p:cNvCxnSpPr/>
          <p:nvPr/>
        </p:nvCxnSpPr>
        <p:spPr>
          <a:xfrm>
            <a:off x="2832100" y="969963"/>
            <a:ext cx="6159500" cy="158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E6DCE30-3368-AA92-339E-B9DFD4411A08}"/>
              </a:ext>
            </a:extLst>
          </p:cNvPr>
          <p:cNvCxnSpPr/>
          <p:nvPr/>
        </p:nvCxnSpPr>
        <p:spPr>
          <a:xfrm>
            <a:off x="2832100" y="989013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F05364C-6713-A557-B543-87B68BA759BD}"/>
              </a:ext>
            </a:extLst>
          </p:cNvPr>
          <p:cNvCxnSpPr/>
          <p:nvPr/>
        </p:nvCxnSpPr>
        <p:spPr>
          <a:xfrm>
            <a:off x="8991600" y="1050925"/>
            <a:ext cx="0" cy="29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0E2E537A-894F-E2D8-B14D-245925A55EC5}"/>
              </a:ext>
            </a:extLst>
          </p:cNvPr>
          <p:cNvSpPr/>
          <p:nvPr/>
        </p:nvSpPr>
        <p:spPr>
          <a:xfrm>
            <a:off x="1413903" y="1218756"/>
            <a:ext cx="3505200" cy="8190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F0E7DA0E-717D-DCB4-BBBE-EB365EDC09F3}"/>
              </a:ext>
            </a:extLst>
          </p:cNvPr>
          <p:cNvSpPr/>
          <p:nvPr/>
        </p:nvSpPr>
        <p:spPr>
          <a:xfrm>
            <a:off x="1765719" y="1399156"/>
            <a:ext cx="3077215" cy="6549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B933A3C-3383-594E-A003-478550DABA56}"/>
              </a:ext>
            </a:extLst>
          </p:cNvPr>
          <p:cNvSpPr/>
          <p:nvPr/>
        </p:nvSpPr>
        <p:spPr>
          <a:xfrm>
            <a:off x="7634055" y="1304003"/>
            <a:ext cx="3033945" cy="87597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07B38C41-2F81-0D97-DB53-F016B477999C}"/>
              </a:ext>
            </a:extLst>
          </p:cNvPr>
          <p:cNvSpPr/>
          <p:nvPr/>
        </p:nvSpPr>
        <p:spPr>
          <a:xfrm>
            <a:off x="7886070" y="1475061"/>
            <a:ext cx="2667000" cy="6587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C7B0F80-1583-214F-FF12-BF563A6D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368425"/>
            <a:ext cx="32527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THUẬT</a:t>
            </a:r>
            <a:endParaRPr lang="vi-VN" altLang="en-US" sz="2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DFC3EE1-2C21-B122-23DF-749AD852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1500188"/>
            <a:ext cx="27273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altLang="en-US" sz="2399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xmlns="" id="{095498D0-2EF9-210F-6260-122BA3892D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3875" y="1606550"/>
            <a:ext cx="4716463" cy="57642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7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orizontal Scroll 53">
            <a:extLst>
              <a:ext uri="{FF2B5EF4-FFF2-40B4-BE49-F238E27FC236}">
                <a16:creationId xmlns:a16="http://schemas.microsoft.com/office/drawing/2014/main" xmlns="" id="{FCF6EF02-CCCE-14D7-1AAE-9284F8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1512888"/>
            <a:ext cx="5972175" cy="5578475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8BAF619-AF9D-8348-4962-424A947D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3500"/>
            <a:ext cx="47355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tu từ nhân hóa, xây dựng nhân vật mang tính may mắn</a:t>
            </a:r>
            <a:endParaRPr lang="en-US" altLang="vi-VN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 chuyện loài vật để đưa ra lời khuyên răn bổ ích đối với con người.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378CE1D-EE1E-29B8-EBA8-4892672E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262188"/>
            <a:ext cx="5553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câu chuyện con hổ có nghĩa rút ra bài học: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Phải biết tri ân, biết đền đáp những người giúp đỡ mình, làm những điều tốt đẹp cho minh. </a:t>
            </a:r>
            <a:endParaRPr lang="en-US" altLang="vi-VN" sz="3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2" grpId="0"/>
      <p:bldP spid="15" grpId="0" animBg="1"/>
      <p:bldP spid="54" grpId="0" animBg="1"/>
      <p:bldP spid="5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xmlns="" id="{48CCCF31-DAF3-DD20-B101-6DABE2C2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22262F3-BD80-7742-1933-58AB57863CDB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060" name="TextBox 13">
            <a:extLst>
              <a:ext uri="{FF2B5EF4-FFF2-40B4-BE49-F238E27FC236}">
                <a16:creationId xmlns:a16="http://schemas.microsoft.com/office/drawing/2014/main" xmlns="" id="{D05C076D-C357-2A1A-DA54-CD10C073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5061" name="Group 18">
            <a:extLst>
              <a:ext uri="{FF2B5EF4-FFF2-40B4-BE49-F238E27FC236}">
                <a16:creationId xmlns:a16="http://schemas.microsoft.com/office/drawing/2014/main" xmlns="" id="{E228D423-77B8-6855-7809-A4D7945C88DC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1BE5BAE0-422B-1144-11A8-7F18E7EB494C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076" name="TextBox 21">
              <a:extLst>
                <a:ext uri="{FF2B5EF4-FFF2-40B4-BE49-F238E27FC236}">
                  <a16:creationId xmlns:a16="http://schemas.microsoft.com/office/drawing/2014/main" xmlns="" id="{160A42C0-70A3-1E02-8D76-CED503CFC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2" name="TextBox 12">
            <a:extLst>
              <a:ext uri="{FF2B5EF4-FFF2-40B4-BE49-F238E27FC236}">
                <a16:creationId xmlns:a16="http://schemas.microsoft.com/office/drawing/2014/main" xmlns="" id="{025DC610-09D7-9D36-F52A-964417B5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5063" name="TextBox 15">
            <a:extLst>
              <a:ext uri="{FF2B5EF4-FFF2-40B4-BE49-F238E27FC236}">
                <a16:creationId xmlns:a16="http://schemas.microsoft.com/office/drawing/2014/main" xmlns="" id="{01D5E445-ACB4-CAE3-F063-6A847C25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5064" name="Content Placeholder 6">
            <a:extLst>
              <a:ext uri="{FF2B5EF4-FFF2-40B4-BE49-F238E27FC236}">
                <a16:creationId xmlns:a16="http://schemas.microsoft.com/office/drawing/2014/main" xmlns="" id="{37DAF86F-EDE2-E031-A63D-AC40782D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A15478-FDAC-8772-61F4-073392DA45A1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66" name="Group 14">
            <a:extLst>
              <a:ext uri="{FF2B5EF4-FFF2-40B4-BE49-F238E27FC236}">
                <a16:creationId xmlns:a16="http://schemas.microsoft.com/office/drawing/2014/main" xmlns="" id="{05B502DC-D238-606B-F774-8E05CE689A27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5069" name="Picture 16">
              <a:extLst>
                <a:ext uri="{FF2B5EF4-FFF2-40B4-BE49-F238E27FC236}">
                  <a16:creationId xmlns:a16="http://schemas.microsoft.com/office/drawing/2014/main" xmlns="" id="{BBF04848-90AE-B1F6-14C0-6519FB99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7">
              <a:extLst>
                <a:ext uri="{FF2B5EF4-FFF2-40B4-BE49-F238E27FC236}">
                  <a16:creationId xmlns:a16="http://schemas.microsoft.com/office/drawing/2014/main" xmlns="" id="{D638F7A7-F5A8-612F-CC92-195665B7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9">
              <a:extLst>
                <a:ext uri="{FF2B5EF4-FFF2-40B4-BE49-F238E27FC236}">
                  <a16:creationId xmlns:a16="http://schemas.microsoft.com/office/drawing/2014/main" xmlns="" id="{8F3E7CD8-164F-6946-1001-1D8C6F534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22">
              <a:extLst>
                <a:ext uri="{FF2B5EF4-FFF2-40B4-BE49-F238E27FC236}">
                  <a16:creationId xmlns:a16="http://schemas.microsoft.com/office/drawing/2014/main" xmlns="" id="{4A49FFBF-82A0-65FB-6E72-EA179C5C6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23">
              <a:extLst>
                <a:ext uri="{FF2B5EF4-FFF2-40B4-BE49-F238E27FC236}">
                  <a16:creationId xmlns:a16="http://schemas.microsoft.com/office/drawing/2014/main" xmlns="" id="{130B44AA-9CF9-83B0-8F76-CC69CC9C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4" name="Picture 24">
              <a:extLst>
                <a:ext uri="{FF2B5EF4-FFF2-40B4-BE49-F238E27FC236}">
                  <a16:creationId xmlns:a16="http://schemas.microsoft.com/office/drawing/2014/main" xmlns="" id="{BF3D4B7C-D5C3-C568-B7BE-BF8C4606C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14A528-B585-5192-3532-38A7C9C9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673350"/>
            <a:ext cx="8758238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Văn bản Con hổ có nghĩa là loại truyện gì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dân gian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thiếu nhi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trung đại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Truyện hiện đại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D108B62-624E-6C4C-28BA-BE44045C8204}"/>
              </a:ext>
            </a:extLst>
          </p:cNvPr>
          <p:cNvSpPr/>
          <p:nvPr/>
        </p:nvSpPr>
        <p:spPr>
          <a:xfrm>
            <a:off x="1482725" y="4173538"/>
            <a:ext cx="579438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xmlns="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:a16="http://schemas.microsoft.com/office/drawing/2014/main" xmlns="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:a16="http://schemas.microsoft.com/office/drawing/2014/main" xmlns="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:a16="http://schemas.microsoft.com/office/drawing/2014/main" xmlns="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:a16="http://schemas.microsoft.com/office/drawing/2014/main" xmlns="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:a16="http://schemas.microsoft.com/office/drawing/2014/main" xmlns="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:a16="http://schemas.microsoft.com/office/drawing/2014/main" xmlns="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7BED-1258-B9F0-8E10-8742A0EBB373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:a16="http://schemas.microsoft.com/office/drawing/2014/main" xmlns="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:a16="http://schemas.microsoft.com/office/drawing/2014/main" xmlns="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:a16="http://schemas.microsoft.com/office/drawing/2014/main" xmlns="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:a16="http://schemas.microsoft.com/office/drawing/2014/main" xmlns="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:a16="http://schemas.microsoft.com/office/drawing/2014/main" xmlns="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:a16="http://schemas.microsoft.com/office/drawing/2014/main" xmlns="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:a16="http://schemas.microsoft.com/office/drawing/2014/main" xmlns="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54353F-7D7C-F221-E575-C475EE86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2417763"/>
            <a:ext cx="99202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Nhận xét nào gần đúng với ý nghĩa của truyện: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A. Truyện đề cao tình cảm thủy chung giữa con người với con người.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B. Truyện đề cao tình cảm giữa con người với loài vật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C. Truyện đề cao cái nghĩa và khuyên con người biết tôn trọng ân nghĩa.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D. Truyện ca ngợi phẩm chất tốt đẹp của loài vật.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A9B2411-6E68-9601-5716-4444001481EC}"/>
              </a:ext>
            </a:extLst>
          </p:cNvPr>
          <p:cNvSpPr/>
          <p:nvPr/>
        </p:nvSpPr>
        <p:spPr>
          <a:xfrm>
            <a:off x="1109663" y="4084638"/>
            <a:ext cx="577850" cy="5476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xmlns="" id="{4A95D4FE-9330-EC5D-A987-738F7D5E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382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8277DB5-4077-A43B-AC2C-6812891BB37F}"/>
              </a:ext>
            </a:extLst>
          </p:cNvPr>
          <p:cNvCxnSpPr>
            <a:cxnSpLocks/>
          </p:cNvCxnSpPr>
          <p:nvPr/>
        </p:nvCxnSpPr>
        <p:spPr>
          <a:xfrm>
            <a:off x="6096000" y="1150938"/>
            <a:ext cx="0" cy="54371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08" name="TextBox 13">
            <a:extLst>
              <a:ext uri="{FF2B5EF4-FFF2-40B4-BE49-F238E27FC236}">
                <a16:creationId xmlns:a16="http://schemas.microsoft.com/office/drawing/2014/main" xmlns="" id="{E23C1C80-39AD-DAC2-9CAB-BF0490FB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470025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7109" name="Group 18">
            <a:extLst>
              <a:ext uri="{FF2B5EF4-FFF2-40B4-BE49-F238E27FC236}">
                <a16:creationId xmlns:a16="http://schemas.microsoft.com/office/drawing/2014/main" xmlns="" id="{1C7CCA99-FA17-A020-591E-7AFF794F5905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-23813"/>
            <a:ext cx="6081713" cy="708026"/>
            <a:chOff x="3194343" y="-23650"/>
            <a:chExt cx="6082191" cy="707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2834AD22-8760-B673-6243-782EEB53590D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123" name="TextBox 21">
              <a:extLst>
                <a:ext uri="{FF2B5EF4-FFF2-40B4-BE49-F238E27FC236}">
                  <a16:creationId xmlns:a16="http://schemas.microsoft.com/office/drawing/2014/main" xmlns="" id="{B4CAF3A2-7BF6-7A89-90D1-A3F31ADD7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80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20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110" name="TextBox 12">
            <a:extLst>
              <a:ext uri="{FF2B5EF4-FFF2-40B4-BE49-F238E27FC236}">
                <a16:creationId xmlns:a16="http://schemas.microsoft.com/office/drawing/2014/main" xmlns="" id="{C1293183-72D2-40A5-4F0F-A93D057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9319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7111" name="TextBox 15">
            <a:extLst>
              <a:ext uri="{FF2B5EF4-FFF2-40B4-BE49-F238E27FC236}">
                <a16:creationId xmlns:a16="http://schemas.microsoft.com/office/drawing/2014/main" xmlns="" id="{4F525500-E96A-F43C-B98C-CBD5DAD1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39395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7112" name="Content Placeholder 6">
            <a:extLst>
              <a:ext uri="{FF2B5EF4-FFF2-40B4-BE49-F238E27FC236}">
                <a16:creationId xmlns:a16="http://schemas.microsoft.com/office/drawing/2014/main" xmlns="" id="{AC2C3972-55A3-C96E-67A5-1519A318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3C0284-1AFA-8D76-03E8-929092F6230C}"/>
              </a:ext>
            </a:extLst>
          </p:cNvPr>
          <p:cNvSpPr txBox="1"/>
          <p:nvPr/>
        </p:nvSpPr>
        <p:spPr>
          <a:xfrm>
            <a:off x="2619375" y="631825"/>
            <a:ext cx="6807200" cy="58420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4" name="Group 14">
            <a:extLst>
              <a:ext uri="{FF2B5EF4-FFF2-40B4-BE49-F238E27FC236}">
                <a16:creationId xmlns:a16="http://schemas.microsoft.com/office/drawing/2014/main" xmlns="" id="{33106656-FBD9-FD8B-3DE3-B6E106A177DA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861050"/>
            <a:ext cx="12231688" cy="1046163"/>
            <a:chOff x="47343" y="5861302"/>
            <a:chExt cx="12232515" cy="1046420"/>
          </a:xfrm>
        </p:grpSpPr>
        <p:pic>
          <p:nvPicPr>
            <p:cNvPr id="47116" name="Picture 16">
              <a:extLst>
                <a:ext uri="{FF2B5EF4-FFF2-40B4-BE49-F238E27FC236}">
                  <a16:creationId xmlns:a16="http://schemas.microsoft.com/office/drawing/2014/main" xmlns="" id="{ACE717A0-410B-5B75-F6E9-1AD8A72D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7">
              <a:extLst>
                <a:ext uri="{FF2B5EF4-FFF2-40B4-BE49-F238E27FC236}">
                  <a16:creationId xmlns:a16="http://schemas.microsoft.com/office/drawing/2014/main" xmlns="" id="{217FD164-E5F1-6CB5-64A0-B42322AF7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9">
              <a:extLst>
                <a:ext uri="{FF2B5EF4-FFF2-40B4-BE49-F238E27FC236}">
                  <a16:creationId xmlns:a16="http://schemas.microsoft.com/office/drawing/2014/main" xmlns="" id="{CB4C59A6-8291-24E3-6115-2B602E01C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22">
              <a:extLst>
                <a:ext uri="{FF2B5EF4-FFF2-40B4-BE49-F238E27FC236}">
                  <a16:creationId xmlns:a16="http://schemas.microsoft.com/office/drawing/2014/main" xmlns="" id="{6B03331F-9845-96A3-CCCC-34801936A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23">
              <a:extLst>
                <a:ext uri="{FF2B5EF4-FFF2-40B4-BE49-F238E27FC236}">
                  <a16:creationId xmlns:a16="http://schemas.microsoft.com/office/drawing/2014/main" xmlns="" id="{141A7CA4-847C-CEF7-7CB3-E2BBDDD25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24">
              <a:extLst>
                <a:ext uri="{FF2B5EF4-FFF2-40B4-BE49-F238E27FC236}">
                  <a16:creationId xmlns:a16="http://schemas.microsoft.com/office/drawing/2014/main" xmlns="" id="{09268F5B-3533-0D21-044B-800B2EB0B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Hộp Văn bản 21">
            <a:extLst>
              <a:ext uri="{FF2B5EF4-FFF2-40B4-BE49-F238E27FC236}">
                <a16:creationId xmlns:a16="http://schemas.microsoft.com/office/drawing/2014/main" xmlns="" id="{5AF9420E-6410-C852-66FC-52A4EB7F2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382838"/>
            <a:ext cx="91535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vi-VN" sz="3400" b="1">
                <a:solidFill>
                  <a:srgbClr val="0000CC"/>
                </a:solidFill>
              </a:rPr>
              <a:t> </a:t>
            </a:r>
            <a:r>
              <a:rPr lang="en-US" alt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đọc những câu tục ngữ, ca dao, thành ngữ nói về ân nghĩa, ân tình, lòng biết ơn ?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xmlns="" id="{8342E798-CBCE-980E-E2DE-50C41EA3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769938"/>
            <a:ext cx="504983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Google Shape;125;p5">
            <a:extLst>
              <a:ext uri="{FF2B5EF4-FFF2-40B4-BE49-F238E27FC236}">
                <a16:creationId xmlns:a16="http://schemas.microsoft.com/office/drawing/2014/main" xmlns="" id="{00267C50-E9CA-1694-F36E-C2C8D0CB0E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25450"/>
            <a:ext cx="5207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xmlns="" id="{AFC0EBD2-90E8-902E-5A07-0D300A51ED76}"/>
              </a:ext>
            </a:extLst>
          </p:cNvPr>
          <p:cNvSpPr txBox="1"/>
          <p:nvPr/>
        </p:nvSpPr>
        <p:spPr>
          <a:xfrm>
            <a:off x="6834188" y="3589338"/>
            <a:ext cx="43624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IV.</a:t>
            </a:r>
            <a:r>
              <a:rPr lang="vi-V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Vận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dụng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华康海报体W12" panose="040B0C09000000000000" pitchFamily="81" charset="-122"/>
              <a:cs typeface="Arial" pitchFamily="34" charset="0"/>
            </a:endParaRP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xmlns="" id="{1E009B84-899D-1AE0-9BB4-DB57078355A0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577850"/>
            <a:ext cx="5064125" cy="5605463"/>
            <a:chOff x="839417" y="578106"/>
            <a:chExt cx="5064981" cy="5604731"/>
          </a:xfrm>
        </p:grpSpPr>
        <p:pic>
          <p:nvPicPr>
            <p:cNvPr id="48136" name="Picture 7">
              <a:extLst>
                <a:ext uri="{FF2B5EF4-FFF2-40B4-BE49-F238E27FC236}">
                  <a16:creationId xmlns:a16="http://schemas.microsoft.com/office/drawing/2014/main" xmlns="" id="{5DE4435A-7CA8-25F8-E6E2-72D772DAF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7" y="578106"/>
              <a:ext cx="5064981" cy="56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>
              <a:extLst>
                <a:ext uri="{FF2B5EF4-FFF2-40B4-BE49-F238E27FC236}">
                  <a16:creationId xmlns:a16="http://schemas.microsoft.com/office/drawing/2014/main" xmlns="" id="{33F0F07F-B644-5EF8-4857-F3EAD296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08" y="1288202"/>
              <a:ext cx="4558400" cy="443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2">
            <a:extLst>
              <a:ext uri="{FF2B5EF4-FFF2-40B4-BE49-F238E27FC236}">
                <a16:creationId xmlns:a16="http://schemas.microsoft.com/office/drawing/2014/main" xmlns="" id="{1A746075-1BD7-6300-03EE-890374DA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0"/>
            <a:ext cx="12557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EE7216-D220-7C21-0766-3875E711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641475"/>
            <a:ext cx="3316288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/>
                <a:cs typeface="Arial" pitchFamily="34" charset="0"/>
              </a:rPr>
              <a:t>CON HỔ CÓ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9">
            <a:extLst>
              <a:ext uri="{FF2B5EF4-FFF2-40B4-BE49-F238E27FC236}">
                <a16:creationId xmlns:a16="http://schemas.microsoft.com/office/drawing/2014/main" xmlns="" id="{7459E0D8-FA80-F4F0-7FBA-88E4AEB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14338"/>
            <a:ext cx="9345613" cy="37861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câu nêu suy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ta“uống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10" descr="lotus1">
            <a:extLst>
              <a:ext uri="{FF2B5EF4-FFF2-40B4-BE49-F238E27FC236}">
                <a16:creationId xmlns:a16="http://schemas.microsoft.com/office/drawing/2014/main" xmlns="" id="{43D23591-426F-3791-8412-26DD6EF93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5160963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lotus1">
            <a:extLst>
              <a:ext uri="{FF2B5EF4-FFF2-40B4-BE49-F238E27FC236}">
                <a16:creationId xmlns:a16="http://schemas.microsoft.com/office/drawing/2014/main" xmlns="" id="{E24D9475-14D9-AF08-8F2D-3F31E888E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3371850"/>
            <a:ext cx="1787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lotus1">
            <a:extLst>
              <a:ext uri="{FF2B5EF4-FFF2-40B4-BE49-F238E27FC236}">
                <a16:creationId xmlns:a16="http://schemas.microsoft.com/office/drawing/2014/main" xmlns="" id="{24D94193-BFF6-F99D-224A-3AC441E71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451475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 descr="lotus1">
            <a:extLst>
              <a:ext uri="{FF2B5EF4-FFF2-40B4-BE49-F238E27FC236}">
                <a16:creationId xmlns:a16="http://schemas.microsoft.com/office/drawing/2014/main" xmlns="" id="{BCC50E57-DDED-6290-3DFA-E8B54ED6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8" y="1692275"/>
            <a:ext cx="1516062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lotus1">
            <a:extLst>
              <a:ext uri="{FF2B5EF4-FFF2-40B4-BE49-F238E27FC236}">
                <a16:creationId xmlns:a16="http://schemas.microsoft.com/office/drawing/2014/main" xmlns="" id="{238DC047-8DBB-9FD9-5244-7F936666B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451475"/>
            <a:ext cx="1460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 descr="lotus1">
            <a:extLst>
              <a:ext uri="{FF2B5EF4-FFF2-40B4-BE49-F238E27FC236}">
                <a16:creationId xmlns:a16="http://schemas.microsoft.com/office/drawing/2014/main" xmlns="" id="{52599CA5-5EF7-2F4C-CB5D-26F9DBEDD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5160963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lotus1">
            <a:extLst>
              <a:ext uri="{FF2B5EF4-FFF2-40B4-BE49-F238E27FC236}">
                <a16:creationId xmlns:a16="http://schemas.microsoft.com/office/drawing/2014/main" xmlns="" id="{C6905528-976D-4C10-FEE8-422BDF720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371850"/>
            <a:ext cx="1787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6" descr="lotus1">
            <a:extLst>
              <a:ext uri="{FF2B5EF4-FFF2-40B4-BE49-F238E27FC236}">
                <a16:creationId xmlns:a16="http://schemas.microsoft.com/office/drawing/2014/main" xmlns="" id="{E7CB9BAD-1AAF-6084-2B22-98ECBDFA8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451475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0" descr="lotus1">
            <a:extLst>
              <a:ext uri="{FF2B5EF4-FFF2-40B4-BE49-F238E27FC236}">
                <a16:creationId xmlns:a16="http://schemas.microsoft.com/office/drawing/2014/main" xmlns="" id="{6E1176F7-C39B-311C-C459-07B3229F6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5451475"/>
            <a:ext cx="1460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 descr="lotus1">
            <a:extLst>
              <a:ext uri="{FF2B5EF4-FFF2-40B4-BE49-F238E27FC236}">
                <a16:creationId xmlns:a16="http://schemas.microsoft.com/office/drawing/2014/main" xmlns="" id="{14655963-4F34-648C-3EDA-ECD332211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376488"/>
            <a:ext cx="15176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0" descr="lotus1">
            <a:extLst>
              <a:ext uri="{FF2B5EF4-FFF2-40B4-BE49-F238E27FC236}">
                <a16:creationId xmlns:a16="http://schemas.microsoft.com/office/drawing/2014/main" xmlns="" id="{72FC8833-E104-E486-782D-9311F16B8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06888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0" descr="lotus1">
            <a:extLst>
              <a:ext uri="{FF2B5EF4-FFF2-40B4-BE49-F238E27FC236}">
                <a16:creationId xmlns:a16="http://schemas.microsoft.com/office/drawing/2014/main" xmlns="" id="{7F64DE1C-44AB-445A-397E-58D1E6510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554413"/>
            <a:ext cx="17891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lotus1">
            <a:extLst>
              <a:ext uri="{FF2B5EF4-FFF2-40B4-BE49-F238E27FC236}">
                <a16:creationId xmlns:a16="http://schemas.microsoft.com/office/drawing/2014/main" xmlns="" id="{818952BD-7A7E-C82F-E9FF-1A7718C3E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253038"/>
            <a:ext cx="159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lotus1">
            <a:extLst>
              <a:ext uri="{FF2B5EF4-FFF2-40B4-BE49-F238E27FC236}">
                <a16:creationId xmlns:a16="http://schemas.microsoft.com/office/drawing/2014/main" xmlns="" id="{4732E1C9-FF52-4E30-3E95-636F7976B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957763"/>
            <a:ext cx="14605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>
            <a:extLst>
              <a:ext uri="{FF2B5EF4-FFF2-40B4-BE49-F238E27FC236}">
                <a16:creationId xmlns:a16="http://schemas.microsoft.com/office/drawing/2014/main" xmlns="" id="{D54DB6FE-5DDC-F5CF-AC97-53D23D7BD100}"/>
              </a:ext>
            </a:extLst>
          </p:cNvPr>
          <p:cNvSpPr txBox="1"/>
          <p:nvPr/>
        </p:nvSpPr>
        <p:spPr>
          <a:xfrm>
            <a:off x="758825" y="873125"/>
            <a:ext cx="9048750" cy="144780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88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Tạm biệt các em!!!</a:t>
            </a:r>
            <a:endParaRPr lang="zh-CN" altLang="en-US" sz="880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08" name="Key Sounds Label - 馬鹿ふたり">
            <a:hlinkClick r:id="" action="ppaction://media"/>
            <a:extLst>
              <a:ext uri="{FF2B5EF4-FFF2-40B4-BE49-F238E27FC236}">
                <a16:creationId xmlns:a16="http://schemas.microsoft.com/office/drawing/2014/main" xmlns="" id="{4C03DD84-6A59-57DF-3C41-101513A8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88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8">
            <a:extLst>
              <a:ext uri="{FF2B5EF4-FFF2-40B4-BE49-F238E27FC236}">
                <a16:creationId xmlns:a16="http://schemas.microsoft.com/office/drawing/2014/main" xmlns="" id="{27F9F161-EA06-0BED-CCEC-C874BF76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547938"/>
            <a:ext cx="2755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896C3CBF-CFB5-1ECB-6DAF-33B5460D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496888"/>
            <a:ext cx="49196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xmlns="" id="{6F0A4309-0D2E-C243-EC5C-0B5CCE02C350}"/>
              </a:ext>
            </a:extLst>
          </p:cNvPr>
          <p:cNvSpPr/>
          <p:nvPr/>
        </p:nvSpPr>
        <p:spPr>
          <a:xfrm>
            <a:off x="1484313" y="1123950"/>
            <a:ext cx="8066087" cy="45243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2E877AF-55BD-3681-3905-557D15EC29A0}"/>
              </a:ext>
            </a:extLst>
          </p:cNvPr>
          <p:cNvSpPr/>
          <p:nvPr/>
        </p:nvSpPr>
        <p:spPr>
          <a:xfrm>
            <a:off x="1483567" y="1819817"/>
            <a:ext cx="857034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I/ Khởi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i="1" dirty="0">
              <a:solidFill>
                <a:prstClr val="black"/>
              </a:solidFill>
              <a:effectLst>
                <a:glow rad="635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xmlns="" id="{FC3E7F7F-A1F3-BE5B-8BC7-5E72BE10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438150"/>
            <a:ext cx="49212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lotus1">
            <a:extLst>
              <a:ext uri="{FF2B5EF4-FFF2-40B4-BE49-F238E27FC236}">
                <a16:creationId xmlns:a16="http://schemas.microsoft.com/office/drawing/2014/main" xmlns="" id="{F0ADEBCA-39C8-B4F0-C16A-BE8C5338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5303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lotus1">
            <a:extLst>
              <a:ext uri="{FF2B5EF4-FFF2-40B4-BE49-F238E27FC236}">
                <a16:creationId xmlns:a16="http://schemas.microsoft.com/office/drawing/2014/main" xmlns="" id="{A88DD2B3-FADF-1680-0BA6-A67AFCE3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375275"/>
            <a:ext cx="1847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lotus1">
            <a:extLst>
              <a:ext uri="{FF2B5EF4-FFF2-40B4-BE49-F238E27FC236}">
                <a16:creationId xmlns:a16="http://schemas.microsoft.com/office/drawing/2014/main" xmlns="" id="{7AD1ABE3-0379-BAA0-DBBE-9C2176596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83050"/>
            <a:ext cx="1577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lotus1">
            <a:extLst>
              <a:ext uri="{FF2B5EF4-FFF2-40B4-BE49-F238E27FC236}">
                <a16:creationId xmlns:a16="http://schemas.microsoft.com/office/drawing/2014/main" xmlns="" id="{5BCBB5F0-1C74-1EA2-B270-A9B30EF3F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648325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lotus1">
            <a:extLst>
              <a:ext uri="{FF2B5EF4-FFF2-40B4-BE49-F238E27FC236}">
                <a16:creationId xmlns:a16="http://schemas.microsoft.com/office/drawing/2014/main" xmlns="" id="{6F43310C-F7A5-2F1B-1052-19D5E77D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73375"/>
            <a:ext cx="1076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xmlns="" id="{2AEB5A85-3F83-BF92-D23B-22575AAF5B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8356" t="26660" r="6501" b="6415"/>
          <a:stretch>
            <a:fillRect/>
          </a:stretch>
        </p:blipFill>
        <p:spPr>
          <a:xfrm>
            <a:off x="722313" y="331788"/>
            <a:ext cx="9896475" cy="194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9F09BE-A643-556A-6DC9-3E7C1FD92718}"/>
              </a:ext>
            </a:extLst>
          </p:cNvPr>
          <p:cNvSpPr/>
          <p:nvPr/>
        </p:nvSpPr>
        <p:spPr>
          <a:xfrm>
            <a:off x="2443163" y="765175"/>
            <a:ext cx="6454775" cy="1077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 của truyện ngụ ngôn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ể tên truyện ngụ ngôn đã học?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121D8F6-75F1-CF2D-61BF-546DF8A1D914}"/>
              </a:ext>
            </a:extLst>
          </p:cNvPr>
          <p:cNvSpPr/>
          <p:nvPr/>
        </p:nvSpPr>
        <p:spPr>
          <a:xfrm>
            <a:off x="304800" y="3294063"/>
            <a:ext cx="1744663" cy="260508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40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 điểm của truyện ngụ ngôn</a:t>
            </a:r>
            <a:endParaRPr lang="en-US" sz="24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xmlns="" id="{213CDA76-40AB-4B51-D3BA-7A5FAF1813BE}"/>
              </a:ext>
            </a:extLst>
          </p:cNvPr>
          <p:cNvCxnSpPr>
            <a:cxnSpLocks/>
            <a:stCxn id="9" idx="6"/>
            <a:endCxn id="22" idx="1"/>
          </p:cNvCxnSpPr>
          <p:nvPr/>
        </p:nvCxnSpPr>
        <p:spPr>
          <a:xfrm flipV="1">
            <a:off x="2049463" y="3529013"/>
            <a:ext cx="923925" cy="10668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1">
            <a:extLst>
              <a:ext uri="{FF2B5EF4-FFF2-40B4-BE49-F238E27FC236}">
                <a16:creationId xmlns:a16="http://schemas.microsoft.com/office/drawing/2014/main" xmlns="" id="{DAF6694B-1DFE-D2B3-4974-3CA2B77A2F90}"/>
              </a:ext>
            </a:extLst>
          </p:cNvPr>
          <p:cNvCxnSpPr>
            <a:cxnSpLocks/>
            <a:stCxn id="9" idx="6"/>
            <a:endCxn id="23" idx="1"/>
          </p:cNvCxnSpPr>
          <p:nvPr/>
        </p:nvCxnSpPr>
        <p:spPr>
          <a:xfrm flipV="1">
            <a:off x="2049463" y="4432300"/>
            <a:ext cx="873125" cy="16351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4">
            <a:extLst>
              <a:ext uri="{FF2B5EF4-FFF2-40B4-BE49-F238E27FC236}">
                <a16:creationId xmlns:a16="http://schemas.microsoft.com/office/drawing/2014/main" xmlns="" id="{0CC28A88-049B-948F-F02D-78CD6C51FFD7}"/>
              </a:ext>
            </a:extLst>
          </p:cNvPr>
          <p:cNvCxnSpPr>
            <a:cxnSpLocks/>
            <a:stCxn id="9" idx="6"/>
            <a:endCxn id="24" idx="1"/>
          </p:cNvCxnSpPr>
          <p:nvPr/>
        </p:nvCxnSpPr>
        <p:spPr>
          <a:xfrm>
            <a:off x="2049463" y="4595813"/>
            <a:ext cx="874712" cy="9874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xmlns="" id="{DA62C25E-E5A4-ECEF-98C4-B8F6E643800F}"/>
              </a:ext>
            </a:extLst>
          </p:cNvPr>
          <p:cNvSpPr/>
          <p:nvPr/>
        </p:nvSpPr>
        <p:spPr>
          <a:xfrm>
            <a:off x="2973388" y="3081338"/>
            <a:ext cx="8805862" cy="896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ngắn gọn, thường được viết bằng văn xuôi hoặc thơ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xmlns="" id="{F54306AC-18ED-99ED-8726-6B028E949A6C}"/>
              </a:ext>
            </a:extLst>
          </p:cNvPr>
          <p:cNvSpPr/>
          <p:nvPr/>
        </p:nvSpPr>
        <p:spPr>
          <a:xfrm>
            <a:off x="2922588" y="4090988"/>
            <a:ext cx="8907462" cy="6842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thường là con người, đồ vật, con vật 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xmlns="" id="{173AE149-5716-4A49-24B0-91596B70FF80}"/>
              </a:ext>
            </a:extLst>
          </p:cNvPr>
          <p:cNvSpPr/>
          <p:nvPr/>
        </p:nvSpPr>
        <p:spPr>
          <a:xfrm>
            <a:off x="2924175" y="5073650"/>
            <a:ext cx="8967788" cy="1019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nêu lên các tư tưởng đạo lý, hoặc để răn dạy con người những bài học trong cuộc sống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tmau_sr\Downloads\ẢNH CỦA bình\ếch NGỒI ĐÁY GIẾNG.png">
            <a:extLst>
              <a:ext uri="{FF2B5EF4-FFF2-40B4-BE49-F238E27FC236}">
                <a16:creationId xmlns:a16="http://schemas.microsoft.com/office/drawing/2014/main" xmlns="" id="{34FB096E-826E-9A8E-8F57-D369E5E8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88975"/>
            <a:ext cx="3597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6BD4EB1A-4329-F008-55DB-BC769AB3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519613"/>
            <a:ext cx="359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pic>
        <p:nvPicPr>
          <p:cNvPr id="4" name="Picture 2" descr="C:\Users\Khatmau_sr\Downloads\ẢNH CỦA bình\ĐẼO CÀY GIỮA ĐƯỜNG 7.png">
            <a:extLst>
              <a:ext uri="{FF2B5EF4-FFF2-40B4-BE49-F238E27FC236}">
                <a16:creationId xmlns:a16="http://schemas.microsoft.com/office/drawing/2014/main" xmlns="" id="{DDAE1376-34F8-E901-315C-355720E6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688975"/>
            <a:ext cx="37750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ìm hiểu loài mối thông tin">
            <a:extLst>
              <a:ext uri="{FF2B5EF4-FFF2-40B4-BE49-F238E27FC236}">
                <a16:creationId xmlns:a16="http://schemas.microsoft.com/office/drawing/2014/main" xmlns="" id="{E40BBD5B-C6DE-210C-9FCE-ADBD2D5C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11175"/>
            <a:ext cx="33940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1.bp.blogspot.com/-ubu6CJC2IaA/U8iJdfYtBsI/AAAAAAAAAUo/Ka_Q2cwThCg/s000/hinh-anh-doc-nhung-hinh-anh-doc-dao-ve-loai-kien-10.jpg">
            <a:extLst>
              <a:ext uri="{FF2B5EF4-FFF2-40B4-BE49-F238E27FC236}">
                <a16:creationId xmlns:a16="http://schemas.microsoft.com/office/drawing/2014/main" xmlns="" id="{D624D191-0874-18BC-22B9-555C6C32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716213"/>
            <a:ext cx="33940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DAB30F44-829E-8B43-DC65-82178BC8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4519613"/>
            <a:ext cx="3970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VÀ CON KIẾN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CD0109C7-D5E9-1FC3-9AF6-71B6BF28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trình bày hiểu biết của em về con vật này? 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xmlns="" id="{193274FB-BAF3-3041-DD3E-20A6D5806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28800"/>
            <a:ext cx="7696200" cy="48006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Một Góc Tròn 1">
            <a:hlinkClick r:id="rId2" action="ppaction://hlinkfile"/>
            <a:extLst>
              <a:ext uri="{FF2B5EF4-FFF2-40B4-BE49-F238E27FC236}">
                <a16:creationId xmlns:a16="http://schemas.microsoft.com/office/drawing/2014/main" xmlns="" id="{07001A4B-52CA-6D03-8DDA-11644B28F45D}"/>
              </a:ext>
            </a:extLst>
          </p:cNvPr>
          <p:cNvSpPr/>
          <p:nvPr/>
        </p:nvSpPr>
        <p:spPr>
          <a:xfrm>
            <a:off x="3471863" y="2538413"/>
            <a:ext cx="4162425" cy="20510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xmlns="" id="{A6CDC857-C4AD-A296-396A-DC0A268B5295}"/>
              </a:ext>
            </a:extLst>
          </p:cNvPr>
          <p:cNvSpPr/>
          <p:nvPr/>
        </p:nvSpPr>
        <p:spPr>
          <a:xfrm>
            <a:off x="1484313" y="1123950"/>
            <a:ext cx="8066087" cy="452437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59B88197-4F32-A4FD-6F6E-03E72AB4DEDB}"/>
              </a:ext>
            </a:extLst>
          </p:cNvPr>
          <p:cNvSpPr/>
          <p:nvPr/>
        </p:nvSpPr>
        <p:spPr>
          <a:xfrm>
            <a:off x="1401728" y="1682334"/>
            <a:ext cx="780126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II</a:t>
            </a:r>
            <a:r>
              <a:rPr lang="en-US" altLang="zh-CN" sz="8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. Khám phá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 văn </a:t>
            </a:r>
            <a:r>
              <a:rPr lang="en-US" altLang="zh-CN" sz="8000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bản</a:t>
            </a:r>
            <a:endParaRPr lang="zh-CN" altLang="en-US" sz="8000" i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xmlns="" id="{2635E592-EA73-FD84-031F-22823D0F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438150"/>
            <a:ext cx="49212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lotus1">
            <a:extLst>
              <a:ext uri="{FF2B5EF4-FFF2-40B4-BE49-F238E27FC236}">
                <a16:creationId xmlns:a16="http://schemas.microsoft.com/office/drawing/2014/main" xmlns="" id="{3D620202-B7CE-4CF1-DE22-096401FA6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53038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lotus1">
            <a:extLst>
              <a:ext uri="{FF2B5EF4-FFF2-40B4-BE49-F238E27FC236}">
                <a16:creationId xmlns:a16="http://schemas.microsoft.com/office/drawing/2014/main" xmlns="" id="{84E6769A-2D4C-9B47-F3F9-3337DDAAA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375275"/>
            <a:ext cx="1847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lotus1">
            <a:extLst>
              <a:ext uri="{FF2B5EF4-FFF2-40B4-BE49-F238E27FC236}">
                <a16:creationId xmlns:a16="http://schemas.microsoft.com/office/drawing/2014/main" xmlns="" id="{FEA0632C-2B9B-122D-579D-AF7503128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83050"/>
            <a:ext cx="1577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lotus1">
            <a:extLst>
              <a:ext uri="{FF2B5EF4-FFF2-40B4-BE49-F238E27FC236}">
                <a16:creationId xmlns:a16="http://schemas.microsoft.com/office/drawing/2014/main" xmlns="" id="{7C7428B4-C871-3962-316A-9D0096C5A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648325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lotus1">
            <a:extLst>
              <a:ext uri="{FF2B5EF4-FFF2-40B4-BE49-F238E27FC236}">
                <a16:creationId xmlns:a16="http://schemas.microsoft.com/office/drawing/2014/main" xmlns="" id="{078074B8-7D3A-816F-D15B-CF5A4E720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73375"/>
            <a:ext cx="1076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DB223290-DCC5-9571-F700-A6FBEAA4A0E7}"/>
              </a:ext>
            </a:extLst>
          </p:cNvPr>
          <p:cNvSpPr/>
          <p:nvPr/>
        </p:nvSpPr>
        <p:spPr>
          <a:xfrm>
            <a:off x="3216275" y="2903538"/>
            <a:ext cx="7461250" cy="1927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tên...............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ũ Trinh?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9699" name="Picture 9" descr="b00f0a891b96caa050f493ee863d966a.png">
            <a:extLst>
              <a:ext uri="{FF2B5EF4-FFF2-40B4-BE49-F238E27FC236}">
                <a16:creationId xmlns:a16="http://schemas.microsoft.com/office/drawing/2014/main" xmlns="" id="{5A6A1F59-ACFE-6CFC-A104-E384FFB2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11125" y="733425"/>
            <a:ext cx="32591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9BBE1723-BB8B-E01E-135C-E970076B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-450850"/>
            <a:ext cx="455453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xmlns="" id="{7AC1CB81-450D-4E8D-85ED-3D0ABC475921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3106738" y="460375"/>
            <a:ext cx="4167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oi thieu"/>
  <p:tag name="GENSWF_ADVANCE_TIME" val="0.00"/>
  <p:tag name="ISPRING_SLIDE_INDENT_LEVEL" val="0"/>
  <p:tag name="ISPRING_PRESENTER_ID" val="{ADB59505-F542-4590-ACB1-166601337CA7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1160</Words>
  <Application>Microsoft Office PowerPoint</Application>
  <PresentationFormat>Widescreen</PresentationFormat>
  <Paragraphs>156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Microsoft YaHei</vt:lpstr>
      <vt:lpstr>Microsoft YaHei</vt:lpstr>
      <vt:lpstr>SimSun</vt:lpstr>
      <vt:lpstr>#9Slide05 Claudia</vt:lpstr>
      <vt:lpstr>.VnTime</vt:lpstr>
      <vt:lpstr>Arial</vt:lpstr>
      <vt:lpstr>Calibri</vt:lpstr>
      <vt:lpstr>Calibri Light</vt:lpstr>
      <vt:lpstr>DengXian</vt:lpstr>
      <vt:lpstr>DengXian Light</vt:lpstr>
      <vt:lpstr>Helvetica Neue</vt:lpstr>
      <vt:lpstr>Mangal</vt:lpstr>
      <vt:lpstr>华文琥珀</vt:lpstr>
      <vt:lpstr>Times New Roman</vt:lpstr>
      <vt:lpstr>Wingdings 3</vt:lpstr>
      <vt:lpstr>华康海报体W12</vt:lpstr>
      <vt:lpstr>汉仪白棋体简</vt:lpstr>
      <vt:lpstr>等线</vt:lpstr>
      <vt:lpstr>Office Theme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và trình bày hiểu biết của em về con vật này?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tắt truyện: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40</cp:revision>
  <dcterms:created xsi:type="dcterms:W3CDTF">2022-05-30T14:14:31Z</dcterms:created>
  <dcterms:modified xsi:type="dcterms:W3CDTF">2022-06-28T16:21:02Z</dcterms:modified>
</cp:coreProperties>
</file>