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08" r:id="rId6"/>
    <p:sldId id="309" r:id="rId7"/>
    <p:sldId id="281" r:id="rId8"/>
    <p:sldId id="343" r:id="rId9"/>
    <p:sldId id="276" r:id="rId10"/>
    <p:sldId id="339" r:id="rId11"/>
    <p:sldId id="345" r:id="rId12"/>
    <p:sldId id="341" r:id="rId13"/>
    <p:sldId id="335" r:id="rId14"/>
    <p:sldId id="346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51B76-0BCC-4211-9726-8C6099210181}" v="238" dt="2022-03-25T03:35:23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8AF51B76-0BCC-4211-9726-8C6099210181}"/>
    <pc:docChg chg="custSel addSld delSld modSld sldOrd">
      <pc:chgData name="Thuy Linh Do" userId="f60f9f76584ec879" providerId="LiveId" clId="{8AF51B76-0BCC-4211-9726-8C6099210181}" dt="2022-03-25T03:35:52.042" v="554" actId="2696"/>
      <pc:docMkLst>
        <pc:docMk/>
      </pc:docMkLst>
      <pc:sldChg chg="modSp mod">
        <pc:chgData name="Thuy Linh Do" userId="f60f9f76584ec879" providerId="LiveId" clId="{8AF51B76-0BCC-4211-9726-8C6099210181}" dt="2022-03-25T02:59:13.473" v="12" actId="20577"/>
        <pc:sldMkLst>
          <pc:docMk/>
          <pc:sldMk cId="252621157" sldId="256"/>
        </pc:sldMkLst>
        <pc:spChg chg="mod">
          <ac:chgData name="Thuy Linh Do" userId="f60f9f76584ec879" providerId="LiveId" clId="{8AF51B76-0BCC-4211-9726-8C6099210181}" dt="2022-03-25T02:59:13.473" v="1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8AF51B76-0BCC-4211-9726-8C6099210181}" dt="2022-03-25T02:59:06.26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8AF51B76-0BCC-4211-9726-8C6099210181}" dt="2022-03-25T02:59:27.342" v="13"/>
        <pc:sldMkLst>
          <pc:docMk/>
          <pc:sldMk cId="2021924275" sldId="275"/>
        </pc:sldMkLst>
        <pc:spChg chg="mod">
          <ac:chgData name="Thuy Linh Do" userId="f60f9f76584ec879" providerId="LiveId" clId="{8AF51B76-0BCC-4211-9726-8C6099210181}" dt="2022-03-25T02:59:27.342" v="13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8AF51B76-0BCC-4211-9726-8C6099210181}" dt="2022-03-25T03:31:19.116" v="505" actId="1076"/>
        <pc:sldMkLst>
          <pc:docMk/>
          <pc:sldMk cId="1529224504" sldId="276"/>
        </pc:sldMkLst>
        <pc:spChg chg="mod">
          <ac:chgData name="Thuy Linh Do" userId="f60f9f76584ec879" providerId="LiveId" clId="{8AF51B76-0BCC-4211-9726-8C6099210181}" dt="2022-03-25T03:10:10.432" v="81" actId="20577"/>
          <ac:spMkLst>
            <pc:docMk/>
            <pc:sldMk cId="1529224504" sldId="276"/>
            <ac:spMk id="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09:22.391" v="69" actId="1076"/>
          <ac:spMkLst>
            <pc:docMk/>
            <pc:sldMk cId="1529224504" sldId="276"/>
            <ac:spMk id="4" creationId="{8158B455-9B4C-44A8-9A16-5CA3FEC2FD61}"/>
          </ac:spMkLst>
        </pc:spChg>
        <pc:spChg chg="mod ord">
          <ac:chgData name="Thuy Linh Do" userId="f60f9f76584ec879" providerId="LiveId" clId="{8AF51B76-0BCC-4211-9726-8C6099210181}" dt="2022-03-25T03:31:19.116" v="505" actId="1076"/>
          <ac:spMkLst>
            <pc:docMk/>
            <pc:sldMk cId="1529224504" sldId="276"/>
            <ac:spMk id="6" creationId="{60742882-D96F-4D15-B794-E0A7D6DA18BB}"/>
          </ac:spMkLst>
        </pc:spChg>
        <pc:spChg chg="mod">
          <ac:chgData name="Thuy Linh Do" userId="f60f9f76584ec879" providerId="LiveId" clId="{8AF51B76-0BCC-4211-9726-8C6099210181}" dt="2022-03-25T03:08:48.092" v="63"/>
          <ac:spMkLst>
            <pc:docMk/>
            <pc:sldMk cId="1529224504" sldId="276"/>
            <ac:spMk id="12" creationId="{00000000-0000-0000-0000-000000000000}"/>
          </ac:spMkLst>
        </pc:spChg>
        <pc:spChg chg="mod ord">
          <ac:chgData name="Thuy Linh Do" userId="f60f9f76584ec879" providerId="LiveId" clId="{8AF51B76-0BCC-4211-9726-8C6099210181}" dt="2022-03-25T03:10:59.873" v="115" actId="1076"/>
          <ac:spMkLst>
            <pc:docMk/>
            <pc:sldMk cId="1529224504" sldId="276"/>
            <ac:spMk id="13" creationId="{D34965CC-4B22-4515-BF6C-FA09F10DAD91}"/>
          </ac:spMkLst>
        </pc:spChg>
        <pc:spChg chg="mod ord">
          <ac:chgData name="Thuy Linh Do" userId="f60f9f76584ec879" providerId="LiveId" clId="{8AF51B76-0BCC-4211-9726-8C6099210181}" dt="2022-03-25T03:11:15.435" v="122" actId="1076"/>
          <ac:spMkLst>
            <pc:docMk/>
            <pc:sldMk cId="1529224504" sldId="276"/>
            <ac:spMk id="14" creationId="{B2E66587-60ED-464B-A7D0-CF2C0F94EF81}"/>
          </ac:spMkLst>
        </pc:spChg>
        <pc:spChg chg="mod ord">
          <ac:chgData name="Thuy Linh Do" userId="f60f9f76584ec879" providerId="LiveId" clId="{8AF51B76-0BCC-4211-9726-8C6099210181}" dt="2022-03-25T03:11:30.927" v="129" actId="1076"/>
          <ac:spMkLst>
            <pc:docMk/>
            <pc:sldMk cId="1529224504" sldId="276"/>
            <ac:spMk id="15" creationId="{C618BA55-E8F0-49CF-A13B-26E5ABA03039}"/>
          </ac:spMkLst>
        </pc:spChg>
        <pc:spChg chg="mod">
          <ac:chgData name="Thuy Linh Do" userId="f60f9f76584ec879" providerId="LiveId" clId="{8AF51B76-0BCC-4211-9726-8C6099210181}" dt="2022-03-25T03:08:28.409" v="62" actId="20577"/>
          <ac:spMkLst>
            <pc:docMk/>
            <pc:sldMk cId="1529224504" sldId="276"/>
            <ac:spMk id="17" creationId="{00000000-0000-0000-0000-000000000000}"/>
          </ac:spMkLst>
        </pc:spChg>
        <pc:spChg chg="mod ord">
          <ac:chgData name="Thuy Linh Do" userId="f60f9f76584ec879" providerId="LiveId" clId="{8AF51B76-0BCC-4211-9726-8C6099210181}" dt="2022-03-25T03:11:50.069" v="148" actId="1076"/>
          <ac:spMkLst>
            <pc:docMk/>
            <pc:sldMk cId="1529224504" sldId="276"/>
            <ac:spMk id="18" creationId="{80B3BEBD-7EB4-4873-8DBC-1FF09A7413C3}"/>
          </ac:spMkLst>
        </pc:spChg>
        <pc:graphicFrameChg chg="del">
          <ac:chgData name="Thuy Linh Do" userId="f60f9f76584ec879" providerId="LiveId" clId="{8AF51B76-0BCC-4211-9726-8C6099210181}" dt="2022-03-25T03:09:02.911" v="66" actId="478"/>
          <ac:graphicFrameMkLst>
            <pc:docMk/>
            <pc:sldMk cId="1529224504" sldId="276"/>
            <ac:graphicFrameMk id="5" creationId="{2623C214-2865-41EF-B50B-C2059E5F2A3F}"/>
          </ac:graphicFrameMkLst>
        </pc:graphicFrameChg>
        <pc:graphicFrameChg chg="add mod">
          <ac:chgData name="Thuy Linh Do" userId="f60f9f76584ec879" providerId="LiveId" clId="{8AF51B76-0BCC-4211-9726-8C6099210181}" dt="2022-03-25T03:09:53.164" v="79" actId="14100"/>
          <ac:graphicFrameMkLst>
            <pc:docMk/>
            <pc:sldMk cId="1529224504" sldId="276"/>
            <ac:graphicFrameMk id="9" creationId="{9F38C3DE-3AA6-4AAC-A682-D3B98DE9A1D4}"/>
          </ac:graphicFrameMkLst>
        </pc:graphicFrameChg>
      </pc:sldChg>
      <pc:sldChg chg="addSp delSp modSp mod modAnim">
        <pc:chgData name="Thuy Linh Do" userId="f60f9f76584ec879" providerId="LiveId" clId="{8AF51B76-0BCC-4211-9726-8C6099210181}" dt="2022-03-25T03:07:35.995" v="57" actId="1076"/>
        <pc:sldMkLst>
          <pc:docMk/>
          <pc:sldMk cId="3563799751" sldId="281"/>
        </pc:sldMkLst>
        <pc:spChg chg="add mod">
          <ac:chgData name="Thuy Linh Do" userId="f60f9f76584ec879" providerId="LiveId" clId="{8AF51B76-0BCC-4211-9726-8C6099210181}" dt="2022-03-25T03:05:01.757" v="55" actId="207"/>
          <ac:spMkLst>
            <pc:docMk/>
            <pc:sldMk cId="3563799751" sldId="281"/>
            <ac:spMk id="5" creationId="{A5CC6B70-E839-4399-ADD3-A52C4D52AAF7}"/>
          </ac:spMkLst>
        </pc:spChg>
        <pc:spChg chg="mod">
          <ac:chgData name="Thuy Linh Do" userId="f60f9f76584ec879" providerId="LiveId" clId="{8AF51B76-0BCC-4211-9726-8C6099210181}" dt="2022-03-25T03:01:30.576" v="39"/>
          <ac:spMkLst>
            <pc:docMk/>
            <pc:sldMk cId="3563799751" sldId="281"/>
            <ac:spMk id="9" creationId="{00000000-0000-0000-0000-000000000000}"/>
          </ac:spMkLst>
        </pc:spChg>
        <pc:picChg chg="del">
          <ac:chgData name="Thuy Linh Do" userId="f60f9f76584ec879" providerId="LiveId" clId="{8AF51B76-0BCC-4211-9726-8C6099210181}" dt="2022-03-25T03:01:33.343" v="40" actId="478"/>
          <ac:picMkLst>
            <pc:docMk/>
            <pc:sldMk cId="3563799751" sldId="281"/>
            <ac:picMk id="3" creationId="{A27489D2-0D52-4320-84E2-147EDA982F0F}"/>
          </ac:picMkLst>
        </pc:picChg>
        <pc:picChg chg="add mod">
          <ac:chgData name="Thuy Linh Do" userId="f60f9f76584ec879" providerId="LiveId" clId="{8AF51B76-0BCC-4211-9726-8C6099210181}" dt="2022-03-25T03:02:26.832" v="44" actId="1076"/>
          <ac:picMkLst>
            <pc:docMk/>
            <pc:sldMk cId="3563799751" sldId="281"/>
            <ac:picMk id="4" creationId="{B9BB01C0-3814-43F4-944F-0A8E9DC41097}"/>
          </ac:picMkLst>
        </pc:picChg>
        <pc:picChg chg="add mod">
          <ac:chgData name="Thuy Linh Do" userId="f60f9f76584ec879" providerId="LiveId" clId="{8AF51B76-0BCC-4211-9726-8C6099210181}" dt="2022-03-25T03:07:35.995" v="57" actId="1076"/>
          <ac:picMkLst>
            <pc:docMk/>
            <pc:sldMk cId="3563799751" sldId="281"/>
            <ac:picMk id="6" creationId="{D674DAAE-47B2-41DD-A807-3982BC9BD26B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16" creationId="{A9B1799E-B720-4D07-A00B-9BAAC622115C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17" creationId="{1A6E0E39-B041-4C57-8BD2-D2B464A437F7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3074" creationId="{64035116-831F-4B4B-8D4F-6B1CB213BCD0}"/>
          </ac:picMkLst>
        </pc:picChg>
      </pc:sldChg>
      <pc:sldChg chg="modSp mod">
        <pc:chgData name="Thuy Linh Do" userId="f60f9f76584ec879" providerId="LiveId" clId="{8AF51B76-0BCC-4211-9726-8C6099210181}" dt="2022-03-25T03:00:39.178" v="25" actId="14100"/>
        <pc:sldMkLst>
          <pc:docMk/>
          <pc:sldMk cId="658201877" sldId="302"/>
        </pc:sldMkLst>
        <pc:spChg chg="mod">
          <ac:chgData name="Thuy Linh Do" userId="f60f9f76584ec879" providerId="LiveId" clId="{8AF51B76-0BCC-4211-9726-8C6099210181}" dt="2022-03-25T03:00:33.811" v="23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00:36.690" v="24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00:39.178" v="25" actId="14100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8AF51B76-0BCC-4211-9726-8C6099210181}" dt="2022-03-25T03:00:52.432" v="36" actId="20577"/>
        <pc:sldMkLst>
          <pc:docMk/>
          <pc:sldMk cId="1899537031" sldId="308"/>
        </pc:sldMkLst>
        <pc:spChg chg="mod">
          <ac:chgData name="Thuy Linh Do" userId="f60f9f76584ec879" providerId="LiveId" clId="{8AF51B76-0BCC-4211-9726-8C6099210181}" dt="2022-03-25T03:00:52.432" v="36" actId="20577"/>
          <ac:spMkLst>
            <pc:docMk/>
            <pc:sldMk cId="1899537031" sldId="308"/>
            <ac:spMk id="3" creationId="{00000000-0000-0000-0000-000000000000}"/>
          </ac:spMkLst>
        </pc:spChg>
      </pc:sldChg>
      <pc:sldChg chg="addSp delSp modSp mod">
        <pc:chgData name="Thuy Linh Do" userId="f60f9f76584ec879" providerId="LiveId" clId="{8AF51B76-0BCC-4211-9726-8C6099210181}" dt="2022-03-25T03:01:08.475" v="38"/>
        <pc:sldMkLst>
          <pc:docMk/>
          <pc:sldMk cId="3326368629" sldId="309"/>
        </pc:sldMkLst>
        <pc:spChg chg="add mod">
          <ac:chgData name="Thuy Linh Do" userId="f60f9f76584ec879" providerId="LiveId" clId="{8AF51B76-0BCC-4211-9726-8C6099210181}" dt="2022-03-25T03:01:08.475" v="38"/>
          <ac:spMkLst>
            <pc:docMk/>
            <pc:sldMk cId="3326368629" sldId="309"/>
            <ac:spMk id="13" creationId="{EBD3F5CF-B275-4296-938B-2AB6173C2E20}"/>
          </ac:spMkLst>
        </pc:spChg>
        <pc:spChg chg="del">
          <ac:chgData name="Thuy Linh Do" userId="f60f9f76584ec879" providerId="LiveId" clId="{8AF51B76-0BCC-4211-9726-8C6099210181}" dt="2022-03-25T03:01:06.615" v="37" actId="478"/>
          <ac:spMkLst>
            <pc:docMk/>
            <pc:sldMk cId="3326368629" sldId="309"/>
            <ac:spMk id="18" creationId="{11425DA8-EC77-490B-A121-C5D1C557D610}"/>
          </ac:spMkLst>
        </pc:spChg>
      </pc:sldChg>
      <pc:sldChg chg="del">
        <pc:chgData name="Thuy Linh Do" userId="f60f9f76584ec879" providerId="LiveId" clId="{8AF51B76-0BCC-4211-9726-8C6099210181}" dt="2022-03-25T03:07:54.421" v="58" actId="2696"/>
        <pc:sldMkLst>
          <pc:docMk/>
          <pc:sldMk cId="2649557584" sldId="331"/>
        </pc:sldMkLst>
      </pc:sldChg>
      <pc:sldChg chg="addSp delSp modSp mod delAnim modAnim">
        <pc:chgData name="Thuy Linh Do" userId="f60f9f76584ec879" providerId="LiveId" clId="{8AF51B76-0BCC-4211-9726-8C6099210181}" dt="2022-03-25T03:35:27.650" v="550" actId="1076"/>
        <pc:sldMkLst>
          <pc:docMk/>
          <pc:sldMk cId="477199827" sldId="335"/>
        </pc:sldMkLst>
        <pc:spChg chg="del">
          <ac:chgData name="Thuy Linh Do" userId="f60f9f76584ec879" providerId="LiveId" clId="{8AF51B76-0BCC-4211-9726-8C6099210181}" dt="2022-03-25T03:21:54.563" v="491" actId="478"/>
          <ac:spMkLst>
            <pc:docMk/>
            <pc:sldMk cId="477199827" sldId="335"/>
            <ac:spMk id="2" creationId="{26FAF4A7-F049-4900-B90A-B4D70ABC9AFD}"/>
          </ac:spMkLst>
        </pc:spChg>
        <pc:spChg chg="mod">
          <ac:chgData name="Thuy Linh Do" userId="f60f9f76584ec879" providerId="LiveId" clId="{8AF51B76-0BCC-4211-9726-8C6099210181}" dt="2022-03-25T03:21:50.481" v="490"/>
          <ac:spMkLst>
            <pc:docMk/>
            <pc:sldMk cId="477199827" sldId="335"/>
            <ac:spMk id="10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22:09.394" v="498" actId="478"/>
          <ac:spMkLst>
            <pc:docMk/>
            <pc:sldMk cId="477199827" sldId="335"/>
            <ac:spMk id="15" creationId="{F4EAF423-1830-4CB9-BB75-E848EEDA3EB7}"/>
          </ac:spMkLst>
        </pc:spChg>
        <pc:spChg chg="mod">
          <ac:chgData name="Thuy Linh Do" userId="f60f9f76584ec879" providerId="LiveId" clId="{8AF51B76-0BCC-4211-9726-8C6099210181}" dt="2022-03-25T03:21:33.700" v="489" actId="20577"/>
          <ac:spMkLst>
            <pc:docMk/>
            <pc:sldMk cId="477199827" sldId="335"/>
            <ac:spMk id="17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33:47.606" v="521" actId="1076"/>
          <ac:spMkLst>
            <pc:docMk/>
            <pc:sldMk cId="477199827" sldId="335"/>
            <ac:spMk id="18" creationId="{EA374F2E-7555-4E1A-93B8-6870FC1A10DE}"/>
          </ac:spMkLst>
        </pc:spChg>
        <pc:spChg chg="add mod">
          <ac:chgData name="Thuy Linh Do" userId="f60f9f76584ec879" providerId="LiveId" clId="{8AF51B76-0BCC-4211-9726-8C6099210181}" dt="2022-03-25T03:34:05.957" v="528" actId="1076"/>
          <ac:spMkLst>
            <pc:docMk/>
            <pc:sldMk cId="477199827" sldId="335"/>
            <ac:spMk id="19" creationId="{5D1E236C-8934-4405-9767-604A45E3DBE7}"/>
          </ac:spMkLst>
        </pc:spChg>
        <pc:spChg chg="add mod">
          <ac:chgData name="Thuy Linh Do" userId="f60f9f76584ec879" providerId="LiveId" clId="{8AF51B76-0BCC-4211-9726-8C6099210181}" dt="2022-03-25T03:34:35.088" v="534" actId="1076"/>
          <ac:spMkLst>
            <pc:docMk/>
            <pc:sldMk cId="477199827" sldId="335"/>
            <ac:spMk id="20" creationId="{A5373B19-D8CE-4E29-A9A2-5CAECECAE5FF}"/>
          </ac:spMkLst>
        </pc:spChg>
        <pc:spChg chg="add mod">
          <ac:chgData name="Thuy Linh Do" userId="f60f9f76584ec879" providerId="LiveId" clId="{8AF51B76-0BCC-4211-9726-8C6099210181}" dt="2022-03-25T03:34:51.508" v="540" actId="1076"/>
          <ac:spMkLst>
            <pc:docMk/>
            <pc:sldMk cId="477199827" sldId="335"/>
            <ac:spMk id="21" creationId="{D1C4BA64-1E92-471C-83EB-9185B0AB4D07}"/>
          </ac:spMkLst>
        </pc:spChg>
        <pc:spChg chg="add mod">
          <ac:chgData name="Thuy Linh Do" userId="f60f9f76584ec879" providerId="LiveId" clId="{8AF51B76-0BCC-4211-9726-8C6099210181}" dt="2022-03-25T03:35:06.714" v="543" actId="1076"/>
          <ac:spMkLst>
            <pc:docMk/>
            <pc:sldMk cId="477199827" sldId="335"/>
            <ac:spMk id="22" creationId="{D4773EE0-2127-4F75-B6DC-7EB3DFA44063}"/>
          </ac:spMkLst>
        </pc:spChg>
        <pc:spChg chg="del">
          <ac:chgData name="Thuy Linh Do" userId="f60f9f76584ec879" providerId="LiveId" clId="{8AF51B76-0BCC-4211-9726-8C6099210181}" dt="2022-03-25T03:22:07.790" v="497" actId="478"/>
          <ac:spMkLst>
            <pc:docMk/>
            <pc:sldMk cId="477199827" sldId="335"/>
            <ac:spMk id="23" creationId="{9471D90B-07BA-48C1-A0B0-C3F6B3DFAA86}"/>
          </ac:spMkLst>
        </pc:spChg>
        <pc:spChg chg="del">
          <ac:chgData name="Thuy Linh Do" userId="f60f9f76584ec879" providerId="LiveId" clId="{8AF51B76-0BCC-4211-9726-8C6099210181}" dt="2022-03-25T03:22:05.895" v="496" actId="478"/>
          <ac:spMkLst>
            <pc:docMk/>
            <pc:sldMk cId="477199827" sldId="335"/>
            <ac:spMk id="24" creationId="{B413BAEF-027A-4356-A998-AC2F93779826}"/>
          </ac:spMkLst>
        </pc:spChg>
        <pc:spChg chg="del mod">
          <ac:chgData name="Thuy Linh Do" userId="f60f9f76584ec879" providerId="LiveId" clId="{8AF51B76-0BCC-4211-9726-8C6099210181}" dt="2022-03-25T03:22:03.726" v="495" actId="478"/>
          <ac:spMkLst>
            <pc:docMk/>
            <pc:sldMk cId="477199827" sldId="335"/>
            <ac:spMk id="25" creationId="{0353B1CA-8892-46E7-AC15-8F8980B17D5B}"/>
          </ac:spMkLst>
        </pc:spChg>
        <pc:spChg chg="add mod">
          <ac:chgData name="Thuy Linh Do" userId="f60f9f76584ec879" providerId="LiveId" clId="{8AF51B76-0BCC-4211-9726-8C6099210181}" dt="2022-03-25T03:35:27.650" v="550" actId="1076"/>
          <ac:spMkLst>
            <pc:docMk/>
            <pc:sldMk cId="477199827" sldId="335"/>
            <ac:spMk id="26" creationId="{02C002C5-6D15-4D8B-825B-BFDCD9D9458C}"/>
          </ac:spMkLst>
        </pc:spChg>
        <pc:spChg chg="del">
          <ac:chgData name="Thuy Linh Do" userId="f60f9f76584ec879" providerId="LiveId" clId="{8AF51B76-0BCC-4211-9726-8C6099210181}" dt="2022-03-25T03:21:59.088" v="492" actId="478"/>
          <ac:spMkLst>
            <pc:docMk/>
            <pc:sldMk cId="477199827" sldId="335"/>
            <ac:spMk id="27" creationId="{8553CE79-577D-423B-BFDA-44B6FB210CDB}"/>
          </ac:spMkLst>
        </pc:spChg>
        <pc:picChg chg="add mod">
          <ac:chgData name="Thuy Linh Do" userId="f60f9f76584ec879" providerId="LiveId" clId="{8AF51B76-0BCC-4211-9726-8C6099210181}" dt="2022-03-25T03:30:35.333" v="504" actId="14100"/>
          <ac:picMkLst>
            <pc:docMk/>
            <pc:sldMk cId="477199827" sldId="335"/>
            <ac:picMk id="4" creationId="{1FC7486C-AE6D-462B-B106-B2942B5B1399}"/>
          </ac:picMkLst>
        </pc:picChg>
      </pc:sldChg>
      <pc:sldChg chg="addSp delSp modSp mod delAnim modAnim">
        <pc:chgData name="Thuy Linh Do" userId="f60f9f76584ec879" providerId="LiveId" clId="{8AF51B76-0BCC-4211-9726-8C6099210181}" dt="2022-03-25T03:16:21.550" v="344" actId="20577"/>
        <pc:sldMkLst>
          <pc:docMk/>
          <pc:sldMk cId="3210256851" sldId="339"/>
        </pc:sldMkLst>
        <pc:spChg chg="mod">
          <ac:chgData name="Thuy Linh Do" userId="f60f9f76584ec879" providerId="LiveId" clId="{8AF51B76-0BCC-4211-9726-8C6099210181}" dt="2022-03-25T03:13:12.615" v="226" actId="14100"/>
          <ac:spMkLst>
            <pc:docMk/>
            <pc:sldMk cId="3210256851" sldId="339"/>
            <ac:spMk id="2" creationId="{BA4ACB56-C314-47C8-8FB2-5F20E0B2C1CE}"/>
          </ac:spMkLst>
        </pc:spChg>
        <pc:spChg chg="del">
          <ac:chgData name="Thuy Linh Do" userId="f60f9f76584ec879" providerId="LiveId" clId="{8AF51B76-0BCC-4211-9726-8C6099210181}" dt="2022-03-25T03:13:21.667" v="228" actId="478"/>
          <ac:spMkLst>
            <pc:docMk/>
            <pc:sldMk cId="3210256851" sldId="339"/>
            <ac:spMk id="3" creationId="{B0AB36A4-064F-4F93-912B-C3B480AA1E74}"/>
          </ac:spMkLst>
        </pc:spChg>
        <pc:spChg chg="add mod">
          <ac:chgData name="Thuy Linh Do" userId="f60f9f76584ec879" providerId="LiveId" clId="{8AF51B76-0BCC-4211-9726-8C6099210181}" dt="2022-03-25T03:15:00.025" v="279" actId="20577"/>
          <ac:spMkLst>
            <pc:docMk/>
            <pc:sldMk cId="3210256851" sldId="339"/>
            <ac:spMk id="4" creationId="{C48E703F-AD2C-40A5-8F77-5B54AE232334}"/>
          </ac:spMkLst>
        </pc:spChg>
        <pc:spChg chg="mod">
          <ac:chgData name="Thuy Linh Do" userId="f60f9f76584ec879" providerId="LiveId" clId="{8AF51B76-0BCC-4211-9726-8C6099210181}" dt="2022-03-25T03:12:35.458" v="151"/>
          <ac:spMkLst>
            <pc:docMk/>
            <pc:sldMk cId="3210256851" sldId="339"/>
            <ac:spMk id="1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15:28.400" v="295" actId="20577"/>
          <ac:spMkLst>
            <pc:docMk/>
            <pc:sldMk cId="3210256851" sldId="339"/>
            <ac:spMk id="15" creationId="{E795037E-679F-4172-A413-9E5134202D5E}"/>
          </ac:spMkLst>
        </pc:spChg>
        <pc:spChg chg="mod">
          <ac:chgData name="Thuy Linh Do" userId="f60f9f76584ec879" providerId="LiveId" clId="{8AF51B76-0BCC-4211-9726-8C6099210181}" dt="2022-03-25T03:12:18.491" v="150" actId="20577"/>
          <ac:spMkLst>
            <pc:docMk/>
            <pc:sldMk cId="3210256851" sldId="339"/>
            <ac:spMk id="17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15:39.885" v="305" actId="20577"/>
          <ac:spMkLst>
            <pc:docMk/>
            <pc:sldMk cId="3210256851" sldId="339"/>
            <ac:spMk id="18" creationId="{0E8156DC-C54F-4760-AA30-FA5CA54C796F}"/>
          </ac:spMkLst>
        </pc:spChg>
        <pc:spChg chg="mod">
          <ac:chgData name="Thuy Linh Do" userId="f60f9f76584ec879" providerId="LiveId" clId="{8AF51B76-0BCC-4211-9726-8C6099210181}" dt="2022-03-25T03:15:17.795" v="286" actId="1076"/>
          <ac:spMkLst>
            <pc:docMk/>
            <pc:sldMk cId="3210256851" sldId="339"/>
            <ac:spMk id="19" creationId="{02EAA441-5153-4818-B747-5089205B799C}"/>
          </ac:spMkLst>
        </pc:spChg>
        <pc:spChg chg="del">
          <ac:chgData name="Thuy Linh Do" userId="f60f9f76584ec879" providerId="LiveId" clId="{8AF51B76-0BCC-4211-9726-8C6099210181}" dt="2022-03-25T03:13:30.603" v="229" actId="478"/>
          <ac:spMkLst>
            <pc:docMk/>
            <pc:sldMk cId="3210256851" sldId="339"/>
            <ac:spMk id="20" creationId="{D6A290EC-3B91-4CED-8DF7-C6E45A371EE6}"/>
          </ac:spMkLst>
        </pc:spChg>
        <pc:spChg chg="del">
          <ac:chgData name="Thuy Linh Do" userId="f60f9f76584ec879" providerId="LiveId" clId="{8AF51B76-0BCC-4211-9726-8C6099210181}" dt="2022-03-25T03:13:32.381" v="230" actId="478"/>
          <ac:spMkLst>
            <pc:docMk/>
            <pc:sldMk cId="3210256851" sldId="339"/>
            <ac:spMk id="21" creationId="{B6AA8E6E-7EC5-46EA-B991-FE393C9F96B1}"/>
          </ac:spMkLst>
        </pc:spChg>
        <pc:spChg chg="del">
          <ac:chgData name="Thuy Linh Do" userId="f60f9f76584ec879" providerId="LiveId" clId="{8AF51B76-0BCC-4211-9726-8C6099210181}" dt="2022-03-25T03:13:34.083" v="231" actId="478"/>
          <ac:spMkLst>
            <pc:docMk/>
            <pc:sldMk cId="3210256851" sldId="339"/>
            <ac:spMk id="22" creationId="{6E471508-9A81-44C8-9935-7F0DF8AAE318}"/>
          </ac:spMkLst>
        </pc:spChg>
        <pc:spChg chg="add mod">
          <ac:chgData name="Thuy Linh Do" userId="f60f9f76584ec879" providerId="LiveId" clId="{8AF51B76-0BCC-4211-9726-8C6099210181}" dt="2022-03-25T03:15:57.057" v="324" actId="20577"/>
          <ac:spMkLst>
            <pc:docMk/>
            <pc:sldMk cId="3210256851" sldId="339"/>
            <ac:spMk id="23" creationId="{699C4432-62E3-44E6-913E-9AF944A2680D}"/>
          </ac:spMkLst>
        </pc:spChg>
        <pc:spChg chg="del">
          <ac:chgData name="Thuy Linh Do" userId="f60f9f76584ec879" providerId="LiveId" clId="{8AF51B76-0BCC-4211-9726-8C6099210181}" dt="2022-03-25T03:13:34.083" v="231" actId="478"/>
          <ac:spMkLst>
            <pc:docMk/>
            <pc:sldMk cId="3210256851" sldId="339"/>
            <ac:spMk id="24" creationId="{212D1301-00A7-4384-B4B6-E87C8D54819F}"/>
          </ac:spMkLst>
        </pc:spChg>
        <pc:spChg chg="add mod">
          <ac:chgData name="Thuy Linh Do" userId="f60f9f76584ec879" providerId="LiveId" clId="{8AF51B76-0BCC-4211-9726-8C6099210181}" dt="2022-03-25T03:16:11.157" v="332" actId="20577"/>
          <ac:spMkLst>
            <pc:docMk/>
            <pc:sldMk cId="3210256851" sldId="339"/>
            <ac:spMk id="25" creationId="{2FFAE66C-5BCD-4CCE-B0C1-5528B82250E8}"/>
          </ac:spMkLst>
        </pc:spChg>
        <pc:spChg chg="add mod">
          <ac:chgData name="Thuy Linh Do" userId="f60f9f76584ec879" providerId="LiveId" clId="{8AF51B76-0BCC-4211-9726-8C6099210181}" dt="2022-03-25T03:16:21.550" v="344" actId="20577"/>
          <ac:spMkLst>
            <pc:docMk/>
            <pc:sldMk cId="3210256851" sldId="339"/>
            <ac:spMk id="26" creationId="{7BFDAA74-E8F3-47B3-A8F0-CFF8332A57D6}"/>
          </ac:spMkLst>
        </pc:spChg>
      </pc:sldChg>
      <pc:sldChg chg="addSp delSp modSp mod delAnim modAnim">
        <pc:chgData name="Thuy Linh Do" userId="f60f9f76584ec879" providerId="LiveId" clId="{8AF51B76-0BCC-4211-9726-8C6099210181}" dt="2022-03-25T03:21:25.713" v="487" actId="1076"/>
        <pc:sldMkLst>
          <pc:docMk/>
          <pc:sldMk cId="863501350" sldId="341"/>
        </pc:sldMkLst>
        <pc:spChg chg="mod">
          <ac:chgData name="Thuy Linh Do" userId="f60f9f76584ec879" providerId="LiveId" clId="{8AF51B76-0BCC-4211-9726-8C6099210181}" dt="2022-03-25T03:17:58.446" v="355"/>
          <ac:spMkLst>
            <pc:docMk/>
            <pc:sldMk cId="863501350" sldId="341"/>
            <ac:spMk id="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20:06.859" v="413" actId="20577"/>
          <ac:spMkLst>
            <pc:docMk/>
            <pc:sldMk cId="863501350" sldId="341"/>
            <ac:spMk id="3" creationId="{67509CAF-72DD-49D4-9967-5DAFF7BB678B}"/>
          </ac:spMkLst>
        </pc:spChg>
        <pc:spChg chg="del">
          <ac:chgData name="Thuy Linh Do" userId="f60f9f76584ec879" providerId="LiveId" clId="{8AF51B76-0BCC-4211-9726-8C6099210181}" dt="2022-03-25T03:18:11.653" v="357" actId="478"/>
          <ac:spMkLst>
            <pc:docMk/>
            <pc:sldMk cId="863501350" sldId="341"/>
            <ac:spMk id="9" creationId="{32CDA6E9-ABD9-4645-81F4-1CC8741EE7FE}"/>
          </ac:spMkLst>
        </pc:spChg>
        <pc:spChg chg="mod">
          <ac:chgData name="Thuy Linh Do" userId="f60f9f76584ec879" providerId="LiveId" clId="{8AF51B76-0BCC-4211-9726-8C6099210181}" dt="2022-03-25T03:17:46.923" v="354" actId="20577"/>
          <ac:spMkLst>
            <pc:docMk/>
            <pc:sldMk cId="863501350" sldId="341"/>
            <ac:spMk id="12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20:31.115" v="432" actId="1076"/>
          <ac:spMkLst>
            <pc:docMk/>
            <pc:sldMk cId="863501350" sldId="341"/>
            <ac:spMk id="13" creationId="{A504BF9A-6291-4079-A64B-2829148C27FD}"/>
          </ac:spMkLst>
        </pc:spChg>
        <pc:spChg chg="del">
          <ac:chgData name="Thuy Linh Do" userId="f60f9f76584ec879" providerId="LiveId" clId="{8AF51B76-0BCC-4211-9726-8C6099210181}" dt="2022-03-25T03:18:13.334" v="358" actId="478"/>
          <ac:spMkLst>
            <pc:docMk/>
            <pc:sldMk cId="863501350" sldId="341"/>
            <ac:spMk id="14" creationId="{7F77A5AF-B666-4F83-AF72-E9951E86E7DC}"/>
          </ac:spMkLst>
        </pc:spChg>
        <pc:spChg chg="del">
          <ac:chgData name="Thuy Linh Do" userId="f60f9f76584ec879" providerId="LiveId" clId="{8AF51B76-0BCC-4211-9726-8C6099210181}" dt="2022-03-25T03:18:40.745" v="361" actId="478"/>
          <ac:spMkLst>
            <pc:docMk/>
            <pc:sldMk cId="863501350" sldId="341"/>
            <ac:spMk id="15" creationId="{980FD925-5F97-4AA8-ABF0-610555520B56}"/>
          </ac:spMkLst>
        </pc:spChg>
        <pc:spChg chg="mod">
          <ac:chgData name="Thuy Linh Do" userId="f60f9f76584ec879" providerId="LiveId" clId="{8AF51B76-0BCC-4211-9726-8C6099210181}" dt="2022-03-25T03:17:33.470" v="352" actId="20577"/>
          <ac:spMkLst>
            <pc:docMk/>
            <pc:sldMk cId="863501350" sldId="341"/>
            <ac:spMk id="17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18:11.653" v="357" actId="478"/>
          <ac:spMkLst>
            <pc:docMk/>
            <pc:sldMk cId="863501350" sldId="341"/>
            <ac:spMk id="18" creationId="{EC4606E1-D064-4FD8-A485-FE4224A3E154}"/>
          </ac:spMkLst>
        </pc:spChg>
        <pc:spChg chg="del">
          <ac:chgData name="Thuy Linh Do" userId="f60f9f76584ec879" providerId="LiveId" clId="{8AF51B76-0BCC-4211-9726-8C6099210181}" dt="2022-03-25T03:18:42.687" v="362" actId="478"/>
          <ac:spMkLst>
            <pc:docMk/>
            <pc:sldMk cId="863501350" sldId="341"/>
            <ac:spMk id="19" creationId="{7804623E-6FBD-4FEF-8EFB-EF7E794201B9}"/>
          </ac:spMkLst>
        </pc:spChg>
        <pc:spChg chg="del">
          <ac:chgData name="Thuy Linh Do" userId="f60f9f76584ec879" providerId="LiveId" clId="{8AF51B76-0BCC-4211-9726-8C6099210181}" dt="2022-03-25T03:18:15.024" v="359" actId="478"/>
          <ac:spMkLst>
            <pc:docMk/>
            <pc:sldMk cId="863501350" sldId="341"/>
            <ac:spMk id="20" creationId="{B1E415C9-6C2B-4A4A-BA8D-DB739C0B9F52}"/>
          </ac:spMkLst>
        </pc:spChg>
        <pc:spChg chg="del">
          <ac:chgData name="Thuy Linh Do" userId="f60f9f76584ec879" providerId="LiveId" clId="{8AF51B76-0BCC-4211-9726-8C6099210181}" dt="2022-03-25T03:18:43.996" v="363" actId="478"/>
          <ac:spMkLst>
            <pc:docMk/>
            <pc:sldMk cId="863501350" sldId="341"/>
            <ac:spMk id="21" creationId="{25C113F8-7B49-45C5-8AC3-9C78957790DB}"/>
          </ac:spMkLst>
        </pc:spChg>
        <pc:spChg chg="del">
          <ac:chgData name="Thuy Linh Do" userId="f60f9f76584ec879" providerId="LiveId" clId="{8AF51B76-0BCC-4211-9726-8C6099210181}" dt="2022-03-25T03:18:16.776" v="360" actId="478"/>
          <ac:spMkLst>
            <pc:docMk/>
            <pc:sldMk cId="863501350" sldId="341"/>
            <ac:spMk id="22" creationId="{6667380C-D89B-4185-912D-FCAF67AFFD57}"/>
          </ac:spMkLst>
        </pc:spChg>
        <pc:spChg chg="del">
          <ac:chgData name="Thuy Linh Do" userId="f60f9f76584ec879" providerId="LiveId" clId="{8AF51B76-0BCC-4211-9726-8C6099210181}" dt="2022-03-25T03:18:45.229" v="364" actId="478"/>
          <ac:spMkLst>
            <pc:docMk/>
            <pc:sldMk cId="863501350" sldId="341"/>
            <ac:spMk id="23" creationId="{79D0D6AD-52CA-4388-A1E3-30301F390D98}"/>
          </ac:spMkLst>
        </pc:spChg>
        <pc:spChg chg="add mod">
          <ac:chgData name="Thuy Linh Do" userId="f60f9f76584ec879" providerId="LiveId" clId="{8AF51B76-0BCC-4211-9726-8C6099210181}" dt="2022-03-25T03:20:45.398" v="449" actId="1076"/>
          <ac:spMkLst>
            <pc:docMk/>
            <pc:sldMk cId="863501350" sldId="341"/>
            <ac:spMk id="24" creationId="{9AAAB11C-F17D-41FF-A964-DDF0AB9BE23F}"/>
          </ac:spMkLst>
        </pc:spChg>
        <pc:spChg chg="add mod">
          <ac:chgData name="Thuy Linh Do" userId="f60f9f76584ec879" providerId="LiveId" clId="{8AF51B76-0BCC-4211-9726-8C6099210181}" dt="2022-03-25T03:20:56.023" v="459" actId="1076"/>
          <ac:spMkLst>
            <pc:docMk/>
            <pc:sldMk cId="863501350" sldId="341"/>
            <ac:spMk id="25" creationId="{3419207C-6E12-4425-BD42-25A624521EC8}"/>
          </ac:spMkLst>
        </pc:spChg>
        <pc:spChg chg="add mod">
          <ac:chgData name="Thuy Linh Do" userId="f60f9f76584ec879" providerId="LiveId" clId="{8AF51B76-0BCC-4211-9726-8C6099210181}" dt="2022-03-25T03:21:12.776" v="473" actId="1076"/>
          <ac:spMkLst>
            <pc:docMk/>
            <pc:sldMk cId="863501350" sldId="341"/>
            <ac:spMk id="26" creationId="{DB69054E-C528-4025-836F-1D910E2CFC19}"/>
          </ac:spMkLst>
        </pc:spChg>
        <pc:spChg chg="add mod">
          <ac:chgData name="Thuy Linh Do" userId="f60f9f76584ec879" providerId="LiveId" clId="{8AF51B76-0BCC-4211-9726-8C6099210181}" dt="2022-03-25T03:21:25.713" v="487" actId="1076"/>
          <ac:spMkLst>
            <pc:docMk/>
            <pc:sldMk cId="863501350" sldId="341"/>
            <ac:spMk id="27" creationId="{C401144D-7C4A-4032-87BB-4A3093CC6E89}"/>
          </ac:spMkLst>
        </pc:spChg>
        <pc:picChg chg="del">
          <ac:chgData name="Thuy Linh Do" userId="f60f9f76584ec879" providerId="LiveId" clId="{8AF51B76-0BCC-4211-9726-8C6099210181}" dt="2022-03-25T03:18:03.610" v="356" actId="478"/>
          <ac:picMkLst>
            <pc:docMk/>
            <pc:sldMk cId="863501350" sldId="341"/>
            <ac:picMk id="6" creationId="{B4F2B963-90B6-44D2-81A1-6FEE8B278DA0}"/>
          </ac:picMkLst>
        </pc:picChg>
      </pc:sldChg>
      <pc:sldChg chg="addSp delSp modSp mod">
        <pc:chgData name="Thuy Linh Do" userId="f60f9f76584ec879" providerId="LiveId" clId="{8AF51B76-0BCC-4211-9726-8C6099210181}" dt="2022-03-25T03:08:21.864" v="60"/>
        <pc:sldMkLst>
          <pc:docMk/>
          <pc:sldMk cId="4131059145" sldId="343"/>
        </pc:sldMkLst>
        <pc:spChg chg="add mod">
          <ac:chgData name="Thuy Linh Do" userId="f60f9f76584ec879" providerId="LiveId" clId="{8AF51B76-0BCC-4211-9726-8C6099210181}" dt="2022-03-25T03:08:21.864" v="60"/>
          <ac:spMkLst>
            <pc:docMk/>
            <pc:sldMk cId="4131059145" sldId="343"/>
            <ac:spMk id="15" creationId="{BC121073-C3D3-460F-A53D-0EA691A2194C}"/>
          </ac:spMkLst>
        </pc:spChg>
        <pc:spChg chg="add mod">
          <ac:chgData name="Thuy Linh Do" userId="f60f9f76584ec879" providerId="LiveId" clId="{8AF51B76-0BCC-4211-9726-8C6099210181}" dt="2022-03-25T03:08:21.864" v="60"/>
          <ac:spMkLst>
            <pc:docMk/>
            <pc:sldMk cId="4131059145" sldId="343"/>
            <ac:spMk id="19" creationId="{AF0F503F-408D-4454-83B0-1553C5BE25D0}"/>
          </ac:spMkLst>
        </pc:spChg>
        <pc:spChg chg="del">
          <ac:chgData name="Thuy Linh Do" userId="f60f9f76584ec879" providerId="LiveId" clId="{8AF51B76-0BCC-4211-9726-8C6099210181}" dt="2022-03-25T03:08:19.502" v="59" actId="478"/>
          <ac:spMkLst>
            <pc:docMk/>
            <pc:sldMk cId="4131059145" sldId="343"/>
            <ac:spMk id="22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08:19.502" v="59" actId="478"/>
          <ac:spMkLst>
            <pc:docMk/>
            <pc:sldMk cId="4131059145" sldId="343"/>
            <ac:spMk id="23" creationId="{00000000-0000-0000-0000-000000000000}"/>
          </ac:spMkLst>
        </pc:spChg>
      </pc:sldChg>
      <pc:sldChg chg="del">
        <pc:chgData name="Thuy Linh Do" userId="f60f9f76584ec879" providerId="LiveId" clId="{8AF51B76-0BCC-4211-9726-8C6099210181}" dt="2022-03-25T03:35:52.042" v="554" actId="2696"/>
        <pc:sldMkLst>
          <pc:docMk/>
          <pc:sldMk cId="2494234999" sldId="344"/>
        </pc:sldMkLst>
      </pc:sldChg>
      <pc:sldChg chg="delSp add mod ord">
        <pc:chgData name="Thuy Linh Do" userId="f60f9f76584ec879" providerId="LiveId" clId="{8AF51B76-0BCC-4211-9726-8C6099210181}" dt="2022-03-25T03:17:20.084" v="350" actId="478"/>
        <pc:sldMkLst>
          <pc:docMk/>
          <pc:sldMk cId="3508915405" sldId="345"/>
        </pc:sldMkLst>
        <pc:spChg chg="del">
          <ac:chgData name="Thuy Linh Do" userId="f60f9f76584ec879" providerId="LiveId" clId="{8AF51B76-0BCC-4211-9726-8C6099210181}" dt="2022-03-25T03:17:15.722" v="348" actId="478"/>
          <ac:spMkLst>
            <pc:docMk/>
            <pc:sldMk cId="3508915405" sldId="345"/>
            <ac:spMk id="27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17:20.084" v="350" actId="478"/>
          <ac:spMkLst>
            <pc:docMk/>
            <pc:sldMk cId="3508915405" sldId="345"/>
            <ac:spMk id="29" creationId="{00000000-0000-0000-0000-000000000000}"/>
          </ac:spMkLst>
        </pc:spChg>
        <pc:cxnChg chg="del">
          <ac:chgData name="Thuy Linh Do" userId="f60f9f76584ec879" providerId="LiveId" clId="{8AF51B76-0BCC-4211-9726-8C6099210181}" dt="2022-03-25T03:17:17.693" v="349" actId="478"/>
          <ac:cxnSpMkLst>
            <pc:docMk/>
            <pc:sldMk cId="3508915405" sldId="345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8AF51B76-0BCC-4211-9726-8C6099210181}" dt="2022-03-25T03:35:47.634" v="553"/>
        <pc:sldMkLst>
          <pc:docMk/>
          <pc:sldMk cId="4034525034" sldId="34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baseline="0" dirty="0"/>
              <a:t> link to spin the wheel in real time: https://</a:t>
            </a:r>
            <a:r>
              <a:rPr lang="en-US" baseline="0" dirty="0" err="1"/>
              <a:t>wordwall.net</a:t>
            </a:r>
            <a:r>
              <a:rPr lang="en-US" baseline="0" dirty="0"/>
              <a:t>/resource/27022823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1257301" y="1980835"/>
            <a:ext cx="955467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7757040" y="270018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public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936887" y="2800350"/>
            <a:ext cx="104502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1. </a:t>
            </a:r>
            <a:r>
              <a:rPr lang="en-US" sz="2800" dirty="0" err="1">
                <a:latin typeface="ChronicaPro-Bold"/>
              </a:rPr>
              <a:t>SkyTrans</a:t>
            </a:r>
            <a:r>
              <a:rPr lang="en-US" sz="2800" dirty="0">
                <a:latin typeface="ChronicaPro-Bold"/>
              </a:rPr>
              <a:t> and driverless buses will be popular ___________ means of transport.</a:t>
            </a:r>
          </a:p>
          <a:p>
            <a:r>
              <a:rPr lang="en-US" sz="2800" dirty="0">
                <a:latin typeface="ChronicaPro-Bold"/>
              </a:rPr>
              <a:t>2. Niagara Falls is a ___________ wonder of both the USA and Canada.</a:t>
            </a:r>
          </a:p>
          <a:p>
            <a:r>
              <a:rPr lang="en-US" sz="2800" dirty="0">
                <a:latin typeface="ChronicaPro-Bold"/>
              </a:rPr>
              <a:t>3. The </a:t>
            </a:r>
            <a:r>
              <a:rPr lang="en-US" sz="2800" dirty="0" err="1">
                <a:latin typeface="ChronicaPro-Bold"/>
              </a:rPr>
              <a:t>colours</a:t>
            </a:r>
            <a:r>
              <a:rPr lang="en-US" sz="2800" dirty="0">
                <a:latin typeface="ChronicaPro-Bold"/>
              </a:rPr>
              <a:t> of the UK’s ____________ flag are red, white, and blue.</a:t>
            </a:r>
          </a:p>
          <a:p>
            <a:r>
              <a:rPr lang="en-US" sz="2800" dirty="0">
                <a:latin typeface="ChronicaPro-Bold"/>
              </a:rPr>
              <a:t>4. Solar energy and hydro energy are _____________sources.</a:t>
            </a:r>
          </a:p>
          <a:p>
            <a:r>
              <a:rPr lang="en-US" sz="2800" dirty="0">
                <a:latin typeface="ChronicaPro-Bold"/>
              </a:rPr>
              <a:t>5. The kangaroo is ______________ to Australia.</a:t>
            </a:r>
          </a:p>
          <a:p>
            <a:r>
              <a:rPr lang="en-US" sz="2800" dirty="0">
                <a:latin typeface="ChronicaPro-Bold"/>
              </a:rPr>
              <a:t>6. We can save electricity by using fewer _____________ appliances.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5037E-679F-4172-A413-9E5134202D5E}"/>
              </a:ext>
            </a:extLst>
          </p:cNvPr>
          <p:cNvSpPr txBox="1"/>
          <p:nvPr/>
        </p:nvSpPr>
        <p:spPr>
          <a:xfrm>
            <a:off x="3670815" y="364072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natural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8156DC-C54F-4760-AA30-FA5CA54C796F}"/>
              </a:ext>
            </a:extLst>
          </p:cNvPr>
          <p:cNvSpPr txBox="1"/>
          <p:nvPr/>
        </p:nvSpPr>
        <p:spPr>
          <a:xfrm>
            <a:off x="4728090" y="409301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9C4432-62E3-44E6-913E-9AF944A2680D}"/>
              </a:ext>
            </a:extLst>
          </p:cNvPr>
          <p:cNvSpPr txBox="1"/>
          <p:nvPr/>
        </p:nvSpPr>
        <p:spPr>
          <a:xfrm>
            <a:off x="6566415" y="447773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renewable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FAE66C-5BCD-4CCE-B0C1-5528B82250E8}"/>
              </a:ext>
            </a:extLst>
          </p:cNvPr>
          <p:cNvSpPr txBox="1"/>
          <p:nvPr/>
        </p:nvSpPr>
        <p:spPr>
          <a:xfrm>
            <a:off x="3845418" y="4930528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FDAA74-E8F3-47B3-A8F0-CFF8332A57D6}"/>
              </a:ext>
            </a:extLst>
          </p:cNvPr>
          <p:cNvSpPr txBox="1"/>
          <p:nvPr/>
        </p:nvSpPr>
        <p:spPr>
          <a:xfrm>
            <a:off x="6995040" y="529506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electrical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8" grpId="0"/>
      <p:bldP spid="23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81852"/>
            <a:ext cx="5465180" cy="11007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Mark (') the stressed syllables in the underlined words. Then listen, check and repeat.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3172437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the words in the box next to their definitions.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sentences with the words below.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417099"/>
            <a:ext cx="5465179" cy="13523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Use the correct tense and form of each verb in brackets to complete the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Find and cross (––) ONE incorrect article in each sentence and write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correct one.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350891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11839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Use the correct tense and form of each verb in brackets to complete the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414960"/>
            <a:ext cx="3902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revise the use of the pre-sent continuous and the future simple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4BF9A-6291-4079-A64B-2829148C27FD}"/>
              </a:ext>
            </a:extLst>
          </p:cNvPr>
          <p:cNvSpPr txBox="1"/>
          <p:nvPr/>
        </p:nvSpPr>
        <p:spPr>
          <a:xfrm>
            <a:off x="8102305" y="196791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is doing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09CAF-72DD-49D4-9967-5DAFF7BB678B}"/>
              </a:ext>
            </a:extLst>
          </p:cNvPr>
          <p:cNvSpPr txBox="1"/>
          <p:nvPr/>
        </p:nvSpPr>
        <p:spPr>
          <a:xfrm>
            <a:off x="3974066" y="1962833"/>
            <a:ext cx="7372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1. At present, our class (do) ____________ a big project on how to save energy in our school.</a:t>
            </a:r>
          </a:p>
          <a:p>
            <a:r>
              <a:rPr lang="en-US" sz="2800" dirty="0">
                <a:latin typeface="ChronicaPro-Bold"/>
              </a:rPr>
              <a:t>2. My biggest dream is that I (visit) ____________ Edinburgh one day.</a:t>
            </a:r>
          </a:p>
          <a:p>
            <a:r>
              <a:rPr lang="en-US" sz="2800" dirty="0">
                <a:latin typeface="ChronicaPro-Bold"/>
              </a:rPr>
              <a:t>3. At present, my city (build) ______________ stations for </a:t>
            </a:r>
            <a:r>
              <a:rPr lang="en-US" sz="2800" dirty="0" err="1">
                <a:latin typeface="ChronicaPro-Bold"/>
              </a:rPr>
              <a:t>skyTrans</a:t>
            </a:r>
            <a:r>
              <a:rPr lang="en-US" sz="2800" dirty="0">
                <a:latin typeface="ChronicaPro-Bold"/>
              </a:rPr>
              <a:t>.</a:t>
            </a:r>
          </a:p>
          <a:p>
            <a:r>
              <a:rPr lang="en-US" sz="2800" dirty="0">
                <a:latin typeface="ChronicaPro-Bold"/>
              </a:rPr>
              <a:t>4. In the future, we (use) _______________ more renewable energy in our daily life. </a:t>
            </a:r>
          </a:p>
          <a:p>
            <a:r>
              <a:rPr lang="en-US" sz="2800" dirty="0">
                <a:latin typeface="ChronicaPro-Bold"/>
              </a:rPr>
              <a:t>5. I hope that we (have) _____________ flying cars for faster travel soon.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AB11C-F17D-41FF-A964-DDF0AB9BE23F}"/>
              </a:ext>
            </a:extLst>
          </p:cNvPr>
          <p:cNvSpPr txBox="1"/>
          <p:nvPr/>
        </p:nvSpPr>
        <p:spPr>
          <a:xfrm>
            <a:off x="9159580" y="279383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visit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19207C-6E12-4425-BD42-25A624521EC8}"/>
              </a:ext>
            </a:extLst>
          </p:cNvPr>
          <p:cNvSpPr txBox="1"/>
          <p:nvPr/>
        </p:nvSpPr>
        <p:spPr>
          <a:xfrm>
            <a:off x="8388054" y="364275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is building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69054E-C528-4025-836F-1D910E2CFC19}"/>
              </a:ext>
            </a:extLst>
          </p:cNvPr>
          <p:cNvSpPr txBox="1"/>
          <p:nvPr/>
        </p:nvSpPr>
        <p:spPr>
          <a:xfrm>
            <a:off x="7859417" y="449168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use 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1144D-7C4A-4032-87BB-4A3093CC6E89}"/>
              </a:ext>
            </a:extLst>
          </p:cNvPr>
          <p:cNvSpPr txBox="1"/>
          <p:nvPr/>
        </p:nvSpPr>
        <p:spPr>
          <a:xfrm>
            <a:off x="7459367" y="5340608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have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8635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43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40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948" y="1086450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and cross (––) ONE incorrect article in each sentence and write the correct one.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7486C-AE6D-462B-B106-B2942B5B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5" y="1809494"/>
            <a:ext cx="5609704" cy="50485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374F2E-7555-4E1A-93B8-6870FC1A10DE}"/>
              </a:ext>
            </a:extLst>
          </p:cNvPr>
          <p:cNvSpPr txBox="1"/>
          <p:nvPr/>
        </p:nvSpPr>
        <p:spPr>
          <a:xfrm>
            <a:off x="7198404" y="237888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an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E236C-8934-4405-9767-604A45E3DBE7}"/>
              </a:ext>
            </a:extLst>
          </p:cNvPr>
          <p:cNvSpPr txBox="1"/>
          <p:nvPr/>
        </p:nvSpPr>
        <p:spPr>
          <a:xfrm>
            <a:off x="7198404" y="310192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the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73B19-D8CE-4E29-A9A2-5CAECECAE5FF}"/>
              </a:ext>
            </a:extLst>
          </p:cNvPr>
          <p:cNvSpPr txBox="1"/>
          <p:nvPr/>
        </p:nvSpPr>
        <p:spPr>
          <a:xfrm>
            <a:off x="7198404" y="3733698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The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4BA64-1E92-471C-83EB-9185B0AB4D07}"/>
              </a:ext>
            </a:extLst>
          </p:cNvPr>
          <p:cNvSpPr txBox="1"/>
          <p:nvPr/>
        </p:nvSpPr>
        <p:spPr>
          <a:xfrm>
            <a:off x="7198404" y="444830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the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73EE0-2127-4F75-B6DC-7EB3DFA44063}"/>
              </a:ext>
            </a:extLst>
          </p:cNvPr>
          <p:cNvSpPr txBox="1"/>
          <p:nvPr/>
        </p:nvSpPr>
        <p:spPr>
          <a:xfrm>
            <a:off x="7198404" y="524833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an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C002C5-6D15-4D8B-825B-BFDCD9D9458C}"/>
              </a:ext>
            </a:extLst>
          </p:cNvPr>
          <p:cNvSpPr txBox="1"/>
          <p:nvPr/>
        </p:nvSpPr>
        <p:spPr>
          <a:xfrm>
            <a:off x="7198404" y="611770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the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81852"/>
            <a:ext cx="5465180" cy="11007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Mark (') the stressed syllables in the underlined words. Then listen, check and repeat.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3172437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the words in the box next to their definitions.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sentences with the words below.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417099"/>
            <a:ext cx="5465179" cy="13523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Use the correct tense and form of each verb in brackets to complete the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Find and cross (––) ONE incorrect article in each sentence and write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correct one.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403452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C37D5C-714C-401F-A16D-6841E8D5F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842359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Review 3 - Skills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2679"/>
            <a:ext cx="2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 10- 11 - 12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861112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pronunciation, vocabulary and the grammar points they have learnt in unit 10, 11, 12.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81852"/>
            <a:ext cx="5465180" cy="11007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Mark (') the stressed syllables in the underlined words. Then listen, check and repeat.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3172437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the words in the box next to their definitions.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sentences with the words below.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417099"/>
            <a:ext cx="5465179" cy="13523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Use the correct tense and form of each verb in brackets to complete the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Find and cross (––) ONE incorrect article in each sentence and write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correct one.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Mindmap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239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remind students the knowledge that they have learnt in Units 10 -11 - 12.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7" y="27275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0FEA19-51A3-421A-945A-C952B0586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5" y="2475965"/>
            <a:ext cx="4960123" cy="325899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D9F06E-F0FD-49B7-88CF-0813506AC493}"/>
              </a:ext>
            </a:extLst>
          </p:cNvPr>
          <p:cNvSpPr txBox="1"/>
          <p:nvPr/>
        </p:nvSpPr>
        <p:spPr>
          <a:xfrm>
            <a:off x="2716130" y="3843854"/>
            <a:ext cx="120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Unit ..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84" y="-5771"/>
            <a:ext cx="1344559" cy="12776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5E7FE4-8237-4FCD-83C6-123D679F384E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D3CEAFDB-F469-40C5-8507-3925F85031ED}"/>
              </a:ext>
            </a:extLst>
          </p:cNvPr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2" descr="Illustration Of A Kid Boy Speaking And Learning About Pronunciation In  Class Stock Photo, Picture And Royalty Free Image. Image 93409779.">
            <a:extLst>
              <a:ext uri="{FF2B5EF4-FFF2-40B4-BE49-F238E27FC236}">
                <a16:creationId xmlns:a16="http://schemas.microsoft.com/office/drawing/2014/main" id="{32661BDC-5BEB-44C2-91D7-3E16A28B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3708279"/>
            <a:ext cx="4640263" cy="27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3F5CF-B275-4296-938B-2AB6173C2E20}"/>
              </a:ext>
            </a:extLst>
          </p:cNvPr>
          <p:cNvSpPr/>
          <p:nvPr/>
        </p:nvSpPr>
        <p:spPr>
          <a:xfrm>
            <a:off x="5571062" y="1981852"/>
            <a:ext cx="5465180" cy="11007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Mark (') the stressed syllables in the underlined words. Then listen, check and repeat.</a:t>
            </a: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Mark (') the stressed syllables in the underlined words. Then listen, check, and repeat.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B01C0-3814-43F4-944F-0A8E9DC41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67" y="2519146"/>
            <a:ext cx="6191249" cy="2940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C6B70-E839-4399-ADD3-A52C4D52AAF7}"/>
              </a:ext>
            </a:extLst>
          </p:cNvPr>
          <p:cNvSpPr txBox="1"/>
          <p:nvPr/>
        </p:nvSpPr>
        <p:spPr>
          <a:xfrm>
            <a:off x="6257925" y="2476466"/>
            <a:ext cx="59340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2600" u="sng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'Driverless</a:t>
            </a:r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trains will be </a:t>
            </a:r>
            <a:r>
              <a:rPr lang="en-US" sz="2600" u="sng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'popular</a:t>
            </a:r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600" dirty="0">
              <a:solidFill>
                <a:srgbClr val="00B0F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2. Niagara Falls is Canada’s most famous </a:t>
            </a:r>
            <a:endParaRPr lang="en-US" sz="2600" dirty="0">
              <a:solidFill>
                <a:srgbClr val="00B0F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u="sng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‘natural</a:t>
            </a:r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u="sng" dirty="0" err="1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at’traction</a:t>
            </a:r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B0F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3. We can save </a:t>
            </a:r>
            <a:r>
              <a:rPr lang="en-US" sz="2600" u="sng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'energy</a:t>
            </a:r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by </a:t>
            </a:r>
            <a:r>
              <a:rPr lang="en-US" sz="2600" u="sng" dirty="0" err="1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re'cycling</a:t>
            </a:r>
            <a:r>
              <a:rPr lang="en-US" sz="2600" u="sng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B0F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4. All plants and ‘</a:t>
            </a:r>
            <a:r>
              <a:rPr lang="en-US" sz="2600" u="sng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animals</a:t>
            </a:r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need ‘</a:t>
            </a:r>
            <a:r>
              <a:rPr lang="en-US" sz="2600" u="sng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endParaRPr lang="en-US" sz="2600" dirty="0">
              <a:solidFill>
                <a:srgbClr val="00B0F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5. He’s reading Guidance for ‘</a:t>
            </a:r>
            <a:r>
              <a:rPr lang="en-US" sz="2600" u="sng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Visitors</a:t>
            </a:r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endParaRPr lang="en-US" sz="2600" dirty="0">
              <a:solidFill>
                <a:srgbClr val="00B0F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B0F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Scotland.</a:t>
            </a:r>
            <a:endParaRPr lang="en-US" sz="2600" dirty="0">
              <a:solidFill>
                <a:srgbClr val="00B0F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 - Review 4 - 088">
            <a:hlinkClick r:id="" action="ppaction://media"/>
            <a:extLst>
              <a:ext uri="{FF2B5EF4-FFF2-40B4-BE49-F238E27FC236}">
                <a16:creationId xmlns:a16="http://schemas.microsoft.com/office/drawing/2014/main" id="{D674DAAE-47B2-41DD-A807-3982BC9BD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48113" y="1748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370046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 rot="5400000">
            <a:off x="1629914" y="2657589"/>
            <a:ext cx="1327489" cy="758265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121073-C3D3-460F-A53D-0EA691A2194C}"/>
              </a:ext>
            </a:extLst>
          </p:cNvPr>
          <p:cNvSpPr/>
          <p:nvPr/>
        </p:nvSpPr>
        <p:spPr>
          <a:xfrm>
            <a:off x="5571062" y="1981852"/>
            <a:ext cx="5465180" cy="11007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Mark (') the stressed syllables in the underlined words. Then listen, check and repeat.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0F503F-408D-4454-83B0-1553C5BE25D0}"/>
              </a:ext>
            </a:extLst>
          </p:cNvPr>
          <p:cNvSpPr/>
          <p:nvPr/>
        </p:nvSpPr>
        <p:spPr>
          <a:xfrm>
            <a:off x="5588838" y="3172437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the words in the box next to their definitions.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sentences with the words below. </a:t>
            </a:r>
          </a:p>
        </p:txBody>
      </p:sp>
    </p:spTree>
    <p:extLst>
      <p:ext uri="{BB962C8B-B14F-4D97-AF65-F5344CB8AC3E}">
        <p14:creationId xmlns:p14="http://schemas.microsoft.com/office/powerpoint/2010/main" val="413105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the words in the box next to their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defini-tions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027" y="2526596"/>
            <a:ext cx="390292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recognize the words through their definitions Units 10 - 11 - 12.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C56EB-432E-4E3A-B7E6-26E60BB2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09717" y="1860192"/>
            <a:ext cx="3154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58B455-9B4C-44A8-9A16-5CA3FEC2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2055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F38C3DE-3AA6-4AAC-A682-D3B98DE9A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643129"/>
              </p:ext>
            </p:extLst>
          </p:nvPr>
        </p:nvGraphicFramePr>
        <p:xfrm>
          <a:off x="4833793" y="1860191"/>
          <a:ext cx="5867546" cy="50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153215" imgH="2638095" progId="Paint.Picture">
                  <p:embed/>
                </p:oleObj>
              </mc:Choice>
              <mc:Fallback>
                <p:oleObj name="Bitmap Image" r:id="rId4" imgW="3153215" imgH="2638095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F38C3DE-3AA6-4AAC-A682-D3B98DE9A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793" y="1860191"/>
                        <a:ext cx="5867546" cy="505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9170079" y="3327698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sunlight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965CC-4B22-4515-BF6C-FA09F10DAD91}"/>
              </a:ext>
            </a:extLst>
          </p:cNvPr>
          <p:cNvSpPr txBox="1"/>
          <p:nvPr/>
        </p:nvSpPr>
        <p:spPr>
          <a:xfrm>
            <a:off x="9034224" y="4029896"/>
            <a:ext cx="283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bamboo - copter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9415464" y="4771708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tour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8BA55-E8F0-49CF-A13B-26E5ABA03039}"/>
              </a:ext>
            </a:extLst>
          </p:cNvPr>
          <p:cNvSpPr txBox="1"/>
          <p:nvPr/>
        </p:nvSpPr>
        <p:spPr>
          <a:xfrm>
            <a:off x="9393796" y="547390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coal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3BEBD-7EB4-4873-8DBC-1FF09A7413C3}"/>
              </a:ext>
            </a:extLst>
          </p:cNvPr>
          <p:cNvSpPr txBox="1"/>
          <p:nvPr/>
        </p:nvSpPr>
        <p:spPr>
          <a:xfrm>
            <a:off x="9034224" y="616154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attraction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2975</TotalTime>
  <Words>899</Words>
  <Application>Microsoft Office PowerPoint</Application>
  <PresentationFormat>Widescreen</PresentationFormat>
  <Paragraphs>154</Paragraphs>
  <Slides>17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(Body)</vt:lpstr>
      <vt:lpstr>Calibri Light</vt:lpstr>
      <vt:lpstr>ChronicaPro-Bold</vt:lpstr>
      <vt:lpstr>Courier New</vt:lpstr>
      <vt:lpstr>Myriad Pro</vt:lpstr>
      <vt:lpstr>Wingdings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Linh Do</cp:lastModifiedBy>
  <cp:revision>129</cp:revision>
  <dcterms:created xsi:type="dcterms:W3CDTF">2020-12-09T02:04:09Z</dcterms:created>
  <dcterms:modified xsi:type="dcterms:W3CDTF">2022-03-25T03:35:53Z</dcterms:modified>
</cp:coreProperties>
</file>