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08" r:id="rId6"/>
    <p:sldId id="279" r:id="rId7"/>
    <p:sldId id="352" r:id="rId8"/>
    <p:sldId id="281" r:id="rId9"/>
    <p:sldId id="347" r:id="rId10"/>
    <p:sldId id="342" r:id="rId11"/>
    <p:sldId id="349" r:id="rId12"/>
    <p:sldId id="353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F7941E"/>
    <a:srgbClr val="CC0000"/>
    <a:srgbClr val="00B2A5"/>
    <a:srgbClr val="00A9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tick T (True) or F (False) for each sentence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9107EAD-AB3C-AAD7-74CC-E75359EBF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8" y="1860193"/>
            <a:ext cx="4399280" cy="4712732"/>
          </a:xfrm>
          <a:prstGeom prst="rect">
            <a:avLst/>
          </a:prstGeom>
        </p:spPr>
      </p:pic>
      <p:pic>
        <p:nvPicPr>
          <p:cNvPr id="14" name="Graphic 2" descr="Headphones with solid fill">
            <a:extLst>
              <a:ext uri="{FF2B5EF4-FFF2-40B4-BE49-F238E27FC236}">
                <a16:creationId xmlns:a16="http://schemas.microsoft.com/office/drawing/2014/main" id="{33F6CFD4-4130-3EF7-4C31-85A9E0D22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9538" y="1962833"/>
            <a:ext cx="2335069" cy="23350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608D92DD-2333-38E4-E51A-496ED34E05BE}"/>
              </a:ext>
            </a:extLst>
          </p:cNvPr>
          <p:cNvSpPr/>
          <p:nvPr/>
        </p:nvSpPr>
        <p:spPr>
          <a:xfrm>
            <a:off x="6223683" y="4479596"/>
            <a:ext cx="4881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develop their skill of listening for details.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What is the most effective way to save energy?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0566489-67EC-B053-B821-E531D09FD1E2}"/>
              </a:ext>
            </a:extLst>
          </p:cNvPr>
          <p:cNvSpPr txBox="1"/>
          <p:nvPr/>
        </p:nvSpPr>
        <p:spPr>
          <a:xfrm>
            <a:off x="280483" y="5548814"/>
            <a:ext cx="11631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.g.</a:t>
            </a:r>
            <a:r>
              <a:rPr lang="en-US" sz="2800" b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effective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</a:t>
            </a:r>
            <a:r>
              <a:rPr lang="vi-VN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day </a:t>
            </a:r>
            <a:r>
              <a:rPr lang="vi-VN" sz="2800" b="1" i="1" dirty="0" err="1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light</a:t>
            </a:r>
            <a:r>
              <a:rPr lang="en-US" sz="28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srgbClr val="F7941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09A2440-682E-4451-53DA-9B72DC5F0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86" y="1805193"/>
            <a:ext cx="5295827" cy="3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2089587"/>
            <a:ext cx="6473888" cy="15535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Work in pairs. Answer the questions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you hear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(False) for each sentence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save energy.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553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03D0D832-6F82-E155-B828-22CFA7F438C0}"/>
              </a:ext>
            </a:extLst>
          </p:cNvPr>
          <p:cNvSpPr/>
          <p:nvPr/>
        </p:nvSpPr>
        <p:spPr>
          <a:xfrm>
            <a:off x="571987" y="5366091"/>
            <a:ext cx="7932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prepare ideas to write a passage.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Quill with solid fill">
            <a:extLst>
              <a:ext uri="{FF2B5EF4-FFF2-40B4-BE49-F238E27FC236}">
                <a16:creationId xmlns:a16="http://schemas.microsoft.com/office/drawing/2014/main" id="{BB0907E6-1D24-80B8-A885-81A69543D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11758" y="3785369"/>
            <a:ext cx="1072794" cy="10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442584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Read some ways to save energy at home. Choose three ways and write them in your notebook.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03" y="2528801"/>
            <a:ext cx="4280829" cy="384739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74E08A5-FEF4-9F8D-205C-F10581559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" y="2993115"/>
            <a:ext cx="6228293" cy="2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1646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about 70 words about how you save energy at home.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EFE8C66-75A6-4A56-0D9E-17B314B3C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7" y="2523342"/>
            <a:ext cx="4436551" cy="257704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839CF15-EDBA-D845-96A8-5B7ECE69210D}"/>
              </a:ext>
            </a:extLst>
          </p:cNvPr>
          <p:cNvSpPr txBox="1"/>
          <p:nvPr/>
        </p:nvSpPr>
        <p:spPr>
          <a:xfrm>
            <a:off x="4866629" y="2122737"/>
            <a:ext cx="69211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To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natural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light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instead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keep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lights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unnecessarily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morning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afternoons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Moreover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unplug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electrical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gadgets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devices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least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10%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electricity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inactive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unplug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electricity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importantly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solar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panels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excessively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economical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getting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cheap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electricity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WRITING</a:t>
            </a:r>
          </a:p>
        </p:txBody>
      </p:sp>
      <p:pic>
        <p:nvPicPr>
          <p:cNvPr id="2050" name="Picture 2" descr="Bảng Giá Dịch Vụ Chăm Sóc Fanpage TRỌN GÓI Giá RẺ HCM">
            <a:extLst>
              <a:ext uri="{FF2B5EF4-FFF2-40B4-BE49-F238E27FC236}">
                <a16:creationId xmlns:a16="http://schemas.microsoft.com/office/drawing/2014/main" id="{A484357E-9811-4683-80D6-74B4B730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2405780"/>
            <a:ext cx="5202145" cy="2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1004897" y="151187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95933" y="2144824"/>
            <a:ext cx="11400134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use the lexical items related to the topic Energy sources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listen for main ideas and specific information about the topic how to save energy at home. 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write a paragraph of about 70 words about how you save energy at home.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68" y="1188331"/>
            <a:ext cx="2012265" cy="20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94187E2-2149-B79F-9E11-21457014C8B9}"/>
              </a:ext>
            </a:extLst>
          </p:cNvPr>
          <p:cNvSpPr txBox="1"/>
          <p:nvPr/>
        </p:nvSpPr>
        <p:spPr>
          <a:xfrm>
            <a:off x="3372567" y="220866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FCAABE6-2944-6B51-9F22-13C427A8A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37" y="2947958"/>
            <a:ext cx="3767328" cy="2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9648" y="1831932"/>
            <a:ext cx="1137920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R="0"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+ Listening</a:t>
            </a:r>
          </a:p>
          <a:p>
            <a:pPr marL="457200" marR="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Energy sources</a:t>
            </a:r>
          </a:p>
          <a:p>
            <a:pPr marL="457200" marR="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main ideas and specific information about the topic how to save energy at home. </a:t>
            </a:r>
          </a:p>
          <a:p>
            <a:pPr marR="0"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+ Writing: Write a paragraph of about 70 words about how you save energy at home.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2089587"/>
            <a:ext cx="6473888" cy="15535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Work in pairs. Answer the questions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you hear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(False) for each sentence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save energy.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6463" y="3801292"/>
            <a:ext cx="6473888" cy="1553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Read some ways to save energy at home. Choose three ways and write them in your notebook.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how to save energy at home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 rot="16200000" flipH="1">
            <a:off x="2740764" y="4735917"/>
            <a:ext cx="981807" cy="617895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49262" y="55357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7574" y="5513291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PASS THE CHALK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the lesson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5D120A6-35DC-8F95-D158-C2068B437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7" y="2307350"/>
            <a:ext cx="4548982" cy="45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F0B37F3-6AF6-99CF-6F63-510C704D38B9}"/>
              </a:ext>
            </a:extLst>
          </p:cNvPr>
          <p:cNvSpPr/>
          <p:nvPr/>
        </p:nvSpPr>
        <p:spPr>
          <a:xfrm>
            <a:off x="2335516" y="1376003"/>
            <a:ext cx="7276351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HOW TO SAVE ENERGY” 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D90C828-59CB-67FF-C9E1-B45ECCD26E0B}"/>
              </a:ext>
            </a:extLst>
          </p:cNvPr>
          <p:cNvCxnSpPr/>
          <p:nvPr/>
        </p:nvCxnSpPr>
        <p:spPr>
          <a:xfrm>
            <a:off x="5974078" y="3033375"/>
            <a:ext cx="0" cy="359664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1AFC505-DE1D-1770-191B-A2560FE9B0AA}"/>
              </a:ext>
            </a:extLst>
          </p:cNvPr>
          <p:cNvSpPr/>
          <p:nvPr/>
        </p:nvSpPr>
        <p:spPr>
          <a:xfrm>
            <a:off x="16509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A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6C08DCE-5C1B-61E1-7790-8F9156F89F20}"/>
              </a:ext>
            </a:extLst>
          </p:cNvPr>
          <p:cNvSpPr/>
          <p:nvPr/>
        </p:nvSpPr>
        <p:spPr>
          <a:xfrm>
            <a:off x="7543767" y="250567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TEAM B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PASS THE CHALK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2089587"/>
            <a:ext cx="6473888" cy="15535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Work in pairs. Answer the questions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and circle the phrases you hear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(False) for each sentence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What is the most effective way to save energy.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:a16="http://schemas.microsoft.com/office/drawing/2014/main" id="{50C3AEFE-D548-A82C-B9A3-79F8F66A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771" y="1983281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7026079-7DE8-6748-0894-80935E0A8A1D}"/>
              </a:ext>
            </a:extLst>
          </p:cNvPr>
          <p:cNvSpPr/>
          <p:nvPr/>
        </p:nvSpPr>
        <p:spPr>
          <a:xfrm>
            <a:off x="902851" y="4440772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8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98528"/>
            <a:ext cx="103977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Answer the questions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7" y="2631680"/>
            <a:ext cx="2827791" cy="28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AA9FCE4-F9D8-B289-E588-C75B19BF0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9" y="1962833"/>
            <a:ext cx="5298393" cy="42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1398528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and circle the phrases you hear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2" name="Graphic 2" descr="Headphones with solid fill">
            <a:extLst>
              <a:ext uri="{FF2B5EF4-FFF2-40B4-BE49-F238E27FC236}">
                <a16:creationId xmlns:a16="http://schemas.microsoft.com/office/drawing/2014/main" id="{285B6C71-7E99-7F8B-35CD-871A4C43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5134" y="1254947"/>
            <a:ext cx="2335069" cy="23350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18CABA5-3245-E2BF-816B-D223B4ADA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7" y="2185468"/>
            <a:ext cx="5911085" cy="3537580"/>
          </a:xfrm>
          <a:prstGeom prst="rect">
            <a:avLst/>
          </a:prstGeom>
        </p:spPr>
      </p:pic>
      <p:sp>
        <p:nvSpPr>
          <p:cNvPr id="16" name="Rectangle 21">
            <a:extLst>
              <a:ext uri="{FF2B5EF4-FFF2-40B4-BE49-F238E27FC236}">
                <a16:creationId xmlns:a16="http://schemas.microsoft.com/office/drawing/2014/main" id="{AD1862D4-2951-77C7-23A1-EA349654CFD0}"/>
              </a:ext>
            </a:extLst>
          </p:cNvPr>
          <p:cNvSpPr/>
          <p:nvPr/>
        </p:nvSpPr>
        <p:spPr>
          <a:xfrm>
            <a:off x="6939279" y="3771710"/>
            <a:ext cx="4881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develop their skill of listening for specific 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2765</TotalTime>
  <Words>787</Words>
  <Application>Microsoft Office PowerPoint</Application>
  <PresentationFormat>Màn hình rộng</PresentationFormat>
  <Paragraphs>111</Paragraphs>
  <Slides>18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177</cp:revision>
  <dcterms:created xsi:type="dcterms:W3CDTF">2020-12-09T02:04:09Z</dcterms:created>
  <dcterms:modified xsi:type="dcterms:W3CDTF">2022-05-12T08:12:40Z</dcterms:modified>
</cp:coreProperties>
</file>