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71" r:id="rId2"/>
    <p:sldId id="256" r:id="rId3"/>
    <p:sldId id="275" r:id="rId4"/>
    <p:sldId id="340" r:id="rId5"/>
    <p:sldId id="308" r:id="rId6"/>
    <p:sldId id="279" r:id="rId7"/>
    <p:sldId id="339" r:id="rId8"/>
    <p:sldId id="281" r:id="rId9"/>
    <p:sldId id="350" r:id="rId10"/>
    <p:sldId id="351" r:id="rId11"/>
    <p:sldId id="353" r:id="rId12"/>
    <p:sldId id="347" r:id="rId13"/>
    <p:sldId id="355" r:id="rId14"/>
    <p:sldId id="342" r:id="rId15"/>
    <p:sldId id="349" r:id="rId16"/>
    <p:sldId id="343" r:id="rId17"/>
    <p:sldId id="344" r:id="rId18"/>
    <p:sldId id="345" r:id="rId19"/>
    <p:sldId id="346" r:id="rId20"/>
    <p:sldId id="356" r:id="rId21"/>
    <p:sldId id="314" r:id="rId22"/>
    <p:sldId id="330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EAF0"/>
    <a:srgbClr val="008A80"/>
    <a:srgbClr val="00B2A5"/>
    <a:srgbClr val="00A9A5"/>
    <a:srgbClr val="FFDAAB"/>
    <a:srgbClr val="F7941E"/>
    <a:srgbClr val="48C0B6"/>
    <a:srgbClr val="FBB040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DB6B66-9B93-40CE-85E9-C7E0D3D45119}" v="142" dt="2022-03-24T04:22:14.2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75" autoAdjust="0"/>
    <p:restoredTop sz="94037" autoAdjust="0"/>
  </p:normalViewPr>
  <p:slideViewPr>
    <p:cSldViewPr snapToGrid="0" showGuides="1">
      <p:cViewPr varScale="1">
        <p:scale>
          <a:sx n="68" d="100"/>
          <a:sy n="68" d="100"/>
        </p:scale>
        <p:origin x="72" y="8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65DB6B66-9B93-40CE-85E9-C7E0D3D45119}"/>
    <pc:docChg chg="undo custSel addSld delSld modSld sldOrd">
      <pc:chgData name="Thuy Linh Do" userId="f60f9f76584ec879" providerId="LiveId" clId="{65DB6B66-9B93-40CE-85E9-C7E0D3D45119}" dt="2022-03-24T04:24:36.698" v="435"/>
      <pc:docMkLst>
        <pc:docMk/>
      </pc:docMkLst>
      <pc:sldChg chg="addSp delSp modSp mod">
        <pc:chgData name="Thuy Linh Do" userId="f60f9f76584ec879" providerId="LiveId" clId="{65DB6B66-9B93-40CE-85E9-C7E0D3D45119}" dt="2022-03-24T03:42:24.064" v="33" actId="1076"/>
        <pc:sldMkLst>
          <pc:docMk/>
          <pc:sldMk cId="252621157" sldId="256"/>
        </pc:sldMkLst>
        <pc:spChg chg="mod">
          <ac:chgData name="Thuy Linh Do" userId="f60f9f76584ec879" providerId="LiveId" clId="{65DB6B66-9B93-40CE-85E9-C7E0D3D45119}" dt="2022-03-24T03:40:47.076" v="29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65DB6B66-9B93-40CE-85E9-C7E0D3D45119}" dt="2022-03-24T03:40:31.834" v="4" actId="1076"/>
          <ac:spMkLst>
            <pc:docMk/>
            <pc:sldMk cId="252621157" sldId="256"/>
            <ac:spMk id="18" creationId="{00000000-0000-0000-0000-000000000000}"/>
          </ac:spMkLst>
        </pc:spChg>
        <pc:picChg chg="del">
          <ac:chgData name="Thuy Linh Do" userId="f60f9f76584ec879" providerId="LiveId" clId="{65DB6B66-9B93-40CE-85E9-C7E0D3D45119}" dt="2022-03-24T03:41:41.768" v="30" actId="478"/>
          <ac:picMkLst>
            <pc:docMk/>
            <pc:sldMk cId="252621157" sldId="256"/>
            <ac:picMk id="4" creationId="{2C23C0BD-F106-49AD-A47F-362610F0AA21}"/>
          </ac:picMkLst>
        </pc:picChg>
        <pc:picChg chg="add mod">
          <ac:chgData name="Thuy Linh Do" userId="f60f9f76584ec879" providerId="LiveId" clId="{65DB6B66-9B93-40CE-85E9-C7E0D3D45119}" dt="2022-03-24T03:42:24.064" v="33" actId="1076"/>
          <ac:picMkLst>
            <pc:docMk/>
            <pc:sldMk cId="252621157" sldId="256"/>
            <ac:picMk id="2050" creationId="{E49391A6-0C0B-4A7C-BEC3-DCDF487B6CC9}"/>
          </ac:picMkLst>
        </pc:picChg>
      </pc:sldChg>
      <pc:sldChg chg="modSp mod">
        <pc:chgData name="Thuy Linh Do" userId="f60f9f76584ec879" providerId="LiveId" clId="{65DB6B66-9B93-40CE-85E9-C7E0D3D45119}" dt="2022-03-24T03:43:34.770" v="38" actId="20577"/>
        <pc:sldMkLst>
          <pc:docMk/>
          <pc:sldMk cId="2021924275" sldId="275"/>
        </pc:sldMkLst>
        <pc:spChg chg="mod">
          <ac:chgData name="Thuy Linh Do" userId="f60f9f76584ec879" providerId="LiveId" clId="{65DB6B66-9B93-40CE-85E9-C7E0D3D45119}" dt="2022-03-24T03:43:34.770" v="38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65DB6B66-9B93-40CE-85E9-C7E0D3D45119}" dt="2022-03-24T03:48:01.726" v="182"/>
        <pc:sldMkLst>
          <pc:docMk/>
          <pc:sldMk cId="3404845292" sldId="279"/>
        </pc:sldMkLst>
        <pc:spChg chg="add mod">
          <ac:chgData name="Thuy Linh Do" userId="f60f9f76584ec879" providerId="LiveId" clId="{65DB6B66-9B93-40CE-85E9-C7E0D3D45119}" dt="2022-03-24T03:46:33.780" v="79" actId="1076"/>
          <ac:spMkLst>
            <pc:docMk/>
            <pc:sldMk cId="3404845292" sldId="279"/>
            <ac:spMk id="2" creationId="{0D22981D-E362-4EE2-8829-04EFF88E495B}"/>
          </ac:spMkLst>
        </pc:spChg>
        <pc:spChg chg="add del mod">
          <ac:chgData name="Thuy Linh Do" userId="f60f9f76584ec879" providerId="LiveId" clId="{65DB6B66-9B93-40CE-85E9-C7E0D3D45119}" dt="2022-03-24T03:48:01.726" v="182"/>
          <ac:spMkLst>
            <pc:docMk/>
            <pc:sldMk cId="3404845292" sldId="279"/>
            <ac:spMk id="4" creationId="{692F582F-A963-452E-81A0-E6CEB46206AF}"/>
          </ac:spMkLst>
        </pc:spChg>
        <pc:spChg chg="del">
          <ac:chgData name="Thuy Linh Do" userId="f60f9f76584ec879" providerId="LiveId" clId="{65DB6B66-9B93-40CE-85E9-C7E0D3D45119}" dt="2022-03-24T03:45:49.864" v="74" actId="478"/>
          <ac:spMkLst>
            <pc:docMk/>
            <pc:sldMk cId="3404845292" sldId="279"/>
            <ac:spMk id="5" creationId="{75C74256-0982-4666-9C27-C9CCE84D81C3}"/>
          </ac:spMkLst>
        </pc:spChg>
        <pc:spChg chg="add mod">
          <ac:chgData name="Thuy Linh Do" userId="f60f9f76584ec879" providerId="LiveId" clId="{65DB6B66-9B93-40CE-85E9-C7E0D3D45119}" dt="2022-03-24T03:47:54.910" v="180" actId="113"/>
          <ac:spMkLst>
            <pc:docMk/>
            <pc:sldMk cId="3404845292" sldId="279"/>
            <ac:spMk id="6" creationId="{07E60762-FD45-4178-A162-0201453D9851}"/>
          </ac:spMkLst>
        </pc:spChg>
        <pc:spChg chg="del">
          <ac:chgData name="Thuy Linh Do" userId="f60f9f76584ec879" providerId="LiveId" clId="{65DB6B66-9B93-40CE-85E9-C7E0D3D45119}" dt="2022-03-24T03:45:56.340" v="75" actId="478"/>
          <ac:spMkLst>
            <pc:docMk/>
            <pc:sldMk cId="3404845292" sldId="279"/>
            <ac:spMk id="7" creationId="{992B62C0-4D7D-44BA-AA22-63A4F97469E1}"/>
          </ac:spMkLst>
        </pc:spChg>
        <pc:graphicFrameChg chg="add mod">
          <ac:chgData name="Thuy Linh Do" userId="f60f9f76584ec879" providerId="LiveId" clId="{65DB6B66-9B93-40CE-85E9-C7E0D3D45119}" dt="2022-03-24T03:46:33.780" v="79" actId="1076"/>
          <ac:graphicFrameMkLst>
            <pc:docMk/>
            <pc:sldMk cId="3404845292" sldId="279"/>
            <ac:graphicFrameMk id="3" creationId="{97D8EF37-DC7D-4214-8039-FC7C44B0193E}"/>
          </ac:graphicFrameMkLst>
        </pc:graphicFrameChg>
      </pc:sldChg>
      <pc:sldChg chg="addSp delSp modSp mod">
        <pc:chgData name="Thuy Linh Do" userId="f60f9f76584ec879" providerId="LiveId" clId="{65DB6B66-9B93-40CE-85E9-C7E0D3D45119}" dt="2022-03-24T03:51:43.990" v="207" actId="20577"/>
        <pc:sldMkLst>
          <pc:docMk/>
          <pc:sldMk cId="3563799751" sldId="281"/>
        </pc:sldMkLst>
        <pc:spChg chg="mod">
          <ac:chgData name="Thuy Linh Do" userId="f60f9f76584ec879" providerId="LiveId" clId="{65DB6B66-9B93-40CE-85E9-C7E0D3D45119}" dt="2022-03-24T03:48:52.717" v="186"/>
          <ac:spMkLst>
            <pc:docMk/>
            <pc:sldMk cId="3563799751" sldId="281"/>
            <ac:spMk id="14" creationId="{A57B5ECC-3B1D-4F7C-A77A-31D330E29B0F}"/>
          </ac:spMkLst>
        </pc:spChg>
        <pc:spChg chg="mod">
          <ac:chgData name="Thuy Linh Do" userId="f60f9f76584ec879" providerId="LiveId" clId="{65DB6B66-9B93-40CE-85E9-C7E0D3D45119}" dt="2022-03-24T03:51:27.739" v="205"/>
          <ac:spMkLst>
            <pc:docMk/>
            <pc:sldMk cId="3563799751" sldId="281"/>
            <ac:spMk id="17" creationId="{3C0F2DB8-AFE6-4FF2-A1A9-FF6849558BD2}"/>
          </ac:spMkLst>
        </pc:spChg>
        <pc:spChg chg="mod">
          <ac:chgData name="Thuy Linh Do" userId="f60f9f76584ec879" providerId="LiveId" clId="{65DB6B66-9B93-40CE-85E9-C7E0D3D45119}" dt="2022-03-24T03:51:43.990" v="207" actId="20577"/>
          <ac:spMkLst>
            <pc:docMk/>
            <pc:sldMk cId="3563799751" sldId="281"/>
            <ac:spMk id="18" creationId="{95DD1DF7-69C5-4BF9-90F3-CE6B8BA39E88}"/>
          </ac:spMkLst>
        </pc:spChg>
        <pc:picChg chg="del">
          <ac:chgData name="Thuy Linh Do" userId="f60f9f76584ec879" providerId="LiveId" clId="{65DB6B66-9B93-40CE-85E9-C7E0D3D45119}" dt="2022-03-24T03:48:58.933" v="187" actId="478"/>
          <ac:picMkLst>
            <pc:docMk/>
            <pc:sldMk cId="3563799751" sldId="281"/>
            <ac:picMk id="2" creationId="{BDFC8F87-E160-4256-BA56-2A3DB9150F70}"/>
          </ac:picMkLst>
        </pc:picChg>
        <pc:picChg chg="add mod">
          <ac:chgData name="Thuy Linh Do" userId="f60f9f76584ec879" providerId="LiveId" clId="{65DB6B66-9B93-40CE-85E9-C7E0D3D45119}" dt="2022-03-24T03:49:06.326" v="191" actId="1076"/>
          <ac:picMkLst>
            <pc:docMk/>
            <pc:sldMk cId="3563799751" sldId="281"/>
            <ac:picMk id="8" creationId="{FC8CB37E-B52F-461A-823B-6A332BB26838}"/>
          </ac:picMkLst>
        </pc:picChg>
      </pc:sldChg>
      <pc:sldChg chg="modSp mod">
        <pc:chgData name="Thuy Linh Do" userId="f60f9f76584ec879" providerId="LiveId" clId="{65DB6B66-9B93-40CE-85E9-C7E0D3D45119}" dt="2022-03-24T03:45:39.435" v="73"/>
        <pc:sldMkLst>
          <pc:docMk/>
          <pc:sldMk cId="1899537031" sldId="308"/>
        </pc:sldMkLst>
        <pc:spChg chg="mod">
          <ac:chgData name="Thuy Linh Do" userId="f60f9f76584ec879" providerId="LiveId" clId="{65DB6B66-9B93-40CE-85E9-C7E0D3D45119}" dt="2022-03-24T03:45:09.138" v="72" actId="20577"/>
          <ac:spMkLst>
            <pc:docMk/>
            <pc:sldMk cId="1899537031" sldId="308"/>
            <ac:spMk id="10" creationId="{84B3B549-1266-4EAE-813A-C4113FEA0F52}"/>
          </ac:spMkLst>
        </pc:spChg>
        <pc:spChg chg="mod">
          <ac:chgData name="Thuy Linh Do" userId="f60f9f76584ec879" providerId="LiveId" clId="{65DB6B66-9B93-40CE-85E9-C7E0D3D45119}" dt="2022-03-24T03:45:39.435" v="73"/>
          <ac:spMkLst>
            <pc:docMk/>
            <pc:sldMk cId="1899537031" sldId="308"/>
            <ac:spMk id="13" creationId="{867BA8B6-A54B-41FA-923E-275DD02489C0}"/>
          </ac:spMkLst>
        </pc:spChg>
      </pc:sldChg>
      <pc:sldChg chg="modSp mod">
        <pc:chgData name="Thuy Linh Do" userId="f60f9f76584ec879" providerId="LiveId" clId="{65DB6B66-9B93-40CE-85E9-C7E0D3D45119}" dt="2022-03-24T04:23:57.897" v="430"/>
        <pc:sldMkLst>
          <pc:docMk/>
          <pc:sldMk cId="2275727840" sldId="314"/>
        </pc:sldMkLst>
        <pc:spChg chg="mod">
          <ac:chgData name="Thuy Linh Do" userId="f60f9f76584ec879" providerId="LiveId" clId="{65DB6B66-9B93-40CE-85E9-C7E0D3D45119}" dt="2022-03-24T04:23:57.897" v="430"/>
          <ac:spMkLst>
            <pc:docMk/>
            <pc:sldMk cId="2275727840" sldId="314"/>
            <ac:spMk id="9" creationId="{B2625C90-98A3-4878-9F0E-449447B45580}"/>
          </ac:spMkLst>
        </pc:spChg>
      </pc:sldChg>
      <pc:sldChg chg="addSp delSp modSp mod">
        <pc:chgData name="Thuy Linh Do" userId="f60f9f76584ec879" providerId="LiveId" clId="{65DB6B66-9B93-40CE-85E9-C7E0D3D45119}" dt="2022-03-24T03:48:18.008" v="185"/>
        <pc:sldMkLst>
          <pc:docMk/>
          <pc:sldMk cId="3935826542" sldId="339"/>
        </pc:sldMkLst>
        <pc:spChg chg="add mod">
          <ac:chgData name="Thuy Linh Do" userId="f60f9f76584ec879" providerId="LiveId" clId="{65DB6B66-9B93-40CE-85E9-C7E0D3D45119}" dt="2022-03-24T03:48:18.008" v="185"/>
          <ac:spMkLst>
            <pc:docMk/>
            <pc:sldMk cId="3935826542" sldId="339"/>
            <ac:spMk id="14" creationId="{63C72C36-5411-4E37-AB26-34A0D3E11761}"/>
          </ac:spMkLst>
        </pc:spChg>
        <pc:spChg chg="add mod">
          <ac:chgData name="Thuy Linh Do" userId="f60f9f76584ec879" providerId="LiveId" clId="{65DB6B66-9B93-40CE-85E9-C7E0D3D45119}" dt="2022-03-24T03:48:18.008" v="185"/>
          <ac:spMkLst>
            <pc:docMk/>
            <pc:sldMk cId="3935826542" sldId="339"/>
            <ac:spMk id="15" creationId="{F22946F5-2A8C-4B43-B9C6-881A1117DA74}"/>
          </ac:spMkLst>
        </pc:spChg>
        <pc:spChg chg="del">
          <ac:chgData name="Thuy Linh Do" userId="f60f9f76584ec879" providerId="LiveId" clId="{65DB6B66-9B93-40CE-85E9-C7E0D3D45119}" dt="2022-03-24T03:48:11.147" v="183" actId="478"/>
          <ac:spMkLst>
            <pc:docMk/>
            <pc:sldMk cId="3935826542" sldId="339"/>
            <ac:spMk id="18" creationId="{D6CF13EC-AE82-4792-AF3C-783BD943FE11}"/>
          </ac:spMkLst>
        </pc:spChg>
        <pc:spChg chg="del">
          <ac:chgData name="Thuy Linh Do" userId="f60f9f76584ec879" providerId="LiveId" clId="{65DB6B66-9B93-40CE-85E9-C7E0D3D45119}" dt="2022-03-24T03:48:16.247" v="184" actId="478"/>
          <ac:spMkLst>
            <pc:docMk/>
            <pc:sldMk cId="3935826542" sldId="339"/>
            <ac:spMk id="19" creationId="{7D275076-0F30-4636-8EAF-EF6F9E5FCB42}"/>
          </ac:spMkLst>
        </pc:spChg>
      </pc:sldChg>
      <pc:sldChg chg="modSp mod">
        <pc:chgData name="Thuy Linh Do" userId="f60f9f76584ec879" providerId="LiveId" clId="{65DB6B66-9B93-40CE-85E9-C7E0D3D45119}" dt="2022-03-24T03:44:51.962" v="60" actId="14100"/>
        <pc:sldMkLst>
          <pc:docMk/>
          <pc:sldMk cId="1765095052" sldId="340"/>
        </pc:sldMkLst>
        <pc:spChg chg="mod">
          <ac:chgData name="Thuy Linh Do" userId="f60f9f76584ec879" providerId="LiveId" clId="{65DB6B66-9B93-40CE-85E9-C7E0D3D45119}" dt="2022-03-24T03:43:49.856" v="48" actId="20577"/>
          <ac:spMkLst>
            <pc:docMk/>
            <pc:sldMk cId="1765095052" sldId="340"/>
            <ac:spMk id="20" creationId="{00000000-0000-0000-0000-000000000000}"/>
          </ac:spMkLst>
        </pc:spChg>
        <pc:spChg chg="mod">
          <ac:chgData name="Thuy Linh Do" userId="f60f9f76584ec879" providerId="LiveId" clId="{65DB6B66-9B93-40CE-85E9-C7E0D3D45119}" dt="2022-03-24T03:44:17.494" v="54" actId="20577"/>
          <ac:spMkLst>
            <pc:docMk/>
            <pc:sldMk cId="1765095052" sldId="340"/>
            <ac:spMk id="21" creationId="{00000000-0000-0000-0000-000000000000}"/>
          </ac:spMkLst>
        </pc:spChg>
        <pc:spChg chg="mod">
          <ac:chgData name="Thuy Linh Do" userId="f60f9f76584ec879" providerId="LiveId" clId="{65DB6B66-9B93-40CE-85E9-C7E0D3D45119}" dt="2022-03-24T03:44:51.962" v="60" actId="14100"/>
          <ac:spMkLst>
            <pc:docMk/>
            <pc:sldMk cId="1765095052" sldId="340"/>
            <ac:spMk id="23" creationId="{00000000-0000-0000-0000-000000000000}"/>
          </ac:spMkLst>
        </pc:spChg>
        <pc:spChg chg="mod">
          <ac:chgData name="Thuy Linh Do" userId="f60f9f76584ec879" providerId="LiveId" clId="{65DB6B66-9B93-40CE-85E9-C7E0D3D45119}" dt="2022-03-24T03:44:48.648" v="59" actId="1076"/>
          <ac:spMkLst>
            <pc:docMk/>
            <pc:sldMk cId="1765095052" sldId="340"/>
            <ac:spMk id="29" creationId="{00000000-0000-0000-0000-000000000000}"/>
          </ac:spMkLst>
        </pc:spChg>
      </pc:sldChg>
      <pc:sldChg chg="addSp delSp modSp mod delAnim modAnim">
        <pc:chgData name="Thuy Linh Do" userId="f60f9f76584ec879" providerId="LiveId" clId="{65DB6B66-9B93-40CE-85E9-C7E0D3D45119}" dt="2022-03-24T04:10:59.111" v="357" actId="14100"/>
        <pc:sldMkLst>
          <pc:docMk/>
          <pc:sldMk cId="2607266152" sldId="342"/>
        </pc:sldMkLst>
        <pc:spChg chg="mod">
          <ac:chgData name="Thuy Linh Do" userId="f60f9f76584ec879" providerId="LiveId" clId="{65DB6B66-9B93-40CE-85E9-C7E0D3D45119}" dt="2022-03-24T04:01:44.977" v="254"/>
          <ac:spMkLst>
            <pc:docMk/>
            <pc:sldMk cId="2607266152" sldId="342"/>
            <ac:spMk id="8" creationId="{58837C03-15B0-4F4A-8CD7-DE20B1C80534}"/>
          </ac:spMkLst>
        </pc:spChg>
        <pc:spChg chg="mod">
          <ac:chgData name="Thuy Linh Do" userId="f60f9f76584ec879" providerId="LiveId" clId="{65DB6B66-9B93-40CE-85E9-C7E0D3D45119}" dt="2022-03-24T04:01:31.386" v="253" actId="20577"/>
          <ac:spMkLst>
            <pc:docMk/>
            <pc:sldMk cId="2607266152" sldId="342"/>
            <ac:spMk id="10" creationId="{5F65E3ED-02EC-4DEA-B1D6-6965B40AAA46}"/>
          </ac:spMkLst>
        </pc:spChg>
        <pc:spChg chg="add mod">
          <ac:chgData name="Thuy Linh Do" userId="f60f9f76584ec879" providerId="LiveId" clId="{65DB6B66-9B93-40CE-85E9-C7E0D3D45119}" dt="2022-03-24T04:09:28.569" v="289" actId="1076"/>
          <ac:spMkLst>
            <pc:docMk/>
            <pc:sldMk cId="2607266152" sldId="342"/>
            <ac:spMk id="16" creationId="{40D63252-DEF2-410A-8362-69BBA2D6BC10}"/>
          </ac:spMkLst>
        </pc:spChg>
        <pc:spChg chg="del">
          <ac:chgData name="Thuy Linh Do" userId="f60f9f76584ec879" providerId="LiveId" clId="{65DB6B66-9B93-40CE-85E9-C7E0D3D45119}" dt="2022-03-24T04:02:43.117" v="261" actId="478"/>
          <ac:spMkLst>
            <pc:docMk/>
            <pc:sldMk cId="2607266152" sldId="342"/>
            <ac:spMk id="17" creationId="{9375D0D7-BDE4-479C-9D1A-ECEBE554C84D}"/>
          </ac:spMkLst>
        </pc:spChg>
        <pc:spChg chg="del">
          <ac:chgData name="Thuy Linh Do" userId="f60f9f76584ec879" providerId="LiveId" clId="{65DB6B66-9B93-40CE-85E9-C7E0D3D45119}" dt="2022-03-24T04:02:40.820" v="260" actId="478"/>
          <ac:spMkLst>
            <pc:docMk/>
            <pc:sldMk cId="2607266152" sldId="342"/>
            <ac:spMk id="18" creationId="{9E04B6B9-CCE2-4165-9CC5-50788AE49940}"/>
          </ac:spMkLst>
        </pc:spChg>
        <pc:spChg chg="add mod">
          <ac:chgData name="Thuy Linh Do" userId="f60f9f76584ec879" providerId="LiveId" clId="{65DB6B66-9B93-40CE-85E9-C7E0D3D45119}" dt="2022-03-24T04:09:52.372" v="300" actId="20577"/>
          <ac:spMkLst>
            <pc:docMk/>
            <pc:sldMk cId="2607266152" sldId="342"/>
            <ac:spMk id="21" creationId="{F78F3566-2A85-49AC-84E0-97B2E6F2543D}"/>
          </ac:spMkLst>
        </pc:spChg>
        <pc:spChg chg="del">
          <ac:chgData name="Thuy Linh Do" userId="f60f9f76584ec879" providerId="LiveId" clId="{65DB6B66-9B93-40CE-85E9-C7E0D3D45119}" dt="2022-03-24T04:02:40.820" v="260" actId="478"/>
          <ac:spMkLst>
            <pc:docMk/>
            <pc:sldMk cId="2607266152" sldId="342"/>
            <ac:spMk id="22" creationId="{155311A3-AC95-4AC6-85E7-A69504EC85F0}"/>
          </ac:spMkLst>
        </pc:spChg>
        <pc:spChg chg="del">
          <ac:chgData name="Thuy Linh Do" userId="f60f9f76584ec879" providerId="LiveId" clId="{65DB6B66-9B93-40CE-85E9-C7E0D3D45119}" dt="2022-03-24T04:02:44.950" v="262" actId="478"/>
          <ac:spMkLst>
            <pc:docMk/>
            <pc:sldMk cId="2607266152" sldId="342"/>
            <ac:spMk id="23" creationId="{F1AE56D0-30FD-49FB-8D6F-E1C7312643C7}"/>
          </ac:spMkLst>
        </pc:spChg>
        <pc:spChg chg="add mod">
          <ac:chgData name="Thuy Linh Do" userId="f60f9f76584ec879" providerId="LiveId" clId="{65DB6B66-9B93-40CE-85E9-C7E0D3D45119}" dt="2022-03-24T04:10:13.545" v="315" actId="1076"/>
          <ac:spMkLst>
            <pc:docMk/>
            <pc:sldMk cId="2607266152" sldId="342"/>
            <ac:spMk id="24" creationId="{BA149120-08EA-4ACE-9C4C-2548325BC02C}"/>
          </ac:spMkLst>
        </pc:spChg>
        <pc:spChg chg="add mod">
          <ac:chgData name="Thuy Linh Do" userId="f60f9f76584ec879" providerId="LiveId" clId="{65DB6B66-9B93-40CE-85E9-C7E0D3D45119}" dt="2022-03-24T04:10:40.025" v="338" actId="1076"/>
          <ac:spMkLst>
            <pc:docMk/>
            <pc:sldMk cId="2607266152" sldId="342"/>
            <ac:spMk id="25" creationId="{CBEA4AC3-DD1C-4BE4-8A45-DAEDBE4961F0}"/>
          </ac:spMkLst>
        </pc:spChg>
        <pc:spChg chg="add mod">
          <ac:chgData name="Thuy Linh Do" userId="f60f9f76584ec879" providerId="LiveId" clId="{65DB6B66-9B93-40CE-85E9-C7E0D3D45119}" dt="2022-03-24T04:10:59.111" v="357" actId="14100"/>
          <ac:spMkLst>
            <pc:docMk/>
            <pc:sldMk cId="2607266152" sldId="342"/>
            <ac:spMk id="26" creationId="{CD347DEF-CAE7-43DA-8AF8-FF086A037B10}"/>
          </ac:spMkLst>
        </pc:spChg>
        <pc:picChg chg="del">
          <ac:chgData name="Thuy Linh Do" userId="f60f9f76584ec879" providerId="LiveId" clId="{65DB6B66-9B93-40CE-85E9-C7E0D3D45119}" dt="2022-03-24T04:01:49.834" v="255" actId="478"/>
          <ac:picMkLst>
            <pc:docMk/>
            <pc:sldMk cId="2607266152" sldId="342"/>
            <ac:picMk id="2" creationId="{85178D0F-789D-4DAE-84FC-A5A2D3F10E16}"/>
          </ac:picMkLst>
        </pc:picChg>
        <pc:picChg chg="add del mod">
          <ac:chgData name="Thuy Linh Do" userId="f60f9f76584ec879" providerId="LiveId" clId="{65DB6B66-9B93-40CE-85E9-C7E0D3D45119}" dt="2022-03-24T04:07:33.076" v="271" actId="478"/>
          <ac:picMkLst>
            <pc:docMk/>
            <pc:sldMk cId="2607266152" sldId="342"/>
            <ac:picMk id="3" creationId="{6C4CC3A3-0129-483C-8C7A-304AB5237165}"/>
          </ac:picMkLst>
        </pc:picChg>
        <pc:picChg chg="del">
          <ac:chgData name="Thuy Linh Do" userId="f60f9f76584ec879" providerId="LiveId" clId="{65DB6B66-9B93-40CE-85E9-C7E0D3D45119}" dt="2022-03-24T04:02:06.859" v="259" actId="478"/>
          <ac:picMkLst>
            <pc:docMk/>
            <pc:sldMk cId="2607266152" sldId="342"/>
            <ac:picMk id="4" creationId="{9CBF572E-F4FB-4D18-944F-F75529143A14}"/>
          </ac:picMkLst>
        </pc:picChg>
        <pc:picChg chg="del">
          <ac:chgData name="Thuy Linh Do" userId="f60f9f76584ec879" providerId="LiveId" clId="{65DB6B66-9B93-40CE-85E9-C7E0D3D45119}" dt="2022-03-24T04:02:05.116" v="258" actId="478"/>
          <ac:picMkLst>
            <pc:docMk/>
            <pc:sldMk cId="2607266152" sldId="342"/>
            <ac:picMk id="5" creationId="{E866FA13-42F0-4D49-B148-691584C7C38A}"/>
          </ac:picMkLst>
        </pc:picChg>
        <pc:picChg chg="add mod">
          <ac:chgData name="Thuy Linh Do" userId="f60f9f76584ec879" providerId="LiveId" clId="{65DB6B66-9B93-40CE-85E9-C7E0D3D45119}" dt="2022-03-24T04:02:50.887" v="265" actId="1076"/>
          <ac:picMkLst>
            <pc:docMk/>
            <pc:sldMk cId="2607266152" sldId="342"/>
            <ac:picMk id="7" creationId="{AB10AAC2-53F6-47F2-8E07-421E4BCBA3C7}"/>
          </ac:picMkLst>
        </pc:picChg>
        <pc:picChg chg="add mod">
          <ac:chgData name="Thuy Linh Do" userId="f60f9f76584ec879" providerId="LiveId" clId="{65DB6B66-9B93-40CE-85E9-C7E0D3D45119}" dt="2022-03-24T04:03:15.091" v="270" actId="1076"/>
          <ac:picMkLst>
            <pc:docMk/>
            <pc:sldMk cId="2607266152" sldId="342"/>
            <ac:picMk id="12" creationId="{4C79F21D-FA80-45EB-8313-0FD1E08EE11F}"/>
          </ac:picMkLst>
        </pc:picChg>
        <pc:picChg chg="add mod">
          <ac:chgData name="Thuy Linh Do" userId="f60f9f76584ec879" providerId="LiveId" clId="{65DB6B66-9B93-40CE-85E9-C7E0D3D45119}" dt="2022-03-24T04:08:28.493" v="273" actId="1076"/>
          <ac:picMkLst>
            <pc:docMk/>
            <pc:sldMk cId="2607266152" sldId="342"/>
            <ac:picMk id="14" creationId="{F95795AF-E736-4031-AE51-1E5EB6118774}"/>
          </ac:picMkLst>
        </pc:picChg>
      </pc:sldChg>
      <pc:sldChg chg="addSp delSp modSp mod">
        <pc:chgData name="Thuy Linh Do" userId="f60f9f76584ec879" providerId="LiveId" clId="{65DB6B66-9B93-40CE-85E9-C7E0D3D45119}" dt="2022-03-24T04:16:35.406" v="383"/>
        <pc:sldMkLst>
          <pc:docMk/>
          <pc:sldMk cId="1114855536" sldId="343"/>
        </pc:sldMkLst>
        <pc:spChg chg="add mod">
          <ac:chgData name="Thuy Linh Do" userId="f60f9f76584ec879" providerId="LiveId" clId="{65DB6B66-9B93-40CE-85E9-C7E0D3D45119}" dt="2022-03-24T04:16:08.010" v="381"/>
          <ac:spMkLst>
            <pc:docMk/>
            <pc:sldMk cId="1114855536" sldId="343"/>
            <ac:spMk id="19" creationId="{0168623D-7172-4D37-BB8C-0888561D50CB}"/>
          </ac:spMkLst>
        </pc:spChg>
        <pc:spChg chg="del">
          <ac:chgData name="Thuy Linh Do" userId="f60f9f76584ec879" providerId="LiveId" clId="{65DB6B66-9B93-40CE-85E9-C7E0D3D45119}" dt="2022-03-24T04:16:06.302" v="380" actId="478"/>
          <ac:spMkLst>
            <pc:docMk/>
            <pc:sldMk cId="1114855536" sldId="343"/>
            <ac:spMk id="20" creationId="{9E958BB2-626C-4F21-808B-46E351C26056}"/>
          </ac:spMkLst>
        </pc:spChg>
        <pc:spChg chg="del">
          <ac:chgData name="Thuy Linh Do" userId="f60f9f76584ec879" providerId="LiveId" clId="{65DB6B66-9B93-40CE-85E9-C7E0D3D45119}" dt="2022-03-24T04:16:06.302" v="380" actId="478"/>
          <ac:spMkLst>
            <pc:docMk/>
            <pc:sldMk cId="1114855536" sldId="343"/>
            <ac:spMk id="21" creationId="{AB4C02AA-FBB5-4111-906D-7D07F937E716}"/>
          </ac:spMkLst>
        </pc:spChg>
        <pc:spChg chg="mod">
          <ac:chgData name="Thuy Linh Do" userId="f60f9f76584ec879" providerId="LiveId" clId="{65DB6B66-9B93-40CE-85E9-C7E0D3D45119}" dt="2022-03-24T04:16:35.406" v="383"/>
          <ac:spMkLst>
            <pc:docMk/>
            <pc:sldMk cId="1114855536" sldId="343"/>
            <ac:spMk id="22" creationId="{0E14C896-A152-42EA-A78C-F9D50C4ED407}"/>
          </ac:spMkLst>
        </pc:spChg>
        <pc:spChg chg="del">
          <ac:chgData name="Thuy Linh Do" userId="f60f9f76584ec879" providerId="LiveId" clId="{65DB6B66-9B93-40CE-85E9-C7E0D3D45119}" dt="2022-03-24T04:16:06.302" v="380" actId="478"/>
          <ac:spMkLst>
            <pc:docMk/>
            <pc:sldMk cId="1114855536" sldId="343"/>
            <ac:spMk id="23" creationId="{EAE29D9F-6834-440B-A593-EFEDD2781ADC}"/>
          </ac:spMkLst>
        </pc:spChg>
        <pc:spChg chg="add mod">
          <ac:chgData name="Thuy Linh Do" userId="f60f9f76584ec879" providerId="LiveId" clId="{65DB6B66-9B93-40CE-85E9-C7E0D3D45119}" dt="2022-03-24T04:16:08.010" v="381"/>
          <ac:spMkLst>
            <pc:docMk/>
            <pc:sldMk cId="1114855536" sldId="343"/>
            <ac:spMk id="26" creationId="{9CDCB3D9-618A-4A69-ACB4-F52147565F8B}"/>
          </ac:spMkLst>
        </pc:spChg>
        <pc:spChg chg="add mod">
          <ac:chgData name="Thuy Linh Do" userId="f60f9f76584ec879" providerId="LiveId" clId="{65DB6B66-9B93-40CE-85E9-C7E0D3D45119}" dt="2022-03-24T04:16:08.010" v="381"/>
          <ac:spMkLst>
            <pc:docMk/>
            <pc:sldMk cId="1114855536" sldId="343"/>
            <ac:spMk id="27" creationId="{EF591705-C159-44D7-ADDE-3162859F39F7}"/>
          </ac:spMkLst>
        </pc:spChg>
      </pc:sldChg>
      <pc:sldChg chg="addSp delSp modSp mod delAnim modAnim">
        <pc:chgData name="Thuy Linh Do" userId="f60f9f76584ec879" providerId="LiveId" clId="{65DB6B66-9B93-40CE-85E9-C7E0D3D45119}" dt="2022-03-24T04:21:55.594" v="426" actId="1076"/>
        <pc:sldMkLst>
          <pc:docMk/>
          <pc:sldMk cId="3409532850" sldId="344"/>
        </pc:sldMkLst>
        <pc:spChg chg="add mod">
          <ac:chgData name="Thuy Linh Do" userId="f60f9f76584ec879" providerId="LiveId" clId="{65DB6B66-9B93-40CE-85E9-C7E0D3D45119}" dt="2022-03-24T04:18:11.942" v="398" actId="1076"/>
          <ac:spMkLst>
            <pc:docMk/>
            <pc:sldMk cId="3409532850" sldId="344"/>
            <ac:spMk id="2" creationId="{FCDEC765-F825-4FF5-ABEF-DCBF2252BB90}"/>
          </ac:spMkLst>
        </pc:spChg>
        <pc:spChg chg="add mod">
          <ac:chgData name="Thuy Linh Do" userId="f60f9f76584ec879" providerId="LiveId" clId="{65DB6B66-9B93-40CE-85E9-C7E0D3D45119}" dt="2022-03-24T04:20:11.138" v="415" actId="1076"/>
          <ac:spMkLst>
            <pc:docMk/>
            <pc:sldMk cId="3409532850" sldId="344"/>
            <ac:spMk id="5" creationId="{272AA4D9-E009-4DD7-BBE2-F03E4DF1FDE3}"/>
          </ac:spMkLst>
        </pc:spChg>
        <pc:spChg chg="mod">
          <ac:chgData name="Thuy Linh Do" userId="f60f9f76584ec879" providerId="LiveId" clId="{65DB6B66-9B93-40CE-85E9-C7E0D3D45119}" dt="2022-03-24T04:21:55.594" v="426" actId="1076"/>
          <ac:spMkLst>
            <pc:docMk/>
            <pc:sldMk cId="3409532850" sldId="344"/>
            <ac:spMk id="8" creationId="{58837C03-15B0-4F4A-8CD7-DE20B1C80534}"/>
          </ac:spMkLst>
        </pc:spChg>
        <pc:spChg chg="mod">
          <ac:chgData name="Thuy Linh Do" userId="f60f9f76584ec879" providerId="LiveId" clId="{65DB6B66-9B93-40CE-85E9-C7E0D3D45119}" dt="2022-03-24T04:16:58.421" v="385" actId="20577"/>
          <ac:spMkLst>
            <pc:docMk/>
            <pc:sldMk cId="3409532850" sldId="344"/>
            <ac:spMk id="10" creationId="{5F65E3ED-02EC-4DEA-B1D6-6965B40AAA46}"/>
          </ac:spMkLst>
        </pc:spChg>
        <pc:spChg chg="del">
          <ac:chgData name="Thuy Linh Do" userId="f60f9f76584ec879" providerId="LiveId" clId="{65DB6B66-9B93-40CE-85E9-C7E0D3D45119}" dt="2022-03-24T04:17:53.903" v="393" actId="478"/>
          <ac:spMkLst>
            <pc:docMk/>
            <pc:sldMk cId="3409532850" sldId="344"/>
            <ac:spMk id="16" creationId="{88F1B944-D296-40D3-8588-F5615B8A4EE2}"/>
          </ac:spMkLst>
        </pc:spChg>
        <pc:spChg chg="del">
          <ac:chgData name="Thuy Linh Do" userId="f60f9f76584ec879" providerId="LiveId" clId="{65DB6B66-9B93-40CE-85E9-C7E0D3D45119}" dt="2022-03-24T04:17:53.903" v="393" actId="478"/>
          <ac:spMkLst>
            <pc:docMk/>
            <pc:sldMk cId="3409532850" sldId="344"/>
            <ac:spMk id="17" creationId="{346B4507-0EBC-4E8C-AB15-9F5813856FCB}"/>
          </ac:spMkLst>
        </pc:spChg>
        <pc:spChg chg="del">
          <ac:chgData name="Thuy Linh Do" userId="f60f9f76584ec879" providerId="LiveId" clId="{65DB6B66-9B93-40CE-85E9-C7E0D3D45119}" dt="2022-03-24T04:17:50.240" v="391" actId="478"/>
          <ac:spMkLst>
            <pc:docMk/>
            <pc:sldMk cId="3409532850" sldId="344"/>
            <ac:spMk id="19" creationId="{D78D8345-0094-4B84-933B-F3F5F57AACE6}"/>
          </ac:spMkLst>
        </pc:spChg>
        <pc:spChg chg="del">
          <ac:chgData name="Thuy Linh Do" userId="f60f9f76584ec879" providerId="LiveId" clId="{65DB6B66-9B93-40CE-85E9-C7E0D3D45119}" dt="2022-03-24T04:17:46.831" v="390" actId="478"/>
          <ac:spMkLst>
            <pc:docMk/>
            <pc:sldMk cId="3409532850" sldId="344"/>
            <ac:spMk id="20" creationId="{FB5F191F-3CDB-45FA-AAA0-D9B1812F7A8D}"/>
          </ac:spMkLst>
        </pc:spChg>
        <pc:spChg chg="del">
          <ac:chgData name="Thuy Linh Do" userId="f60f9f76584ec879" providerId="LiveId" clId="{65DB6B66-9B93-40CE-85E9-C7E0D3D45119}" dt="2022-03-24T04:17:46.831" v="390" actId="478"/>
          <ac:spMkLst>
            <pc:docMk/>
            <pc:sldMk cId="3409532850" sldId="344"/>
            <ac:spMk id="22" creationId="{FFDBB6A8-4E22-4492-990E-E5174C7D7070}"/>
          </ac:spMkLst>
        </pc:spChg>
        <pc:spChg chg="del">
          <ac:chgData name="Thuy Linh Do" userId="f60f9f76584ec879" providerId="LiveId" clId="{65DB6B66-9B93-40CE-85E9-C7E0D3D45119}" dt="2022-03-24T04:17:36.851" v="388" actId="478"/>
          <ac:spMkLst>
            <pc:docMk/>
            <pc:sldMk cId="3409532850" sldId="344"/>
            <ac:spMk id="23" creationId="{B8F5FC56-1F28-4B54-80F2-6C2678FF3D2A}"/>
          </ac:spMkLst>
        </pc:spChg>
        <pc:spChg chg="del">
          <ac:chgData name="Thuy Linh Do" userId="f60f9f76584ec879" providerId="LiveId" clId="{65DB6B66-9B93-40CE-85E9-C7E0D3D45119}" dt="2022-03-24T04:17:36.851" v="388" actId="478"/>
          <ac:spMkLst>
            <pc:docMk/>
            <pc:sldMk cId="3409532850" sldId="344"/>
            <ac:spMk id="24" creationId="{CEB759D9-FCC4-4341-9159-27F27D54A39E}"/>
          </ac:spMkLst>
        </pc:spChg>
        <pc:spChg chg="del">
          <ac:chgData name="Thuy Linh Do" userId="f60f9f76584ec879" providerId="LiveId" clId="{65DB6B66-9B93-40CE-85E9-C7E0D3D45119}" dt="2022-03-24T04:17:36.851" v="388" actId="478"/>
          <ac:spMkLst>
            <pc:docMk/>
            <pc:sldMk cId="3409532850" sldId="344"/>
            <ac:spMk id="25" creationId="{92916255-EE9A-43BB-84F5-031A00650043}"/>
          </ac:spMkLst>
        </pc:spChg>
        <pc:spChg chg="del">
          <ac:chgData name="Thuy Linh Do" userId="f60f9f76584ec879" providerId="LiveId" clId="{65DB6B66-9B93-40CE-85E9-C7E0D3D45119}" dt="2022-03-24T04:17:52.138" v="392" actId="478"/>
          <ac:spMkLst>
            <pc:docMk/>
            <pc:sldMk cId="3409532850" sldId="344"/>
            <ac:spMk id="26" creationId="{AE32D4D9-3B82-479E-B51F-0BF8147AC49D}"/>
          </ac:spMkLst>
        </pc:spChg>
        <pc:graphicFrameChg chg="add mod">
          <ac:chgData name="Thuy Linh Do" userId="f60f9f76584ec879" providerId="LiveId" clId="{65DB6B66-9B93-40CE-85E9-C7E0D3D45119}" dt="2022-03-24T04:18:11.942" v="398" actId="1076"/>
          <ac:graphicFrameMkLst>
            <pc:docMk/>
            <pc:sldMk cId="3409532850" sldId="344"/>
            <ac:graphicFrameMk id="4" creationId="{DB11B528-771D-4620-95CF-E406056127A7}"/>
          </ac:graphicFrameMkLst>
        </pc:graphicFrameChg>
        <pc:picChg chg="del">
          <ac:chgData name="Thuy Linh Do" userId="f60f9f76584ec879" providerId="LiveId" clId="{65DB6B66-9B93-40CE-85E9-C7E0D3D45119}" dt="2022-03-24T04:17:30.285" v="387" actId="478"/>
          <ac:picMkLst>
            <pc:docMk/>
            <pc:sldMk cId="3409532850" sldId="344"/>
            <ac:picMk id="12" creationId="{E70FC3DC-2B77-4CE3-ADFB-1A30164B39AB}"/>
          </ac:picMkLst>
        </pc:picChg>
        <pc:picChg chg="add mod">
          <ac:chgData name="Thuy Linh Do" userId="f60f9f76584ec879" providerId="LiveId" clId="{65DB6B66-9B93-40CE-85E9-C7E0D3D45119}" dt="2022-03-24T04:19:05.196" v="401" actId="14100"/>
          <ac:picMkLst>
            <pc:docMk/>
            <pc:sldMk cId="3409532850" sldId="344"/>
            <ac:picMk id="21" creationId="{CEED4CF3-057F-4A1D-873D-57278080B9B9}"/>
          </ac:picMkLst>
        </pc:picChg>
        <pc:picChg chg="add mod">
          <ac:chgData name="Thuy Linh Do" userId="f60f9f76584ec879" providerId="LiveId" clId="{65DB6B66-9B93-40CE-85E9-C7E0D3D45119}" dt="2022-03-24T04:19:18.645" v="403" actId="1076"/>
          <ac:picMkLst>
            <pc:docMk/>
            <pc:sldMk cId="3409532850" sldId="344"/>
            <ac:picMk id="27" creationId="{E2F5CA40-CCD4-4DA5-A942-50CDD79E6C58}"/>
          </ac:picMkLst>
        </pc:picChg>
        <pc:picChg chg="add mod">
          <ac:chgData name="Thuy Linh Do" userId="f60f9f76584ec879" providerId="LiveId" clId="{65DB6B66-9B93-40CE-85E9-C7E0D3D45119}" dt="2022-03-24T04:19:29.836" v="405" actId="1076"/>
          <ac:picMkLst>
            <pc:docMk/>
            <pc:sldMk cId="3409532850" sldId="344"/>
            <ac:picMk id="28" creationId="{98AF9C55-4830-4090-86E6-87AF0BD12394}"/>
          </ac:picMkLst>
        </pc:picChg>
        <pc:picChg chg="add mod">
          <ac:chgData name="Thuy Linh Do" userId="f60f9f76584ec879" providerId="LiveId" clId="{65DB6B66-9B93-40CE-85E9-C7E0D3D45119}" dt="2022-03-24T04:19:35.889" v="407" actId="1076"/>
          <ac:picMkLst>
            <pc:docMk/>
            <pc:sldMk cId="3409532850" sldId="344"/>
            <ac:picMk id="29" creationId="{619AB3AA-1564-4BBC-9B79-62AA1D2C2FF9}"/>
          </ac:picMkLst>
        </pc:picChg>
        <pc:picChg chg="add mod">
          <ac:chgData name="Thuy Linh Do" userId="f60f9f76584ec879" providerId="LiveId" clId="{65DB6B66-9B93-40CE-85E9-C7E0D3D45119}" dt="2022-03-24T04:19:41.278" v="409" actId="1076"/>
          <ac:picMkLst>
            <pc:docMk/>
            <pc:sldMk cId="3409532850" sldId="344"/>
            <ac:picMk id="30" creationId="{F9FC935A-193D-45AB-8ED4-A43A83145F43}"/>
          </ac:picMkLst>
        </pc:picChg>
        <pc:picChg chg="add mod">
          <ac:chgData name="Thuy Linh Do" userId="f60f9f76584ec879" providerId="LiveId" clId="{65DB6B66-9B93-40CE-85E9-C7E0D3D45119}" dt="2022-03-24T04:19:47.836" v="411" actId="1076"/>
          <ac:picMkLst>
            <pc:docMk/>
            <pc:sldMk cId="3409532850" sldId="344"/>
            <ac:picMk id="31" creationId="{140D650F-D418-40F0-B96B-ED76125462F6}"/>
          </ac:picMkLst>
        </pc:picChg>
      </pc:sldChg>
      <pc:sldChg chg="addSp delSp modSp mod modAnim">
        <pc:chgData name="Thuy Linh Do" userId="f60f9f76584ec879" providerId="LiveId" clId="{65DB6B66-9B93-40CE-85E9-C7E0D3D45119}" dt="2022-03-24T04:22:19.730" v="429" actId="1076"/>
        <pc:sldMkLst>
          <pc:docMk/>
          <pc:sldMk cId="3971969394" sldId="345"/>
        </pc:sldMkLst>
        <pc:spChg chg="mod">
          <ac:chgData name="Thuy Linh Do" userId="f60f9f76584ec879" providerId="LiveId" clId="{65DB6B66-9B93-40CE-85E9-C7E0D3D45119}" dt="2022-03-24T04:21:02.449" v="419" actId="20577"/>
          <ac:spMkLst>
            <pc:docMk/>
            <pc:sldMk cId="3971969394" sldId="345"/>
            <ac:spMk id="10" creationId="{5F65E3ED-02EC-4DEA-B1D6-6965B40AAA46}"/>
          </ac:spMkLst>
        </pc:spChg>
        <pc:spChg chg="add mod">
          <ac:chgData name="Thuy Linh Do" userId="f60f9f76584ec879" providerId="LiveId" clId="{65DB6B66-9B93-40CE-85E9-C7E0D3D45119}" dt="2022-03-24T04:22:19.730" v="429" actId="1076"/>
          <ac:spMkLst>
            <pc:docMk/>
            <pc:sldMk cId="3971969394" sldId="345"/>
            <ac:spMk id="21" creationId="{F149CF78-3EAA-4FE3-88ED-524867E31E02}"/>
          </ac:spMkLst>
        </pc:spChg>
        <pc:graphicFrameChg chg="add mod">
          <ac:chgData name="Thuy Linh Do" userId="f60f9f76584ec879" providerId="LiveId" clId="{65DB6B66-9B93-40CE-85E9-C7E0D3D45119}" dt="2022-03-24T04:22:14.208" v="428" actId="1076"/>
          <ac:graphicFrameMkLst>
            <pc:docMk/>
            <pc:sldMk cId="3971969394" sldId="345"/>
            <ac:graphicFrameMk id="12" creationId="{2041ADCD-F3C6-4D00-BE11-F606B19285EE}"/>
          </ac:graphicFrameMkLst>
        </pc:graphicFrameChg>
        <pc:picChg chg="del">
          <ac:chgData name="Thuy Linh Do" userId="f60f9f76584ec879" providerId="LiveId" clId="{65DB6B66-9B93-40CE-85E9-C7E0D3D45119}" dt="2022-03-24T04:21:33.805" v="424" actId="478"/>
          <ac:picMkLst>
            <pc:docMk/>
            <pc:sldMk cId="3971969394" sldId="345"/>
            <ac:picMk id="3" creationId="{14F5BEF6-2882-4ED8-A62C-D4D93ECCF877}"/>
          </ac:picMkLst>
        </pc:picChg>
        <pc:picChg chg="del">
          <ac:chgData name="Thuy Linh Do" userId="f60f9f76584ec879" providerId="LiveId" clId="{65DB6B66-9B93-40CE-85E9-C7E0D3D45119}" dt="2022-03-24T04:21:18.584" v="420" actId="478"/>
          <ac:picMkLst>
            <pc:docMk/>
            <pc:sldMk cId="3971969394" sldId="345"/>
            <ac:picMk id="6" creationId="{DB86B0DA-A293-4B5A-AC50-01EAC78BCD65}"/>
          </ac:picMkLst>
        </pc:picChg>
        <pc:picChg chg="add mod">
          <ac:chgData name="Thuy Linh Do" userId="f60f9f76584ec879" providerId="LiveId" clId="{65DB6B66-9B93-40CE-85E9-C7E0D3D45119}" dt="2022-03-24T04:21:44.052" v="425" actId="1076"/>
          <ac:picMkLst>
            <pc:docMk/>
            <pc:sldMk cId="3971969394" sldId="345"/>
            <ac:picMk id="11" creationId="{7BF3F7A8-343E-47B2-9A8F-0531340F98D6}"/>
          </ac:picMkLst>
        </pc:picChg>
        <pc:picChg chg="add mod">
          <ac:chgData name="Thuy Linh Do" userId="f60f9f76584ec879" providerId="LiveId" clId="{65DB6B66-9B93-40CE-85E9-C7E0D3D45119}" dt="2022-03-24T04:22:14.208" v="428" actId="1076"/>
          <ac:picMkLst>
            <pc:docMk/>
            <pc:sldMk cId="3971969394" sldId="345"/>
            <ac:picMk id="14" creationId="{61F48E0A-EEA6-4F21-BCF9-913575820202}"/>
          </ac:picMkLst>
        </pc:picChg>
        <pc:picChg chg="add mod">
          <ac:chgData name="Thuy Linh Do" userId="f60f9f76584ec879" providerId="LiveId" clId="{65DB6B66-9B93-40CE-85E9-C7E0D3D45119}" dt="2022-03-24T04:22:14.208" v="428" actId="1076"/>
          <ac:picMkLst>
            <pc:docMk/>
            <pc:sldMk cId="3971969394" sldId="345"/>
            <ac:picMk id="16" creationId="{BFAD8856-AA7B-4D3C-85D8-3473A28D6F92}"/>
          </ac:picMkLst>
        </pc:picChg>
        <pc:picChg chg="add mod">
          <ac:chgData name="Thuy Linh Do" userId="f60f9f76584ec879" providerId="LiveId" clId="{65DB6B66-9B93-40CE-85E9-C7E0D3D45119}" dt="2022-03-24T04:22:14.208" v="428" actId="1076"/>
          <ac:picMkLst>
            <pc:docMk/>
            <pc:sldMk cId="3971969394" sldId="345"/>
            <ac:picMk id="17" creationId="{9E7AD8EB-7186-4765-95DA-AFBAC962F81C}"/>
          </ac:picMkLst>
        </pc:picChg>
        <pc:picChg chg="add mod">
          <ac:chgData name="Thuy Linh Do" userId="f60f9f76584ec879" providerId="LiveId" clId="{65DB6B66-9B93-40CE-85E9-C7E0D3D45119}" dt="2022-03-24T04:22:14.208" v="428" actId="1076"/>
          <ac:picMkLst>
            <pc:docMk/>
            <pc:sldMk cId="3971969394" sldId="345"/>
            <ac:picMk id="18" creationId="{1B74E676-BB73-4809-B803-B99E7D56F250}"/>
          </ac:picMkLst>
        </pc:picChg>
        <pc:picChg chg="add mod">
          <ac:chgData name="Thuy Linh Do" userId="f60f9f76584ec879" providerId="LiveId" clId="{65DB6B66-9B93-40CE-85E9-C7E0D3D45119}" dt="2022-03-24T04:22:14.208" v="428" actId="1076"/>
          <ac:picMkLst>
            <pc:docMk/>
            <pc:sldMk cId="3971969394" sldId="345"/>
            <ac:picMk id="19" creationId="{AF632662-EBA6-458A-AE6D-0C2B95D5A4DC}"/>
          </ac:picMkLst>
        </pc:picChg>
        <pc:picChg chg="add mod">
          <ac:chgData name="Thuy Linh Do" userId="f60f9f76584ec879" providerId="LiveId" clId="{65DB6B66-9B93-40CE-85E9-C7E0D3D45119}" dt="2022-03-24T04:22:14.208" v="428" actId="1076"/>
          <ac:picMkLst>
            <pc:docMk/>
            <pc:sldMk cId="3971969394" sldId="345"/>
            <ac:picMk id="20" creationId="{539AF0D7-FA5F-45E6-9611-C849949A5B7F}"/>
          </ac:picMkLst>
        </pc:picChg>
      </pc:sldChg>
      <pc:sldChg chg="addSp delSp modSp mod">
        <pc:chgData name="Thuy Linh Do" userId="f60f9f76584ec879" providerId="LiveId" clId="{65DB6B66-9B93-40CE-85E9-C7E0D3D45119}" dt="2022-03-24T03:59:40.564" v="231" actId="1076"/>
        <pc:sldMkLst>
          <pc:docMk/>
          <pc:sldMk cId="2464889281" sldId="347"/>
        </pc:sldMkLst>
        <pc:spChg chg="mod">
          <ac:chgData name="Thuy Linh Do" userId="f60f9f76584ec879" providerId="LiveId" clId="{65DB6B66-9B93-40CE-85E9-C7E0D3D45119}" dt="2022-03-24T03:54:55.372" v="221"/>
          <ac:spMkLst>
            <pc:docMk/>
            <pc:sldMk cId="2464889281" sldId="347"/>
            <ac:spMk id="8" creationId="{58837C03-15B0-4F4A-8CD7-DE20B1C80534}"/>
          </ac:spMkLst>
        </pc:spChg>
        <pc:spChg chg="del">
          <ac:chgData name="Thuy Linh Do" userId="f60f9f76584ec879" providerId="LiveId" clId="{65DB6B66-9B93-40CE-85E9-C7E0D3D45119}" dt="2022-03-24T03:55:31.496" v="223" actId="478"/>
          <ac:spMkLst>
            <pc:docMk/>
            <pc:sldMk cId="2464889281" sldId="347"/>
            <ac:spMk id="11" creationId="{0255E250-1075-430D-B6BA-0B4FF723BB22}"/>
          </ac:spMkLst>
        </pc:spChg>
        <pc:picChg chg="del">
          <ac:chgData name="Thuy Linh Do" userId="f60f9f76584ec879" providerId="LiveId" clId="{65DB6B66-9B93-40CE-85E9-C7E0D3D45119}" dt="2022-03-24T03:55:28.558" v="222" actId="478"/>
          <ac:picMkLst>
            <pc:docMk/>
            <pc:sldMk cId="2464889281" sldId="347"/>
            <ac:picMk id="2" creationId="{503EB9FD-48F2-4784-B0E8-7795EFA17075}"/>
          </ac:picMkLst>
        </pc:picChg>
        <pc:picChg chg="add mod">
          <ac:chgData name="Thuy Linh Do" userId="f60f9f76584ec879" providerId="LiveId" clId="{65DB6B66-9B93-40CE-85E9-C7E0D3D45119}" dt="2022-03-24T03:56:05.206" v="226" actId="1076"/>
          <ac:picMkLst>
            <pc:docMk/>
            <pc:sldMk cId="2464889281" sldId="347"/>
            <ac:picMk id="4" creationId="{A0112291-80BE-4819-A9EB-4A26D5590CB6}"/>
          </ac:picMkLst>
        </pc:picChg>
        <pc:picChg chg="add mod">
          <ac:chgData name="Thuy Linh Do" userId="f60f9f76584ec879" providerId="LiveId" clId="{65DB6B66-9B93-40CE-85E9-C7E0D3D45119}" dt="2022-03-24T03:59:40.564" v="231" actId="1076"/>
          <ac:picMkLst>
            <pc:docMk/>
            <pc:sldMk cId="2464889281" sldId="347"/>
            <ac:picMk id="4098" creationId="{DFBC14D9-F27B-4106-8F8D-CAD153542700}"/>
          </ac:picMkLst>
        </pc:picChg>
      </pc:sldChg>
      <pc:sldChg chg="del">
        <pc:chgData name="Thuy Linh Do" userId="f60f9f76584ec879" providerId="LiveId" clId="{65DB6B66-9B93-40CE-85E9-C7E0D3D45119}" dt="2022-03-24T04:01:20.369" v="251" actId="2696"/>
        <pc:sldMkLst>
          <pc:docMk/>
          <pc:sldMk cId="1756774524" sldId="348"/>
        </pc:sldMkLst>
      </pc:sldChg>
      <pc:sldChg chg="addSp delSp modSp mod modAnim">
        <pc:chgData name="Thuy Linh Do" userId="f60f9f76584ec879" providerId="LiveId" clId="{65DB6B66-9B93-40CE-85E9-C7E0D3D45119}" dt="2022-03-24T04:15:41.853" v="379" actId="1076"/>
        <pc:sldMkLst>
          <pc:docMk/>
          <pc:sldMk cId="3980994802" sldId="349"/>
        </pc:sldMkLst>
        <pc:spChg chg="del">
          <ac:chgData name="Thuy Linh Do" userId="f60f9f76584ec879" providerId="LiveId" clId="{65DB6B66-9B93-40CE-85E9-C7E0D3D45119}" dt="2022-03-24T04:13:39.186" v="361" actId="478"/>
          <ac:spMkLst>
            <pc:docMk/>
            <pc:sldMk cId="3980994802" sldId="349"/>
            <ac:spMk id="2" creationId="{19A3F53A-4754-4833-9CD8-6CAF1D893D01}"/>
          </ac:spMkLst>
        </pc:spChg>
        <pc:spChg chg="mod">
          <ac:chgData name="Thuy Linh Do" userId="f60f9f76584ec879" providerId="LiveId" clId="{65DB6B66-9B93-40CE-85E9-C7E0D3D45119}" dt="2022-03-24T04:13:36.813" v="360"/>
          <ac:spMkLst>
            <pc:docMk/>
            <pc:sldMk cId="3980994802" sldId="349"/>
            <ac:spMk id="8" creationId="{58837C03-15B0-4F4A-8CD7-DE20B1C80534}"/>
          </ac:spMkLst>
        </pc:spChg>
        <pc:spChg chg="mod">
          <ac:chgData name="Thuy Linh Do" userId="f60f9f76584ec879" providerId="LiveId" clId="{65DB6B66-9B93-40CE-85E9-C7E0D3D45119}" dt="2022-03-24T04:13:19.041" v="359" actId="20577"/>
          <ac:spMkLst>
            <pc:docMk/>
            <pc:sldMk cId="3980994802" sldId="349"/>
            <ac:spMk id="10" creationId="{5F65E3ED-02EC-4DEA-B1D6-6965B40AAA46}"/>
          </ac:spMkLst>
        </pc:spChg>
        <pc:graphicFrameChg chg="add mod modGraphic">
          <ac:chgData name="Thuy Linh Do" userId="f60f9f76584ec879" providerId="LiveId" clId="{65DB6B66-9B93-40CE-85E9-C7E0D3D45119}" dt="2022-03-24T04:14:22.664" v="369" actId="1076"/>
          <ac:graphicFrameMkLst>
            <pc:docMk/>
            <pc:sldMk cId="3980994802" sldId="349"/>
            <ac:graphicFrameMk id="3" creationId="{CDD929B6-EE3D-491F-8A34-FADCEE03A636}"/>
          </ac:graphicFrameMkLst>
        </pc:graphicFrameChg>
        <pc:picChg chg="add mod">
          <ac:chgData name="Thuy Linh Do" userId="f60f9f76584ec879" providerId="LiveId" clId="{65DB6B66-9B93-40CE-85E9-C7E0D3D45119}" dt="2022-03-24T04:14:58.927" v="371" actId="1076"/>
          <ac:picMkLst>
            <pc:docMk/>
            <pc:sldMk cId="3980994802" sldId="349"/>
            <ac:picMk id="11" creationId="{CE5C0D7D-9EC5-4E6C-BB81-DB75FE8CAE06}"/>
          </ac:picMkLst>
        </pc:picChg>
        <pc:picChg chg="add mod">
          <ac:chgData name="Thuy Linh Do" userId="f60f9f76584ec879" providerId="LiveId" clId="{65DB6B66-9B93-40CE-85E9-C7E0D3D45119}" dt="2022-03-24T04:15:23.722" v="373" actId="1076"/>
          <ac:picMkLst>
            <pc:docMk/>
            <pc:sldMk cId="3980994802" sldId="349"/>
            <ac:picMk id="12" creationId="{987502A5-A20C-4C9B-A45C-ECD580DFEE2C}"/>
          </ac:picMkLst>
        </pc:picChg>
        <pc:picChg chg="add mod">
          <ac:chgData name="Thuy Linh Do" userId="f60f9f76584ec879" providerId="LiveId" clId="{65DB6B66-9B93-40CE-85E9-C7E0D3D45119}" dt="2022-03-24T04:15:30.501" v="375" actId="1076"/>
          <ac:picMkLst>
            <pc:docMk/>
            <pc:sldMk cId="3980994802" sldId="349"/>
            <ac:picMk id="14" creationId="{F28A544F-EFF3-4B55-924A-738369951194}"/>
          </ac:picMkLst>
        </pc:picChg>
        <pc:picChg chg="add mod">
          <ac:chgData name="Thuy Linh Do" userId="f60f9f76584ec879" providerId="LiveId" clId="{65DB6B66-9B93-40CE-85E9-C7E0D3D45119}" dt="2022-03-24T04:15:36.351" v="377" actId="1076"/>
          <ac:picMkLst>
            <pc:docMk/>
            <pc:sldMk cId="3980994802" sldId="349"/>
            <ac:picMk id="16" creationId="{FFFB7770-C49A-4E8C-9394-19872C2230CF}"/>
          </ac:picMkLst>
        </pc:picChg>
        <pc:picChg chg="add mod">
          <ac:chgData name="Thuy Linh Do" userId="f60f9f76584ec879" providerId="LiveId" clId="{65DB6B66-9B93-40CE-85E9-C7E0D3D45119}" dt="2022-03-24T04:15:41.853" v="379" actId="1076"/>
          <ac:picMkLst>
            <pc:docMk/>
            <pc:sldMk cId="3980994802" sldId="349"/>
            <ac:picMk id="17" creationId="{65C513EC-15DB-4445-AAC3-2C0ED1E31810}"/>
          </ac:picMkLst>
        </pc:picChg>
      </pc:sldChg>
      <pc:sldChg chg="addSp delSp modSp mod">
        <pc:chgData name="Thuy Linh Do" userId="f60f9f76584ec879" providerId="LiveId" clId="{65DB6B66-9B93-40CE-85E9-C7E0D3D45119}" dt="2022-03-24T03:52:05.709" v="209"/>
        <pc:sldMkLst>
          <pc:docMk/>
          <pc:sldMk cId="3831307089" sldId="350"/>
        </pc:sldMkLst>
        <pc:spChg chg="mod">
          <ac:chgData name="Thuy Linh Do" userId="f60f9f76584ec879" providerId="LiveId" clId="{65DB6B66-9B93-40CE-85E9-C7E0D3D45119}" dt="2022-03-24T03:49:52.462" v="192"/>
          <ac:spMkLst>
            <pc:docMk/>
            <pc:sldMk cId="3831307089" sldId="350"/>
            <ac:spMk id="14" creationId="{A57B5ECC-3B1D-4F7C-A77A-31D330E29B0F}"/>
          </ac:spMkLst>
        </pc:spChg>
        <pc:spChg chg="mod">
          <ac:chgData name="Thuy Linh Do" userId="f60f9f76584ec879" providerId="LiveId" clId="{65DB6B66-9B93-40CE-85E9-C7E0D3D45119}" dt="2022-03-24T03:51:57.544" v="208"/>
          <ac:spMkLst>
            <pc:docMk/>
            <pc:sldMk cId="3831307089" sldId="350"/>
            <ac:spMk id="17" creationId="{3C0F2DB8-AFE6-4FF2-A1A9-FF6849558BD2}"/>
          </ac:spMkLst>
        </pc:spChg>
        <pc:spChg chg="mod">
          <ac:chgData name="Thuy Linh Do" userId="f60f9f76584ec879" providerId="LiveId" clId="{65DB6B66-9B93-40CE-85E9-C7E0D3D45119}" dt="2022-03-24T03:52:05.709" v="209"/>
          <ac:spMkLst>
            <pc:docMk/>
            <pc:sldMk cId="3831307089" sldId="350"/>
            <ac:spMk id="18" creationId="{95DD1DF7-69C5-4BF9-90F3-CE6B8BA39E88}"/>
          </ac:spMkLst>
        </pc:spChg>
        <pc:picChg chg="del">
          <ac:chgData name="Thuy Linh Do" userId="f60f9f76584ec879" providerId="LiveId" clId="{65DB6B66-9B93-40CE-85E9-C7E0D3D45119}" dt="2022-03-24T03:50:00.254" v="193" actId="478"/>
          <ac:picMkLst>
            <pc:docMk/>
            <pc:sldMk cId="3831307089" sldId="350"/>
            <ac:picMk id="3" creationId="{B8471395-B238-49B0-A65A-972E500D8F3C}"/>
          </ac:picMkLst>
        </pc:picChg>
        <pc:picChg chg="add mod">
          <ac:chgData name="Thuy Linh Do" userId="f60f9f76584ec879" providerId="LiveId" clId="{65DB6B66-9B93-40CE-85E9-C7E0D3D45119}" dt="2022-03-24T03:50:06.310" v="197" actId="1076"/>
          <ac:picMkLst>
            <pc:docMk/>
            <pc:sldMk cId="3831307089" sldId="350"/>
            <ac:picMk id="8" creationId="{4346EE9A-9ACB-41E9-AB27-5448CD99A114}"/>
          </ac:picMkLst>
        </pc:picChg>
      </pc:sldChg>
      <pc:sldChg chg="addSp delSp modSp mod">
        <pc:chgData name="Thuy Linh Do" userId="f60f9f76584ec879" providerId="LiveId" clId="{65DB6B66-9B93-40CE-85E9-C7E0D3D45119}" dt="2022-03-24T03:52:25.643" v="211"/>
        <pc:sldMkLst>
          <pc:docMk/>
          <pc:sldMk cId="2455267200" sldId="351"/>
        </pc:sldMkLst>
        <pc:spChg chg="mod">
          <ac:chgData name="Thuy Linh Do" userId="f60f9f76584ec879" providerId="LiveId" clId="{65DB6B66-9B93-40CE-85E9-C7E0D3D45119}" dt="2022-03-24T03:50:19.717" v="198"/>
          <ac:spMkLst>
            <pc:docMk/>
            <pc:sldMk cId="2455267200" sldId="351"/>
            <ac:spMk id="14" creationId="{A57B5ECC-3B1D-4F7C-A77A-31D330E29B0F}"/>
          </ac:spMkLst>
        </pc:spChg>
        <pc:spChg chg="mod">
          <ac:chgData name="Thuy Linh Do" userId="f60f9f76584ec879" providerId="LiveId" clId="{65DB6B66-9B93-40CE-85E9-C7E0D3D45119}" dt="2022-03-24T03:52:16.753" v="210"/>
          <ac:spMkLst>
            <pc:docMk/>
            <pc:sldMk cId="2455267200" sldId="351"/>
            <ac:spMk id="17" creationId="{3C0F2DB8-AFE6-4FF2-A1A9-FF6849558BD2}"/>
          </ac:spMkLst>
        </pc:spChg>
        <pc:spChg chg="mod">
          <ac:chgData name="Thuy Linh Do" userId="f60f9f76584ec879" providerId="LiveId" clId="{65DB6B66-9B93-40CE-85E9-C7E0D3D45119}" dt="2022-03-24T03:52:25.643" v="211"/>
          <ac:spMkLst>
            <pc:docMk/>
            <pc:sldMk cId="2455267200" sldId="351"/>
            <ac:spMk id="18" creationId="{95DD1DF7-69C5-4BF9-90F3-CE6B8BA39E88}"/>
          </ac:spMkLst>
        </pc:spChg>
        <pc:picChg chg="del">
          <ac:chgData name="Thuy Linh Do" userId="f60f9f76584ec879" providerId="LiveId" clId="{65DB6B66-9B93-40CE-85E9-C7E0D3D45119}" dt="2022-03-24T03:50:25.665" v="199" actId="478"/>
          <ac:picMkLst>
            <pc:docMk/>
            <pc:sldMk cId="2455267200" sldId="351"/>
            <ac:picMk id="2" creationId="{73318F7A-D583-4773-A522-14ED8B480D2D}"/>
          </ac:picMkLst>
        </pc:picChg>
        <pc:picChg chg="add mod">
          <ac:chgData name="Thuy Linh Do" userId="f60f9f76584ec879" providerId="LiveId" clId="{65DB6B66-9B93-40CE-85E9-C7E0D3D45119}" dt="2022-03-24T03:50:31.859" v="203" actId="1076"/>
          <ac:picMkLst>
            <pc:docMk/>
            <pc:sldMk cId="2455267200" sldId="351"/>
            <ac:picMk id="8" creationId="{A9792B7A-E788-495C-9E44-6886CDE1B34C}"/>
          </ac:picMkLst>
        </pc:picChg>
      </pc:sldChg>
      <pc:sldChg chg="del">
        <pc:chgData name="Thuy Linh Do" userId="f60f9f76584ec879" providerId="LiveId" clId="{65DB6B66-9B93-40CE-85E9-C7E0D3D45119}" dt="2022-03-24T03:50:42.243" v="204" actId="2696"/>
        <pc:sldMkLst>
          <pc:docMk/>
          <pc:sldMk cId="92509469" sldId="352"/>
        </pc:sldMkLst>
      </pc:sldChg>
      <pc:sldChg chg="addSp delSp modSp mod">
        <pc:chgData name="Thuy Linh Do" userId="f60f9f76584ec879" providerId="LiveId" clId="{65DB6B66-9B93-40CE-85E9-C7E0D3D45119}" dt="2022-03-24T03:54:01.234" v="220" actId="113"/>
        <pc:sldMkLst>
          <pc:docMk/>
          <pc:sldMk cId="1662089825" sldId="353"/>
        </pc:sldMkLst>
        <pc:graphicFrameChg chg="add del mod modGraphic">
          <ac:chgData name="Thuy Linh Do" userId="f60f9f76584ec879" providerId="LiveId" clId="{65DB6B66-9B93-40CE-85E9-C7E0D3D45119}" dt="2022-03-24T03:54:01.234" v="220" actId="113"/>
          <ac:graphicFrameMkLst>
            <pc:docMk/>
            <pc:sldMk cId="1662089825" sldId="353"/>
            <ac:graphicFrameMk id="8" creationId="{7231053C-FEC7-47DA-BCD4-585466CDC181}"/>
          </ac:graphicFrameMkLst>
        </pc:graphicFrameChg>
      </pc:sldChg>
      <pc:sldChg chg="del">
        <pc:chgData name="Thuy Linh Do" userId="f60f9f76584ec879" providerId="LiveId" clId="{65DB6B66-9B93-40CE-85E9-C7E0D3D45119}" dt="2022-03-24T04:20:53.432" v="417" actId="2696"/>
        <pc:sldMkLst>
          <pc:docMk/>
          <pc:sldMk cId="796242266" sldId="354"/>
        </pc:sldMkLst>
      </pc:sldChg>
      <pc:sldChg chg="addSp modSp add mod modAnim">
        <pc:chgData name="Thuy Linh Do" userId="f60f9f76584ec879" providerId="LiveId" clId="{65DB6B66-9B93-40CE-85E9-C7E0D3D45119}" dt="2022-03-24T04:01:13.239" v="250" actId="20577"/>
        <pc:sldMkLst>
          <pc:docMk/>
          <pc:sldMk cId="2497159043" sldId="355"/>
        </pc:sldMkLst>
        <pc:spChg chg="mod">
          <ac:chgData name="Thuy Linh Do" userId="f60f9f76584ec879" providerId="LiveId" clId="{65DB6B66-9B93-40CE-85E9-C7E0D3D45119}" dt="2022-03-24T04:01:13.239" v="250" actId="20577"/>
          <ac:spMkLst>
            <pc:docMk/>
            <pc:sldMk cId="2497159043" sldId="355"/>
            <ac:spMk id="15" creationId="{00000000-0000-0000-0000-000000000000}"/>
          </ac:spMkLst>
        </pc:spChg>
        <pc:picChg chg="add mod">
          <ac:chgData name="Thuy Linh Do" userId="f60f9f76584ec879" providerId="LiveId" clId="{65DB6B66-9B93-40CE-85E9-C7E0D3D45119}" dt="2022-03-24T04:00:02.103" v="233" actId="1076"/>
          <ac:picMkLst>
            <pc:docMk/>
            <pc:sldMk cId="2497159043" sldId="355"/>
            <ac:picMk id="2" creationId="{64223E46-1599-46E1-9873-CF97E8632C15}"/>
          </ac:picMkLst>
        </pc:picChg>
        <pc:picChg chg="add mod">
          <ac:chgData name="Thuy Linh Do" userId="f60f9f76584ec879" providerId="LiveId" clId="{65DB6B66-9B93-40CE-85E9-C7E0D3D45119}" dt="2022-03-24T04:00:50.629" v="239" actId="1076"/>
          <ac:picMkLst>
            <pc:docMk/>
            <pc:sldMk cId="2497159043" sldId="355"/>
            <ac:picMk id="5122" creationId="{B6533C89-E20D-4467-9366-843C4097B0C1}"/>
          </ac:picMkLst>
        </pc:picChg>
      </pc:sldChg>
      <pc:sldChg chg="add ord">
        <pc:chgData name="Thuy Linh Do" userId="f60f9f76584ec879" providerId="LiveId" clId="{65DB6B66-9B93-40CE-85E9-C7E0D3D45119}" dt="2022-03-24T04:24:36.698" v="435"/>
        <pc:sldMkLst>
          <pc:docMk/>
          <pc:sldMk cId="2584802792" sldId="3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64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13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09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43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18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7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59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54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24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22.png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comfortable (a) 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2289636" y="3252092"/>
            <a:ext cx="222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</a:t>
            </a:r>
            <a:r>
              <a:rPr lang="en-US" sz="2400" b="1" dirty="0" err="1">
                <a:solidFill>
                  <a:srgbClr val="0FB7BD"/>
                </a:solidFill>
              </a:rPr>
              <a:t>kʌm.fə.tə.bəl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thoải mái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792B7A-E788-495C-9E44-6886CDE1B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366" y="2276434"/>
            <a:ext cx="4172444" cy="3209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526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231053C-FEC7-47DA-BCD4-585466CDC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928780"/>
              </p:ext>
            </p:extLst>
          </p:nvPr>
        </p:nvGraphicFramePr>
        <p:xfrm>
          <a:off x="1396032" y="1402823"/>
          <a:ext cx="9399936" cy="394125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2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effectLst/>
                          <a:latin typeface="ChronicaPro-Book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 bullet train (n)</a:t>
                      </a:r>
                      <a:endParaRPr lang="en-US" sz="2800" b="1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hronicaPro-Book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/ˈ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hronicaPro-Book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bʊl.ɪt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hronicaPro-Book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ˌ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hronicaPro-Book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treɪn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hronicaPro-Book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/</a:t>
                      </a:r>
                      <a:endParaRPr lang="en-US" sz="2800" b="1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hronicaPro-Book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tàu cao tốc</a:t>
                      </a:r>
                      <a:endParaRPr lang="en-US" sz="2800" b="1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5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effectLst/>
                          <a:latin typeface="ChronicaPro-Book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 (to) use up</a:t>
                      </a:r>
                      <a:endParaRPr lang="en-US" sz="2800" b="1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effectLst/>
                          <a:latin typeface="ChronicaPro-Book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800" b="1" dirty="0" err="1">
                          <a:effectLst/>
                          <a:latin typeface="ChronicaPro-Book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juz</a:t>
                      </a:r>
                      <a:r>
                        <a:rPr lang="en-US" sz="2800" b="1" dirty="0">
                          <a:effectLst/>
                          <a:latin typeface="ChronicaPro-Book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up/</a:t>
                      </a:r>
                      <a:endParaRPr lang="en-US" sz="2800" b="1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hronicaPro-Book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sử dụng hết</a:t>
                      </a:r>
                      <a:endParaRPr lang="en-US" sz="2800" b="1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62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effectLst/>
                          <a:latin typeface="ChronicaPro-Book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 comfortable (a)</a:t>
                      </a:r>
                      <a:endParaRPr lang="en-US" sz="2800" b="1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>
                          <a:effectLst/>
                          <a:latin typeface="ChronicaPro-Book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800" b="1" dirty="0" err="1">
                          <a:effectLst/>
                          <a:latin typeface="ChronicaPro-Book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kʌm.fə.tə.bəl</a:t>
                      </a:r>
                      <a:r>
                        <a:rPr lang="en-US" sz="2800" b="1" dirty="0">
                          <a:effectLst/>
                          <a:latin typeface="ChronicaPro-Book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800" b="1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hronicaPro-Book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thoải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hronicaPro-Book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hronicaPro-Book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mái</a:t>
                      </a:r>
                      <a:endParaRPr lang="en-US" sz="2800" b="1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2089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291740"/>
            <a:ext cx="996477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Listen to a talk between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Ha and his students. How many means of transport are they talking about? Circle the correct answer.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112291-80BE-4819-A9EB-4A26D5590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090" y="2600325"/>
            <a:ext cx="7149820" cy="1083306"/>
          </a:xfrm>
          <a:prstGeom prst="rect">
            <a:avLst/>
          </a:prstGeom>
        </p:spPr>
      </p:pic>
      <p:pic>
        <p:nvPicPr>
          <p:cNvPr id="4098" name="Picture 2" descr="Thinking GIFs | Tenor">
            <a:extLst>
              <a:ext uri="{FF2B5EF4-FFF2-40B4-BE49-F238E27FC236}">
                <a16:creationId xmlns:a16="http://schemas.microsoft.com/office/drawing/2014/main" id="{DFBC14D9-F27B-4106-8F8D-CAD153542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3511078"/>
            <a:ext cx="3138488" cy="313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889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 - 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291740"/>
            <a:ext cx="996477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Listen to a talk between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Ha and his students. How many means of transport are they talking about? Circle the correct answer.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112291-80BE-4819-A9EB-4A26D5590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1090" y="2600325"/>
            <a:ext cx="7149820" cy="1083306"/>
          </a:xfrm>
          <a:prstGeom prst="rect">
            <a:avLst/>
          </a:prstGeom>
        </p:spPr>
      </p:pic>
      <p:pic>
        <p:nvPicPr>
          <p:cNvPr id="2" name="U11 - L6 - 080">
            <a:hlinkClick r:id="" action="ppaction://media"/>
            <a:extLst>
              <a:ext uri="{FF2B5EF4-FFF2-40B4-BE49-F238E27FC236}">
                <a16:creationId xmlns:a16="http://schemas.microsoft.com/office/drawing/2014/main" id="{64223E46-1599-46E1-9873-CF97E8632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35719" y="1803043"/>
            <a:ext cx="609600" cy="609600"/>
          </a:xfrm>
          <a:prstGeom prst="rect">
            <a:avLst/>
          </a:prstGeom>
        </p:spPr>
      </p:pic>
      <p:pic>
        <p:nvPicPr>
          <p:cNvPr id="5122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B6533C89-E20D-4467-9366-843C4097B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922" y="2861544"/>
            <a:ext cx="575929" cy="56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5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291740"/>
            <a:ext cx="1084474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Listen to the talk again and complete each sentence with ONE word.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10AAC2-53F6-47F2-8E07-421E4BCBA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369" y="2065473"/>
            <a:ext cx="5810250" cy="46408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79F21D-FA80-45EB-8313-0FD1E08EE1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1889" y="2568997"/>
            <a:ext cx="5390111" cy="3034056"/>
          </a:xfrm>
          <a:prstGeom prst="rect">
            <a:avLst/>
          </a:prstGeom>
        </p:spPr>
      </p:pic>
      <p:pic>
        <p:nvPicPr>
          <p:cNvPr id="14" name="U11 - L6 - 081">
            <a:hlinkClick r:id="" action="ppaction://media"/>
            <a:extLst>
              <a:ext uri="{FF2B5EF4-FFF2-40B4-BE49-F238E27FC236}">
                <a16:creationId xmlns:a16="http://schemas.microsoft.com/office/drawing/2014/main" id="{F95795AF-E736-4031-AE51-1E5EB6118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16217" y="1211525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D63252-DEF2-410A-8362-69BBA2D6BC10}"/>
              </a:ext>
            </a:extLst>
          </p:cNvPr>
          <p:cNvSpPr txBox="1"/>
          <p:nvPr/>
        </p:nvSpPr>
        <p:spPr>
          <a:xfrm>
            <a:off x="4492856" y="2568997"/>
            <a:ext cx="1603144" cy="461665"/>
          </a:xfrm>
          <a:prstGeom prst="rect">
            <a:avLst/>
          </a:prstGeom>
          <a:solidFill>
            <a:srgbClr val="CBEAF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hronicaPro-Book"/>
              </a:rPr>
              <a:t>accidents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8F3566-2A85-49AC-84E0-97B2E6F2543D}"/>
              </a:ext>
            </a:extLst>
          </p:cNvPr>
          <p:cNvSpPr txBox="1"/>
          <p:nvPr/>
        </p:nvSpPr>
        <p:spPr>
          <a:xfrm>
            <a:off x="1802044" y="3429000"/>
            <a:ext cx="1603144" cy="461665"/>
          </a:xfrm>
          <a:prstGeom prst="rect">
            <a:avLst/>
          </a:prstGeom>
          <a:solidFill>
            <a:srgbClr val="CBEAF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hronicaPro-Book"/>
              </a:rPr>
              <a:t>autopilot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149120-08EA-4ACE-9C4C-2548325BC02C}"/>
              </a:ext>
            </a:extLst>
          </p:cNvPr>
          <p:cNvSpPr txBox="1"/>
          <p:nvPr/>
        </p:nvSpPr>
        <p:spPr>
          <a:xfrm>
            <a:off x="4123349" y="3792049"/>
            <a:ext cx="1473037" cy="461665"/>
          </a:xfrm>
          <a:prstGeom prst="rect">
            <a:avLst/>
          </a:prstGeom>
          <a:solidFill>
            <a:srgbClr val="CBEAF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hronicaPro-Book"/>
              </a:rPr>
              <a:t>expensive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EA4AC3-DD1C-4BE4-8A45-DAEDBE4961F0}"/>
              </a:ext>
            </a:extLst>
          </p:cNvPr>
          <p:cNvSpPr txBox="1"/>
          <p:nvPr/>
        </p:nvSpPr>
        <p:spPr>
          <a:xfrm>
            <a:off x="1042458" y="4785842"/>
            <a:ext cx="2493190" cy="461665"/>
          </a:xfrm>
          <a:prstGeom prst="rect">
            <a:avLst/>
          </a:prstGeom>
          <a:solidFill>
            <a:srgbClr val="CBEAF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hronicaPro-Book"/>
              </a:rPr>
              <a:t>Bamboo - copters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347DEF-CAE7-43DA-8AF8-FF086A037B10}"/>
              </a:ext>
            </a:extLst>
          </p:cNvPr>
          <p:cNvSpPr txBox="1"/>
          <p:nvPr/>
        </p:nvSpPr>
        <p:spPr>
          <a:xfrm>
            <a:off x="5294428" y="5802555"/>
            <a:ext cx="2192222" cy="461665"/>
          </a:xfrm>
          <a:prstGeom prst="rect">
            <a:avLst/>
          </a:prstGeom>
          <a:solidFill>
            <a:srgbClr val="CBEAF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hronicaPro-Book"/>
              </a:rPr>
              <a:t>eco- friendly</a:t>
            </a:r>
          </a:p>
        </p:txBody>
      </p:sp>
    </p:spTree>
    <p:extLst>
      <p:ext uri="{BB962C8B-B14F-4D97-AF65-F5344CB8AC3E}">
        <p14:creationId xmlns:p14="http://schemas.microsoft.com/office/powerpoint/2010/main" val="260726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 animBg="1"/>
      <p:bldP spid="21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 - 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291740"/>
            <a:ext cx="1084474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True or False statements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D929B6-EE3D-491F-8A34-FADCEE03A6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51585"/>
              </p:ext>
            </p:extLst>
          </p:nvPr>
        </p:nvGraphicFramePr>
        <p:xfrm>
          <a:off x="860687" y="1896574"/>
          <a:ext cx="9575699" cy="4752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66604">
                  <a:extLst>
                    <a:ext uri="{9D8B030D-6E8A-4147-A177-3AD203B41FA5}">
                      <a16:colId xmlns:a16="http://schemas.microsoft.com/office/drawing/2014/main" val="2164198187"/>
                    </a:ext>
                  </a:extLst>
                </a:gridCol>
                <a:gridCol w="1744874">
                  <a:extLst>
                    <a:ext uri="{9D8B030D-6E8A-4147-A177-3AD203B41FA5}">
                      <a16:colId xmlns:a16="http://schemas.microsoft.com/office/drawing/2014/main" val="1286620345"/>
                    </a:ext>
                  </a:extLst>
                </a:gridCol>
                <a:gridCol w="1764221">
                  <a:extLst>
                    <a:ext uri="{9D8B030D-6E8A-4147-A177-3AD203B41FA5}">
                      <a16:colId xmlns:a16="http://schemas.microsoft.com/office/drawing/2014/main" val="3359578487"/>
                    </a:ext>
                  </a:extLst>
                </a:gridCol>
              </a:tblGrid>
              <a:tr h="2943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ChronicaPro-Book"/>
                        </a:rPr>
                        <a:t>Statements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ChronicaPro-Book"/>
                        </a:rPr>
                        <a:t>True</a:t>
                      </a:r>
                      <a:endParaRPr lang="en-US" sz="280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ChronicaPro-Book"/>
                        </a:rPr>
                        <a:t>False</a:t>
                      </a:r>
                      <a:endParaRPr lang="en-US" sz="280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469290"/>
                  </a:ext>
                </a:extLst>
              </a:tr>
              <a:tr h="882976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1. Tom thinks that bullet trains will be the fastest transport in the future.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ok"/>
                        </a:rPr>
                        <a:t> </a:t>
                      </a:r>
                      <a:endParaRPr lang="en-US" sz="280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 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4398308"/>
                  </a:ext>
                </a:extLst>
              </a:tr>
              <a:tr h="588651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2. Lan said that </a:t>
                      </a:r>
                      <a:r>
                        <a:rPr lang="en-US" sz="2800" dirty="0" err="1">
                          <a:effectLst/>
                          <a:latin typeface="ChronicaPro-Book"/>
                        </a:rPr>
                        <a:t>SkyTrans</a:t>
                      </a:r>
                      <a:r>
                        <a:rPr lang="en-US" sz="2800" dirty="0">
                          <a:effectLst/>
                          <a:latin typeface="ChronicaPro-Book"/>
                        </a:rPr>
                        <a:t> would not use up much space.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 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 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0565590"/>
                  </a:ext>
                </a:extLst>
              </a:tr>
              <a:tr h="588651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ok"/>
                        </a:rPr>
                        <a:t>3. It may be too expensive for students to use SkyTrans</a:t>
                      </a:r>
                      <a:endParaRPr lang="en-US" sz="280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 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ok"/>
                        </a:rPr>
                        <a:t> </a:t>
                      </a:r>
                      <a:endParaRPr lang="en-US" sz="280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8470157"/>
                  </a:ext>
                </a:extLst>
              </a:tr>
              <a:tr h="588651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ok"/>
                        </a:rPr>
                        <a:t>4. Students will use bamboo – copters to fly to school.</a:t>
                      </a:r>
                      <a:endParaRPr lang="en-US" sz="280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 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 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9373592"/>
                  </a:ext>
                </a:extLst>
              </a:tr>
              <a:tr h="882976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5. Lan thinks solar – power ships will be eco- friendly and uncomfortable.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ok"/>
                        </a:rPr>
                        <a:t> </a:t>
                      </a:r>
                      <a:endParaRPr lang="en-US" sz="280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 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5496489"/>
                  </a:ext>
                </a:extLst>
              </a:tr>
            </a:tbl>
          </a:graphicData>
        </a:graphic>
      </p:graphicFrame>
      <p:pic>
        <p:nvPicPr>
          <p:cNvPr id="11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CE5C0D7D-9EC5-4E6C-BB81-DB75FE8C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669" y="2432919"/>
            <a:ext cx="575929" cy="56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987502A5-A20C-4C9B-A45C-ECD580DFE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668" y="3429000"/>
            <a:ext cx="575929" cy="56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F28A544F-EFF3-4B55-924A-738369951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59" y="4273070"/>
            <a:ext cx="575929" cy="56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FFFB7770-C49A-4E8C-9394-19872C223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58" y="5098816"/>
            <a:ext cx="575929" cy="56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65C513EC-15DB-4445-AAC3-2C0ED1E31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667" y="6025871"/>
            <a:ext cx="575929" cy="56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99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89" y="283498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88" y="4116662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 rot="16200000" flipH="1">
            <a:off x="2586609" y="1773435"/>
            <a:ext cx="1324200" cy="798894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3176054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14C896-A152-42EA-A78C-F9D50C4ED407}"/>
              </a:ext>
            </a:extLst>
          </p:cNvPr>
          <p:cNvSpPr/>
          <p:nvPr/>
        </p:nvSpPr>
        <p:spPr>
          <a:xfrm>
            <a:off x="5470113" y="5205105"/>
            <a:ext cx="58278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prepare Ss for the writing activity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Graphic 2" descr="Quill with solid fill">
            <a:extLst>
              <a:ext uri="{FF2B5EF4-FFF2-40B4-BE49-F238E27FC236}">
                <a16:creationId xmlns:a16="http://schemas.microsoft.com/office/drawing/2014/main" id="{3E245DCB-8ACD-439C-B37B-3B2B68C48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3648" y="5030949"/>
            <a:ext cx="1409660" cy="14096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168623D-7172-4D37-BB8C-0888561D50CB}"/>
              </a:ext>
            </a:extLst>
          </p:cNvPr>
          <p:cNvSpPr/>
          <p:nvPr/>
        </p:nvSpPr>
        <p:spPr>
          <a:xfrm>
            <a:off x="5588839" y="1116509"/>
            <a:ext cx="6112624" cy="49366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Discussion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CDCB3D9-618A-4A69-ACB4-F52147565F8B}"/>
              </a:ext>
            </a:extLst>
          </p:cNvPr>
          <p:cNvSpPr/>
          <p:nvPr/>
        </p:nvSpPr>
        <p:spPr>
          <a:xfrm>
            <a:off x="5571062" y="1652895"/>
            <a:ext cx="6130401" cy="219446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Listening</a:t>
            </a:r>
          </a:p>
          <a:p>
            <a:r>
              <a:rPr lang="en-US" b="1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to a talk between </a:t>
            </a:r>
            <a:r>
              <a:rPr lang="en-US" dirty="0" err="1">
                <a:solidFill>
                  <a:schemeClr val="tx1"/>
                </a:solidFill>
              </a:rPr>
              <a:t>Mr</a:t>
            </a:r>
            <a:r>
              <a:rPr lang="en-US" dirty="0">
                <a:solidFill>
                  <a:schemeClr val="tx1"/>
                </a:solidFill>
              </a:rPr>
              <a:t> Ha and his students. How many means of transport are they talking about? Circle the correct answer.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the talk again and complete each sentence with ONE word.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True or False statements.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F591705-C159-44D7-ADDE-3162859F39F7}"/>
              </a:ext>
            </a:extLst>
          </p:cNvPr>
          <p:cNvSpPr/>
          <p:nvPr/>
        </p:nvSpPr>
        <p:spPr>
          <a:xfrm>
            <a:off x="5585947" y="3847362"/>
            <a:ext cx="6115516" cy="155164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* Writing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Choose one future means of transport in 3 and tick () the words and phrases that describe its advantages. Can you add more words and phrases?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5: Write a paragraph of about 70 words about the advantages of the means of transport you’ve chosen. </a:t>
            </a:r>
          </a:p>
        </p:txBody>
      </p:sp>
    </p:spTree>
    <p:extLst>
      <p:ext uri="{BB962C8B-B14F-4D97-AF65-F5344CB8AC3E}">
        <p14:creationId xmlns:p14="http://schemas.microsoft.com/office/powerpoint/2010/main" val="1114855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235498" y="1224198"/>
            <a:ext cx="9964774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Choose one future means of transport in 3 and tick the words and phrases that describe its advantages. Can you add more words and phrases?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15479D9-B8EE-4E17-9453-5CE41ABBB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781" y="1962833"/>
            <a:ext cx="198613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CDEC765-F825-4FF5-ABEF-DCBF2252B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498" y="2153873"/>
            <a:ext cx="168834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B11B528-771D-4620-95CF-E406056127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197867"/>
              </p:ext>
            </p:extLst>
          </p:nvPr>
        </p:nvGraphicFramePr>
        <p:xfrm>
          <a:off x="3662875" y="2153874"/>
          <a:ext cx="5302531" cy="4704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038095" imgH="2695951" progId="Paint.Picture">
                  <p:embed/>
                </p:oleObj>
              </mc:Choice>
              <mc:Fallback>
                <p:oleObj name="Bitmap Image" r:id="rId4" imgW="3038095" imgH="2695951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B11B528-771D-4620-95CF-E406056127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2875" y="2153874"/>
                        <a:ext cx="5302531" cy="47041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CEED4CF3-057F-4A1D-873D-57278080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2808277"/>
            <a:ext cx="478860" cy="46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E2F5CA40-CCD4-4DA5-A942-50CDD79E6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3780631"/>
            <a:ext cx="478860" cy="46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98AF9C55-4830-4090-86E6-87AF0BD12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910" y="4286648"/>
            <a:ext cx="478860" cy="46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619AB3AA-1564-4BBC-9B79-62AA1D2C2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4752985"/>
            <a:ext cx="478860" cy="46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F9FC935A-193D-45AB-8ED4-A43A83145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5248495"/>
            <a:ext cx="478860" cy="46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140D650F-D418-40F0-B96B-ED7612546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6201297"/>
            <a:ext cx="478860" cy="46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2AA4D9-E009-4DD7-BBE2-F03E4DF1FDE3}"/>
              </a:ext>
            </a:extLst>
          </p:cNvPr>
          <p:cNvSpPr txBox="1"/>
          <p:nvPr/>
        </p:nvSpPr>
        <p:spPr>
          <a:xfrm>
            <a:off x="487067" y="4837669"/>
            <a:ext cx="27190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" indent="-107950"/>
            <a:r>
              <a:rPr lang="en-US" sz="1800" b="1">
                <a:solidFill>
                  <a:srgbClr val="4472C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Suggested answers:</a:t>
            </a:r>
            <a:r>
              <a:rPr lang="en-US" sz="1800">
                <a:solidFill>
                  <a:srgbClr val="4472C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economical, carrying many passengers, avoiding traffic jams, having an autopilot function, driverless, etc.</a:t>
            </a:r>
          </a:p>
        </p:txBody>
      </p:sp>
    </p:spTree>
    <p:extLst>
      <p:ext uri="{BB962C8B-B14F-4D97-AF65-F5344CB8AC3E}">
        <p14:creationId xmlns:p14="http://schemas.microsoft.com/office/powerpoint/2010/main" val="340953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291740"/>
            <a:ext cx="996477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Write a letter to invite someone to a street painting festival, using the following cues.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F3F7A8-343E-47B2-9A8F-0531340F9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" y="2247167"/>
            <a:ext cx="4301545" cy="4451193"/>
          </a:xfrm>
          <a:prstGeom prst="rect">
            <a:avLst/>
          </a:prstGeom>
          <a:noFill/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041ADCD-F3C6-4D00-BE11-F606B19285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2746092"/>
              </p:ext>
            </p:extLst>
          </p:nvPr>
        </p:nvGraphicFramePr>
        <p:xfrm>
          <a:off x="7063300" y="1994234"/>
          <a:ext cx="5302531" cy="4704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3038095" imgH="2695951" progId="Paint.Picture">
                  <p:embed/>
                </p:oleObj>
              </mc:Choice>
              <mc:Fallback>
                <p:oleObj name="Bitmap Image" r:id="rId5" imgW="3038095" imgH="2695951" progId="Paint.Picture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041ADCD-F3C6-4D00-BE11-F606B19285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3300" y="1994234"/>
                        <a:ext cx="5302531" cy="47041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61F48E0A-EEA6-4F21-BCF9-913575820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0" y="2648637"/>
            <a:ext cx="478860" cy="46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BFAD8856-AA7B-4D3C-85D8-3473A28D6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0" y="3620991"/>
            <a:ext cx="478860" cy="46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9E7AD8EB-7186-4765-95DA-AFBAC962F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335" y="4127008"/>
            <a:ext cx="478860" cy="46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1B74E676-BB73-4809-B803-B99E7D56F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0" y="4593345"/>
            <a:ext cx="478860" cy="46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AF632662-EBA6-458A-AE6D-0C2B95D5A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0" y="5088855"/>
            <a:ext cx="478860" cy="46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539AF0D7-FA5F-45E6-9611-C849949A5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0" y="6041657"/>
            <a:ext cx="478860" cy="46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149CF78-3EAA-4FE3-88ED-524867E31E02}"/>
              </a:ext>
            </a:extLst>
          </p:cNvPr>
          <p:cNvSpPr txBox="1"/>
          <p:nvPr/>
        </p:nvSpPr>
        <p:spPr>
          <a:xfrm>
            <a:off x="4665308" y="3669955"/>
            <a:ext cx="27190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" indent="-107950"/>
            <a:r>
              <a:rPr lang="en-US" sz="18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Suggested answers:</a:t>
            </a:r>
            <a:r>
              <a:rPr lang="en-US" sz="18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economical, carrying many passengers, avoiding traffic jams, having an autopilot function, driverless, etc.</a:t>
            </a:r>
          </a:p>
        </p:txBody>
      </p:sp>
    </p:spTree>
    <p:extLst>
      <p:ext uri="{BB962C8B-B14F-4D97-AF65-F5344CB8AC3E}">
        <p14:creationId xmlns:p14="http://schemas.microsoft.com/office/powerpoint/2010/main" val="397196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 - WRITING</a:t>
            </a:r>
          </a:p>
        </p:txBody>
      </p:sp>
      <p:pic>
        <p:nvPicPr>
          <p:cNvPr id="2050" name="Picture 2" descr="Bảng Giá Dịch Vụ Chăm Sóc Fanpage TRỌN GÓI Giá RẺ HCM">
            <a:extLst>
              <a:ext uri="{FF2B5EF4-FFF2-40B4-BE49-F238E27FC236}">
                <a16:creationId xmlns:a16="http://schemas.microsoft.com/office/drawing/2014/main" id="{A484357E-9811-4683-80D6-74B4B730D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72" y="2405780"/>
            <a:ext cx="5202145" cy="294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4A2296-3D88-4607-B5FA-2F9640DF5E3A}"/>
              </a:ext>
            </a:extLst>
          </p:cNvPr>
          <p:cNvSpPr txBox="1"/>
          <p:nvPr/>
        </p:nvSpPr>
        <p:spPr>
          <a:xfrm>
            <a:off x="2173821" y="1602517"/>
            <a:ext cx="6096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 gallery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541A1-D28A-4781-933A-644B289541B7}"/>
              </a:ext>
            </a:extLst>
          </p:cNvPr>
          <p:cNvSpPr txBox="1"/>
          <p:nvPr/>
        </p:nvSpPr>
        <p:spPr>
          <a:xfrm>
            <a:off x="6300085" y="2706197"/>
            <a:ext cx="494036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Students can: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go and see other’s work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give comments to each other</a:t>
            </a:r>
          </a:p>
        </p:txBody>
      </p:sp>
    </p:spTree>
    <p:extLst>
      <p:ext uri="{BB962C8B-B14F-4D97-AF65-F5344CB8AC3E}">
        <p14:creationId xmlns:p14="http://schemas.microsoft.com/office/powerpoint/2010/main" val="3365668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5: SKILLS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87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864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TRAVELLING IN THE FUTURE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38432" y="190029"/>
            <a:ext cx="1137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11</a:t>
            </a:r>
          </a:p>
        </p:txBody>
      </p:sp>
      <p:pic>
        <p:nvPicPr>
          <p:cNvPr id="2050" name="Picture 2" descr="The means of transport of the future | Web24 News">
            <a:extLst>
              <a:ext uri="{FF2B5EF4-FFF2-40B4-BE49-F238E27FC236}">
                <a16:creationId xmlns:a16="http://schemas.microsoft.com/office/drawing/2014/main" id="{E49391A6-0C0B-4A7C-BEC3-DCDF487B6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212" y="2706928"/>
            <a:ext cx="7019573" cy="36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89" y="283498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88" y="4116662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16509"/>
            <a:ext cx="6112624" cy="49366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Discussion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1652895"/>
            <a:ext cx="6130401" cy="219446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Listening</a:t>
            </a:r>
          </a:p>
          <a:p>
            <a:r>
              <a:rPr lang="en-US" b="1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to a talk between </a:t>
            </a:r>
            <a:r>
              <a:rPr lang="en-US" dirty="0" err="1">
                <a:solidFill>
                  <a:schemeClr val="tx1"/>
                </a:solidFill>
              </a:rPr>
              <a:t>Mr</a:t>
            </a:r>
            <a:r>
              <a:rPr lang="en-US" dirty="0">
                <a:solidFill>
                  <a:schemeClr val="tx1"/>
                </a:solidFill>
              </a:rPr>
              <a:t> Ha and his students. How many means of transport are they talking about? Circle the correct answer.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the talk again and complete each sentence with ONE word.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True or False statements.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3847362"/>
            <a:ext cx="6115516" cy="155164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* Writing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Choose one future means of transport in 3 and tick () the words and phrases that describe its advantages. Can you add more words and phrases?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5: Write a paragraph of about 70 words about the advantages of the means of transport you’ve chosen. </a:t>
            </a: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 rot="16200000" flipH="1">
            <a:off x="2586609" y="1773435"/>
            <a:ext cx="1324200" cy="798894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3176054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</p:cNvCxnSpPr>
          <p:nvPr/>
        </p:nvCxnSpPr>
        <p:spPr>
          <a:xfrm>
            <a:off x="2922721" y="4517834"/>
            <a:ext cx="747640" cy="48910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7962" y="5098041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1062" y="5399010"/>
            <a:ext cx="6112624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02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625C90-98A3-4878-9F0E-449447B45580}"/>
              </a:ext>
            </a:extLst>
          </p:cNvPr>
          <p:cNvSpPr txBox="1"/>
          <p:nvPr/>
        </p:nvSpPr>
        <p:spPr>
          <a:xfrm>
            <a:off x="3582524" y="2330478"/>
            <a:ext cx="8152967" cy="4280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Calibri (Body)"/>
              </a:rPr>
              <a:t>In this lesson, we have learnt to:</a:t>
            </a: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listen for general and specific information about some future means of transport.</a:t>
            </a: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write about the advantages of a future means of transport.</a:t>
            </a:r>
          </a:p>
        </p:txBody>
      </p:sp>
      <p:pic>
        <p:nvPicPr>
          <p:cNvPr id="10" name="Graphic 9" descr="Presentation with checklist with solid fill">
            <a:extLst>
              <a:ext uri="{FF2B5EF4-FFF2-40B4-BE49-F238E27FC236}">
                <a16:creationId xmlns:a16="http://schemas.microsoft.com/office/drawing/2014/main" id="{18334AD6-2727-4992-AC96-4CBD0907F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899" y="2630855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5" y="2272146"/>
            <a:ext cx="8872451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for the next lesson: </a:t>
            </a:r>
            <a:r>
              <a:rPr lang="en-US" sz="2800" b="1" dirty="0">
                <a:solidFill>
                  <a:schemeClr val="accent2"/>
                </a:solidFill>
              </a:rPr>
              <a:t>Looking back &amp; Project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23258" y="1914652"/>
            <a:ext cx="10121092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Calibri (Body)"/>
              </a:rPr>
              <a:t>By the end of the lesson, students will be able to:</a:t>
            </a: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listen for general and specific information about some future means of transport.</a:t>
            </a: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write about the advantages of a future means of transport.</a:t>
            </a: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89" y="283498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88" y="4116662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16509"/>
            <a:ext cx="6112624" cy="49366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Discussion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1652895"/>
            <a:ext cx="6130401" cy="219446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Listening</a:t>
            </a:r>
          </a:p>
          <a:p>
            <a:r>
              <a:rPr lang="en-US" b="1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to a talk between </a:t>
            </a:r>
            <a:r>
              <a:rPr lang="en-US" dirty="0" err="1">
                <a:solidFill>
                  <a:schemeClr val="tx1"/>
                </a:solidFill>
              </a:rPr>
              <a:t>Mr</a:t>
            </a:r>
            <a:r>
              <a:rPr lang="en-US" dirty="0">
                <a:solidFill>
                  <a:schemeClr val="tx1"/>
                </a:solidFill>
              </a:rPr>
              <a:t> Ha and his students. How many means of transport are they talking about? Circle the correct answer.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the talk again and complete each sentence with ONE word.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True or False statements.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3847362"/>
            <a:ext cx="6115516" cy="155164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* Writing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Choose one future means of transport in 3 and tick () the words and phrases that describe its advantages. Can you add more words and phrases?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5: Write a paragraph of about 70 words about the advantages of the means of transport you’ve chosen. </a:t>
            </a: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 rot="16200000" flipH="1">
            <a:off x="2586609" y="1773435"/>
            <a:ext cx="1324200" cy="798894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3176054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</p:cNvCxnSpPr>
          <p:nvPr/>
        </p:nvCxnSpPr>
        <p:spPr>
          <a:xfrm>
            <a:off x="2922721" y="4517834"/>
            <a:ext cx="747640" cy="48910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27962" y="5098041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1062" y="5399010"/>
            <a:ext cx="6112624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95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800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7BA8B6-A54B-41FA-923E-275DD02489C0}"/>
              </a:ext>
            </a:extLst>
          </p:cNvPr>
          <p:cNvSpPr/>
          <p:nvPr/>
        </p:nvSpPr>
        <p:spPr>
          <a:xfrm>
            <a:off x="5651185" y="3162774"/>
            <a:ext cx="5827840" cy="1789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prepare Ss for the listening by focusing them on some words / phrases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81A916-5675-4F9D-8125-9C006E8DA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03" y="2645012"/>
            <a:ext cx="3305175" cy="2667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B3B549-1266-4EAE-813A-C4113FEA0F52}"/>
              </a:ext>
            </a:extLst>
          </p:cNvPr>
          <p:cNvSpPr/>
          <p:nvPr/>
        </p:nvSpPr>
        <p:spPr>
          <a:xfrm>
            <a:off x="5651185" y="1531899"/>
            <a:ext cx="6112624" cy="49366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Discussion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537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D22981D-E362-4EE2-8829-04EFF88E4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662" y="2871786"/>
            <a:ext cx="1762538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7D8EF37-DC7D-4214-8039-FC7C44B019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320267"/>
              </p:ext>
            </p:extLst>
          </p:nvPr>
        </p:nvGraphicFramePr>
        <p:xfrm>
          <a:off x="3064328" y="2871786"/>
          <a:ext cx="6822621" cy="311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2629267" imgH="1200318" progId="Paint.Picture">
                  <p:embed/>
                </p:oleObj>
              </mc:Choice>
              <mc:Fallback>
                <p:oleObj name="Bitmap Image" r:id="rId4" imgW="2629267" imgH="1200318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7D8EF37-DC7D-4214-8039-FC7C44B019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4328" y="2871786"/>
                        <a:ext cx="6822621" cy="3114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7E60762-FD45-4178-A162-0201453D9851}"/>
              </a:ext>
            </a:extLst>
          </p:cNvPr>
          <p:cNvSpPr txBox="1"/>
          <p:nvPr/>
        </p:nvSpPr>
        <p:spPr>
          <a:xfrm>
            <a:off x="1671638" y="1520346"/>
            <a:ext cx="902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hronicaPro-Book"/>
              </a:rPr>
              <a:t>Which words/ phrases that you think are used to describe the future means of transport?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89" y="283498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 rot="16200000" flipH="1">
            <a:off x="2586609" y="1773435"/>
            <a:ext cx="1324200" cy="798894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10F1ED-87C8-44FA-BF92-93C4C674AFB3}"/>
              </a:ext>
            </a:extLst>
          </p:cNvPr>
          <p:cNvSpPr/>
          <p:nvPr/>
        </p:nvSpPr>
        <p:spPr>
          <a:xfrm>
            <a:off x="5470113" y="3991859"/>
            <a:ext cx="58278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provide students with some lexical items before listening the text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0" name="Picture 2" descr="Vocabulary Growth From 18 to 24 Months of Age in Children With and Without  Repaired Cleft Palate | Journal of Speech, Language, and Hearing Research">
            <a:extLst>
              <a:ext uri="{FF2B5EF4-FFF2-40B4-BE49-F238E27FC236}">
                <a16:creationId xmlns:a16="http://schemas.microsoft.com/office/drawing/2014/main" id="{1E9AEE7D-A8BD-43A1-A563-E1E1260D5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2" y="3871989"/>
            <a:ext cx="5048446" cy="25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C72C36-5411-4E37-AB26-34A0D3E11761}"/>
              </a:ext>
            </a:extLst>
          </p:cNvPr>
          <p:cNvSpPr/>
          <p:nvPr/>
        </p:nvSpPr>
        <p:spPr>
          <a:xfrm>
            <a:off x="5588839" y="1116509"/>
            <a:ext cx="6112624" cy="49366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Discussion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2946F5-2A8C-4B43-B9C6-881A1117DA74}"/>
              </a:ext>
            </a:extLst>
          </p:cNvPr>
          <p:cNvSpPr/>
          <p:nvPr/>
        </p:nvSpPr>
        <p:spPr>
          <a:xfrm>
            <a:off x="5571062" y="1652895"/>
            <a:ext cx="6130401" cy="219446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Listening</a:t>
            </a:r>
          </a:p>
          <a:p>
            <a:r>
              <a:rPr lang="en-US" b="1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to a talk between </a:t>
            </a:r>
            <a:r>
              <a:rPr lang="en-US" dirty="0" err="1">
                <a:solidFill>
                  <a:schemeClr val="tx1"/>
                </a:solidFill>
              </a:rPr>
              <a:t>Mr</a:t>
            </a:r>
            <a:r>
              <a:rPr lang="en-US" dirty="0">
                <a:solidFill>
                  <a:schemeClr val="tx1"/>
                </a:solidFill>
              </a:rPr>
              <a:t> Ha and his students. How many means of transport are they talking about? Circle the correct answer.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the talk again and complete each sentence with ONE word.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True or False statements.</a:t>
            </a:r>
          </a:p>
        </p:txBody>
      </p:sp>
    </p:spTree>
    <p:extLst>
      <p:ext uri="{BB962C8B-B14F-4D97-AF65-F5344CB8AC3E}">
        <p14:creationId xmlns:p14="http://schemas.microsoft.com/office/powerpoint/2010/main" val="3935826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bullet train (n)  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2381584" y="3252092"/>
            <a:ext cx="20438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</a:t>
            </a:r>
            <a:r>
              <a:rPr lang="en-US" sz="2400" b="1" dirty="0" err="1">
                <a:solidFill>
                  <a:srgbClr val="0FB7BD"/>
                </a:solidFill>
              </a:rPr>
              <a:t>bʊl.ɪt</a:t>
            </a:r>
            <a:r>
              <a:rPr lang="en-US" sz="2400" b="1" dirty="0">
                <a:solidFill>
                  <a:srgbClr val="0FB7BD"/>
                </a:solidFill>
              </a:rPr>
              <a:t> ˌ</a:t>
            </a:r>
            <a:r>
              <a:rPr lang="en-US" sz="2400" b="1" dirty="0" err="1">
                <a:solidFill>
                  <a:srgbClr val="0FB7BD"/>
                </a:solidFill>
              </a:rPr>
              <a:t>treɪn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tàu cao tốc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8CB37E-B52F-461A-823B-6A332BB268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81" y="2272940"/>
            <a:ext cx="5386269" cy="3046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(to) use up 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2795832" y="3252092"/>
            <a:ext cx="1215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</a:t>
            </a:r>
            <a:r>
              <a:rPr lang="en-US" sz="2400" b="1" dirty="0" err="1">
                <a:solidFill>
                  <a:srgbClr val="0FB7BD"/>
                </a:solidFill>
              </a:rPr>
              <a:t>juz</a:t>
            </a:r>
            <a:r>
              <a:rPr lang="en-US" sz="2400" b="1" dirty="0">
                <a:solidFill>
                  <a:srgbClr val="0FB7BD"/>
                </a:solidFill>
              </a:rPr>
              <a:t> up/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sử dụng hết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46EE9A-9ACB-41E9-AB27-5448CD99A1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176" y="2046766"/>
            <a:ext cx="5189321" cy="3333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13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2817</TotalTime>
  <Words>1006</Words>
  <Application>Microsoft Office PowerPoint</Application>
  <PresentationFormat>Widescreen</PresentationFormat>
  <Paragraphs>170</Paragraphs>
  <Slides>23</Slides>
  <Notes>14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(Body)</vt:lpstr>
      <vt:lpstr>Calibri Light</vt:lpstr>
      <vt:lpstr>ChronicaPro-Book</vt:lpstr>
      <vt:lpstr>Courier New</vt:lpstr>
      <vt:lpstr>Myriad Pro</vt:lpstr>
      <vt:lpstr>Wingdings</vt:lpstr>
      <vt:lpstr>Office Theme</vt:lpstr>
      <vt:lpstr>Paintbrush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Thuy Linh Do</cp:lastModifiedBy>
  <cp:revision>175</cp:revision>
  <dcterms:created xsi:type="dcterms:W3CDTF">2020-12-09T02:04:09Z</dcterms:created>
  <dcterms:modified xsi:type="dcterms:W3CDTF">2022-03-24T04:24:44Z</dcterms:modified>
</cp:coreProperties>
</file>