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363" r:id="rId6"/>
    <p:sldId id="364" r:id="rId7"/>
    <p:sldId id="365" r:id="rId8"/>
    <p:sldId id="281" r:id="rId9"/>
    <p:sldId id="366" r:id="rId10"/>
    <p:sldId id="346" r:id="rId11"/>
    <p:sldId id="367" r:id="rId12"/>
    <p:sldId id="368" r:id="rId13"/>
    <p:sldId id="369" r:id="rId14"/>
    <p:sldId id="370" r:id="rId15"/>
    <p:sldId id="371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9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Make similar dialogues with the following situations, using expressions of amazement.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92336D-B143-BFC2-F46A-A5A4F57621DC}"/>
              </a:ext>
            </a:extLst>
          </p:cNvPr>
          <p:cNvSpPr txBox="1"/>
          <p:nvPr/>
        </p:nvSpPr>
        <p:spPr>
          <a:xfrm>
            <a:off x="5203372" y="2695402"/>
            <a:ext cx="6096000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Zealand has the cleanest and safest air on the planet.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There are no snakes in New Zealand.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More than half of all the lakes in the world are in Canada.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424579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groups. Discuss and write the name of the country next to the fact.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77CAD-B520-C6F5-E512-BB991FBEE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600" y="1886244"/>
            <a:ext cx="8593835" cy="47339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B5F407-F389-C117-F723-2CB5F03E6EF5}"/>
              </a:ext>
            </a:extLst>
          </p:cNvPr>
          <p:cNvSpPr txBox="1"/>
          <p:nvPr/>
        </p:nvSpPr>
        <p:spPr>
          <a:xfrm>
            <a:off x="8844643" y="4068553"/>
            <a:ext cx="167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Australia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87627F-13F8-FF70-FF89-2D088CF4DE56}"/>
              </a:ext>
            </a:extLst>
          </p:cNvPr>
          <p:cNvSpPr txBox="1"/>
          <p:nvPr/>
        </p:nvSpPr>
        <p:spPr>
          <a:xfrm>
            <a:off x="8844643" y="4580051"/>
            <a:ext cx="1436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USA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20B82B-A6D0-526C-7FD7-A61220F73E23}"/>
              </a:ext>
            </a:extLst>
          </p:cNvPr>
          <p:cNvSpPr txBox="1"/>
          <p:nvPr/>
        </p:nvSpPr>
        <p:spPr>
          <a:xfrm>
            <a:off x="8844643" y="5205874"/>
            <a:ext cx="1436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Canada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0F0111-9B96-0E51-EB6D-4004DEB11EE4}"/>
              </a:ext>
            </a:extLst>
          </p:cNvPr>
          <p:cNvSpPr txBox="1"/>
          <p:nvPr/>
        </p:nvSpPr>
        <p:spPr>
          <a:xfrm>
            <a:off x="8844643" y="5712979"/>
            <a:ext cx="109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UK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802C7E-4E48-EE28-BD25-FEF13A640834}"/>
              </a:ext>
            </a:extLst>
          </p:cNvPr>
          <p:cNvSpPr txBox="1"/>
          <p:nvPr/>
        </p:nvSpPr>
        <p:spPr>
          <a:xfrm>
            <a:off x="8606400" y="6097700"/>
            <a:ext cx="1571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New Zealand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9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083306"/>
            <a:ext cx="1060969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Read some facts about English-speaking countries and tick the column true for you. Then role play by one person saying one statement aloud and the other responding to it. 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F1CC8-E7C2-F0F4-DC01-C17C945DE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875" y="2369898"/>
            <a:ext cx="10325600" cy="340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3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083306"/>
            <a:ext cx="1060969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Read some facts about English-speaking countries and tick the column true for you. Then role play by one person saying one statement aloud and the other responding to it. 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F1CC8-E7C2-F0F4-DC01-C17C945DE6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657"/>
          <a:stretch/>
        </p:blipFill>
        <p:spPr>
          <a:xfrm>
            <a:off x="391544" y="2455276"/>
            <a:ext cx="6643737" cy="3404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806839-7E72-B11C-0D47-664DC11D1F93}"/>
              </a:ext>
            </a:extLst>
          </p:cNvPr>
          <p:cNvSpPr txBox="1"/>
          <p:nvPr/>
        </p:nvSpPr>
        <p:spPr>
          <a:xfrm>
            <a:off x="7458093" y="2283635"/>
            <a:ext cx="4299626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New York is the biggest city but not the capital of the USA.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I know this.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The state of Alaska in the USA has over 2,600 islands.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B: This is new to 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019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9" y="5234227"/>
            <a:ext cx="1923296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08346" y="1227024"/>
            <a:ext cx="6894344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 the remaining of the picture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25684" y="5322993"/>
            <a:ext cx="6901647" cy="8459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Share with your group some interesting facts you know about English-speaking countries. The group takes notes and presents its findings to the class.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922723" y="3701339"/>
            <a:ext cx="711714" cy="153288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4912325" y="1800103"/>
            <a:ext cx="6890365" cy="8776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How to express amazement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 the conversations, paying attention to the highlighted parts. (p. 128)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4925681" y="2721586"/>
            <a:ext cx="6901648" cy="25126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pairs. Make similar dialogues with the following situations, using expressions of amazement.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Interesting facts about English-speaking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Work in groups. Discuss and write the name of the country next to the fact. (p. 129)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Read some facts about English-speaking countries and tick the column true for you. Then role play by one person saying one statement aloud and the other responding to it.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3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9866" y="1282936"/>
            <a:ext cx="111495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groups. Share with your group some interesting facts you know about English-speaking countries. The group takes notes and presents its findings to the class. </a:t>
            </a:r>
            <a:endParaRPr lang="en-US" sz="6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4475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260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1E798-E0ED-0E89-C515-E0FEC59A4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24" y="2764972"/>
            <a:ext cx="117062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7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943006" y="2350941"/>
            <a:ext cx="8202342" cy="3203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express amazement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know interesting facts about English-speaking countries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03882"/>
            <a:ext cx="774746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Prepare some photos of your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favourite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English-speaking country. </a:t>
            </a:r>
            <a:endParaRPr lang="en-US" sz="6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14" y="327444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14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0048" y="190029"/>
            <a:ext cx="910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3221A-5BD2-CC58-EA83-7B06C24B8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3132959"/>
            <a:ext cx="10906126" cy="20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express amazement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know interesting facts about English-speaking countries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9" y="5234227"/>
            <a:ext cx="1923296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08346" y="1227024"/>
            <a:ext cx="6894344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 the remaining of the picture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25684" y="5322993"/>
            <a:ext cx="6901647" cy="8459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Share with your group some interesting facts you know about English-speaking countries. The group takes notes and presents its findings to the class.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922723" y="3701339"/>
            <a:ext cx="711714" cy="153288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71989" y="604083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947357" y="5545968"/>
            <a:ext cx="725433" cy="4948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925682" y="6232320"/>
            <a:ext cx="6901647" cy="5369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4912325" y="1800103"/>
            <a:ext cx="6890365" cy="8776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How to express amazement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 the conversations, paying attention to the highlighted parts. (p. 128)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4925681" y="2721586"/>
            <a:ext cx="6901648" cy="25126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pairs. Make similar dialogues with the following situations, using expressions of amazement.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Interesting facts about English-speaking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Work in groups. Discuss and write the name of the country next to the fact. (p. 129)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Read some facts about English-speaking countries and tick the column true for you. Then role play by one person saying one statement aloud and the other responding to it.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54348" y="146033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90704" y="1457840"/>
            <a:ext cx="6894344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 the remaining of the picture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3" name="Picture 32" descr="Exclusive Tartan Kilts – GNKilts">
            <a:extLst>
              <a:ext uri="{FF2B5EF4-FFF2-40B4-BE49-F238E27FC236}">
                <a16:creationId xmlns:a16="http://schemas.microsoft.com/office/drawing/2014/main" id="{74ADC6BA-1D8B-7638-DFE8-088DF172BA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7"/>
          <a:stretch/>
        </p:blipFill>
        <p:spPr bwMode="auto">
          <a:xfrm>
            <a:off x="2193517" y="3012375"/>
            <a:ext cx="7944348" cy="2287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37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54348" y="146033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90704" y="1457840"/>
            <a:ext cx="6894344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 the remaining of the picture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12" name="Picture 11" descr="Exclusive Tartan Kilts – GNKilts">
            <a:extLst>
              <a:ext uri="{FF2B5EF4-FFF2-40B4-BE49-F238E27FC236}">
                <a16:creationId xmlns:a16="http://schemas.microsoft.com/office/drawing/2014/main" id="{928B5651-8621-C4E4-8B7A-51011392E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"/>
          <a:stretch/>
        </p:blipFill>
        <p:spPr bwMode="auto">
          <a:xfrm>
            <a:off x="2657428" y="2565019"/>
            <a:ext cx="7445890" cy="343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86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08346" y="1227024"/>
            <a:ext cx="6894344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 the remaining of the picture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4912325" y="1800103"/>
            <a:ext cx="6890365" cy="8776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How to express amazement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 the conversations, paying attention to the highlighted parts. (p. 128)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7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6A1BB-B089-45E0-B7F6-42ADE9C7E05C}"/>
              </a:ext>
            </a:extLst>
          </p:cNvPr>
          <p:cNvSpPr txBox="1"/>
          <p:nvPr/>
        </p:nvSpPr>
        <p:spPr>
          <a:xfrm>
            <a:off x="1042458" y="1398528"/>
            <a:ext cx="103331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Listen and read the conversations, paying attention to the highlighted parts.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2F7B578F-F6CF-4B52-B31D-0FF280559CD2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3559B2-B238-401C-9F56-8632B36B7A1A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FC38C-DA49-D81C-FDA6-35C3046AA7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273" y="2247167"/>
            <a:ext cx="5056414" cy="1960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225140-1CA5-E3B9-B766-AFBEE024AC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271169"/>
            <a:ext cx="5135296" cy="19601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564C0E-2729-4939-EBB1-2CF87229798A}"/>
              </a:ext>
            </a:extLst>
          </p:cNvPr>
          <p:cNvSpPr txBox="1"/>
          <p:nvPr/>
        </p:nvSpPr>
        <p:spPr>
          <a:xfrm>
            <a:off x="3429000" y="459430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ways to express amazement: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Wow ... I didn’t know that!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Amazing!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085">
            <a:hlinkClick r:id="" action="ppaction://media"/>
            <a:extLst>
              <a:ext uri="{FF2B5EF4-FFF2-40B4-BE49-F238E27FC236}">
                <a16:creationId xmlns:a16="http://schemas.microsoft.com/office/drawing/2014/main" id="{E864D9AA-5EA8-2B79-74C7-63D092D1D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65211" y="1275587"/>
            <a:ext cx="686937" cy="7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3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08346" y="1227024"/>
            <a:ext cx="6894344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 the remaining of the picture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4912325" y="1800103"/>
            <a:ext cx="6890365" cy="8776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How to express amazement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 the conversations, paying attention to the highlighted parts. (p. 128)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4925681" y="2721586"/>
            <a:ext cx="6901648" cy="25126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pairs. Make similar dialogues with the following situations, using expressions of amazement.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Interesting facts about English-speaking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Work in groups. Discuss and write the name of the country next to the fact. (p. 129)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Read some facts about English-speaking countries and tick the column true for you. Then role play by one person saying one statement aloud and the other responding to it.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2750</TotalTime>
  <Words>853</Words>
  <Application>Microsoft Office PowerPoint</Application>
  <PresentationFormat>Widescreen</PresentationFormat>
  <Paragraphs>114</Paragraphs>
  <Slides>18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(Body)</vt:lpstr>
      <vt:lpstr>Calibri Light</vt:lpstr>
      <vt:lpstr>ChronicaPro-Bold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NGOC ANH</cp:lastModifiedBy>
  <cp:revision>210</cp:revision>
  <dcterms:created xsi:type="dcterms:W3CDTF">2020-12-09T02:04:09Z</dcterms:created>
  <dcterms:modified xsi:type="dcterms:W3CDTF">2022-05-03T10:35:55Z</dcterms:modified>
</cp:coreProperties>
</file>