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1091" r:id="rId3"/>
    <p:sldId id="1093" r:id="rId4"/>
    <p:sldId id="1094" r:id="rId5"/>
    <p:sldId id="1096" r:id="rId6"/>
    <p:sldId id="1097" r:id="rId7"/>
    <p:sldId id="1154" r:id="rId8"/>
    <p:sldId id="1129" r:id="rId9"/>
    <p:sldId id="1156" r:id="rId10"/>
    <p:sldId id="1157" r:id="rId11"/>
    <p:sldId id="1159" r:id="rId12"/>
    <p:sldId id="1155" r:id="rId13"/>
    <p:sldId id="1162" r:id="rId14"/>
    <p:sldId id="1158" r:id="rId15"/>
    <p:sldId id="1160" r:id="rId16"/>
    <p:sldId id="1107" r:id="rId17"/>
    <p:sldId id="1151" r:id="rId18"/>
    <p:sldId id="1161" r:id="rId19"/>
    <p:sldId id="1163" r:id="rId20"/>
    <p:sldId id="459" r:id="rId21"/>
    <p:sldId id="1164" r:id="rId22"/>
    <p:sldId id="1165" r:id="rId23"/>
    <p:sldId id="1125" r:id="rId24"/>
    <p:sldId id="112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060"/>
    <a:srgbClr val="2313F9"/>
    <a:srgbClr val="0000FF"/>
    <a:srgbClr val="0000CC"/>
    <a:srgbClr val="060606"/>
    <a:srgbClr val="FFC000"/>
    <a:srgbClr val="E2F0D9"/>
    <a:srgbClr val="3B3838"/>
    <a:srgbClr val="DA6946"/>
    <a:srgbClr val="508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2C5AD-25AA-4AAD-BFBA-24275F45200E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F2FA-B4EB-4554-8A9A-E973619C8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85A3-C1DA-42DB-9BA1-9FAEC1632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13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74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27DDD-8EF0-4401-B995-C865313EEDA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8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94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61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3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9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6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0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0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9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83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7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6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2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4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45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7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5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01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13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8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67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7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64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9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1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9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60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02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159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84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30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1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51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01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1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8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85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8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14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23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1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4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83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886534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5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8" y="405302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5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2" name="组合 10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200467" y="1768497"/>
            <a:ext cx="900000" cy="432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5" name="矩形: 一个圆顶角，剪去另一个顶角 34"/>
          <p:cNvSpPr/>
          <p:nvPr userDrawn="1"/>
        </p:nvSpPr>
        <p:spPr>
          <a:xfrm rot="5400000" flipV="1">
            <a:off x="72196" y="875696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64337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7A32-FC4B-4C7C-A276-139103C6B095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8344-CA65-4764-9018-5267A3C0F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7" r:id="rId8"/>
    <p:sldLayoutId id="2147483726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588B2-2E08-47DC-9C15-2920B4EF6080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FA3D-7F3B-4A2E-B068-DE69389D5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725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sv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="" xmlns:a16="http://schemas.microsoft.com/office/drawing/2014/main" id="{E033298C-AB1A-4432-8595-E4198C06A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459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4400">
            <a:off x="9009756" y="1530749"/>
            <a:ext cx="576117" cy="6888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3414" flipH="1">
            <a:off x="1675582" y="3798531"/>
            <a:ext cx="597141" cy="7139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887701D-AB44-48A0-8E4F-37221E92585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190723" y="3238499"/>
            <a:ext cx="50645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KHTN – CÁNH DIỀU: </a:t>
            </a:r>
            <a:r>
              <a:rPr lang="en-US" sz="2800" cap="all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cap="all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A676FD9-3180-495A-88E4-DE2D612BE3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190723" y="2762246"/>
            <a:ext cx="7256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NGUYỄN PHƯƠNG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426D813-5034-42C2-A5C9-926D19DD09A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190723" y="3714753"/>
            <a:ext cx="7505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smtClean="0"/>
              <a:t>saomai2500</a:t>
            </a:r>
            <a:r>
              <a:rPr lang="en-US" sz="3200" dirty="0" smtClean="0"/>
              <a:t>@gmail.com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1F52A75-FA3E-46CF-9FDC-2B9074CF9CF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2190723" y="4191006"/>
            <a:ext cx="47126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FBBD4B0-BEB7-4405-884A-DD34061F3BA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190723" y="4762510"/>
            <a:ext cx="89444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all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cap="all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cap="all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5ED0C13-9EC6-4C14-A66C-DE047AC0CD5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541418" y="5238764"/>
            <a:ext cx="101743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cap="all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ĐỊA CHỈ: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3467" y="1333486"/>
            <a:ext cx="10191821" cy="11900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733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733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3733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CÁC YẾU TỐ ẢNH HƯỞNG ĐẾN HÔ HẤP TẾ BÀO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9800" y="949235"/>
            <a:ext cx="1049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giải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quang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hợp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thuận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chuyển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dịch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theo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chiều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nghịch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2313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TIỄN: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43535"/>
            <a:ext cx="1130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uan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22.2: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lh3.googleusercontent.com/5Jx1Ab-iZHqrUGSxpvscpRt8bQ-GfBaJ7cL6LMhv73Q61Cj0D-4V0lJ7NPeMKcNOOlHUw2k6LpmkEGkPWt_KdTUnRwzEt-VtXPC7WfxJY7UInWxf7nYzagur5nkivafIBG_tB4giysMYoruYc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5" y="1589867"/>
            <a:ext cx="11165785" cy="4824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830927"/>
              </p:ext>
            </p:extLst>
          </p:nvPr>
        </p:nvGraphicFramePr>
        <p:xfrm>
          <a:off x="718820" y="2291631"/>
          <a:ext cx="11104879" cy="409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0299"/>
                <a:gridCol w="3702290"/>
                <a:gridCol w="3702290"/>
              </a:tblGrid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nông sản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 pháp bảo quản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 do chọn biện pháp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Rau xanh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Củ, quả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0562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nl-NL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vi-VN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0700" y="989702"/>
            <a:ext cx="1130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7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PHT: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2464" y="341637"/>
            <a:ext cx="5056192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668635"/>
            <a:ext cx="1056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108585" algn="just"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Arial"/>
              </a:rPr>
              <a:t>?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hàm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2313F9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8958" y="2728796"/>
            <a:ext cx="10071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môi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carbon dioxide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oxygen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ức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5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1033525"/>
            <a:ext cx="106807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Sấy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phơi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chai,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thấp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2313F9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700" y="290532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TIỄN: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/>
          <p:nvPr/>
        </p:nvSpPr>
        <p:spPr>
          <a:xfrm>
            <a:off x="3878315" y="2348358"/>
            <a:ext cx="4154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2" y="2309664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243" y="1088285"/>
            <a:ext cx="1108290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nhịp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thở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áp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đình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069" y="164983"/>
            <a:ext cx="11423374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cao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thêm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2313F9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ngập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úng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đồng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cung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giảm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xuống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dẫn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rễ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chết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8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851" y="1011672"/>
            <a:ext cx="10893287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3.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biện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pháp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52400"/>
            <a:ext cx="8686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2851" y="4427539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vi-VN" altLang="vi-VN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图片 30"/>
          <p:cNvPicPr>
            <a:picLocks noChangeAspect="1"/>
          </p:cNvPicPr>
          <p:nvPr/>
        </p:nvPicPr>
        <p:blipFill>
          <a:blip r:embed="rId5"/>
          <a:srcRect l="41251" t="5185" r="9344" b="24550"/>
          <a:stretch>
            <a:fillRect/>
          </a:stretch>
        </p:blipFill>
        <p:spPr bwMode="auto">
          <a:xfrm>
            <a:off x="3048000" y="2994025"/>
            <a:ext cx="5659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62401" y="3651422"/>
            <a:ext cx="3941805" cy="1606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39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2" name="AutoShape 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4" name="AutoShape 1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6" name="AutoShape 1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8" name="AutoShape 1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0" name="AutoShape 1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2" name="AutoShape 1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4" name="AutoShape 2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6" name="AutoShape 22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8" name="AutoShape 24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0" name="AutoShape 26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2" name="AutoShape 28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54" name="AutoShape 30" descr="Phim hoạt hình chồng sách miễn phí | Công cụ đồ họa PSD Tải xuống miễn phí  - Pikbest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2770" name="Picture 2" descr="Ảnh động Powerpoint CT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1"/>
            <a:ext cx="1403535" cy="141393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486508" y="321387"/>
            <a:ext cx="4927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67" b="1">
                <a:solidFill>
                  <a:srgbClr val="FF0000"/>
                </a:solidFill>
                <a:latin typeface="+mj-lt"/>
              </a:rPr>
              <a:t>KHỞI ĐỘNG</a:t>
            </a:r>
            <a:endParaRPr lang="en-US" sz="4267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282" y="1413933"/>
            <a:ext cx="95361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10°C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1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2608" y="307135"/>
            <a:ext cx="10919792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hạt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3: 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74" y="149322"/>
            <a:ext cx="11423374" cy="661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1: 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gần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0,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hô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hấp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loài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vi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hủy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ức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2313F9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2313F9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2: 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Nếu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đóng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băng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to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phá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chóng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hỏng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muối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chua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  <a:cs typeface="Times New Roman"/>
              </a:rPr>
              <a:t>…</a:t>
            </a:r>
            <a:endParaRPr lang="en-US" sz="3600" b="1" dirty="0">
              <a:solidFill>
                <a:srgbClr val="19A060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3: 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đậu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phộng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bỏ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túi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hút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rang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thoáng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…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05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90600"/>
            <a:ext cx="4944849" cy="3911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6082748" y="636677"/>
            <a:ext cx="545240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82748" y="1600200"/>
            <a:ext cx="5728252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2313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107 – 111/ SGK.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/>
          <p:nvPr/>
        </p:nvSpPr>
        <p:spPr>
          <a:xfrm>
            <a:off x="1295400" y="3657600"/>
            <a:ext cx="966642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thầy cô giáo và các em!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2374450" y="2966387"/>
            <a:ext cx="28007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….</a:t>
            </a:r>
            <a:endParaRPr/>
          </a:p>
        </p:txBody>
      </p:sp>
      <p:pic>
        <p:nvPicPr>
          <p:cNvPr id="226" name="Google Shape;226;p24" descr="https://lh3.googleusercontent.com/-ZEG6AmUlTpE/WsOIcBL3nwI/AAAAAAAACXM/wa4kqWY_ZzoWOQwhUdu_n4BCpzGBB09CACHMYCw/h136/2-ctu.vn_anh_dong_mau_slide_powerpoint_dep_(19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59983"/>
            <a:ext cx="51435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https://lh3.googleusercontent.com/-pdjmI0guhoI/WsOKKvIORNI/AAAAAAAACe4/2w9xoJp1uAIMMyCEXg8RzbupS6Phi1WYACHMYCw/h136/4-ctu.vn_anh_dong_mau_slide_powerpoint_dep_(113)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0324" y="1670986"/>
            <a:ext cx="1524000" cy="1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4" descr="Ảnh động trang trí (15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76241"/>
            <a:ext cx="9079627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-to-school-15767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8721" y="1701801"/>
            <a:ext cx="10088381" cy="209307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267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…. - BÀI 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267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4267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D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/>
        </p:nvSpPr>
        <p:spPr>
          <a:xfrm>
            <a:off x="3643449" y="218724"/>
            <a:ext cx="69846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 TRÚC BÀI HỌC</a:t>
            </a:r>
            <a:endParaRPr sz="2800"/>
          </a:p>
        </p:txBody>
      </p:sp>
      <p:grpSp>
        <p:nvGrpSpPr>
          <p:cNvPr id="2" name="Google Shape;138;p7"/>
          <p:cNvGrpSpPr/>
          <p:nvPr/>
        </p:nvGrpSpPr>
        <p:grpSpPr>
          <a:xfrm>
            <a:off x="-5629479" y="-450171"/>
            <a:ext cx="16624351" cy="8186013"/>
            <a:chOff x="-6875181" y="-1051632"/>
            <a:chExt cx="16624351" cy="8186013"/>
          </a:xfrm>
        </p:grpSpPr>
        <p:sp>
          <p:nvSpPr>
            <p:cNvPr id="139" name="Google Shape;139;p7"/>
            <p:cNvSpPr/>
            <p:nvPr/>
          </p:nvSpPr>
          <p:spPr>
            <a:xfrm>
              <a:off x="-6875181" y="-1051632"/>
              <a:ext cx="8186013" cy="8186013"/>
            </a:xfrm>
            <a:prstGeom prst="blockArc">
              <a:avLst>
                <a:gd name="adj1" fmla="val 18900000"/>
                <a:gd name="adj2" fmla="val 2700000"/>
                <a:gd name="adj3" fmla="val 264"/>
              </a:avLst>
            </a:prstGeom>
            <a:noFill/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44285" y="456206"/>
              <a:ext cx="8904885" cy="16463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44285" y="608274"/>
              <a:ext cx="8904885" cy="121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83941" y="456206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26157" y="2281030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844285" y="4257923"/>
              <a:ext cx="8904885" cy="1216549"/>
            </a:xfrm>
            <a:prstGeom prst="rect">
              <a:avLst/>
            </a:prstGeom>
            <a:solidFill>
              <a:srgbClr val="5999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44285" y="3970538"/>
              <a:ext cx="8904885" cy="1750423"/>
            </a:xfrm>
            <a:prstGeom prst="rect">
              <a:avLst/>
            </a:prstGeom>
            <a:solidFill>
              <a:srgbClr val="19A060"/>
            </a:solidFill>
            <a:ln>
              <a:solidFill>
                <a:srgbClr val="19A060"/>
              </a:solidFill>
            </a:ln>
          </p:spPr>
          <p:txBody>
            <a:bodyPr spcFirstLastPara="1" wrap="square" lIns="1287500" tIns="220133" rIns="220133" bIns="220133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6500"/>
              </a:pPr>
              <a:endParaRPr sz="4267" b="1">
                <a:solidFill>
                  <a:srgbClr val="19A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83941" y="4105854"/>
              <a:ext cx="1520687" cy="1520687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249" y="1298897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5465" y="3194362"/>
            <a:ext cx="11334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921" y="4990553"/>
            <a:ext cx="113347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44075" y="1251950"/>
            <a:ext cx="81507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6060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YẾU TỐ ẢNH HƯỞNG ĐẾN HÔ HẤP TẾ BÀO</a:t>
            </a:r>
            <a:endParaRPr lang="en-US" sz="4000" dirty="0">
              <a:solidFill>
                <a:srgbClr val="06060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5808" y="4847945"/>
            <a:ext cx="721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HÔ HẤP TẾ BÀO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THỰC TIỄN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1752600" y="2819401"/>
            <a:ext cx="907274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3" name="Google Shape;23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2698268"/>
            <a:ext cx="866775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02" y="139679"/>
            <a:ext cx="1204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22.1,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4000" b="1" dirty="0" err="1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000" b="1" dirty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b="1" dirty="0" smtClean="0">
                <a:solidFill>
                  <a:srgbClr val="2313F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4000" b="1" dirty="0">
              <a:solidFill>
                <a:srgbClr val="2313F9"/>
              </a:solidFill>
            </a:endParaRPr>
          </a:p>
        </p:txBody>
      </p:sp>
      <p:pic>
        <p:nvPicPr>
          <p:cNvPr id="5" name="Picture 4" descr="https://lh4.googleusercontent.com/GN7Ec1hLwV3ayaPS6UfCIMIF_wGbOgnPOW9X-bbcjDOnOhsEbxecb_QLk5dhQEds9MYANqxgMz9L2icMQYzew7gV1JpRfIku-32S990xQ_IFFGIwqtROpPBYO6UA0zE4pR7ts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1463118"/>
            <a:ext cx="11679238" cy="520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4642" y="1605815"/>
            <a:ext cx="955185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Nhiệt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ẩm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Hàm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CO</a:t>
            </a:r>
            <a:r>
              <a:rPr lang="en-US" sz="3600" b="1" baseline="-250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478" y="864832"/>
            <a:ext cx="11044114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YẾU TỐ ẢNH HƯỞNG ĐẾN HÔ HẤP TẾ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900" y="554863"/>
            <a:ext cx="11099800" cy="532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muốn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nảy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mầm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tiên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ngâm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19A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19A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Dựa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carbon dioxide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tốc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3300" y="339636"/>
            <a:ext cx="1059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tiên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người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ta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thường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khí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ngâm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nước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kích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thích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quá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trình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hô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hấp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tế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bào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giống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,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hạt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nhanh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nảy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mầm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19A060"/>
                </a:solidFill>
                <a:latin typeface="Times New Roman"/>
                <a:ea typeface="Times New Roman"/>
              </a:rPr>
              <a:t>hơn</a:t>
            </a:r>
            <a:r>
              <a:rPr lang="en-US" sz="3600" b="1" dirty="0">
                <a:solidFill>
                  <a:srgbClr val="19A06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19A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2200" y="2732522"/>
            <a:ext cx="10236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</a:t>
            </a:r>
            <a:r>
              <a:rPr lang="en-US" sz="3600" b="1" baseline="-25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20%.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  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hưởng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5%,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chậm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oxygen,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55971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691039285,D:\Bài dự thi eleaning hbh 2016-2017\Chuong I 7 Hinh binh hanh\Media.ppcx"/>
  <p:tag name="ISPRING_CUSTOM_TIMING_USED" val="1"/>
  <p:tag name="GENSWF_SLIDE_TITLE" val="KIỂM TRA BÀI CŨ"/>
  <p:tag name="GENSWF_ADVANCE_TIME" val="6.64"/>
  <p:tag name="ISPRING_SLIDE_INDENT_LEVEL" val="0"/>
  <p:tag name="TIMING" val="|2.691|3.946"/>
  <p:tag name="ISPRING_SLIDE_ID_2" val="{8C52A501-15A3-435F-8B04-6C208BD420B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690</Words>
  <Application>Microsoft Office PowerPoint</Application>
  <PresentationFormat>Custom</PresentationFormat>
  <Paragraphs>87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diệt virut Corona</dc:title>
  <dc:creator>Lương Văn Điệp</dc:creator>
  <cp:lastModifiedBy>Administrator</cp:lastModifiedBy>
  <cp:revision>151</cp:revision>
  <dcterms:created xsi:type="dcterms:W3CDTF">2020-02-22T05:57:10Z</dcterms:created>
  <dcterms:modified xsi:type="dcterms:W3CDTF">2022-07-10T04:24:09Z</dcterms:modified>
</cp:coreProperties>
</file>