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72" r:id="rId18"/>
    <p:sldId id="286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slide" Target="slide1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6.xml"/><Relationship Id="rId11" Type="http://schemas.openxmlformats.org/officeDocument/2006/relationships/image" Target="../media/image14.png"/><Relationship Id="rId5" Type="http://schemas.openxmlformats.org/officeDocument/2006/relationships/slide" Target="slide15.xml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slide" Target="slide14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12870486" flipV="1">
            <a:off x="11393646" y="271581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 nghiệm sau (vòng quay may mắn)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6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7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SGK/36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 descr="C:\Users\Admin\Pictures\Screenshots\Screenshot (541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69512" r="25768" b="21080"/>
          <a:stretch/>
        </p:blipFill>
        <p:spPr bwMode="auto">
          <a:xfrm>
            <a:off x="1669562" y="2173898"/>
            <a:ext cx="9232900" cy="178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10656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_ VƯƠNG QUỐC CAM-PU-CHIA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1010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7415" y="315186"/>
            <a:ext cx="9935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SÁT HÌNH ẢNH VÀ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CÂU HỎI SAU</a:t>
            </a:r>
          </a:p>
          <a:p>
            <a:pPr lvl="0"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trên giúp em liên tưởng đến khu vực nào?</a:t>
            </a:r>
          </a:p>
          <a:p>
            <a:pPr lvl="0"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vài điều mà em biết về khu vực đó?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88693" y="288818"/>
            <a:ext cx="772474" cy="568229"/>
          </a:xfrm>
          <a:prstGeom prst="rect">
            <a:avLst/>
          </a:prstGeom>
        </p:spPr>
      </p:pic>
      <p:pic>
        <p:nvPicPr>
          <p:cNvPr id="8195" name="Picture 13" descr="Screenshot (540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6725" r="39293" b="13242"/>
          <a:stretch/>
        </p:blipFill>
        <p:spPr bwMode="auto">
          <a:xfrm>
            <a:off x="-1" y="2626621"/>
            <a:ext cx="5119321" cy="4263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8194" name="Picture 14" descr="Screenshot (53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t="39722" r="59724" b="17683"/>
          <a:stretch>
            <a:fillRect/>
          </a:stretch>
        </p:blipFill>
        <p:spPr bwMode="auto">
          <a:xfrm>
            <a:off x="5119320" y="2518117"/>
            <a:ext cx="2869809" cy="43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 t="39722" r="19594" b="17683"/>
          <a:stretch>
            <a:fillRect/>
          </a:stretch>
        </p:blipFill>
        <p:spPr bwMode="auto">
          <a:xfrm>
            <a:off x="7800974" y="2626621"/>
            <a:ext cx="4843463" cy="42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943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35712" y="1720658"/>
            <a:ext cx="4343400" cy="8326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đồ Đông Nam Á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(TKX- TKVI)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18278" y="1797896"/>
            <a:ext cx="3271891" cy="7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 Ram Kham - hèng (Xu – khô –thai, 1292)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454619" y="1823254"/>
            <a:ext cx="3271891" cy="7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đền tháp 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(Mi-an-ma)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-605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8578" y="2055391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KHÁI QUÁT LỊCH SỬ ĐÔNG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12870486" flipV="1">
            <a:off x="11456674" y="263059"/>
            <a:ext cx="772474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2371" y="1021770"/>
            <a:ext cx="589844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8531" y="840910"/>
            <a:ext cx="6050844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lược đồ 10.1 và đọc tư liệu SGK/34, 35, em hãy: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được quá trình hình thành, phát triển của các quốc gia Đông Nam Á từ nửa sau thế kỉ X đến nửa đầu thế kỉ</a:t>
            </a:r>
            <a:r>
              <a:rPr lang="en-US" sz="2400" b="1" spc="-7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XVI.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C:\Users\Admin\Pictures\Screenshots\Screenshot (54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16918" r="38853" b="9847"/>
          <a:stretch/>
        </p:blipFill>
        <p:spPr bwMode="auto">
          <a:xfrm>
            <a:off x="7331122" y="2385744"/>
            <a:ext cx="4860877" cy="4472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"/>
            <a:ext cx="217998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491412"/>
              </p:ext>
            </p:extLst>
          </p:nvPr>
        </p:nvGraphicFramePr>
        <p:xfrm>
          <a:off x="-1" y="0"/>
          <a:ext cx="12192001" cy="699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192001" cy="6999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95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2371" y="1021770"/>
            <a:ext cx="589844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Quá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C:\Users\Admin\Pictures\Screenshots\Screenshot (54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16918" r="38853" b="9847"/>
          <a:stretch/>
        </p:blipFill>
        <p:spPr bwMode="auto">
          <a:xfrm>
            <a:off x="6070818" y="1021770"/>
            <a:ext cx="6121182" cy="5836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710" y="2172135"/>
            <a:ext cx="5898446" cy="366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lập.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710" y="5459614"/>
            <a:ext cx="589844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823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309101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2065" y="963902"/>
            <a:ext cx="6117191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895655"/>
              </p:ext>
            </p:extLst>
          </p:nvPr>
        </p:nvGraphicFramePr>
        <p:xfrm>
          <a:off x="7016261" y="3290009"/>
          <a:ext cx="4557925" cy="11188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6567">
                  <a:extLst>
                    <a:ext uri="{9D8B030D-6E8A-4147-A177-3AD203B41FA5}">
                      <a16:colId xmlns:a16="http://schemas.microsoft.com/office/drawing/2014/main" val="3473237231"/>
                    </a:ext>
                  </a:extLst>
                </a:gridCol>
                <a:gridCol w="3231358">
                  <a:extLst>
                    <a:ext uri="{9D8B030D-6E8A-4147-A177-3AD203B41FA5}">
                      <a16:colId xmlns:a16="http://schemas.microsoft.com/office/drawing/2014/main" val="3908299901"/>
                    </a:ext>
                  </a:extLst>
                </a:gridCol>
              </a:tblGrid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875190"/>
                  </a:ext>
                </a:extLst>
              </a:tr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9495811"/>
                  </a:ext>
                </a:extLst>
              </a:tr>
              <a:tr h="372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59825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66265" y="999940"/>
            <a:ext cx="545791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10.2 và 10.3), đọc tài liệu (Kênh chữ SGK/35, 36) em hãy: </a:t>
            </a:r>
            <a:r>
              <a:rPr kumimoji="0" lang="en-US" altLang="en-US" sz="2400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kỉ X đến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kỉ </a:t>
            </a:r>
            <a:r>
              <a:rPr kumimoji="0" lang="en-US" altLang="en-US" sz="2400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 theo mẫu</a:t>
            </a:r>
            <a:endParaRPr kumimoji="0" lang="en-US" alt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850705"/>
              </p:ext>
            </p:extLst>
          </p:nvPr>
        </p:nvGraphicFramePr>
        <p:xfrm>
          <a:off x="471488" y="500063"/>
          <a:ext cx="11329988" cy="61150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000375">
                  <a:extLst>
                    <a:ext uri="{9D8B030D-6E8A-4147-A177-3AD203B41FA5}">
                      <a16:colId xmlns:a16="http://schemas.microsoft.com/office/drawing/2014/main" val="2673103902"/>
                    </a:ext>
                  </a:extLst>
                </a:gridCol>
                <a:gridCol w="8329613">
                  <a:extLst>
                    <a:ext uri="{9D8B030D-6E8A-4147-A177-3AD203B41FA5}">
                      <a16:colId xmlns:a16="http://schemas.microsoft.com/office/drawing/2014/main" val="3037135527"/>
                    </a:ext>
                  </a:extLst>
                </a:gridCol>
              </a:tblGrid>
              <a:tr h="668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32312"/>
                  </a:ext>
                </a:extLst>
              </a:tr>
              <a:tr h="1384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588092"/>
                  </a:ext>
                </a:extLst>
              </a:tr>
              <a:tr h="1384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327392"/>
                  </a:ext>
                </a:extLst>
              </a:tr>
              <a:tr h="1339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sử học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8649097"/>
                  </a:ext>
                </a:extLst>
              </a:tr>
              <a:tr h="1339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434732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614739" y="1400546"/>
            <a:ext cx="8186736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Hin đu giáo, Phật giáo, Nho giáo, Hồi giáo chi phối đời sống tinh thần và chính trị ở Đông Nam Á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4740" y="2777122"/>
            <a:ext cx="818673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Sớm xuất hiện trên cơ sở ảnh hưởng của chữ Phạn và chữ Hán (Chữ Khơ-me, chữ Chăm,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Nôm,…)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4740" y="4022417"/>
            <a:ext cx="7958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Sử thi Riêm Kê (Cam-pu-chia)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Đại Việt sử ký toàn thư (Đại Việt)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4740" y="5510069"/>
            <a:ext cx="8186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nổi tiếng như: Thăng Long (Đại Việt), Pa-gan (Mi-an-ma), đền tháp Ăng-co (Cam-pu-chia),… 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3"/>
          <a:stretch/>
        </p:blipFill>
        <p:spPr>
          <a:xfrm rot="12870486" flipV="1">
            <a:off x="335708" y="284859"/>
            <a:ext cx="772474" cy="5682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36638" y="116038"/>
            <a:ext cx="8645236" cy="72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KHÁI QUÁT LỊCH SỬ ĐÔNG NAM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2065" y="963902"/>
            <a:ext cx="6117191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204931"/>
              </p:ext>
            </p:extLst>
          </p:nvPr>
        </p:nvGraphicFramePr>
        <p:xfrm>
          <a:off x="242710" y="2156777"/>
          <a:ext cx="10058578" cy="33655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3315">
                  <a:extLst>
                    <a:ext uri="{9D8B030D-6E8A-4147-A177-3AD203B41FA5}">
                      <a16:colId xmlns:a16="http://schemas.microsoft.com/office/drawing/2014/main" val="3463047714"/>
                    </a:ext>
                  </a:extLst>
                </a:gridCol>
                <a:gridCol w="7815263">
                  <a:extLst>
                    <a:ext uri="{9D8B030D-6E8A-4147-A177-3AD203B41FA5}">
                      <a16:colId xmlns:a16="http://schemas.microsoft.com/office/drawing/2014/main" val="31817817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684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Hin đu giáo, Phật giáo, Nho giáo, Hồi giáo chi phối đời sống tinh thần và chính trị ở Đông Nam 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2691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 xuất hiện trên cơ sở ảnh hưởng của chữ Phạn và chữ Hán (Chữ Khơ-me, chữ Chăm, chưa Nôm,…)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00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sử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thi Riêm Kê (Cam-pu-chia)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Đại Việt sử ký toàn thư (Đại Việt)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4824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công trình nổi tiếng như: Thăng Long (Đại Việt), Pa-gan (Mi-an-ma), đền tháp Ăng-co (Cam-pu-chia),…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6271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4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869</Words>
  <Application>Microsoft Office PowerPoint</Application>
  <PresentationFormat>Widescreen</PresentationFormat>
  <Paragraphs>128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MAYTINH</cp:lastModifiedBy>
  <cp:revision>64</cp:revision>
  <dcterms:created xsi:type="dcterms:W3CDTF">2021-07-16T03:19:13Z</dcterms:created>
  <dcterms:modified xsi:type="dcterms:W3CDTF">2022-06-29T16:02:24Z</dcterms:modified>
</cp:coreProperties>
</file>